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4" r:id="rId18"/>
    <p:sldId id="275" r:id="rId19"/>
    <p:sldId id="276" r:id="rId20"/>
    <p:sldId id="277" r:id="rId21"/>
    <p:sldId id="278" r:id="rId2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大標題文字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大標題文字</a:t>
            </a:r>
          </a:p>
        </p:txBody>
      </p:sp>
      <p:sp>
        <p:nvSpPr>
          <p:cNvPr id="12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42900" y="4120062"/>
            <a:ext cx="11506200" cy="465668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3200" b="1">
                <a:solidFill>
                  <a:srgbClr val="005DAA"/>
                </a:solidFill>
              </a:defRPr>
            </a:lvl1pPr>
            <a:lvl2pPr marL="0" indent="457200" algn="ctr">
              <a:buSzTx/>
              <a:buFontTx/>
              <a:buNone/>
              <a:defRPr sz="3200" b="1">
                <a:solidFill>
                  <a:srgbClr val="005DAA"/>
                </a:solidFill>
              </a:defRPr>
            </a:lvl2pPr>
            <a:lvl3pPr marL="0" indent="914400" algn="ctr">
              <a:buSzTx/>
              <a:buFontTx/>
              <a:buNone/>
              <a:defRPr sz="3200" b="1">
                <a:solidFill>
                  <a:srgbClr val="005DAA"/>
                </a:solidFill>
              </a:defRPr>
            </a:lvl3pPr>
            <a:lvl4pPr marL="0" indent="1371600" algn="ctr">
              <a:buSzTx/>
              <a:buFontTx/>
              <a:buNone/>
              <a:defRPr sz="3200" b="1">
                <a:solidFill>
                  <a:srgbClr val="005DAA"/>
                </a:solidFill>
              </a:defRPr>
            </a:lvl4pPr>
            <a:lvl5pPr marL="0" indent="1828800" algn="ctr">
              <a:buSzTx/>
              <a:buFontTx/>
              <a:buNone/>
              <a:defRPr sz="3200" b="1">
                <a:solidFill>
                  <a:srgbClr val="005DAA"/>
                </a:solidFill>
              </a:defRPr>
            </a:lvl5pPr>
          </a:lstStyle>
          <a:p>
            <a:r>
              <a:t>Type your Rotary club name here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0" name="大標題文字"/>
          <p:cNvSpPr txBox="1">
            <a:spLocks noGrp="1"/>
          </p:cNvSpPr>
          <p:nvPr>
            <p:ph type="title"/>
          </p:nvPr>
        </p:nvSpPr>
        <p:spPr>
          <a:xfrm>
            <a:off x="342900" y="3298132"/>
            <a:ext cx="11506200" cy="821932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4800" b="1" cap="all">
                <a:solidFill>
                  <a:srgbClr val="005DA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大標題文字</a:t>
            </a:r>
          </a:p>
        </p:txBody>
      </p:sp>
      <p:pic>
        <p:nvPicPr>
          <p:cNvPr id="10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19503" y="5818392"/>
            <a:ext cx="1883774" cy="7163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5503" y="323243"/>
            <a:ext cx="2609627" cy="2619982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21" name="內文層級一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2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大標題文字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大標題文字</a:t>
            </a:r>
          </a:p>
        </p:txBody>
      </p:sp>
      <p:sp>
        <p:nvSpPr>
          <p:cNvPr id="30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39" name="內文層級一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0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大標題文字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48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9" name="文字版面配置區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58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大標題文字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大標題文字</a:t>
            </a:r>
          </a:p>
        </p:txBody>
      </p:sp>
      <p:sp>
        <p:nvSpPr>
          <p:cNvPr id="73" name="內文層級一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74" name="文字版面配置區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大標題文字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大標題文字</a:t>
            </a:r>
          </a:p>
        </p:txBody>
      </p:sp>
      <p:sp>
        <p:nvSpPr>
          <p:cNvPr id="83" name="圖片版面配置區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8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大標題文字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大標題文字</a:t>
            </a:r>
          </a:p>
        </p:txBody>
      </p:sp>
      <p:sp>
        <p:nvSpPr>
          <p:cNvPr id="3" name="內文層級一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CAB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3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5503" y="359524"/>
            <a:ext cx="2609627" cy="2619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24912" y="5860867"/>
            <a:ext cx="1883772" cy="716365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Subtitle 3"/>
          <p:cNvSpPr txBox="1"/>
          <p:nvPr/>
        </p:nvSpPr>
        <p:spPr>
          <a:xfrm>
            <a:off x="-80116" y="2259933"/>
            <a:ext cx="12100561" cy="104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我的扶輪驚豔</a:t>
            </a:r>
          </a:p>
        </p:txBody>
      </p:sp>
      <p:sp>
        <p:nvSpPr>
          <p:cNvPr id="116" name="Subtitle 14"/>
          <p:cNvSpPr txBox="1"/>
          <p:nvPr/>
        </p:nvSpPr>
        <p:spPr>
          <a:xfrm>
            <a:off x="45719" y="3776136"/>
            <a:ext cx="12100561" cy="194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defRPr sz="3200" b="1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羅致政 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defRPr sz="3200" b="1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立法委員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defRPr sz="3200" b="1">
                <a:solidFill>
                  <a:srgbClr val="FFFFFF"/>
                </a:solidFill>
              </a:defRPr>
            </a:pPr>
            <a:r>
              <a:t>PP Master, 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板橋東區扶輪社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標題 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8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86" name="文字版面配置區 2"/>
          <p:cNvSpPr txBox="1">
            <a:spLocks noGrp="1"/>
          </p:cNvSpPr>
          <p:nvPr>
            <p:ph type="body" sz="quarter" idx="1"/>
          </p:nvPr>
        </p:nvSpPr>
        <p:spPr>
          <a:xfrm>
            <a:off x="914412" y="2197228"/>
            <a:ext cx="10515601" cy="1500188"/>
          </a:xfrm>
          <a:prstGeom prst="rect">
            <a:avLst/>
          </a:prstGeom>
        </p:spPr>
        <p:txBody>
          <a:bodyPr/>
          <a:lstStyle/>
          <a:p>
            <a:pPr defTabSz="804672">
              <a:spcBef>
                <a:spcPts val="800"/>
              </a:spcBef>
              <a:defRPr sz="3872" b="1">
                <a:solidFill>
                  <a:schemeClr val="accent1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人對了，</a:t>
            </a:r>
          </a:p>
          <a:p>
            <a:pPr defTabSz="804672">
              <a:spcBef>
                <a:spcPts val="800"/>
              </a:spcBef>
              <a:defRPr sz="3872" b="1">
                <a:solidFill>
                  <a:schemeClr val="accent1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世界就對了</a:t>
            </a:r>
            <a:r>
              <a:t>!</a:t>
            </a:r>
          </a:p>
        </p:txBody>
      </p:sp>
      <p:pic>
        <p:nvPicPr>
          <p:cNvPr id="187" name="圖片 4" descr="圖片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23671" y="67079"/>
            <a:ext cx="6606342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Rectangle 1"/>
          <p:cNvGrpSpPr/>
          <p:nvPr/>
        </p:nvGrpSpPr>
        <p:grpSpPr>
          <a:xfrm>
            <a:off x="65951" y="-147700"/>
            <a:ext cx="12192000" cy="6858001"/>
            <a:chOff x="0" y="0"/>
            <a:chExt cx="12192000" cy="6858000"/>
          </a:xfrm>
        </p:grpSpPr>
        <p:sp>
          <p:nvSpPr>
            <p:cNvPr id="189" name="矩形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05DA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0" name="`"/>
            <p:cNvSpPr txBox="1"/>
            <p:nvPr/>
          </p:nvSpPr>
          <p:spPr>
            <a:xfrm>
              <a:off x="45719" y="3262456"/>
              <a:ext cx="12100561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` </a:t>
              </a:r>
            </a:p>
          </p:txBody>
        </p:sp>
      </p:grpSp>
      <p:pic>
        <p:nvPicPr>
          <p:cNvPr id="192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22294" y="46998"/>
            <a:ext cx="1703755" cy="700439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標題 2"/>
          <p:cNvSpPr txBox="1">
            <a:spLocks noGrp="1"/>
          </p:cNvSpPr>
          <p:nvPr>
            <p:ph type="title"/>
          </p:nvPr>
        </p:nvSpPr>
        <p:spPr>
          <a:xfrm>
            <a:off x="484006" y="114546"/>
            <a:ext cx="10515601" cy="1041909"/>
          </a:xfrm>
          <a:prstGeom prst="rect">
            <a:avLst/>
          </a:prstGeom>
        </p:spPr>
        <p:txBody>
          <a:bodyPr/>
          <a:lstStyle/>
          <a:p>
            <a:pPr defTabSz="822959">
              <a:defRPr sz="5400">
                <a:solidFill>
                  <a:srgbClr val="FFFFFF"/>
                </a:solidFill>
                <a:effectLst>
                  <a:outerShdw blurRad="34289" dist="17144" dir="2700000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  <p:sp>
        <p:nvSpPr>
          <p:cNvPr id="194" name="文字版面配置區 3"/>
          <p:cNvSpPr txBox="1">
            <a:spLocks noGrp="1"/>
          </p:cNvSpPr>
          <p:nvPr>
            <p:ph type="body" sz="quarter" idx="1"/>
          </p:nvPr>
        </p:nvSpPr>
        <p:spPr>
          <a:xfrm>
            <a:off x="2800055" y="965833"/>
            <a:ext cx="9225061" cy="830998"/>
          </a:xfrm>
          <a:prstGeom prst="rect">
            <a:avLst/>
          </a:prstGeom>
        </p:spPr>
        <p:txBody>
          <a:bodyPr/>
          <a:lstStyle/>
          <a:p>
            <a:pPr>
              <a:defRPr sz="4000">
                <a:solidFill>
                  <a:srgbClr val="FFFFFF"/>
                </a:solidFill>
              </a:defRPr>
            </a:pPr>
            <a:r>
              <a:rPr dirty="0"/>
              <a:t>	</a:t>
            </a:r>
            <a:r>
              <a:rPr dirty="0" err="1">
                <a:latin typeface="+mn-lt"/>
                <a:ea typeface="+mn-ea"/>
                <a:cs typeface="+mn-cs"/>
                <a:sym typeface="Helvetica"/>
              </a:rPr>
              <a:t>超我</a:t>
            </a:r>
            <a:r>
              <a:rPr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dirty="0"/>
              <a:t>(above-self)</a:t>
            </a:r>
          </a:p>
        </p:txBody>
      </p:sp>
      <p:pic>
        <p:nvPicPr>
          <p:cNvPr id="195" name="圖片 5" descr="圖片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96000" y="2437207"/>
            <a:ext cx="5781472" cy="3987208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196" name="圖片 6" descr="圖片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8428" y="2437208"/>
            <a:ext cx="5563317" cy="3987206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Rectangle 1"/>
          <p:cNvGrpSpPr/>
          <p:nvPr/>
        </p:nvGrpSpPr>
        <p:grpSpPr>
          <a:xfrm>
            <a:off x="-221593" y="-46999"/>
            <a:ext cx="12192001" cy="6858001"/>
            <a:chOff x="0" y="0"/>
            <a:chExt cx="12192000" cy="6858000"/>
          </a:xfrm>
        </p:grpSpPr>
        <p:sp>
          <p:nvSpPr>
            <p:cNvPr id="198" name="矩形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05DA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9" name="文字"/>
            <p:cNvSpPr txBox="1"/>
            <p:nvPr/>
          </p:nvSpPr>
          <p:spPr>
            <a:xfrm>
              <a:off x="45719" y="3262456"/>
              <a:ext cx="12100561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 </a:t>
              </a:r>
            </a:p>
          </p:txBody>
        </p:sp>
      </p:grpSp>
      <p:pic>
        <p:nvPicPr>
          <p:cNvPr id="201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22294" y="46998"/>
            <a:ext cx="1703755" cy="700439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標題 2"/>
          <p:cNvSpPr txBox="1">
            <a:spLocks noGrp="1"/>
          </p:cNvSpPr>
          <p:nvPr>
            <p:ph type="title"/>
          </p:nvPr>
        </p:nvSpPr>
        <p:spPr>
          <a:xfrm>
            <a:off x="484006" y="114546"/>
            <a:ext cx="10515601" cy="1041909"/>
          </a:xfrm>
          <a:prstGeom prst="rect">
            <a:avLst/>
          </a:prstGeom>
        </p:spPr>
        <p:txBody>
          <a:bodyPr/>
          <a:lstStyle/>
          <a:p>
            <a:pPr defTabSz="822959">
              <a:defRPr sz="5400">
                <a:solidFill>
                  <a:srgbClr val="FFFFFF"/>
                </a:solidFill>
                <a:effectLst>
                  <a:outerShdw blurRad="34289" dist="17144" dir="2700000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驚豔 </a:t>
            </a:r>
            <a:r>
              <a:t># 3</a:t>
            </a:r>
          </a:p>
        </p:txBody>
      </p:sp>
      <p:sp>
        <p:nvSpPr>
          <p:cNvPr id="203" name="文字版面配置區 3"/>
          <p:cNvSpPr txBox="1">
            <a:spLocks noGrp="1"/>
          </p:cNvSpPr>
          <p:nvPr>
            <p:ph type="body" sz="quarter" idx="1"/>
          </p:nvPr>
        </p:nvSpPr>
        <p:spPr>
          <a:xfrm>
            <a:off x="2365828" y="1347978"/>
            <a:ext cx="9225061" cy="830999"/>
          </a:xfrm>
          <a:prstGeom prst="rect">
            <a:avLst/>
          </a:prstGeom>
        </p:spPr>
        <p:txBody>
          <a:bodyPr/>
          <a:lstStyle/>
          <a:p>
            <a:pPr>
              <a:defRPr sz="40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成長</a:t>
            </a:r>
            <a:r>
              <a:t>(grow) vs. 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傳承 </a:t>
            </a:r>
            <a:r>
              <a:t>(invest)</a:t>
            </a:r>
          </a:p>
        </p:txBody>
      </p:sp>
      <p:grpSp>
        <p:nvGrpSpPr>
          <p:cNvPr id="207" name="群組 9"/>
          <p:cNvGrpSpPr/>
          <p:nvPr/>
        </p:nvGrpSpPr>
        <p:grpSpPr>
          <a:xfrm>
            <a:off x="748777" y="2506688"/>
            <a:ext cx="10251259" cy="3812886"/>
            <a:chOff x="0" y="0"/>
            <a:chExt cx="10251258" cy="3812885"/>
          </a:xfrm>
        </p:grpSpPr>
        <p:pic>
          <p:nvPicPr>
            <p:cNvPr id="204" name="圖片 4" descr="圖片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7934"/>
              <a:ext cx="4167504" cy="38049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5" name="圖片 5" descr="圖片 5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404486" y="0"/>
              <a:ext cx="5846772" cy="14173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6" name="圖片 6" descr="圖片 6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404486" y="1503095"/>
              <a:ext cx="5846772" cy="2309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Rectangle 1"/>
          <p:cNvGrpSpPr/>
          <p:nvPr/>
        </p:nvGrpSpPr>
        <p:grpSpPr>
          <a:xfrm>
            <a:off x="0" y="-110333"/>
            <a:ext cx="12192000" cy="6858001"/>
            <a:chOff x="0" y="0"/>
            <a:chExt cx="12192000" cy="6858000"/>
          </a:xfrm>
        </p:grpSpPr>
        <p:sp>
          <p:nvSpPr>
            <p:cNvPr id="209" name="矩形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05DA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0" name="文字"/>
            <p:cNvSpPr txBox="1"/>
            <p:nvPr/>
          </p:nvSpPr>
          <p:spPr>
            <a:xfrm>
              <a:off x="45719" y="3262456"/>
              <a:ext cx="12100561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 </a:t>
              </a:r>
            </a:p>
          </p:txBody>
        </p:sp>
      </p:grpSp>
      <p:pic>
        <p:nvPicPr>
          <p:cNvPr id="212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22294" y="46998"/>
            <a:ext cx="1703755" cy="700439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標題 2"/>
          <p:cNvSpPr txBox="1">
            <a:spLocks noGrp="1"/>
          </p:cNvSpPr>
          <p:nvPr>
            <p:ph type="title"/>
          </p:nvPr>
        </p:nvSpPr>
        <p:spPr>
          <a:xfrm>
            <a:off x="484006" y="114546"/>
            <a:ext cx="10515601" cy="1041909"/>
          </a:xfrm>
          <a:prstGeom prst="rect">
            <a:avLst/>
          </a:prstGeom>
        </p:spPr>
        <p:txBody>
          <a:bodyPr/>
          <a:lstStyle/>
          <a:p>
            <a:pPr defTabSz="822959">
              <a:defRPr sz="5400">
                <a:solidFill>
                  <a:srgbClr val="FFFFFF"/>
                </a:solidFill>
                <a:effectLst>
                  <a:outerShdw blurRad="34289" dist="17144" dir="2700000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驚豔 </a:t>
            </a:r>
            <a:r>
              <a:t># 4</a:t>
            </a:r>
          </a:p>
        </p:txBody>
      </p:sp>
      <p:sp>
        <p:nvSpPr>
          <p:cNvPr id="214" name="文字版面配置區 3"/>
          <p:cNvSpPr txBox="1">
            <a:spLocks noGrp="1"/>
          </p:cNvSpPr>
          <p:nvPr>
            <p:ph type="body" sz="quarter" idx="1"/>
          </p:nvPr>
        </p:nvSpPr>
        <p:spPr>
          <a:xfrm>
            <a:off x="2363820" y="1309154"/>
            <a:ext cx="9073334" cy="830999"/>
          </a:xfrm>
          <a:prstGeom prst="rect">
            <a:avLst/>
          </a:prstGeom>
        </p:spPr>
        <p:txBody>
          <a:bodyPr/>
          <a:lstStyle/>
          <a:p>
            <a:pPr>
              <a:defRPr sz="40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付出 </a:t>
            </a:r>
            <a:r>
              <a:t>(gives) vs. 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獲得 </a:t>
            </a:r>
            <a:r>
              <a:t>(gains)</a:t>
            </a:r>
          </a:p>
        </p:txBody>
      </p:sp>
      <p:pic>
        <p:nvPicPr>
          <p:cNvPr id="215" name="圖片 9" descr="圖片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20414" y="2467812"/>
            <a:ext cx="4866396" cy="3928316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216" name="圖片 10" descr="圖片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5499" y="2467812"/>
            <a:ext cx="4776088" cy="3952195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Rectangle 1"/>
          <p:cNvGrpSpPr/>
          <p:nvPr/>
        </p:nvGrpSpPr>
        <p:grpSpPr>
          <a:xfrm>
            <a:off x="0" y="-110333"/>
            <a:ext cx="12192000" cy="6858001"/>
            <a:chOff x="0" y="0"/>
            <a:chExt cx="12192000" cy="6858000"/>
          </a:xfrm>
        </p:grpSpPr>
        <p:sp>
          <p:nvSpPr>
            <p:cNvPr id="218" name="矩形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05DA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9" name="文字"/>
            <p:cNvSpPr txBox="1"/>
            <p:nvPr/>
          </p:nvSpPr>
          <p:spPr>
            <a:xfrm>
              <a:off x="45719" y="3262456"/>
              <a:ext cx="12100561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 </a:t>
              </a:r>
            </a:p>
          </p:txBody>
        </p:sp>
      </p:grpSp>
      <p:pic>
        <p:nvPicPr>
          <p:cNvPr id="221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22294" y="46998"/>
            <a:ext cx="1703755" cy="700439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標題 2"/>
          <p:cNvSpPr txBox="1">
            <a:spLocks noGrp="1"/>
          </p:cNvSpPr>
          <p:nvPr>
            <p:ph type="title"/>
          </p:nvPr>
        </p:nvSpPr>
        <p:spPr>
          <a:xfrm>
            <a:off x="484006" y="114546"/>
            <a:ext cx="10515601" cy="1041909"/>
          </a:xfrm>
          <a:prstGeom prst="rect">
            <a:avLst/>
          </a:prstGeom>
        </p:spPr>
        <p:txBody>
          <a:bodyPr/>
          <a:lstStyle/>
          <a:p>
            <a:pPr defTabSz="822959">
              <a:defRPr sz="5400">
                <a:solidFill>
                  <a:srgbClr val="FFFFFF"/>
                </a:solidFill>
                <a:effectLst>
                  <a:outerShdw blurRad="34289" dist="17144" dir="2700000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驚豔 </a:t>
            </a:r>
            <a:r>
              <a:t># 5</a:t>
            </a:r>
          </a:p>
        </p:txBody>
      </p:sp>
      <p:sp>
        <p:nvSpPr>
          <p:cNvPr id="223" name="文字版面配置區 3"/>
          <p:cNvSpPr txBox="1">
            <a:spLocks noGrp="1"/>
          </p:cNvSpPr>
          <p:nvPr>
            <p:ph type="body" sz="quarter" idx="1"/>
          </p:nvPr>
        </p:nvSpPr>
        <p:spPr>
          <a:xfrm>
            <a:off x="2212093" y="1309154"/>
            <a:ext cx="9225061" cy="830999"/>
          </a:xfrm>
          <a:prstGeom prst="rect">
            <a:avLst/>
          </a:prstGeom>
        </p:spPr>
        <p:txBody>
          <a:bodyPr/>
          <a:lstStyle/>
          <a:p>
            <a:pPr>
              <a:defRPr sz="40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傳統 </a:t>
            </a:r>
            <a:r>
              <a:t>(tradition) vs. 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創新 </a:t>
            </a:r>
            <a:r>
              <a:t>(innovation) </a:t>
            </a:r>
          </a:p>
        </p:txBody>
      </p:sp>
      <p:pic>
        <p:nvPicPr>
          <p:cNvPr id="224" name="圖片 4" descr="圖片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67011" y="2614414"/>
            <a:ext cx="6657976" cy="381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Rectangle 1"/>
          <p:cNvGrpSpPr/>
          <p:nvPr/>
        </p:nvGrpSpPr>
        <p:grpSpPr>
          <a:xfrm>
            <a:off x="-642850" y="-46999"/>
            <a:ext cx="12834850" cy="6858001"/>
            <a:chOff x="0" y="0"/>
            <a:chExt cx="12834849" cy="6858000"/>
          </a:xfrm>
        </p:grpSpPr>
        <p:sp>
          <p:nvSpPr>
            <p:cNvPr id="236" name="矩形"/>
            <p:cNvSpPr/>
            <p:nvPr/>
          </p:nvSpPr>
          <p:spPr>
            <a:xfrm>
              <a:off x="0" y="0"/>
              <a:ext cx="12834850" cy="6858000"/>
            </a:xfrm>
            <a:prstGeom prst="rect">
              <a:avLst/>
            </a:prstGeom>
            <a:solidFill>
              <a:srgbClr val="005DA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7" name="文字"/>
            <p:cNvSpPr txBox="1"/>
            <p:nvPr/>
          </p:nvSpPr>
          <p:spPr>
            <a:xfrm>
              <a:off x="45720" y="3262456"/>
              <a:ext cx="12743410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 </a:t>
              </a:r>
            </a:p>
          </p:txBody>
        </p:sp>
      </p:grpSp>
      <p:pic>
        <p:nvPicPr>
          <p:cNvPr id="239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22294" y="46998"/>
            <a:ext cx="1703755" cy="700439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標題 2"/>
          <p:cNvSpPr txBox="1">
            <a:spLocks noGrp="1"/>
          </p:cNvSpPr>
          <p:nvPr>
            <p:ph type="title"/>
          </p:nvPr>
        </p:nvSpPr>
        <p:spPr>
          <a:xfrm>
            <a:off x="484006" y="114546"/>
            <a:ext cx="10515601" cy="1041909"/>
          </a:xfrm>
          <a:prstGeom prst="rect">
            <a:avLst/>
          </a:prstGeom>
        </p:spPr>
        <p:txBody>
          <a:bodyPr/>
          <a:lstStyle/>
          <a:p>
            <a:pPr defTabSz="822959">
              <a:defRPr sz="5400">
                <a:solidFill>
                  <a:srgbClr val="FFFFFF"/>
                </a:solidFill>
                <a:effectLst>
                  <a:outerShdw blurRad="34289" dist="17144" dir="2700000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驚豔 </a:t>
            </a:r>
            <a:r>
              <a:t># 6</a:t>
            </a:r>
          </a:p>
        </p:txBody>
      </p:sp>
      <p:sp>
        <p:nvSpPr>
          <p:cNvPr id="241" name="文字版面配置區 3"/>
          <p:cNvSpPr txBox="1">
            <a:spLocks noGrp="1"/>
          </p:cNvSpPr>
          <p:nvPr>
            <p:ph type="body" sz="quarter" idx="1"/>
          </p:nvPr>
        </p:nvSpPr>
        <p:spPr>
          <a:xfrm>
            <a:off x="2212093" y="1309154"/>
            <a:ext cx="9225061" cy="830999"/>
          </a:xfrm>
          <a:prstGeom prst="rect">
            <a:avLst/>
          </a:prstGeom>
        </p:spPr>
        <p:txBody>
          <a:bodyPr/>
          <a:lstStyle/>
          <a:p>
            <a:pPr>
              <a:defRPr sz="40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國際 </a:t>
            </a:r>
            <a:r>
              <a:t>(global) vs. 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在地 </a:t>
            </a:r>
            <a:r>
              <a:t>(local)</a:t>
            </a:r>
          </a:p>
        </p:txBody>
      </p:sp>
      <p:pic>
        <p:nvPicPr>
          <p:cNvPr id="242" name="圖片 5" descr="圖片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1171" y="2458678"/>
            <a:ext cx="5090810" cy="3868729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pic>
        <p:nvPicPr>
          <p:cNvPr id="243" name="圖片 6" descr="圖片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08797" y="2458678"/>
            <a:ext cx="5090810" cy="3868727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Rectangle 1"/>
          <p:cNvGrpSpPr/>
          <p:nvPr/>
        </p:nvGrpSpPr>
        <p:grpSpPr>
          <a:xfrm>
            <a:off x="0" y="-110333"/>
            <a:ext cx="12192000" cy="6858001"/>
            <a:chOff x="0" y="0"/>
            <a:chExt cx="12192000" cy="6858000"/>
          </a:xfrm>
        </p:grpSpPr>
        <p:sp>
          <p:nvSpPr>
            <p:cNvPr id="245" name="矩形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05DA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6" name="文字"/>
            <p:cNvSpPr txBox="1"/>
            <p:nvPr/>
          </p:nvSpPr>
          <p:spPr>
            <a:xfrm>
              <a:off x="45719" y="3262456"/>
              <a:ext cx="12100561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 </a:t>
              </a:r>
            </a:p>
          </p:txBody>
        </p:sp>
      </p:grpSp>
      <p:pic>
        <p:nvPicPr>
          <p:cNvPr id="248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22294" y="46998"/>
            <a:ext cx="1703755" cy="70043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標題 2"/>
          <p:cNvSpPr txBox="1">
            <a:spLocks noGrp="1"/>
          </p:cNvSpPr>
          <p:nvPr>
            <p:ph type="title"/>
          </p:nvPr>
        </p:nvSpPr>
        <p:spPr>
          <a:xfrm>
            <a:off x="484006" y="114546"/>
            <a:ext cx="10515601" cy="1041909"/>
          </a:xfrm>
          <a:prstGeom prst="rect">
            <a:avLst/>
          </a:prstGeom>
        </p:spPr>
        <p:txBody>
          <a:bodyPr/>
          <a:lstStyle/>
          <a:p>
            <a:pPr defTabSz="822959">
              <a:defRPr sz="5400">
                <a:solidFill>
                  <a:srgbClr val="FFFFFF"/>
                </a:solidFill>
                <a:effectLst>
                  <a:outerShdw blurRad="34289" dist="17144" dir="2700000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驚豔 </a:t>
            </a:r>
            <a:r>
              <a:t># 7</a:t>
            </a:r>
          </a:p>
        </p:txBody>
      </p:sp>
      <p:sp>
        <p:nvSpPr>
          <p:cNvPr id="250" name="文字版面配置區 3"/>
          <p:cNvSpPr txBox="1">
            <a:spLocks noGrp="1"/>
          </p:cNvSpPr>
          <p:nvPr>
            <p:ph type="body" sz="quarter" idx="1"/>
          </p:nvPr>
        </p:nvSpPr>
        <p:spPr>
          <a:xfrm>
            <a:off x="2212093" y="1309154"/>
            <a:ext cx="9225061" cy="830999"/>
          </a:xfrm>
          <a:prstGeom prst="rect">
            <a:avLst/>
          </a:prstGeom>
        </p:spPr>
        <p:txBody>
          <a:bodyPr/>
          <a:lstStyle/>
          <a:p>
            <a:pPr>
              <a:defRPr sz="40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逐夢 </a:t>
            </a:r>
            <a:r>
              <a:t>(vision) vs. 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築夢 </a:t>
            </a:r>
            <a:r>
              <a:t>(action)</a:t>
            </a:r>
          </a:p>
        </p:txBody>
      </p:sp>
      <p:grpSp>
        <p:nvGrpSpPr>
          <p:cNvPr id="254" name="群組 10"/>
          <p:cNvGrpSpPr/>
          <p:nvPr/>
        </p:nvGrpSpPr>
        <p:grpSpPr>
          <a:xfrm>
            <a:off x="743356" y="2324910"/>
            <a:ext cx="10515601" cy="4438913"/>
            <a:chOff x="0" y="0"/>
            <a:chExt cx="10515599" cy="4438911"/>
          </a:xfrm>
        </p:grpSpPr>
        <p:pic>
          <p:nvPicPr>
            <p:cNvPr id="251" name="圖片 5" descr="圖片 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824"/>
              <a:ext cx="10495751" cy="4421088"/>
            </a:xfrm>
            <a:prstGeom prst="rect">
              <a:avLst/>
            </a:prstGeom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252" name="圖片 6" descr="圖片 6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482745" y="-1"/>
              <a:ext cx="5032855" cy="2266301"/>
            </a:xfrm>
            <a:prstGeom prst="rect">
              <a:avLst/>
            </a:prstGeom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</p:pic>
        <p:pic>
          <p:nvPicPr>
            <p:cNvPr id="253" name="圖片 9" descr="圖片 9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78651" y="1499720"/>
              <a:ext cx="2849319" cy="2127125"/>
            </a:xfrm>
            <a:prstGeom prst="rect">
              <a:avLst/>
            </a:prstGeom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</p:pic>
      </p:grp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Rectangle 1"/>
          <p:cNvGrpSpPr/>
          <p:nvPr/>
        </p:nvGrpSpPr>
        <p:grpSpPr>
          <a:xfrm>
            <a:off x="65951" y="-114547"/>
            <a:ext cx="12192001" cy="6858001"/>
            <a:chOff x="0" y="0"/>
            <a:chExt cx="12192000" cy="6858000"/>
          </a:xfrm>
        </p:grpSpPr>
        <p:sp>
          <p:nvSpPr>
            <p:cNvPr id="256" name="矩形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05DA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7" name="文字"/>
            <p:cNvSpPr txBox="1"/>
            <p:nvPr/>
          </p:nvSpPr>
          <p:spPr>
            <a:xfrm>
              <a:off x="45719" y="3262456"/>
              <a:ext cx="12100561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 </a:t>
              </a:r>
            </a:p>
          </p:txBody>
        </p:sp>
      </p:grpSp>
      <p:pic>
        <p:nvPicPr>
          <p:cNvPr id="259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22294" y="46998"/>
            <a:ext cx="1703755" cy="70043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標題 2"/>
          <p:cNvSpPr txBox="1">
            <a:spLocks noGrp="1"/>
          </p:cNvSpPr>
          <p:nvPr>
            <p:ph type="title"/>
          </p:nvPr>
        </p:nvSpPr>
        <p:spPr>
          <a:xfrm>
            <a:off x="484006" y="114546"/>
            <a:ext cx="10515601" cy="1041909"/>
          </a:xfrm>
          <a:prstGeom prst="rect">
            <a:avLst/>
          </a:prstGeom>
        </p:spPr>
        <p:txBody>
          <a:bodyPr/>
          <a:lstStyle/>
          <a:p>
            <a:pPr defTabSz="822959">
              <a:defRPr sz="5400">
                <a:solidFill>
                  <a:srgbClr val="FFFFFF"/>
                </a:solidFill>
                <a:effectLst>
                  <a:outerShdw blurRad="34289" dist="17144" dir="2700000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驚豔 </a:t>
            </a:r>
            <a:r>
              <a:t># 8</a:t>
            </a:r>
          </a:p>
        </p:txBody>
      </p:sp>
      <p:sp>
        <p:nvSpPr>
          <p:cNvPr id="261" name="文字版面配置區 3"/>
          <p:cNvSpPr txBox="1">
            <a:spLocks noGrp="1"/>
          </p:cNvSpPr>
          <p:nvPr>
            <p:ph type="body" sz="quarter" idx="1"/>
          </p:nvPr>
        </p:nvSpPr>
        <p:spPr>
          <a:xfrm>
            <a:off x="2212093" y="1309154"/>
            <a:ext cx="9225061" cy="830999"/>
          </a:xfrm>
          <a:prstGeom prst="rect">
            <a:avLst/>
          </a:prstGeom>
        </p:spPr>
        <p:txBody>
          <a:bodyPr/>
          <a:lstStyle/>
          <a:p>
            <a:pPr>
              <a:defRPr sz="40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友情 </a:t>
            </a:r>
            <a:r>
              <a:t>(friendship) vs. 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親情 </a:t>
            </a:r>
            <a:r>
              <a:t>(family bond)</a:t>
            </a:r>
          </a:p>
        </p:txBody>
      </p:sp>
      <p:pic>
        <p:nvPicPr>
          <p:cNvPr id="262" name="圖片 4" descr="圖片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975" y="2461097"/>
            <a:ext cx="12257952" cy="3754859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Rectangle 1"/>
          <p:cNvGrpSpPr/>
          <p:nvPr/>
        </p:nvGrpSpPr>
        <p:grpSpPr>
          <a:xfrm>
            <a:off x="0" y="-110333"/>
            <a:ext cx="12192000" cy="6858001"/>
            <a:chOff x="0" y="0"/>
            <a:chExt cx="12192000" cy="6858000"/>
          </a:xfrm>
        </p:grpSpPr>
        <p:sp>
          <p:nvSpPr>
            <p:cNvPr id="264" name="矩形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05DA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5" name="文字"/>
            <p:cNvSpPr txBox="1"/>
            <p:nvPr/>
          </p:nvSpPr>
          <p:spPr>
            <a:xfrm>
              <a:off x="45719" y="3262456"/>
              <a:ext cx="12100561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 </a:t>
              </a:r>
            </a:p>
          </p:txBody>
        </p:sp>
      </p:grpSp>
      <p:pic>
        <p:nvPicPr>
          <p:cNvPr id="267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22294" y="46998"/>
            <a:ext cx="1703755" cy="700439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標題 2"/>
          <p:cNvSpPr txBox="1">
            <a:spLocks noGrp="1"/>
          </p:cNvSpPr>
          <p:nvPr>
            <p:ph type="title"/>
          </p:nvPr>
        </p:nvSpPr>
        <p:spPr>
          <a:xfrm>
            <a:off x="484006" y="114546"/>
            <a:ext cx="10515601" cy="1041909"/>
          </a:xfrm>
          <a:prstGeom prst="rect">
            <a:avLst/>
          </a:prstGeom>
        </p:spPr>
        <p:txBody>
          <a:bodyPr/>
          <a:lstStyle/>
          <a:p>
            <a:pPr defTabSz="822959">
              <a:defRPr sz="5400">
                <a:solidFill>
                  <a:srgbClr val="FFFFFF"/>
                </a:solidFill>
                <a:effectLst>
                  <a:outerShdw blurRad="34289" dist="17144" dir="2700000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驚豔 </a:t>
            </a:r>
            <a:r>
              <a:t># 9</a:t>
            </a:r>
          </a:p>
        </p:txBody>
      </p:sp>
      <p:sp>
        <p:nvSpPr>
          <p:cNvPr id="269" name="文字版面配置區 3"/>
          <p:cNvSpPr txBox="1">
            <a:spLocks noGrp="1"/>
          </p:cNvSpPr>
          <p:nvPr>
            <p:ph type="body" sz="quarter" idx="1"/>
          </p:nvPr>
        </p:nvSpPr>
        <p:spPr>
          <a:xfrm>
            <a:off x="2134272" y="1381333"/>
            <a:ext cx="9225061" cy="830998"/>
          </a:xfrm>
          <a:prstGeom prst="rect">
            <a:avLst/>
          </a:prstGeom>
        </p:spPr>
        <p:txBody>
          <a:bodyPr/>
          <a:lstStyle/>
          <a:p>
            <a:pPr>
              <a:defRPr sz="40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職業 </a:t>
            </a:r>
            <a:r>
              <a:t>(profession) vs. 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志業 </a:t>
            </a:r>
            <a:r>
              <a:t>(vocation)</a:t>
            </a:r>
          </a:p>
        </p:txBody>
      </p:sp>
      <p:pic>
        <p:nvPicPr>
          <p:cNvPr id="270" name="圖片 4" descr="圖片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90349" y="2611301"/>
            <a:ext cx="3682869" cy="3737396"/>
          </a:xfrm>
          <a:prstGeom prst="rect">
            <a:avLst/>
          </a:prstGeom>
          <a:ln>
            <a:solidFill>
              <a:srgbClr val="44546A"/>
            </a:solidFill>
          </a:ln>
        </p:spPr>
      </p:pic>
      <p:grpSp>
        <p:nvGrpSpPr>
          <p:cNvPr id="273" name="圖片 6"/>
          <p:cNvGrpSpPr/>
          <p:nvPr/>
        </p:nvGrpSpPr>
        <p:grpSpPr>
          <a:xfrm>
            <a:off x="2058938" y="2611301"/>
            <a:ext cx="3682868" cy="3737396"/>
            <a:chOff x="0" y="0"/>
            <a:chExt cx="3682867" cy="3737395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3682868" cy="3737396"/>
            </a:xfrm>
            <a:prstGeom prst="rect">
              <a:avLst/>
            </a:prstGeom>
            <a:solidFill>
              <a:srgbClr val="3333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272" name="image36.png" descr="image36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682868" cy="37373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標題 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6" name="文字版面配置區 2"/>
          <p:cNvSpPr txBox="1">
            <a:spLocks noGrp="1"/>
          </p:cNvSpPr>
          <p:nvPr>
            <p:ph type="body" sz="quarter" idx="1"/>
          </p:nvPr>
        </p:nvSpPr>
        <p:spPr>
          <a:xfrm>
            <a:off x="630541" y="513573"/>
            <a:ext cx="10515601" cy="1500188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0070C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蠟燭亮度</a:t>
            </a:r>
          </a:p>
        </p:txBody>
      </p:sp>
      <p:pic>
        <p:nvPicPr>
          <p:cNvPr id="277" name="圖片 4" descr="圖片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7099" y="1263665"/>
            <a:ext cx="9316396" cy="61089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DA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21" name="群組 4"/>
          <p:cNvGrpSpPr/>
          <p:nvPr/>
        </p:nvGrpSpPr>
        <p:grpSpPr>
          <a:xfrm>
            <a:off x="5875192" y="515681"/>
            <a:ext cx="4251866" cy="2319714"/>
            <a:chOff x="0" y="0"/>
            <a:chExt cx="4251864" cy="2319712"/>
          </a:xfrm>
        </p:grpSpPr>
        <p:pic>
          <p:nvPicPr>
            <p:cNvPr id="119" name="Picture 3" descr="Picture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7007" y="0"/>
              <a:ext cx="3817853" cy="23197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0" name="TextBox 2"/>
            <p:cNvSpPr txBox="1"/>
            <p:nvPr/>
          </p:nvSpPr>
          <p:spPr>
            <a:xfrm>
              <a:off x="0" y="293252"/>
              <a:ext cx="4251865" cy="1259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6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初遇</a:t>
              </a:r>
            </a:p>
          </p:txBody>
        </p:sp>
      </p:grpSp>
      <p:pic>
        <p:nvPicPr>
          <p:cNvPr id="122" name="圖片 6" descr="圖片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3721" y="1493544"/>
            <a:ext cx="3900198" cy="5032019"/>
          </a:xfrm>
          <a:prstGeom prst="rect">
            <a:avLst/>
          </a:prstGeom>
          <a:ln w="28575">
            <a:solidFill>
              <a:srgbClr val="FFFFFF"/>
            </a:solidFill>
          </a:ln>
          <a:effectLst>
            <a:outerShdw blurRad="50800" dist="38100" dir="18900000" rotWithShape="0">
              <a:srgbClr val="000000">
                <a:alpha val="40000"/>
              </a:srgbClr>
            </a:outerShdw>
          </a:effectLst>
        </p:spPr>
      </p:pic>
      <p:pic>
        <p:nvPicPr>
          <p:cNvPr id="123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24912" y="5860867"/>
            <a:ext cx="1883772" cy="7163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圖片 5" descr="圖片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29472" y="3045980"/>
            <a:ext cx="3627102" cy="3409643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標題 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0" name="文字版面配置區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標題 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4" name="文字版面配置區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5" name="圖片 3" descr="圖片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7277" y="-81407"/>
            <a:ext cx="12088537" cy="6939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圖片 4" descr="圖片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67162" y="2783394"/>
            <a:ext cx="1335995" cy="1291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4C6899A0-4CD9-4790-9F60-AF8D2DA5B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376" y="250541"/>
            <a:ext cx="3270717" cy="112724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 Placeholder 6"/>
          <p:cNvSpPr txBox="1"/>
          <p:nvPr/>
        </p:nvSpPr>
        <p:spPr>
          <a:xfrm>
            <a:off x="193262" y="6960358"/>
            <a:ext cx="5147107" cy="457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3600" b="1">
                <a:solidFill>
                  <a:srgbClr val="DA1A5A"/>
                </a:solidFill>
              </a:defRPr>
            </a:lvl1pPr>
          </a:lstStyle>
          <a:p>
            <a:r>
              <a:t>Title Page Option</a:t>
            </a:r>
          </a:p>
        </p:txBody>
      </p:sp>
      <p:pic>
        <p:nvPicPr>
          <p:cNvPr id="127" name="圖片 2" descr="圖片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7721" y="1"/>
            <a:ext cx="895428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標題 3"/>
          <p:cNvSpPr txBox="1">
            <a:spLocks noGrp="1"/>
          </p:cNvSpPr>
          <p:nvPr>
            <p:ph type="title"/>
          </p:nvPr>
        </p:nvSpPr>
        <p:spPr>
          <a:xfrm>
            <a:off x="342900" y="3298132"/>
            <a:ext cx="11506200" cy="821931"/>
          </a:xfrm>
          <a:prstGeom prst="rect">
            <a:avLst/>
          </a:prstGeom>
        </p:spPr>
        <p:txBody>
          <a:bodyPr/>
          <a:lstStyle/>
          <a:p>
            <a:pPr defTabSz="886968">
              <a:defRPr sz="4656"/>
            </a:pPr>
            <a:endParaRPr/>
          </a:p>
        </p:txBody>
      </p:sp>
      <p:sp>
        <p:nvSpPr>
          <p:cNvPr id="129" name="副標題 4"/>
          <p:cNvSpPr txBox="1">
            <a:spLocks noGrp="1"/>
          </p:cNvSpPr>
          <p:nvPr>
            <p:ph type="body" sz="quarter" idx="1"/>
          </p:nvPr>
        </p:nvSpPr>
        <p:spPr>
          <a:xfrm>
            <a:off x="933060" y="4841709"/>
            <a:ext cx="2211355" cy="46566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850391">
              <a:spcBef>
                <a:spcPts val="900"/>
              </a:spcBef>
              <a:defRPr sz="2976"/>
            </a:lvl1pPr>
          </a:lstStyle>
          <a:p>
            <a:r>
              <a:t>RI Founders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Rectangle 1"/>
          <p:cNvGrpSpPr/>
          <p:nvPr/>
        </p:nvGrpSpPr>
        <p:grpSpPr>
          <a:xfrm>
            <a:off x="85530" y="0"/>
            <a:ext cx="12192001" cy="6858000"/>
            <a:chOff x="0" y="0"/>
            <a:chExt cx="12192000" cy="6858000"/>
          </a:xfrm>
        </p:grpSpPr>
        <p:sp>
          <p:nvSpPr>
            <p:cNvPr id="131" name="矩形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05DA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2" name="Ne"/>
            <p:cNvSpPr txBox="1"/>
            <p:nvPr/>
          </p:nvSpPr>
          <p:spPr>
            <a:xfrm>
              <a:off x="45719" y="3262456"/>
              <a:ext cx="12100561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Ne </a:t>
              </a:r>
            </a:p>
          </p:txBody>
        </p:sp>
      </p:grpSp>
      <p:pic>
        <p:nvPicPr>
          <p:cNvPr id="134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22277" y="331425"/>
            <a:ext cx="1883772" cy="7163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圖片 5" descr="圖片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1384" y="1264582"/>
            <a:ext cx="9490910" cy="4401917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sp>
        <p:nvSpPr>
          <p:cNvPr id="136" name="矩形 8"/>
          <p:cNvSpPr txBox="1"/>
          <p:nvPr/>
        </p:nvSpPr>
        <p:spPr>
          <a:xfrm>
            <a:off x="723969" y="216792"/>
            <a:ext cx="4023380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48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服務 （</a:t>
            </a:r>
            <a:r>
              <a:t>service)</a:t>
            </a:r>
          </a:p>
        </p:txBody>
      </p:sp>
      <p:sp>
        <p:nvSpPr>
          <p:cNvPr id="137" name="矩形 12"/>
          <p:cNvSpPr txBox="1"/>
          <p:nvPr/>
        </p:nvSpPr>
        <p:spPr>
          <a:xfrm>
            <a:off x="977103" y="5883292"/>
            <a:ext cx="9604745" cy="601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000">
                <a:solidFill>
                  <a:srgbClr val="FFFFFF"/>
                </a:solidFill>
              </a:defRPr>
            </a:lvl1pPr>
          </a:lstStyle>
          <a:p>
            <a:r>
              <a:t>One profits most who serves the best!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Rectangle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9" name="矩形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05DA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0" name="文字"/>
            <p:cNvSpPr txBox="1"/>
            <p:nvPr/>
          </p:nvSpPr>
          <p:spPr>
            <a:xfrm>
              <a:off x="45719" y="3262456"/>
              <a:ext cx="12100561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 </a:t>
              </a:r>
            </a:p>
          </p:txBody>
        </p:sp>
      </p:grpSp>
      <p:pic>
        <p:nvPicPr>
          <p:cNvPr id="142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24912" y="5860867"/>
            <a:ext cx="1883772" cy="716365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標題 2"/>
          <p:cNvSpPr txBox="1">
            <a:spLocks noGrp="1"/>
          </p:cNvSpPr>
          <p:nvPr>
            <p:ph type="title"/>
          </p:nvPr>
        </p:nvSpPr>
        <p:spPr>
          <a:xfrm>
            <a:off x="789862" y="2322435"/>
            <a:ext cx="10515601" cy="41764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365760">
              <a:defRPr sz="2160">
                <a:solidFill>
                  <a:srgbClr val="FFFFFF"/>
                </a:solidFill>
                <a:effectLst>
                  <a:outerShdw blurRad="15240" dist="7620" dir="2700000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四大考驗</a:t>
            </a:r>
            <a:br>
              <a:rPr>
                <a:latin typeface="+mn-lt"/>
                <a:ea typeface="+mn-ea"/>
                <a:cs typeface="+mn-cs"/>
                <a:sym typeface="Helvetica"/>
              </a:rPr>
            </a:br>
            <a:endParaRPr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44" name="文字版面配置區 3"/>
          <p:cNvSpPr txBox="1">
            <a:spLocks noGrp="1"/>
          </p:cNvSpPr>
          <p:nvPr>
            <p:ph type="body" sz="quarter" idx="1"/>
          </p:nvPr>
        </p:nvSpPr>
        <p:spPr>
          <a:xfrm>
            <a:off x="886538" y="2455703"/>
            <a:ext cx="4554701" cy="2136714"/>
          </a:xfrm>
          <a:prstGeom prst="rect">
            <a:avLst/>
          </a:prstGeom>
        </p:spPr>
        <p:txBody>
          <a:bodyPr/>
          <a:lstStyle/>
          <a:p>
            <a:pPr marL="294894" indent="-294894" defTabSz="786384">
              <a:spcBef>
                <a:spcPts val="800"/>
              </a:spcBef>
              <a:buSzPct val="100000"/>
              <a:buChar char="➢"/>
              <a:defRPr sz="258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是否一切屬於真實？</a:t>
            </a:r>
          </a:p>
          <a:p>
            <a:pPr marL="294894" indent="-294894" defTabSz="786384">
              <a:spcBef>
                <a:spcPts val="800"/>
              </a:spcBef>
              <a:buSzPct val="100000"/>
              <a:buChar char="➢"/>
              <a:defRPr sz="258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是否各方得到公平？</a:t>
            </a:r>
          </a:p>
          <a:p>
            <a:pPr marL="294894" indent="-294894" defTabSz="786384">
              <a:spcBef>
                <a:spcPts val="800"/>
              </a:spcBef>
              <a:buSzPct val="100000"/>
              <a:buChar char="➢"/>
              <a:defRPr sz="258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能否促進親善友誼？</a:t>
            </a:r>
          </a:p>
          <a:p>
            <a:pPr marL="294894" indent="-294894" defTabSz="786384">
              <a:spcBef>
                <a:spcPts val="800"/>
              </a:spcBef>
              <a:buSzPct val="100000"/>
              <a:buChar char="➢"/>
              <a:defRPr sz="258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能否兼顧彼此利益？</a:t>
            </a:r>
          </a:p>
        </p:txBody>
      </p:sp>
      <p:pic>
        <p:nvPicPr>
          <p:cNvPr id="145" name="圖片 4" descr="圖片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31024" y="2322435"/>
            <a:ext cx="4841164" cy="2432569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Rectangle 1"/>
          <p:cNvGrpSpPr/>
          <p:nvPr/>
        </p:nvGrpSpPr>
        <p:grpSpPr>
          <a:xfrm>
            <a:off x="0" y="-110333"/>
            <a:ext cx="12192000" cy="6858001"/>
            <a:chOff x="0" y="0"/>
            <a:chExt cx="12192000" cy="6858000"/>
          </a:xfrm>
        </p:grpSpPr>
        <p:sp>
          <p:nvSpPr>
            <p:cNvPr id="158" name="矩形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05DA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9" name="文字"/>
            <p:cNvSpPr txBox="1"/>
            <p:nvPr/>
          </p:nvSpPr>
          <p:spPr>
            <a:xfrm>
              <a:off x="45719" y="3262456"/>
              <a:ext cx="12100561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 </a:t>
              </a:r>
            </a:p>
          </p:txBody>
        </p:sp>
      </p:grpSp>
      <p:pic>
        <p:nvPicPr>
          <p:cNvPr id="161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22294" y="46998"/>
            <a:ext cx="1703755" cy="700439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標題 2"/>
          <p:cNvSpPr txBox="1">
            <a:spLocks noGrp="1"/>
          </p:cNvSpPr>
          <p:nvPr>
            <p:ph type="title"/>
          </p:nvPr>
        </p:nvSpPr>
        <p:spPr>
          <a:xfrm>
            <a:off x="626619" y="631692"/>
            <a:ext cx="10515601" cy="1041910"/>
          </a:xfrm>
          <a:prstGeom prst="rect">
            <a:avLst/>
          </a:prstGeom>
        </p:spPr>
        <p:txBody>
          <a:bodyPr/>
          <a:lstStyle/>
          <a:p>
            <a:pPr defTabSz="521208">
              <a:defRPr sz="3078">
                <a:solidFill>
                  <a:srgbClr val="FFFFFF"/>
                </a:solidFill>
                <a:effectLst>
                  <a:outerShdw blurRad="21717" dist="10858" dir="2700000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驚豔 </a:t>
            </a:r>
            <a:r>
              <a:t># 1 </a:t>
            </a:r>
            <a:br/>
            <a:endParaRPr/>
          </a:p>
        </p:txBody>
      </p:sp>
      <p:sp>
        <p:nvSpPr>
          <p:cNvPr id="163" name="文字版面配置區 3"/>
          <p:cNvSpPr txBox="1">
            <a:spLocks noGrp="1"/>
          </p:cNvSpPr>
          <p:nvPr>
            <p:ph type="body" sz="quarter" idx="1"/>
          </p:nvPr>
        </p:nvSpPr>
        <p:spPr>
          <a:xfrm>
            <a:off x="2212093" y="1309154"/>
            <a:ext cx="9225061" cy="830999"/>
          </a:xfrm>
          <a:prstGeom prst="rect">
            <a:avLst/>
          </a:prstGeom>
        </p:spPr>
        <p:txBody>
          <a:bodyPr/>
          <a:lstStyle/>
          <a:p>
            <a:pPr>
              <a:defRPr sz="40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多元 </a:t>
            </a:r>
            <a:r>
              <a:t>(diversity) vs. 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團結 </a:t>
            </a:r>
            <a:r>
              <a:t>(unity)</a:t>
            </a:r>
          </a:p>
        </p:txBody>
      </p:sp>
      <p:pic>
        <p:nvPicPr>
          <p:cNvPr id="164" name="圖片 5" descr="圖片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2692" y="2549170"/>
            <a:ext cx="5424336" cy="3953206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165" name="圖片 6" descr="圖片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96000" y="2549170"/>
            <a:ext cx="5837217" cy="3953206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標題 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文字版面配置區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9" name="圖片 3" descr="圖片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4783" y="0"/>
            <a:ext cx="785637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文字方塊 5"/>
          <p:cNvSpPr/>
          <p:nvPr/>
        </p:nvSpPr>
        <p:spPr>
          <a:xfrm>
            <a:off x="7063274" y="6673333"/>
            <a:ext cx="1946858" cy="3693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Rectangle 1"/>
          <p:cNvGrpSpPr/>
          <p:nvPr/>
        </p:nvGrpSpPr>
        <p:grpSpPr>
          <a:xfrm>
            <a:off x="0" y="46998"/>
            <a:ext cx="12192000" cy="6858001"/>
            <a:chOff x="0" y="0"/>
            <a:chExt cx="12192000" cy="6858000"/>
          </a:xfrm>
        </p:grpSpPr>
        <p:sp>
          <p:nvSpPr>
            <p:cNvPr id="172" name="矩形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05DA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3" name="`"/>
            <p:cNvSpPr txBox="1"/>
            <p:nvPr/>
          </p:nvSpPr>
          <p:spPr>
            <a:xfrm>
              <a:off x="45719" y="3262456"/>
              <a:ext cx="12100561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` </a:t>
              </a:r>
            </a:p>
          </p:txBody>
        </p:sp>
      </p:grpSp>
      <p:pic>
        <p:nvPicPr>
          <p:cNvPr id="175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22294" y="46998"/>
            <a:ext cx="1703755" cy="700439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標題 2"/>
          <p:cNvSpPr txBox="1">
            <a:spLocks noGrp="1"/>
          </p:cNvSpPr>
          <p:nvPr>
            <p:ph type="title"/>
          </p:nvPr>
        </p:nvSpPr>
        <p:spPr>
          <a:xfrm>
            <a:off x="484006" y="114546"/>
            <a:ext cx="10515601" cy="1041909"/>
          </a:xfrm>
          <a:prstGeom prst="rect">
            <a:avLst/>
          </a:prstGeom>
        </p:spPr>
        <p:txBody>
          <a:bodyPr/>
          <a:lstStyle/>
          <a:p>
            <a:pPr defTabSz="822959">
              <a:defRPr sz="5400">
                <a:solidFill>
                  <a:srgbClr val="FFFFFF"/>
                </a:solidFill>
                <a:effectLst>
                  <a:outerShdw blurRad="34289" dist="17144" dir="2700000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驚豔 </a:t>
            </a:r>
            <a:r>
              <a:t># 2</a:t>
            </a:r>
          </a:p>
        </p:txBody>
      </p:sp>
      <p:sp>
        <p:nvSpPr>
          <p:cNvPr id="177" name="文字版面配置區 3"/>
          <p:cNvSpPr txBox="1">
            <a:spLocks noGrp="1"/>
          </p:cNvSpPr>
          <p:nvPr>
            <p:ph type="body" sz="quarter" idx="1"/>
          </p:nvPr>
        </p:nvSpPr>
        <p:spPr>
          <a:xfrm>
            <a:off x="2329539" y="1381333"/>
            <a:ext cx="9225061" cy="830998"/>
          </a:xfrm>
          <a:prstGeom prst="rect">
            <a:avLst/>
          </a:prstGeom>
        </p:spPr>
        <p:txBody>
          <a:bodyPr/>
          <a:lstStyle/>
          <a:p>
            <a:pPr>
              <a:defRPr sz="40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自我 </a:t>
            </a:r>
            <a:r>
              <a:t>(self) vs. 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超我 </a:t>
            </a:r>
            <a:r>
              <a:t>(above-self)</a:t>
            </a:r>
          </a:p>
        </p:txBody>
      </p:sp>
      <p:pic>
        <p:nvPicPr>
          <p:cNvPr id="178" name="圖片 4" descr="圖片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1241" y="2473388"/>
            <a:ext cx="4187873" cy="3739857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pic>
        <p:nvPicPr>
          <p:cNvPr id="179" name="圖片 12" descr="圖片 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67337" y="2437208"/>
            <a:ext cx="3852153" cy="37760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標題 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文字版面配置區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3" name="圖片 4" descr="圖片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70912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佈景主題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 佈景主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佈景主題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176</Words>
  <Application>Microsoft Office PowerPoint</Application>
  <PresentationFormat>寬螢幕</PresentationFormat>
  <Paragraphs>48</Paragraphs>
  <Slides>21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Helvetica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四大考驗 </vt:lpstr>
      <vt:lpstr>驚豔 # 1  </vt:lpstr>
      <vt:lpstr>PowerPoint 簡報</vt:lpstr>
      <vt:lpstr>驚豔 # 2</vt:lpstr>
      <vt:lpstr>PowerPoint 簡報</vt:lpstr>
      <vt:lpstr>PowerPoint 簡報</vt:lpstr>
      <vt:lpstr>PowerPoint 簡報</vt:lpstr>
      <vt:lpstr>驚豔 # 3</vt:lpstr>
      <vt:lpstr>驚豔 # 4</vt:lpstr>
      <vt:lpstr>驚豔 # 5</vt:lpstr>
      <vt:lpstr>驚豔 # 6</vt:lpstr>
      <vt:lpstr>驚豔 # 7</vt:lpstr>
      <vt:lpstr>驚豔 # 8</vt:lpstr>
      <vt:lpstr>驚豔 # 9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shg551sr88</dc:creator>
  <cp:lastModifiedBy>Administrator</cp:lastModifiedBy>
  <cp:revision>3</cp:revision>
  <dcterms:modified xsi:type="dcterms:W3CDTF">2023-10-25T01:29:29Z</dcterms:modified>
</cp:coreProperties>
</file>