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813BF9-2601-991A-C8D7-090A35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4CE5486-EDAE-DC18-CA33-EBC496839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450975-4FC5-3647-DC7A-1600EAE2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B1E47F-3D7A-915C-7527-079160EB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0099EC-D20B-6D06-F6B3-AD140EC3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38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122126-6019-CF9E-C4B8-ED0A487C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AD63C44-4BBE-0D31-E1E6-2AE28666A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6B55C3-4342-CAC1-9EF3-FB888725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4B0563-FDB1-2D8E-B6F3-6907EFDE9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409616-23F4-96EA-4E60-5C479A7E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29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1542C9D-5062-42F2-F627-C7307A8C7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9FFA1C9-E902-1485-7309-DE33C1DF7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82DA79-AD66-7751-CEAE-12E55553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49F384-E234-7215-536F-4E20857E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95A6E8-3BBF-FC2C-80C9-1310195D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022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87F96D-A376-6D58-FF18-EC3856FC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184EB5A-921B-F6B1-DB0A-AF7778222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00C9A3-25C1-744E-CF54-77CEDDEB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B40475F-8E8E-D08D-B769-8A50C364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2EDB780-F5E1-1E24-46AF-0F07B785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70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5CAEA8-1989-55F8-5558-419BC2FE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E97C16A-A7DD-EA6D-880A-BA14A1721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4CF493-CB54-E204-AEA1-6CED0F5F0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485AC0-60D3-3396-EDD2-D50CE6C2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081019-9BB3-ADA6-6CA3-9F1400C0B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221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598292-57AB-3BED-C022-6F10431BB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5A070F-B218-5AE3-14D6-021155EEA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DD101F-5CDC-8408-F4B4-8672D6807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1ADA916-81C3-D5BE-8E41-86407C53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5B1BCD-BF7B-CBF2-3AF2-1D45C9DC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190E7DE-85A3-FD60-735B-06E1C640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317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3B898F-B549-9BC6-2E6E-EE1262D3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297093-5B2E-176E-5801-7F3B8133B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678F3F-2138-D85E-C30D-42EF077C5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50B82F6-E196-C9BB-A566-AECA7EB79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AEF9C17-FA02-9915-BCC7-FE4EC9C2B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3A39976-55D0-BDE5-95A4-4EB8A7A7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7900221-B6C8-F603-7ED3-267482378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3A28457-9668-24C3-9F74-1A2CC31F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78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6D6F7E-704A-CF87-731C-EC9D8387E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E464DB6-FEA2-2442-1F76-61146439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FFB909B-F603-C123-E20E-8A976B82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993A189-289E-0CCC-DC60-D8C5315A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24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9CE831E-A613-B782-44BB-841A12FAB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8B635C0-5CEA-963E-305F-FAB3CFB7E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0C7B439-C478-54BF-D70E-F488B51C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71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94CACA-A499-D4B6-CA72-532D400AD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04E371-2640-4B2B-5DDA-0532B5B9D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7736614-1807-ABFA-3373-16A31666C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BAF4E3A-642A-EDC5-5B3A-DE52401C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A63B9C1-F5B6-C34D-7169-4E183640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B554E8-BA07-6704-39FD-CADD55AD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56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3A0CA0-7CBC-AC62-1C59-83C2B4B6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58154DB-C0DD-CA2F-D791-E1FFE570C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FB9A104-EAE6-2D73-9C6E-9081BD388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66ECF47-FD37-9D8B-B939-E90C558A7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1DC340-5DA5-A960-E3F9-ED63ACA5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2F1827-B9BC-B4DD-7829-41E2C161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572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CD35312-6007-6D9C-9335-32AE465C2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4E2EEDA-4610-5FE3-840B-089F18DD3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EC83F9-0DE4-0E44-A9C6-18DC73306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977D3-7CE7-492C-BE2A-E79682D2C05E}" type="datetimeFigureOut">
              <a:rPr lang="zh-TW" altLang="en-US" smtClean="0"/>
              <a:t>2022/8/10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6474F0-6AC0-84B6-BC4D-F89A178E6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24023A-4489-5E2C-2BEC-8B1A5D34D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2A4C-B809-4DEE-B940-FDE71CDFF3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7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7620B75-0B0E-8DD7-2177-E823FA09B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07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80641E-268A-98BC-EBB2-FFC9ECFC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04E7F54-D2F6-E4FD-723B-A842EB248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46550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E3C5C3-03B9-E5B3-17F4-F5E575EA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3317FEB-47B3-8E4D-88BB-8B3FBEFE5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9697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5759B9-2D0A-46BD-D409-5DC489D55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525716A-E9EC-3A76-2A1C-99B94A029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16434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96DE43-498F-FFDF-3595-954905F44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02F5462-023B-EFBF-8F88-2BAD7F7D9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6024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CCB7C0-0566-E3E1-5578-9E49F396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462528-53CD-3820-F015-CD83EA3C8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02873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0C90AC-CA0E-662F-DFBF-2313B8A3D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501B727-B1DD-FAC0-4295-310ECD92D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2073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2F8CD9-9196-0A47-809E-8F2E9A07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F47D0C1-4E02-8007-1939-D9AF624EA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23562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5AC9E8-80CE-BC0F-FF3F-2374A4CD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AE6214A-3B8E-380D-30BF-F175C6244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38507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A41D5C-AE3F-1A53-0A8A-A8CE610E6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F9E93C1-8600-B15E-9767-D1DDCE49D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36097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62B039-8371-C550-AD0E-DC68EDD0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1472BAA-A6BD-86F7-F160-9EF9DAAAC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14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C41DB6-2102-527C-438C-80F4DDE0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2A6D6DF-F14E-070E-23EE-759F72BF1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6213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0FBA9D-22F3-1E5F-9920-59B002B0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378E72A-5799-9264-77C5-2A4B02930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19683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A54ECF-BDBD-CB78-2F37-722BB7B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7D85940-A4C1-BE8E-21A7-69E62031D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862"/>
            <a:ext cx="12039600" cy="6772275"/>
          </a:xfrm>
        </p:spPr>
      </p:pic>
    </p:spTree>
    <p:extLst>
      <p:ext uri="{BB962C8B-B14F-4D97-AF65-F5344CB8AC3E}">
        <p14:creationId xmlns:p14="http://schemas.microsoft.com/office/powerpoint/2010/main" val="2432769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496109-784B-3485-5010-C0349D9C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2348C39-DBC8-7DF1-FDB1-CC9AD8517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5" y="182562"/>
            <a:ext cx="11542889" cy="6492875"/>
          </a:xfrm>
        </p:spPr>
      </p:pic>
    </p:spTree>
    <p:extLst>
      <p:ext uri="{BB962C8B-B14F-4D97-AF65-F5344CB8AC3E}">
        <p14:creationId xmlns:p14="http://schemas.microsoft.com/office/powerpoint/2010/main" val="1228459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D2FEB2-5644-84C7-2BE4-85BD4780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BED1186-E4A2-3234-7D7F-B18C9D50E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93158"/>
            <a:ext cx="11670830" cy="6564842"/>
          </a:xfrm>
        </p:spPr>
      </p:pic>
    </p:spTree>
    <p:extLst>
      <p:ext uri="{BB962C8B-B14F-4D97-AF65-F5344CB8AC3E}">
        <p14:creationId xmlns:p14="http://schemas.microsoft.com/office/powerpoint/2010/main" val="3225036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C21F9D-B661-2190-4AFE-F347F9EC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3BDCA66-724A-518D-253D-440922F06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05" y="228997"/>
            <a:ext cx="11377789" cy="6400006"/>
          </a:xfrm>
        </p:spPr>
      </p:pic>
    </p:spTree>
    <p:extLst>
      <p:ext uri="{BB962C8B-B14F-4D97-AF65-F5344CB8AC3E}">
        <p14:creationId xmlns:p14="http://schemas.microsoft.com/office/powerpoint/2010/main" val="716238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4393EC-B253-A1FE-53B1-167174C1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92CB770-EE82-98EC-3B68-665518B1F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2544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E2D02C-A00A-20F4-6A01-38F0EED52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B111F4F-3E3B-7CF9-4E9A-A18CFC42A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25526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4D5B7-B6C9-B38E-5686-F1FC489BE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B352D7A-C0D9-B3DA-F052-1189F8060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CF20D53-B047-1E71-1B2B-A4FDAC4090F1}"/>
              </a:ext>
            </a:extLst>
          </p:cNvPr>
          <p:cNvSpPr/>
          <p:nvPr/>
        </p:nvSpPr>
        <p:spPr>
          <a:xfrm>
            <a:off x="8703733" y="3572933"/>
            <a:ext cx="1007534" cy="5249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90EF943-D912-8D1B-503E-2AE1259EA919}"/>
              </a:ext>
            </a:extLst>
          </p:cNvPr>
          <p:cNvSpPr txBox="1"/>
          <p:nvPr/>
        </p:nvSpPr>
        <p:spPr>
          <a:xfrm>
            <a:off x="6938435" y="3536090"/>
            <a:ext cx="2870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>
                <a:solidFill>
                  <a:srgbClr val="7030A0"/>
                </a:solidFill>
                <a:latin typeface="Impact" panose="020B0806030902050204" pitchFamily="34" charset="0"/>
                <a:ea typeface="STHupo" panose="02010800040101010101" pitchFamily="2" charset="-122"/>
              </a:rPr>
              <a:t>21-22</a:t>
            </a:r>
            <a:r>
              <a:rPr lang="zh-TW" altLang="en-US" sz="3400" dirty="0">
                <a:solidFill>
                  <a:srgbClr val="7030A0"/>
                </a:solidFill>
                <a:latin typeface="STHupo" panose="02010800040101010101" pitchFamily="2" charset="-122"/>
                <a:ea typeface="STHupo" panose="02010800040101010101" pitchFamily="2" charset="-122"/>
              </a:rPr>
              <a:t>年度媒合</a:t>
            </a:r>
          </a:p>
        </p:txBody>
      </p:sp>
    </p:spTree>
    <p:extLst>
      <p:ext uri="{BB962C8B-B14F-4D97-AF65-F5344CB8AC3E}">
        <p14:creationId xmlns:p14="http://schemas.microsoft.com/office/powerpoint/2010/main" val="2458813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745F8D-D89F-AEFD-B465-5B06934EB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BFAAF72-C4BE-B848-1AF2-B9B7BD743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73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6C07A2-1C17-3FC4-1D3F-3EDF48DF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4205E15-C180-A797-4BC6-F77F6E50B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082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18B046-693D-C9A1-B258-38BCA810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303443B-3125-6671-47EE-2410E6DF1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7560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DF8743-74CB-0107-8C5B-A12442FF7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0E82811-AF86-2D89-2D20-D3AD648C3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36857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</Words>
  <Application>Microsoft Office PowerPoint</Application>
  <PresentationFormat>寬螢幕</PresentationFormat>
  <Paragraphs>1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0" baseType="lpstr">
      <vt:lpstr>STHupo</vt:lpstr>
      <vt:lpstr>Arial</vt:lpstr>
      <vt:lpstr>Calibri</vt:lpstr>
      <vt:lpstr>Calibri Light</vt:lpstr>
      <vt:lpstr>Impact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翁藍翎</dc:creator>
  <cp:lastModifiedBy>翁藍翎</cp:lastModifiedBy>
  <cp:revision>2</cp:revision>
  <dcterms:created xsi:type="dcterms:W3CDTF">2022-08-10T02:45:13Z</dcterms:created>
  <dcterms:modified xsi:type="dcterms:W3CDTF">2022-08-10T03:33:47Z</dcterms:modified>
</cp:coreProperties>
</file>