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tags/tag8.xml" ContentType="application/vnd.openxmlformats-officedocument.presentationml.tags+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tags/tag38.xml" ContentType="application/vnd.openxmlformats-officedocument.presentationml.tags+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tags/tag16.xml" ContentType="application/vnd.openxmlformats-officedocument.presentationml.tags+xml"/>
  <Override PartName="/ppt/tags/tag27.xml" ContentType="application/vnd.openxmlformats-officedocument.presentationml.tags+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diagrams/layout1.xml" ContentType="application/vnd.openxmlformats-officedocument.drawingml.diagramLayout+xml"/>
  <Override PartName="/ppt/notesSlides/notesSlide7.xml" ContentType="application/vnd.openxmlformats-officedocument.presentationml.notesSlide+xml"/>
  <Override PartName="/ppt/tags/tag41.xml" ContentType="application/vnd.openxmlformats-officedocument.presentationml.tags+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tags/tag30.xml" ContentType="application/vnd.openxmlformats-officedocument.presentationml.tag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tags/tag5.xml" ContentType="application/vnd.openxmlformats-officedocument.presentationml.tags+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Default Extension="emf" ContentType="image/x-emf"/>
  <Override PartName="/ppt/slideLayouts/slideLayout14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tags/tag35.xml" ContentType="application/vnd.openxmlformats-officedocument.presentationml.tags+xml"/>
  <Override PartName="/ppt/tags/tag46.xml" ContentType="application/vnd.openxmlformats-officedocument.presentationml.tags+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tags/tag24.xml" ContentType="application/vnd.openxmlformats-officedocument.presentationml.tags+xml"/>
  <Override PartName="/ppt/tags/tag13.xml" ContentType="application/vnd.openxmlformats-officedocument.presentationml.tags+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diagrams/colors1.xml" ContentType="application/vnd.openxmlformats-officedocument.drawingml.diagramColors+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tags/tag29.xml" ContentType="application/vnd.openxmlformats-officedocument.presentationml.tags+xml"/>
  <Override PartName="/ppt/slides/slide30.xml" ContentType="application/vnd.openxmlformats-officedocument.presentationml.slide+xml"/>
  <Override PartName="/ppt/slideLayouts/slideLayout40.xml" ContentType="application/vnd.openxmlformats-officedocument.presentationml.slideLayout+xml"/>
  <Override PartName="/ppt/tags/tag18.xml" ContentType="application/vnd.openxmlformats-officedocument.presentationml.tags+xml"/>
  <Override PartName="/ppt/slideMasters/slideMaster13.xml" ContentType="application/vnd.openxmlformats-officedocument.presentationml.slideMaster+xml"/>
  <Override PartName="/ppt/notesSlides/notesSlide9.xml" ContentType="application/vnd.openxmlformats-officedocument.presentationml.notesSlide+xml"/>
  <Override PartName="/ppt/tags/tag43.xml" ContentType="application/vnd.openxmlformats-officedocument.presentationml.tags+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tags/tag32.xml" ContentType="application/vnd.openxmlformats-officedocument.presentationml.tags+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slideMasters/slideMaster2.xml" ContentType="application/vnd.openxmlformats-officedocument.presentationml.slideMaster+xml"/>
  <Override PartName="/ppt/slides/slide57.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tags/tag7.xml" ContentType="application/vnd.openxmlformats-officedocument.presentationml.tags+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tags/tag3.xml" ContentType="application/vnd.openxmlformats-officedocument.presentationml.tags+xml"/>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tags/tag26.xml" ContentType="application/vnd.openxmlformats-officedocument.presentationml.tags+xml"/>
  <Override PartName="/ppt/notesSlides/notesSlide22.xml" ContentType="application/vnd.openxmlformats-officedocument.presentationml.notesSlide+xml"/>
  <Override PartName="/ppt/tags/tag15.xml" ContentType="application/vnd.openxmlformats-officedocument.presentationml.tags+xml"/>
  <Override PartName="/ppt/tags/tag33.xml" ContentType="application/vnd.openxmlformats-officedocument.presentationml.tags+xml"/>
  <Default Extension="tiff" ContentType="image/tiff"/>
  <Override PartName="/ppt/tags/tag44.xml" ContentType="application/vnd.openxmlformats-officedocument.presentationml.tags+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tags/tag22.xml" ContentType="application/vnd.openxmlformats-officedocument.presentationml.tags+xml"/>
  <Override PartName="/ppt/notesSlides/notesSlide6.xml" ContentType="application/vnd.openxmlformats-officedocument.presentationml.notesSlide+xml"/>
  <Override PartName="/ppt/tags/tag40.xml" ContentType="application/vnd.openxmlformats-officedocument.presentationml.tags+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tags/tag11.xml" ContentType="application/vnd.openxmlformats-officedocument.presentationml.tags+xml"/>
  <Override PartName="/ppt/diagrams/data1.xml" ContentType="application/vnd.openxmlformats-officedocument.drawingml.diagramData+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tags/tag4.xml" ContentType="application/vnd.openxmlformats-officedocument.presentationml.tags+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tags/tag45.xml" ContentType="application/vnd.openxmlformats-officedocument.presentationml.tags+xml"/>
  <Override PartName="/ppt/notesSlides/notesSlide23.xml" ContentType="application/vnd.openxmlformats-officedocument.presentationml.notesSlide+xml"/>
  <Override PartName="/docProps/custom.xml" ContentType="application/vnd.openxmlformats-officedocument.custom-properties+xml"/>
  <Override PartName="/ppt/theme/theme14.xml" ContentType="application/vnd.openxmlformats-officedocument.theme+xml"/>
  <Override PartName="/ppt/tags/tag34.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tags/tag9.xml" ContentType="application/vnd.openxmlformats-officedocument.presentationml.tags+xml"/>
  <Override PartName="/ppt/slides/slide48.xml" ContentType="application/vnd.openxmlformats-officedocument.presentationml.slide+xml"/>
  <Override PartName="/ppt/slideLayouts/slideLayout58.xml" ContentType="application/vnd.openxmlformats-officedocument.presentationml.slideLayout+xml"/>
  <Default Extension="bin" ContentType="application/vnd.openxmlformats-officedocument.oleObject"/>
  <Override PartName="/ppt/slideLayouts/slideLayout147.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tags/tag39.xml" ContentType="application/vnd.openxmlformats-officedocument.presentationml.tags+xml"/>
  <Override PartName="/ppt/notesSlides/notesSlide17.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ags/tag28.xml" ContentType="application/vnd.openxmlformats-officedocument.presentationml.tags+xml"/>
  <Override PartName="/ppt/slides/slide40.xml" ContentType="application/vnd.openxmlformats-officedocument.presentationml.slide+xml"/>
  <Override PartName="/ppt/slideLayouts/slideLayout50.xml" ContentType="application/vnd.openxmlformats-officedocument.presentationml.slideLayout+xml"/>
  <Override PartName="/ppt/tags/tag17.xml" ContentType="application/vnd.openxmlformats-officedocument.presentationml.tags+xml"/>
  <Override PartName="/ppt/slideMasters/slideMaster9.xml" ContentType="application/vnd.openxmlformats-officedocument.presentationml.slideMaster+xml"/>
  <Override PartName="/ppt/slideMasters/slideMaster12.xml" ContentType="application/vnd.openxmlformats-officedocument.presentationml.slideMaster+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Layouts/slideLayout99.xml" ContentType="application/vnd.openxmlformats-officedocument.presentationml.slideLayout+xml"/>
  <Override PartName="/ppt/tags/tag31.xml" ContentType="application/vnd.openxmlformats-officedocument.presentationml.tags+xml"/>
  <Override PartName="/ppt/tags/tag42.xml" ContentType="application/vnd.openxmlformats-officedocument.presentationml.tags+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tags/tag20.xml" ContentType="application/vnd.openxmlformats-officedocument.presentationml.tags+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tags/tag47.xml" ContentType="application/vnd.openxmlformats-officedocument.presentationml.tags+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ags/tag36.xml" ContentType="application/vnd.openxmlformats-officedocument.presentationml.tags+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tags/tag14.xml" ContentType="application/vnd.openxmlformats-officedocument.presentationml.tags+xml"/>
  <Override PartName="/ppt/tags/tag25.xml" ContentType="application/vnd.openxmlformats-officedocument.presentationml.tags+xml"/>
  <Override PartName="/ppt/slideMasters/slideMaster6.xml" ContentType="application/vnd.openxmlformats-officedocument.presentationml.slideMaster+xml"/>
  <Override PartName="/ppt/theme/theme8.xml" ContentType="application/vnd.openxmlformats-officedocument.theme+xml"/>
  <Override PartName="/ppt/slideLayouts/slideLayout14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50" r:id="rId4"/>
    <p:sldMasterId id="2147483677" r:id="rId5"/>
    <p:sldMasterId id="2147483690" r:id="rId6"/>
    <p:sldMasterId id="2147483702" r:id="rId7"/>
    <p:sldMasterId id="2147483714" r:id="rId8"/>
    <p:sldMasterId id="2147483729" r:id="rId9"/>
    <p:sldMasterId id="2147483743" r:id="rId10"/>
    <p:sldMasterId id="2147483755" r:id="rId11"/>
    <p:sldMasterId id="2147483767" r:id="rId12"/>
    <p:sldMasterId id="2147483779" r:id="rId13"/>
    <p:sldMasterId id="2147483892" r:id="rId14"/>
    <p:sldMasterId id="2147483918" r:id="rId15"/>
    <p:sldMasterId id="2147483956" r:id="rId16"/>
  </p:sldMasterIdLst>
  <p:notesMasterIdLst>
    <p:notesMasterId r:id="rId83"/>
  </p:notesMasterIdLst>
  <p:handoutMasterIdLst>
    <p:handoutMasterId r:id="rId84"/>
  </p:handoutMasterIdLst>
  <p:sldIdLst>
    <p:sldId id="256" r:id="rId17"/>
    <p:sldId id="802" r:id="rId18"/>
    <p:sldId id="794" r:id="rId19"/>
    <p:sldId id="749" r:id="rId20"/>
    <p:sldId id="319" r:id="rId21"/>
    <p:sldId id="283" r:id="rId22"/>
    <p:sldId id="767" r:id="rId23"/>
    <p:sldId id="312" r:id="rId24"/>
    <p:sldId id="378" r:id="rId25"/>
    <p:sldId id="261" r:id="rId26"/>
    <p:sldId id="334" r:id="rId27"/>
    <p:sldId id="330" r:id="rId28"/>
    <p:sldId id="343" r:id="rId29"/>
    <p:sldId id="344" r:id="rId30"/>
    <p:sldId id="345" r:id="rId31"/>
    <p:sldId id="347" r:id="rId32"/>
    <p:sldId id="348" r:id="rId33"/>
    <p:sldId id="264" r:id="rId34"/>
    <p:sldId id="305" r:id="rId35"/>
    <p:sldId id="272" r:id="rId36"/>
    <p:sldId id="368" r:id="rId37"/>
    <p:sldId id="369" r:id="rId38"/>
    <p:sldId id="310" r:id="rId39"/>
    <p:sldId id="311" r:id="rId40"/>
    <p:sldId id="351" r:id="rId41"/>
    <p:sldId id="328" r:id="rId42"/>
    <p:sldId id="318" r:id="rId43"/>
    <p:sldId id="266" r:id="rId44"/>
    <p:sldId id="267" r:id="rId45"/>
    <p:sldId id="271" r:id="rId46"/>
    <p:sldId id="268" r:id="rId47"/>
    <p:sldId id="300" r:id="rId48"/>
    <p:sldId id="357" r:id="rId49"/>
    <p:sldId id="787" r:id="rId50"/>
    <p:sldId id="788" r:id="rId51"/>
    <p:sldId id="789" r:id="rId52"/>
    <p:sldId id="790" r:id="rId53"/>
    <p:sldId id="764" r:id="rId54"/>
    <p:sldId id="791" r:id="rId55"/>
    <p:sldId id="792" r:id="rId56"/>
    <p:sldId id="354" r:id="rId57"/>
    <p:sldId id="332" r:id="rId58"/>
    <p:sldId id="803" r:id="rId59"/>
    <p:sldId id="260" r:id="rId60"/>
    <p:sldId id="325" r:id="rId61"/>
    <p:sldId id="326" r:id="rId62"/>
    <p:sldId id="259" r:id="rId63"/>
    <p:sldId id="339" r:id="rId64"/>
    <p:sldId id="289" r:id="rId65"/>
    <p:sldId id="315" r:id="rId66"/>
    <p:sldId id="291" r:id="rId67"/>
    <p:sldId id="292" r:id="rId68"/>
    <p:sldId id="293" r:id="rId69"/>
    <p:sldId id="297" r:id="rId70"/>
    <p:sldId id="295" r:id="rId71"/>
    <p:sldId id="296" r:id="rId72"/>
    <p:sldId id="298" r:id="rId73"/>
    <p:sldId id="324" r:id="rId74"/>
    <p:sldId id="327" r:id="rId75"/>
    <p:sldId id="365" r:id="rId76"/>
    <p:sldId id="364" r:id="rId77"/>
    <p:sldId id="370" r:id="rId78"/>
    <p:sldId id="338" r:id="rId79"/>
    <p:sldId id="337" r:id="rId80"/>
    <p:sldId id="367" r:id="rId81"/>
    <p:sldId id="288" r:id="rId82"/>
  </p:sldIdLst>
  <p:sldSz cx="9144000" cy="6858000" type="screen4x3"/>
  <p:notesSz cx="7010400" cy="9296400"/>
  <p:custDataLst>
    <p:tags r:id="rId85"/>
  </p:custDataLst>
  <p:defaultTextStyle>
    <a:defPPr>
      <a:defRPr lang="en-US"/>
    </a:defPPr>
    <a:lvl1pPr algn="l" rtl="0" eaLnBrk="0" fontAlgn="base" hangingPunct="0">
      <a:spcBef>
        <a:spcPct val="0"/>
      </a:spcBef>
      <a:spcAft>
        <a:spcPct val="0"/>
      </a:spcAft>
      <a:defRPr sz="2400" kern="1200">
        <a:solidFill>
          <a:schemeClr val="tx1"/>
        </a:solidFill>
        <a:latin typeface="Arial Narrow"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Narrow"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Narrow"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Narrow"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Narrow" pitchFamily="34" charset="0"/>
        <a:ea typeface="+mn-ea"/>
        <a:cs typeface="+mn-cs"/>
      </a:defRPr>
    </a:lvl5pPr>
    <a:lvl6pPr marL="2286000" algn="l" defTabSz="914400" rtl="0" eaLnBrk="1" latinLnBrk="0" hangingPunct="1">
      <a:defRPr sz="2400" kern="1200">
        <a:solidFill>
          <a:schemeClr val="tx1"/>
        </a:solidFill>
        <a:latin typeface="Arial Narrow" pitchFamily="34" charset="0"/>
        <a:ea typeface="+mn-ea"/>
        <a:cs typeface="+mn-cs"/>
      </a:defRPr>
    </a:lvl6pPr>
    <a:lvl7pPr marL="2743200" algn="l" defTabSz="914400" rtl="0" eaLnBrk="1" latinLnBrk="0" hangingPunct="1">
      <a:defRPr sz="2400" kern="1200">
        <a:solidFill>
          <a:schemeClr val="tx1"/>
        </a:solidFill>
        <a:latin typeface="Arial Narrow" pitchFamily="34" charset="0"/>
        <a:ea typeface="+mn-ea"/>
        <a:cs typeface="+mn-cs"/>
      </a:defRPr>
    </a:lvl7pPr>
    <a:lvl8pPr marL="3200400" algn="l" defTabSz="914400" rtl="0" eaLnBrk="1" latinLnBrk="0" hangingPunct="1">
      <a:defRPr sz="2400" kern="1200">
        <a:solidFill>
          <a:schemeClr val="tx1"/>
        </a:solidFill>
        <a:latin typeface="Arial Narrow" pitchFamily="34" charset="0"/>
        <a:ea typeface="+mn-ea"/>
        <a:cs typeface="+mn-cs"/>
      </a:defRPr>
    </a:lvl8pPr>
    <a:lvl9pPr marL="3657600" algn="l" defTabSz="914400" rtl="0" eaLnBrk="1" latinLnBrk="0" hangingPunct="1">
      <a:defRPr sz="2400" kern="1200">
        <a:solidFill>
          <a:schemeClr val="tx1"/>
        </a:solidFill>
        <a:latin typeface="Arial Narrow"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0066"/>
    <a:srgbClr val="66FF33"/>
    <a:srgbClr val="FF6600"/>
    <a:srgbClr val="FFCC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51"/>
    <p:restoredTop sz="86382" autoAdjust="0"/>
  </p:normalViewPr>
  <p:slideViewPr>
    <p:cSldViewPr>
      <p:cViewPr varScale="1">
        <p:scale>
          <a:sx n="81" d="100"/>
          <a:sy n="81" d="100"/>
        </p:scale>
        <p:origin x="-480" y="-82"/>
      </p:cViewPr>
      <p:guideLst>
        <p:guide orient="horz" pos="2160"/>
        <p:guide pos="2880"/>
      </p:guideLst>
    </p:cSldViewPr>
  </p:slideViewPr>
  <p:outlineViewPr>
    <p:cViewPr>
      <p:scale>
        <a:sx n="33" d="100"/>
        <a:sy n="33" d="100"/>
      </p:scale>
      <p:origin x="0" y="-2416"/>
    </p:cViewPr>
  </p:outlineViewPr>
  <p:notesTextViewPr>
    <p:cViewPr>
      <p:scale>
        <a:sx n="3" d="2"/>
        <a:sy n="3" d="2"/>
      </p:scale>
      <p:origin x="0" y="0"/>
    </p:cViewPr>
  </p:notesTextViewPr>
  <p:sorterViewPr>
    <p:cViewPr>
      <p:scale>
        <a:sx n="80" d="100"/>
        <a:sy n="80" d="100"/>
      </p:scale>
      <p:origin x="0" y="-1342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slide" Target="slides/slide47.xml"/><Relationship Id="rId68" Type="http://schemas.openxmlformats.org/officeDocument/2006/relationships/slide" Target="slides/slide52.xml"/><Relationship Id="rId76" Type="http://schemas.openxmlformats.org/officeDocument/2006/relationships/slide" Target="slides/slide60.xml"/><Relationship Id="rId84" Type="http://schemas.openxmlformats.org/officeDocument/2006/relationships/handoutMaster" Target="handoutMasters/handoutMaster1.xml"/><Relationship Id="rId89"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55.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slide" Target="slides/slide58.xml"/><Relationship Id="rId79" Type="http://schemas.openxmlformats.org/officeDocument/2006/relationships/slide" Target="slides/slide63.xml"/><Relationship Id="rId87"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8" Type="http://schemas.openxmlformats.org/officeDocument/2006/relationships/slideMaster" Target="slideMasters/slideMaster5.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image" Target="../media/image34.gif"/><Relationship Id="rId6" Type="http://schemas.openxmlformats.org/officeDocument/2006/relationships/image" Target="../media/image39.gif"/><Relationship Id="rId5" Type="http://schemas.openxmlformats.org/officeDocument/2006/relationships/image" Target="../media/image38.gif"/><Relationship Id="rId4" Type="http://schemas.openxmlformats.org/officeDocument/2006/relationships/image" Target="../media/image3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image" Target="../media/image34.gif"/><Relationship Id="rId6" Type="http://schemas.openxmlformats.org/officeDocument/2006/relationships/image" Target="../media/image39.gif"/><Relationship Id="rId5" Type="http://schemas.openxmlformats.org/officeDocument/2006/relationships/image" Target="../media/image38.gif"/><Relationship Id="rId4"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8AFD2E-153B-4133-BFEA-01722828D352}" type="doc">
      <dgm:prSet loTypeId="urn:microsoft.com/office/officeart/2008/layout/BendingPictureCaptionList" loCatId="picture" qsTypeId="urn:microsoft.com/office/officeart/2005/8/quickstyle/3d1" qsCatId="3D" csTypeId="urn:microsoft.com/office/officeart/2005/8/colors/colorful4" csCatId="colorful" phldr="1"/>
      <dgm:spPr/>
      <dgm:t>
        <a:bodyPr/>
        <a:lstStyle/>
        <a:p>
          <a:endParaRPr lang="zh-TW" altLang="en-US"/>
        </a:p>
      </dgm:t>
    </dgm:pt>
    <dgm:pt modelId="{7D0D9BCA-2CAD-498B-99D9-D3910625002D}">
      <dgm:prSet phldrT="[文字]"/>
      <dgm:spPr/>
      <dgm:t>
        <a:bodyPr/>
        <a:lstStyle/>
        <a:p>
          <a:r>
            <a:rPr lang="zh-TW" altLang="en-US" b="1" dirty="0">
              <a:effectLst>
                <a:outerShdw blurRad="38100" dist="38100" dir="2700000" algn="tl">
                  <a:srgbClr val="000000">
                    <a:alpha val="43137"/>
                  </a:srgbClr>
                </a:outerShdw>
              </a:effectLst>
            </a:rPr>
            <a:t>肛門指診</a:t>
          </a:r>
        </a:p>
      </dgm:t>
    </dgm:pt>
    <dgm:pt modelId="{4888C9AB-B3A3-49CF-8C8D-3174A26B75C2}" type="parTrans" cxnId="{6E44383C-1D1C-4241-B777-FC51B7BC6313}">
      <dgm:prSet/>
      <dgm:spPr/>
      <dgm:t>
        <a:bodyPr/>
        <a:lstStyle/>
        <a:p>
          <a:endParaRPr lang="zh-TW" altLang="en-US" b="1">
            <a:effectLst>
              <a:outerShdw blurRad="38100" dist="38100" dir="2700000" algn="tl">
                <a:srgbClr val="000000">
                  <a:alpha val="43137"/>
                </a:srgbClr>
              </a:outerShdw>
            </a:effectLst>
          </a:endParaRPr>
        </a:p>
      </dgm:t>
    </dgm:pt>
    <dgm:pt modelId="{D94D70A6-D225-43AF-BF61-1E5F52490470}" type="sibTrans" cxnId="{6E44383C-1D1C-4241-B777-FC51B7BC6313}">
      <dgm:prSet/>
      <dgm:spPr/>
      <dgm:t>
        <a:bodyPr/>
        <a:lstStyle/>
        <a:p>
          <a:endParaRPr lang="zh-TW" altLang="en-US" b="1">
            <a:effectLst>
              <a:outerShdw blurRad="38100" dist="38100" dir="2700000" algn="tl">
                <a:srgbClr val="000000">
                  <a:alpha val="43137"/>
                </a:srgbClr>
              </a:outerShdw>
            </a:effectLst>
          </a:endParaRPr>
        </a:p>
      </dgm:t>
    </dgm:pt>
    <dgm:pt modelId="{DA94FF3F-3A23-4D2E-BF68-A6762A551E4D}">
      <dgm:prSet phldrT="[文字]"/>
      <dgm:spPr/>
      <dgm:t>
        <a:bodyPr/>
        <a:lstStyle/>
        <a:p>
          <a:r>
            <a:rPr lang="zh-TW" altLang="en-US" b="1" dirty="0">
              <a:effectLst>
                <a:outerShdw blurRad="38100" dist="38100" dir="2700000" algn="tl">
                  <a:srgbClr val="000000">
                    <a:alpha val="43137"/>
                  </a:srgbClr>
                </a:outerShdw>
              </a:effectLst>
            </a:rPr>
            <a:t>糞便潛血檢查</a:t>
          </a:r>
        </a:p>
      </dgm:t>
    </dgm:pt>
    <dgm:pt modelId="{8ACB8F73-4BF1-4226-9280-4A145370BFFC}" type="parTrans" cxnId="{F4F730FD-265E-4FF4-9485-562783A0E64A}">
      <dgm:prSet/>
      <dgm:spPr/>
      <dgm:t>
        <a:bodyPr/>
        <a:lstStyle/>
        <a:p>
          <a:endParaRPr lang="zh-TW" altLang="en-US" b="1">
            <a:effectLst>
              <a:outerShdw blurRad="38100" dist="38100" dir="2700000" algn="tl">
                <a:srgbClr val="000000">
                  <a:alpha val="43137"/>
                </a:srgbClr>
              </a:outerShdw>
            </a:effectLst>
          </a:endParaRPr>
        </a:p>
      </dgm:t>
    </dgm:pt>
    <dgm:pt modelId="{A08D86D2-7C42-45F1-B7F6-DE6B6DC4D864}" type="sibTrans" cxnId="{F4F730FD-265E-4FF4-9485-562783A0E64A}">
      <dgm:prSet/>
      <dgm:spPr/>
      <dgm:t>
        <a:bodyPr/>
        <a:lstStyle/>
        <a:p>
          <a:endParaRPr lang="zh-TW" altLang="en-US" b="1">
            <a:effectLst>
              <a:outerShdw blurRad="38100" dist="38100" dir="2700000" algn="tl">
                <a:srgbClr val="000000">
                  <a:alpha val="43137"/>
                </a:srgbClr>
              </a:outerShdw>
            </a:effectLst>
          </a:endParaRPr>
        </a:p>
      </dgm:t>
    </dgm:pt>
    <dgm:pt modelId="{8C9C8035-C3BD-4956-836E-C9E39A92FF10}">
      <dgm:prSet phldrT="[文字]"/>
      <dgm:spPr/>
      <dgm:t>
        <a:bodyPr/>
        <a:lstStyle/>
        <a:p>
          <a:r>
            <a:rPr lang="zh-TW" altLang="en-US" b="1" dirty="0">
              <a:effectLst>
                <a:outerShdw blurRad="38100" dist="38100" dir="2700000" algn="tl">
                  <a:srgbClr val="000000">
                    <a:alpha val="43137"/>
                  </a:srgbClr>
                </a:outerShdw>
              </a:effectLst>
            </a:rPr>
            <a:t>大腸鏡檢查</a:t>
          </a:r>
        </a:p>
      </dgm:t>
    </dgm:pt>
    <dgm:pt modelId="{5145D121-4009-4D75-BBAF-A1056887BA20}" type="parTrans" cxnId="{F3245765-494E-4ADA-8185-C0BB15A2532B}">
      <dgm:prSet/>
      <dgm:spPr/>
      <dgm:t>
        <a:bodyPr/>
        <a:lstStyle/>
        <a:p>
          <a:endParaRPr lang="zh-TW" altLang="en-US" b="1">
            <a:effectLst>
              <a:outerShdw blurRad="38100" dist="38100" dir="2700000" algn="tl">
                <a:srgbClr val="000000">
                  <a:alpha val="43137"/>
                </a:srgbClr>
              </a:outerShdw>
            </a:effectLst>
          </a:endParaRPr>
        </a:p>
      </dgm:t>
    </dgm:pt>
    <dgm:pt modelId="{5C501CB2-3FAA-4F28-8832-746372DD7635}" type="sibTrans" cxnId="{F3245765-494E-4ADA-8185-C0BB15A2532B}">
      <dgm:prSet/>
      <dgm:spPr/>
      <dgm:t>
        <a:bodyPr/>
        <a:lstStyle/>
        <a:p>
          <a:endParaRPr lang="zh-TW" altLang="en-US" b="1">
            <a:effectLst>
              <a:outerShdw blurRad="38100" dist="38100" dir="2700000" algn="tl">
                <a:srgbClr val="000000">
                  <a:alpha val="43137"/>
                </a:srgbClr>
              </a:outerShdw>
            </a:effectLst>
          </a:endParaRPr>
        </a:p>
      </dgm:t>
    </dgm:pt>
    <dgm:pt modelId="{0686E1BF-2A93-4427-834C-C5D9EB489D6E}">
      <dgm:prSet phldrT="[文字]"/>
      <dgm:spPr/>
      <dgm:t>
        <a:bodyPr/>
        <a:lstStyle/>
        <a:p>
          <a:r>
            <a:rPr lang="zh-TW" altLang="en-US" b="1" dirty="0">
              <a:effectLst>
                <a:outerShdw blurRad="38100" dist="38100" dir="2700000" algn="tl">
                  <a:srgbClr val="000000">
                    <a:alpha val="43137"/>
                  </a:srgbClr>
                </a:outerShdw>
              </a:effectLst>
            </a:rPr>
            <a:t>下消化道</a:t>
          </a:r>
          <a:r>
            <a:rPr lang="en-US" altLang="zh-TW" b="1" dirty="0">
              <a:effectLst>
                <a:outerShdw blurRad="38100" dist="38100" dir="2700000" algn="tl">
                  <a:srgbClr val="000000">
                    <a:alpha val="43137"/>
                  </a:srgbClr>
                </a:outerShdw>
              </a:effectLst>
            </a:rPr>
            <a:t>X</a:t>
          </a:r>
          <a:r>
            <a:rPr lang="zh-TW" altLang="en-US" b="1" dirty="0">
              <a:effectLst>
                <a:outerShdw blurRad="38100" dist="38100" dir="2700000" algn="tl">
                  <a:srgbClr val="000000">
                    <a:alpha val="43137"/>
                  </a:srgbClr>
                </a:outerShdw>
              </a:effectLst>
            </a:rPr>
            <a:t>光攝影</a:t>
          </a:r>
        </a:p>
      </dgm:t>
    </dgm:pt>
    <dgm:pt modelId="{5AD0D01D-F4B4-46C8-8557-5B181F649651}" type="parTrans" cxnId="{B242C974-CE92-4A9D-8A11-933E43E7E9D7}">
      <dgm:prSet/>
      <dgm:spPr/>
      <dgm:t>
        <a:bodyPr/>
        <a:lstStyle/>
        <a:p>
          <a:endParaRPr lang="zh-TW" altLang="en-US" b="1">
            <a:effectLst>
              <a:outerShdw blurRad="38100" dist="38100" dir="2700000" algn="tl">
                <a:srgbClr val="000000">
                  <a:alpha val="43137"/>
                </a:srgbClr>
              </a:outerShdw>
            </a:effectLst>
          </a:endParaRPr>
        </a:p>
      </dgm:t>
    </dgm:pt>
    <dgm:pt modelId="{042DD22F-A359-4EC2-AC9D-29B9FF2A2919}" type="sibTrans" cxnId="{B242C974-CE92-4A9D-8A11-933E43E7E9D7}">
      <dgm:prSet/>
      <dgm:spPr/>
      <dgm:t>
        <a:bodyPr/>
        <a:lstStyle/>
        <a:p>
          <a:endParaRPr lang="zh-TW" altLang="en-US" b="1">
            <a:effectLst>
              <a:outerShdw blurRad="38100" dist="38100" dir="2700000" algn="tl">
                <a:srgbClr val="000000">
                  <a:alpha val="43137"/>
                </a:srgbClr>
              </a:outerShdw>
            </a:effectLst>
          </a:endParaRPr>
        </a:p>
      </dgm:t>
    </dgm:pt>
    <dgm:pt modelId="{2AE7464C-45E5-4E89-99C8-D4B89386214C}">
      <dgm:prSet phldrT="[文字]"/>
      <dgm:spPr/>
      <dgm:t>
        <a:bodyPr/>
        <a:lstStyle/>
        <a:p>
          <a:r>
            <a:rPr lang="en-US" altLang="zh-TW" b="1" dirty="0">
              <a:effectLst>
                <a:outerShdw blurRad="38100" dist="38100" dir="2700000" algn="tl">
                  <a:srgbClr val="000000">
                    <a:alpha val="43137"/>
                  </a:srgbClr>
                </a:outerShdw>
              </a:effectLst>
            </a:rPr>
            <a:t>CT</a:t>
          </a:r>
          <a:r>
            <a:rPr lang="zh-TW" altLang="en-US" b="1" dirty="0">
              <a:effectLst>
                <a:outerShdw blurRad="38100" dist="38100" dir="2700000" algn="tl">
                  <a:srgbClr val="000000">
                    <a:alpha val="43137"/>
                  </a:srgbClr>
                </a:outerShdw>
              </a:effectLst>
            </a:rPr>
            <a:t> </a:t>
          </a:r>
          <a:r>
            <a:rPr lang="en-US" altLang="zh-TW" b="1" dirty="0">
              <a:effectLst>
                <a:outerShdw blurRad="38100" dist="38100" dir="2700000" algn="tl">
                  <a:srgbClr val="000000">
                    <a:alpha val="43137"/>
                  </a:srgbClr>
                </a:outerShdw>
              </a:effectLst>
            </a:rPr>
            <a:t>PET</a:t>
          </a:r>
          <a:endParaRPr lang="zh-TW" altLang="en-US" b="1" dirty="0">
            <a:effectLst>
              <a:outerShdw blurRad="38100" dist="38100" dir="2700000" algn="tl">
                <a:srgbClr val="000000">
                  <a:alpha val="43137"/>
                </a:srgbClr>
              </a:outerShdw>
            </a:effectLst>
          </a:endParaRPr>
        </a:p>
      </dgm:t>
    </dgm:pt>
    <dgm:pt modelId="{DB0BFE8E-853E-4C4C-9681-210A5E4C6DC7}" type="parTrans" cxnId="{8FA40197-9BB8-4544-A976-FDE56DB92F68}">
      <dgm:prSet/>
      <dgm:spPr/>
      <dgm:t>
        <a:bodyPr/>
        <a:lstStyle/>
        <a:p>
          <a:endParaRPr lang="zh-TW" altLang="en-US" b="1">
            <a:effectLst>
              <a:outerShdw blurRad="38100" dist="38100" dir="2700000" algn="tl">
                <a:srgbClr val="000000">
                  <a:alpha val="43137"/>
                </a:srgbClr>
              </a:outerShdw>
            </a:effectLst>
          </a:endParaRPr>
        </a:p>
      </dgm:t>
    </dgm:pt>
    <dgm:pt modelId="{AA4CFAC1-284F-41EE-AD58-03185DDA648C}" type="sibTrans" cxnId="{8FA40197-9BB8-4544-A976-FDE56DB92F68}">
      <dgm:prSet/>
      <dgm:spPr/>
      <dgm:t>
        <a:bodyPr/>
        <a:lstStyle/>
        <a:p>
          <a:endParaRPr lang="zh-TW" altLang="en-US" b="1">
            <a:effectLst>
              <a:outerShdw blurRad="38100" dist="38100" dir="2700000" algn="tl">
                <a:srgbClr val="000000">
                  <a:alpha val="43137"/>
                </a:srgbClr>
              </a:outerShdw>
            </a:effectLst>
          </a:endParaRPr>
        </a:p>
      </dgm:t>
    </dgm:pt>
    <dgm:pt modelId="{2B5E6D87-6437-46A1-9576-3E215343C53A}">
      <dgm:prSet phldrT="[文字]"/>
      <dgm:spPr/>
      <dgm:t>
        <a:bodyPr/>
        <a:lstStyle/>
        <a:p>
          <a:r>
            <a:rPr lang="zh-TW" altLang="en-US" b="1" dirty="0">
              <a:effectLst>
                <a:outerShdw blurRad="38100" dist="38100" dir="2700000" algn="tl">
                  <a:srgbClr val="000000">
                    <a:alpha val="43137"/>
                  </a:srgbClr>
                </a:outerShdw>
              </a:effectLst>
            </a:rPr>
            <a:t>腫瘤指標</a:t>
          </a:r>
          <a:r>
            <a:rPr lang="en-US" altLang="zh-TW" b="1" dirty="0">
              <a:effectLst>
                <a:outerShdw blurRad="38100" dist="38100" dir="2700000" algn="tl">
                  <a:srgbClr val="000000">
                    <a:alpha val="43137"/>
                  </a:srgbClr>
                </a:outerShdw>
              </a:effectLst>
            </a:rPr>
            <a:t>-CEA</a:t>
          </a:r>
          <a:endParaRPr lang="zh-TW" altLang="en-US" b="1" dirty="0">
            <a:effectLst>
              <a:outerShdw blurRad="38100" dist="38100" dir="2700000" algn="tl">
                <a:srgbClr val="000000">
                  <a:alpha val="43137"/>
                </a:srgbClr>
              </a:outerShdw>
            </a:effectLst>
          </a:endParaRPr>
        </a:p>
      </dgm:t>
    </dgm:pt>
    <dgm:pt modelId="{3BD0B3C6-4394-4736-906D-95542AEC473B}" type="parTrans" cxnId="{0540EF88-27AF-4660-BE6D-6C2E2FDC1AA5}">
      <dgm:prSet/>
      <dgm:spPr/>
      <dgm:t>
        <a:bodyPr/>
        <a:lstStyle/>
        <a:p>
          <a:endParaRPr lang="zh-TW" altLang="en-US" b="1">
            <a:effectLst>
              <a:outerShdw blurRad="38100" dist="38100" dir="2700000" algn="tl">
                <a:srgbClr val="000000">
                  <a:alpha val="43137"/>
                </a:srgbClr>
              </a:outerShdw>
            </a:effectLst>
          </a:endParaRPr>
        </a:p>
      </dgm:t>
    </dgm:pt>
    <dgm:pt modelId="{67F575D7-A39A-4920-9D7B-2657012BE2EE}" type="sibTrans" cxnId="{0540EF88-27AF-4660-BE6D-6C2E2FDC1AA5}">
      <dgm:prSet/>
      <dgm:spPr/>
      <dgm:t>
        <a:bodyPr/>
        <a:lstStyle/>
        <a:p>
          <a:endParaRPr lang="zh-TW" altLang="en-US" b="1">
            <a:effectLst>
              <a:outerShdw blurRad="38100" dist="38100" dir="2700000" algn="tl">
                <a:srgbClr val="000000">
                  <a:alpha val="43137"/>
                </a:srgbClr>
              </a:outerShdw>
            </a:effectLst>
          </a:endParaRPr>
        </a:p>
      </dgm:t>
    </dgm:pt>
    <dgm:pt modelId="{227476F6-0D8B-4273-BE8D-41720ABB1CE8}" type="pres">
      <dgm:prSet presAssocID="{B78AFD2E-153B-4133-BFEA-01722828D352}" presName="Name0" presStyleCnt="0">
        <dgm:presLayoutVars>
          <dgm:dir/>
          <dgm:resizeHandles val="exact"/>
        </dgm:presLayoutVars>
      </dgm:prSet>
      <dgm:spPr/>
      <dgm:t>
        <a:bodyPr/>
        <a:lstStyle/>
        <a:p>
          <a:endParaRPr lang="zh-TW" altLang="en-US"/>
        </a:p>
      </dgm:t>
    </dgm:pt>
    <dgm:pt modelId="{B39F1270-2EEA-4C74-9A9A-7927247E0943}" type="pres">
      <dgm:prSet presAssocID="{7D0D9BCA-2CAD-498B-99D9-D3910625002D}" presName="composite" presStyleCnt="0"/>
      <dgm:spPr/>
    </dgm:pt>
    <dgm:pt modelId="{BDE5B070-C279-4897-A990-B391CAA70DB6}" type="pres">
      <dgm:prSet presAssocID="{7D0D9BCA-2CAD-498B-99D9-D3910625002D}" presName="rect1" presStyleLbl="bgImgPlace1" presStyleIdx="0" presStyleCnt="6"/>
      <dgm:spPr>
        <a:blipFill>
          <a:blip xmlns:r="http://schemas.openxmlformats.org/officeDocument/2006/relationships" r:embed="rId1">
            <a:extLst>
              <a:ext uri="{28A0092B-C50C-407E-A947-70E740481C1C}">
                <a14:useLocalDpi xmlns:a14="http://schemas.microsoft.com/office/drawing/2010/main" xmlns="" val="0"/>
              </a:ext>
            </a:extLst>
          </a:blip>
          <a:srcRect/>
          <a:stretch>
            <a:fillRect t="-14000" b="-14000"/>
          </a:stretch>
        </a:blipFill>
      </dgm:spPr>
    </dgm:pt>
    <dgm:pt modelId="{77FBF061-7291-48D8-A79C-DC7B26AB9334}" type="pres">
      <dgm:prSet presAssocID="{7D0D9BCA-2CAD-498B-99D9-D3910625002D}" presName="wedgeRectCallout1" presStyleLbl="node1" presStyleIdx="0" presStyleCnt="6">
        <dgm:presLayoutVars>
          <dgm:bulletEnabled val="1"/>
        </dgm:presLayoutVars>
      </dgm:prSet>
      <dgm:spPr/>
      <dgm:t>
        <a:bodyPr/>
        <a:lstStyle/>
        <a:p>
          <a:endParaRPr lang="zh-TW" altLang="en-US"/>
        </a:p>
      </dgm:t>
    </dgm:pt>
    <dgm:pt modelId="{F5A099EB-BDCE-4443-8DDA-3238D9CBED5A}" type="pres">
      <dgm:prSet presAssocID="{D94D70A6-D225-43AF-BF61-1E5F52490470}" presName="sibTrans" presStyleCnt="0"/>
      <dgm:spPr/>
    </dgm:pt>
    <dgm:pt modelId="{DB36CB43-9A4A-4D3A-82BE-A3296A6EA55E}" type="pres">
      <dgm:prSet presAssocID="{DA94FF3F-3A23-4D2E-BF68-A6762A551E4D}" presName="composite" presStyleCnt="0"/>
      <dgm:spPr/>
    </dgm:pt>
    <dgm:pt modelId="{B459EDFE-FE46-46A3-BC83-657D3300A14B}" type="pres">
      <dgm:prSet presAssocID="{DA94FF3F-3A23-4D2E-BF68-A6762A551E4D}" presName="rect1" presStyleLbl="bgImgPlace1" presStyleIdx="1" presStyleCnt="6"/>
      <dgm:spPr>
        <a:blipFill>
          <a:blip xmlns:r="http://schemas.openxmlformats.org/officeDocument/2006/relationships" r:embed="rId2">
            <a:extLst>
              <a:ext uri="{28A0092B-C50C-407E-A947-70E740481C1C}">
                <a14:useLocalDpi xmlns:a14="http://schemas.microsoft.com/office/drawing/2010/main" xmlns="" val="0"/>
              </a:ext>
            </a:extLst>
          </a:blip>
          <a:srcRect/>
          <a:stretch>
            <a:fillRect t="-10000" b="-10000"/>
          </a:stretch>
        </a:blipFill>
      </dgm:spPr>
    </dgm:pt>
    <dgm:pt modelId="{3DF23A49-74E2-4E3E-8437-7BD1368D3C8C}" type="pres">
      <dgm:prSet presAssocID="{DA94FF3F-3A23-4D2E-BF68-A6762A551E4D}" presName="wedgeRectCallout1" presStyleLbl="node1" presStyleIdx="1" presStyleCnt="6">
        <dgm:presLayoutVars>
          <dgm:bulletEnabled val="1"/>
        </dgm:presLayoutVars>
      </dgm:prSet>
      <dgm:spPr/>
      <dgm:t>
        <a:bodyPr/>
        <a:lstStyle/>
        <a:p>
          <a:endParaRPr lang="zh-TW" altLang="en-US"/>
        </a:p>
      </dgm:t>
    </dgm:pt>
    <dgm:pt modelId="{DF7999DC-C180-415D-9918-31F79EC5C6CE}" type="pres">
      <dgm:prSet presAssocID="{A08D86D2-7C42-45F1-B7F6-DE6B6DC4D864}" presName="sibTrans" presStyleCnt="0"/>
      <dgm:spPr/>
    </dgm:pt>
    <dgm:pt modelId="{F4F1A99B-C619-4DE6-BD0D-F3E03C990330}" type="pres">
      <dgm:prSet presAssocID="{8C9C8035-C3BD-4956-836E-C9E39A92FF10}" presName="composite" presStyleCnt="0"/>
      <dgm:spPr/>
    </dgm:pt>
    <dgm:pt modelId="{74B4A57A-FC18-4590-84FF-1CB88A2B793F}" type="pres">
      <dgm:prSet presAssocID="{8C9C8035-C3BD-4956-836E-C9E39A92FF10}" presName="rect1" presStyleLbl="bgImgPlace1" presStyleIdx="2" presStyleCnt="6"/>
      <dgm:spPr>
        <a:blipFill>
          <a:blip xmlns:r="http://schemas.openxmlformats.org/officeDocument/2006/relationships" r:embed="rId3">
            <a:extLst>
              <a:ext uri="{28A0092B-C50C-407E-A947-70E740481C1C}">
                <a14:useLocalDpi xmlns:a14="http://schemas.microsoft.com/office/drawing/2010/main" xmlns="" val="0"/>
              </a:ext>
            </a:extLst>
          </a:blip>
          <a:srcRect/>
          <a:stretch>
            <a:fillRect t="-14000" b="-14000"/>
          </a:stretch>
        </a:blipFill>
      </dgm:spPr>
    </dgm:pt>
    <dgm:pt modelId="{9178F2D8-42B7-4B1C-899F-D1F4F7182CD1}" type="pres">
      <dgm:prSet presAssocID="{8C9C8035-C3BD-4956-836E-C9E39A92FF10}" presName="wedgeRectCallout1" presStyleLbl="node1" presStyleIdx="2" presStyleCnt="6">
        <dgm:presLayoutVars>
          <dgm:bulletEnabled val="1"/>
        </dgm:presLayoutVars>
      </dgm:prSet>
      <dgm:spPr/>
      <dgm:t>
        <a:bodyPr/>
        <a:lstStyle/>
        <a:p>
          <a:endParaRPr lang="zh-TW" altLang="en-US"/>
        </a:p>
      </dgm:t>
    </dgm:pt>
    <dgm:pt modelId="{30AD55B9-0AD9-4256-9FC0-264A51BC8078}" type="pres">
      <dgm:prSet presAssocID="{5C501CB2-3FAA-4F28-8832-746372DD7635}" presName="sibTrans" presStyleCnt="0"/>
      <dgm:spPr/>
    </dgm:pt>
    <dgm:pt modelId="{3A1F901E-AE30-4D40-9DF6-F89914B4D2A4}" type="pres">
      <dgm:prSet presAssocID="{0686E1BF-2A93-4427-834C-C5D9EB489D6E}" presName="composite" presStyleCnt="0"/>
      <dgm:spPr/>
    </dgm:pt>
    <dgm:pt modelId="{32A33702-BF9B-416A-955B-036261E776BF}" type="pres">
      <dgm:prSet presAssocID="{0686E1BF-2A93-4427-834C-C5D9EB489D6E}" presName="rect1" presStyleLbl="bgImgPlace1" presStyleIdx="3" presStyleCnt="6" custLinFactNeighborX="-671" custLinFactNeighborY="187"/>
      <dgm:spPr>
        <a:blipFill>
          <a:blip xmlns:r="http://schemas.openxmlformats.org/officeDocument/2006/relationships" r:embed="rId4">
            <a:extLst>
              <a:ext uri="{28A0092B-C50C-407E-A947-70E740481C1C}">
                <a14:useLocalDpi xmlns:a14="http://schemas.microsoft.com/office/drawing/2010/main" xmlns="" val="0"/>
              </a:ext>
            </a:extLst>
          </a:blip>
          <a:srcRect/>
          <a:stretch>
            <a:fillRect l="-4000" r="-4000"/>
          </a:stretch>
        </a:blipFill>
      </dgm:spPr>
    </dgm:pt>
    <dgm:pt modelId="{87E8D5B0-185B-4F56-A801-C680DBABA43B}" type="pres">
      <dgm:prSet presAssocID="{0686E1BF-2A93-4427-834C-C5D9EB489D6E}" presName="wedgeRectCallout1" presStyleLbl="node1" presStyleIdx="3" presStyleCnt="6">
        <dgm:presLayoutVars>
          <dgm:bulletEnabled val="1"/>
        </dgm:presLayoutVars>
      </dgm:prSet>
      <dgm:spPr/>
      <dgm:t>
        <a:bodyPr/>
        <a:lstStyle/>
        <a:p>
          <a:endParaRPr lang="zh-TW" altLang="en-US"/>
        </a:p>
      </dgm:t>
    </dgm:pt>
    <dgm:pt modelId="{B5B93EA5-DD0F-42E6-8BC6-C504E77A8982}" type="pres">
      <dgm:prSet presAssocID="{042DD22F-A359-4EC2-AC9D-29B9FF2A2919}" presName="sibTrans" presStyleCnt="0"/>
      <dgm:spPr/>
    </dgm:pt>
    <dgm:pt modelId="{77215CC9-8715-4751-A18F-8772BED201C3}" type="pres">
      <dgm:prSet presAssocID="{2AE7464C-45E5-4E89-99C8-D4B89386214C}" presName="composite" presStyleCnt="0"/>
      <dgm:spPr/>
    </dgm:pt>
    <dgm:pt modelId="{A81E8B7B-FCA3-430D-B709-B3DB16145181}" type="pres">
      <dgm:prSet presAssocID="{2AE7464C-45E5-4E89-99C8-D4B89386214C}" presName="rect1" presStyleLbl="bgImgPlace1" presStyleIdx="4" presStyleCnt="6"/>
      <dgm:spPr>
        <a:blipFill>
          <a:blip xmlns:r="http://schemas.openxmlformats.org/officeDocument/2006/relationships" r:embed="rId5">
            <a:extLst>
              <a:ext uri="{28A0092B-C50C-407E-A947-70E740481C1C}">
                <a14:useLocalDpi xmlns:a14="http://schemas.microsoft.com/office/drawing/2010/main" xmlns="" val="0"/>
              </a:ext>
            </a:extLst>
          </a:blip>
          <a:srcRect/>
          <a:stretch>
            <a:fillRect/>
          </a:stretch>
        </a:blipFill>
      </dgm:spPr>
    </dgm:pt>
    <dgm:pt modelId="{F4FA1471-DAFB-4D04-B840-57C08A29C6D3}" type="pres">
      <dgm:prSet presAssocID="{2AE7464C-45E5-4E89-99C8-D4B89386214C}" presName="wedgeRectCallout1" presStyleLbl="node1" presStyleIdx="4" presStyleCnt="6">
        <dgm:presLayoutVars>
          <dgm:bulletEnabled val="1"/>
        </dgm:presLayoutVars>
      </dgm:prSet>
      <dgm:spPr/>
      <dgm:t>
        <a:bodyPr/>
        <a:lstStyle/>
        <a:p>
          <a:endParaRPr lang="zh-TW" altLang="en-US"/>
        </a:p>
      </dgm:t>
    </dgm:pt>
    <dgm:pt modelId="{C0E8984A-1A48-41DA-BE60-0AE344FBC31C}" type="pres">
      <dgm:prSet presAssocID="{AA4CFAC1-284F-41EE-AD58-03185DDA648C}" presName="sibTrans" presStyleCnt="0"/>
      <dgm:spPr/>
    </dgm:pt>
    <dgm:pt modelId="{2A43C3B1-C63A-4A06-884C-658E4C7E7773}" type="pres">
      <dgm:prSet presAssocID="{2B5E6D87-6437-46A1-9576-3E215343C53A}" presName="composite" presStyleCnt="0"/>
      <dgm:spPr/>
    </dgm:pt>
    <dgm:pt modelId="{B28D92B5-F280-4717-941C-0972D825C763}" type="pres">
      <dgm:prSet presAssocID="{2B5E6D87-6437-46A1-9576-3E215343C53A}" presName="rect1" presStyleLbl="bgImgPlace1" presStyleIdx="5" presStyleCnt="6"/>
      <dgm:spPr>
        <a:blipFill>
          <a:blip xmlns:r="http://schemas.openxmlformats.org/officeDocument/2006/relationships" r:embed="rId6">
            <a:extLst>
              <a:ext uri="{28A0092B-C50C-407E-A947-70E740481C1C}">
                <a14:useLocalDpi xmlns:a14="http://schemas.microsoft.com/office/drawing/2010/main" xmlns="" val="0"/>
              </a:ext>
            </a:extLst>
          </a:blip>
          <a:srcRect/>
          <a:stretch>
            <a:fillRect t="-12000" b="-12000"/>
          </a:stretch>
        </a:blipFill>
      </dgm:spPr>
    </dgm:pt>
    <dgm:pt modelId="{55693044-3A78-4E17-9D2A-5348B4DA219F}" type="pres">
      <dgm:prSet presAssocID="{2B5E6D87-6437-46A1-9576-3E215343C53A}" presName="wedgeRectCallout1" presStyleLbl="node1" presStyleIdx="5" presStyleCnt="6">
        <dgm:presLayoutVars>
          <dgm:bulletEnabled val="1"/>
        </dgm:presLayoutVars>
      </dgm:prSet>
      <dgm:spPr/>
      <dgm:t>
        <a:bodyPr/>
        <a:lstStyle/>
        <a:p>
          <a:endParaRPr lang="zh-TW" altLang="en-US"/>
        </a:p>
      </dgm:t>
    </dgm:pt>
  </dgm:ptLst>
  <dgm:cxnLst>
    <dgm:cxn modelId="{0C30829A-E12F-43CC-B9F2-556F6DF76F92}" type="presOf" srcId="{2AE7464C-45E5-4E89-99C8-D4B89386214C}" destId="{F4FA1471-DAFB-4D04-B840-57C08A29C6D3}" srcOrd="0" destOrd="0" presId="urn:microsoft.com/office/officeart/2008/layout/BendingPictureCaptionList"/>
    <dgm:cxn modelId="{B242C974-CE92-4A9D-8A11-933E43E7E9D7}" srcId="{B78AFD2E-153B-4133-BFEA-01722828D352}" destId="{0686E1BF-2A93-4427-834C-C5D9EB489D6E}" srcOrd="3" destOrd="0" parTransId="{5AD0D01D-F4B4-46C8-8557-5B181F649651}" sibTransId="{042DD22F-A359-4EC2-AC9D-29B9FF2A2919}"/>
    <dgm:cxn modelId="{F3245765-494E-4ADA-8185-C0BB15A2532B}" srcId="{B78AFD2E-153B-4133-BFEA-01722828D352}" destId="{8C9C8035-C3BD-4956-836E-C9E39A92FF10}" srcOrd="2" destOrd="0" parTransId="{5145D121-4009-4D75-BBAF-A1056887BA20}" sibTransId="{5C501CB2-3FAA-4F28-8832-746372DD7635}"/>
    <dgm:cxn modelId="{0ECEB914-CF37-4A87-B0B7-771AC7FD6977}" type="presOf" srcId="{B78AFD2E-153B-4133-BFEA-01722828D352}" destId="{227476F6-0D8B-4273-BE8D-41720ABB1CE8}" srcOrd="0" destOrd="0" presId="urn:microsoft.com/office/officeart/2008/layout/BendingPictureCaptionList"/>
    <dgm:cxn modelId="{F4F730FD-265E-4FF4-9485-562783A0E64A}" srcId="{B78AFD2E-153B-4133-BFEA-01722828D352}" destId="{DA94FF3F-3A23-4D2E-BF68-A6762A551E4D}" srcOrd="1" destOrd="0" parTransId="{8ACB8F73-4BF1-4226-9280-4A145370BFFC}" sibTransId="{A08D86D2-7C42-45F1-B7F6-DE6B6DC4D864}"/>
    <dgm:cxn modelId="{DBF96A28-5C89-419F-834F-2B388DD6CF64}" type="presOf" srcId="{DA94FF3F-3A23-4D2E-BF68-A6762A551E4D}" destId="{3DF23A49-74E2-4E3E-8437-7BD1368D3C8C}" srcOrd="0" destOrd="0" presId="urn:microsoft.com/office/officeart/2008/layout/BendingPictureCaptionList"/>
    <dgm:cxn modelId="{0540EF88-27AF-4660-BE6D-6C2E2FDC1AA5}" srcId="{B78AFD2E-153B-4133-BFEA-01722828D352}" destId="{2B5E6D87-6437-46A1-9576-3E215343C53A}" srcOrd="5" destOrd="0" parTransId="{3BD0B3C6-4394-4736-906D-95542AEC473B}" sibTransId="{67F575D7-A39A-4920-9D7B-2657012BE2EE}"/>
    <dgm:cxn modelId="{F2EC8FEB-AD06-4848-BC69-230175F4D4A2}" type="presOf" srcId="{8C9C8035-C3BD-4956-836E-C9E39A92FF10}" destId="{9178F2D8-42B7-4B1C-899F-D1F4F7182CD1}" srcOrd="0" destOrd="0" presId="urn:microsoft.com/office/officeart/2008/layout/BendingPictureCaptionList"/>
    <dgm:cxn modelId="{8FA40197-9BB8-4544-A976-FDE56DB92F68}" srcId="{B78AFD2E-153B-4133-BFEA-01722828D352}" destId="{2AE7464C-45E5-4E89-99C8-D4B89386214C}" srcOrd="4" destOrd="0" parTransId="{DB0BFE8E-853E-4C4C-9681-210A5E4C6DC7}" sibTransId="{AA4CFAC1-284F-41EE-AD58-03185DDA648C}"/>
    <dgm:cxn modelId="{452AABEB-696E-4F96-B25A-6B41B4DADE87}" type="presOf" srcId="{0686E1BF-2A93-4427-834C-C5D9EB489D6E}" destId="{87E8D5B0-185B-4F56-A801-C680DBABA43B}" srcOrd="0" destOrd="0" presId="urn:microsoft.com/office/officeart/2008/layout/BendingPictureCaptionList"/>
    <dgm:cxn modelId="{622404C7-012B-46D2-8648-C000893BC7F3}" type="presOf" srcId="{7D0D9BCA-2CAD-498B-99D9-D3910625002D}" destId="{77FBF061-7291-48D8-A79C-DC7B26AB9334}" srcOrd="0" destOrd="0" presId="urn:microsoft.com/office/officeart/2008/layout/BendingPictureCaptionList"/>
    <dgm:cxn modelId="{6E44383C-1D1C-4241-B777-FC51B7BC6313}" srcId="{B78AFD2E-153B-4133-BFEA-01722828D352}" destId="{7D0D9BCA-2CAD-498B-99D9-D3910625002D}" srcOrd="0" destOrd="0" parTransId="{4888C9AB-B3A3-49CF-8C8D-3174A26B75C2}" sibTransId="{D94D70A6-D225-43AF-BF61-1E5F52490470}"/>
    <dgm:cxn modelId="{47C78779-DE69-4545-B02F-9E29E25ED3ED}" type="presOf" srcId="{2B5E6D87-6437-46A1-9576-3E215343C53A}" destId="{55693044-3A78-4E17-9D2A-5348B4DA219F}" srcOrd="0" destOrd="0" presId="urn:microsoft.com/office/officeart/2008/layout/BendingPictureCaptionList"/>
    <dgm:cxn modelId="{FFB7B12B-466C-4B4A-82DA-BDEC18E8FC11}" type="presParOf" srcId="{227476F6-0D8B-4273-BE8D-41720ABB1CE8}" destId="{B39F1270-2EEA-4C74-9A9A-7927247E0943}" srcOrd="0" destOrd="0" presId="urn:microsoft.com/office/officeart/2008/layout/BendingPictureCaptionList"/>
    <dgm:cxn modelId="{2EC03CC2-9786-4F8C-9801-66F963689226}" type="presParOf" srcId="{B39F1270-2EEA-4C74-9A9A-7927247E0943}" destId="{BDE5B070-C279-4897-A990-B391CAA70DB6}" srcOrd="0" destOrd="0" presId="urn:microsoft.com/office/officeart/2008/layout/BendingPictureCaptionList"/>
    <dgm:cxn modelId="{EA549B58-B404-439F-BA8E-3A96502F80D5}" type="presParOf" srcId="{B39F1270-2EEA-4C74-9A9A-7927247E0943}" destId="{77FBF061-7291-48D8-A79C-DC7B26AB9334}" srcOrd="1" destOrd="0" presId="urn:microsoft.com/office/officeart/2008/layout/BendingPictureCaptionList"/>
    <dgm:cxn modelId="{3590E730-5BCE-4416-B399-BD1F01990522}" type="presParOf" srcId="{227476F6-0D8B-4273-BE8D-41720ABB1CE8}" destId="{F5A099EB-BDCE-4443-8DDA-3238D9CBED5A}" srcOrd="1" destOrd="0" presId="urn:microsoft.com/office/officeart/2008/layout/BendingPictureCaptionList"/>
    <dgm:cxn modelId="{D063A9BB-69C8-43C3-BC46-75215426A7E0}" type="presParOf" srcId="{227476F6-0D8B-4273-BE8D-41720ABB1CE8}" destId="{DB36CB43-9A4A-4D3A-82BE-A3296A6EA55E}" srcOrd="2" destOrd="0" presId="urn:microsoft.com/office/officeart/2008/layout/BendingPictureCaptionList"/>
    <dgm:cxn modelId="{26536BEB-7397-4033-8370-EB10299A6821}" type="presParOf" srcId="{DB36CB43-9A4A-4D3A-82BE-A3296A6EA55E}" destId="{B459EDFE-FE46-46A3-BC83-657D3300A14B}" srcOrd="0" destOrd="0" presId="urn:microsoft.com/office/officeart/2008/layout/BendingPictureCaptionList"/>
    <dgm:cxn modelId="{32B06425-08C6-4800-ABCF-1888B1CBD404}" type="presParOf" srcId="{DB36CB43-9A4A-4D3A-82BE-A3296A6EA55E}" destId="{3DF23A49-74E2-4E3E-8437-7BD1368D3C8C}" srcOrd="1" destOrd="0" presId="urn:microsoft.com/office/officeart/2008/layout/BendingPictureCaptionList"/>
    <dgm:cxn modelId="{02361B43-50F3-4E33-B8EA-CF9D51043FBB}" type="presParOf" srcId="{227476F6-0D8B-4273-BE8D-41720ABB1CE8}" destId="{DF7999DC-C180-415D-9918-31F79EC5C6CE}" srcOrd="3" destOrd="0" presId="urn:microsoft.com/office/officeart/2008/layout/BendingPictureCaptionList"/>
    <dgm:cxn modelId="{D425FF13-28A2-43BE-820B-A4BC4AFDAEF0}" type="presParOf" srcId="{227476F6-0D8B-4273-BE8D-41720ABB1CE8}" destId="{F4F1A99B-C619-4DE6-BD0D-F3E03C990330}" srcOrd="4" destOrd="0" presId="urn:microsoft.com/office/officeart/2008/layout/BendingPictureCaptionList"/>
    <dgm:cxn modelId="{0383813F-B8B5-4ABE-B12B-A0A4640AE079}" type="presParOf" srcId="{F4F1A99B-C619-4DE6-BD0D-F3E03C990330}" destId="{74B4A57A-FC18-4590-84FF-1CB88A2B793F}" srcOrd="0" destOrd="0" presId="urn:microsoft.com/office/officeart/2008/layout/BendingPictureCaptionList"/>
    <dgm:cxn modelId="{B8F0AA65-A8EC-4D0E-BF87-A49A5AACE132}" type="presParOf" srcId="{F4F1A99B-C619-4DE6-BD0D-F3E03C990330}" destId="{9178F2D8-42B7-4B1C-899F-D1F4F7182CD1}" srcOrd="1" destOrd="0" presId="urn:microsoft.com/office/officeart/2008/layout/BendingPictureCaptionList"/>
    <dgm:cxn modelId="{02A549CA-6B6D-43C9-A5FE-A6F05C12CF1C}" type="presParOf" srcId="{227476F6-0D8B-4273-BE8D-41720ABB1CE8}" destId="{30AD55B9-0AD9-4256-9FC0-264A51BC8078}" srcOrd="5" destOrd="0" presId="urn:microsoft.com/office/officeart/2008/layout/BendingPictureCaptionList"/>
    <dgm:cxn modelId="{AA043B29-B436-49CD-BE73-7330A4D3F2AC}" type="presParOf" srcId="{227476F6-0D8B-4273-BE8D-41720ABB1CE8}" destId="{3A1F901E-AE30-4D40-9DF6-F89914B4D2A4}" srcOrd="6" destOrd="0" presId="urn:microsoft.com/office/officeart/2008/layout/BendingPictureCaptionList"/>
    <dgm:cxn modelId="{3BA6F112-B8C7-4AC4-8C03-C4433B2488C8}" type="presParOf" srcId="{3A1F901E-AE30-4D40-9DF6-F89914B4D2A4}" destId="{32A33702-BF9B-416A-955B-036261E776BF}" srcOrd="0" destOrd="0" presId="urn:microsoft.com/office/officeart/2008/layout/BendingPictureCaptionList"/>
    <dgm:cxn modelId="{D5C08E33-615B-4EF1-AA9B-EBF8E5B954C9}" type="presParOf" srcId="{3A1F901E-AE30-4D40-9DF6-F89914B4D2A4}" destId="{87E8D5B0-185B-4F56-A801-C680DBABA43B}" srcOrd="1" destOrd="0" presId="urn:microsoft.com/office/officeart/2008/layout/BendingPictureCaptionList"/>
    <dgm:cxn modelId="{773AC805-C2A8-4F15-A9E4-8FC25E9F4AA5}" type="presParOf" srcId="{227476F6-0D8B-4273-BE8D-41720ABB1CE8}" destId="{B5B93EA5-DD0F-42E6-8BC6-C504E77A8982}" srcOrd="7" destOrd="0" presId="urn:microsoft.com/office/officeart/2008/layout/BendingPictureCaptionList"/>
    <dgm:cxn modelId="{661D3E36-0F6E-4838-A3B4-55D19289673F}" type="presParOf" srcId="{227476F6-0D8B-4273-BE8D-41720ABB1CE8}" destId="{77215CC9-8715-4751-A18F-8772BED201C3}" srcOrd="8" destOrd="0" presId="urn:microsoft.com/office/officeart/2008/layout/BendingPictureCaptionList"/>
    <dgm:cxn modelId="{D1BCFB72-A7D2-4916-AF92-746C96B36230}" type="presParOf" srcId="{77215CC9-8715-4751-A18F-8772BED201C3}" destId="{A81E8B7B-FCA3-430D-B709-B3DB16145181}" srcOrd="0" destOrd="0" presId="urn:microsoft.com/office/officeart/2008/layout/BendingPictureCaptionList"/>
    <dgm:cxn modelId="{922B6BFE-F540-4FEA-A9A9-AA2EE87F3747}" type="presParOf" srcId="{77215CC9-8715-4751-A18F-8772BED201C3}" destId="{F4FA1471-DAFB-4D04-B840-57C08A29C6D3}" srcOrd="1" destOrd="0" presId="urn:microsoft.com/office/officeart/2008/layout/BendingPictureCaptionList"/>
    <dgm:cxn modelId="{459086F2-6E56-4686-B1C9-0466CDEE4738}" type="presParOf" srcId="{227476F6-0D8B-4273-BE8D-41720ABB1CE8}" destId="{C0E8984A-1A48-41DA-BE60-0AE344FBC31C}" srcOrd="9" destOrd="0" presId="urn:microsoft.com/office/officeart/2008/layout/BendingPictureCaptionList"/>
    <dgm:cxn modelId="{ADFC57C9-610D-4CBE-8181-76AF839192AD}" type="presParOf" srcId="{227476F6-0D8B-4273-BE8D-41720ABB1CE8}" destId="{2A43C3B1-C63A-4A06-884C-658E4C7E7773}" srcOrd="10" destOrd="0" presId="urn:microsoft.com/office/officeart/2008/layout/BendingPictureCaptionList"/>
    <dgm:cxn modelId="{4CB383ED-27BF-453E-9E63-B7DC5133609D}" type="presParOf" srcId="{2A43C3B1-C63A-4A06-884C-658E4C7E7773}" destId="{B28D92B5-F280-4717-941C-0972D825C763}" srcOrd="0" destOrd="0" presId="urn:microsoft.com/office/officeart/2008/layout/BendingPictureCaptionList"/>
    <dgm:cxn modelId="{B8B4E46B-1D6B-4C82-9200-EFA3AC97B7FF}" type="presParOf" srcId="{2A43C3B1-C63A-4A06-884C-658E4C7E7773}" destId="{55693044-3A78-4E17-9D2A-5348B4DA219F}" srcOrd="1" destOrd="0" presId="urn:microsoft.com/office/officeart/2008/layout/BendingPictureCaption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DE5B070-C279-4897-A990-B391CAA70DB6}">
      <dsp:nvSpPr>
        <dsp:cNvPr id="0" name=""/>
        <dsp:cNvSpPr/>
      </dsp:nvSpPr>
      <dsp:spPr>
        <a:xfrm>
          <a:off x="771524" y="4514"/>
          <a:ext cx="2375296" cy="1900237"/>
        </a:xfrm>
        <a:prstGeom prst="rect">
          <a:avLst/>
        </a:prstGeom>
        <a:blipFill>
          <a:blip xmlns:r="http://schemas.openxmlformats.org/officeDocument/2006/relationships" r:embed="rId1">
            <a:extLst>
              <a:ext uri="{28A0092B-C50C-407E-A947-70E740481C1C}">
                <a14:useLocalDpi xmlns:a14="http://schemas.microsoft.com/office/drawing/2010/main" xmlns="" val="0"/>
              </a:ext>
            </a:extLst>
          </a:blip>
          <a:srcRect/>
          <a:stretch>
            <a:fillRect t="-14000" b="-14000"/>
          </a:stretch>
        </a:blipFill>
        <a:ln>
          <a:noFill/>
        </a:ln>
        <a:effectLst>
          <a:outerShdw blurRad="38100" dist="30000" dir="5400000" rotWithShape="0">
            <a:srgbClr val="000000">
              <a:alpha val="45000"/>
            </a:srgbClr>
          </a:outerShdw>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77FBF061-7291-48D8-A79C-DC7B26AB9334}">
      <dsp:nvSpPr>
        <dsp:cNvPr id="0" name=""/>
        <dsp:cNvSpPr/>
      </dsp:nvSpPr>
      <dsp:spPr>
        <a:xfrm>
          <a:off x="985301" y="1714728"/>
          <a:ext cx="2114013" cy="665083"/>
        </a:xfrm>
        <a:prstGeom prst="wedgeRectCallout">
          <a:avLst>
            <a:gd name="adj1" fmla="val 20250"/>
            <a:gd name="adj2" fmla="val -607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effectLst>
                <a:outerShdw blurRad="38100" dist="38100" dir="2700000" algn="tl">
                  <a:srgbClr val="000000">
                    <a:alpha val="43137"/>
                  </a:srgbClr>
                </a:outerShdw>
              </a:effectLst>
            </a:rPr>
            <a:t>肛門指診</a:t>
          </a:r>
        </a:p>
      </dsp:txBody>
      <dsp:txXfrm>
        <a:off x="985301" y="1714728"/>
        <a:ext cx="2114013" cy="665083"/>
      </dsp:txXfrm>
    </dsp:sp>
    <dsp:sp modelId="{B459EDFE-FE46-46A3-BC83-657D3300A14B}">
      <dsp:nvSpPr>
        <dsp:cNvPr id="0" name=""/>
        <dsp:cNvSpPr/>
      </dsp:nvSpPr>
      <dsp:spPr>
        <a:xfrm>
          <a:off x="3384351" y="4514"/>
          <a:ext cx="2375296" cy="1900237"/>
        </a:xfrm>
        <a:prstGeom prst="rect">
          <a:avLst/>
        </a:prstGeom>
        <a:blipFill>
          <a:blip xmlns:r="http://schemas.openxmlformats.org/officeDocument/2006/relationships" r:embed="rId2">
            <a:extLst>
              <a:ext uri="{28A0092B-C50C-407E-A947-70E740481C1C}">
                <a14:useLocalDpi xmlns:a14="http://schemas.microsoft.com/office/drawing/2010/main" xmlns="" val="0"/>
              </a:ext>
            </a:extLst>
          </a:blip>
          <a:srcRect/>
          <a:stretch>
            <a:fillRect t="-10000" b="-10000"/>
          </a:stretch>
        </a:blipFill>
        <a:ln>
          <a:noFill/>
        </a:ln>
        <a:effectLst>
          <a:outerShdw blurRad="38100" dist="30000" dir="5400000" rotWithShape="0">
            <a:srgbClr val="000000">
              <a:alpha val="45000"/>
            </a:srgbClr>
          </a:outerShdw>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3DF23A49-74E2-4E3E-8437-7BD1368D3C8C}">
      <dsp:nvSpPr>
        <dsp:cNvPr id="0" name=""/>
        <dsp:cNvSpPr/>
      </dsp:nvSpPr>
      <dsp:spPr>
        <a:xfrm>
          <a:off x="3598127" y="1714728"/>
          <a:ext cx="2114013" cy="665083"/>
        </a:xfrm>
        <a:prstGeom prst="wedgeRectCallout">
          <a:avLst>
            <a:gd name="adj1" fmla="val 20250"/>
            <a:gd name="adj2" fmla="val -60700"/>
          </a:avLst>
        </a:prstGeom>
        <a:solidFill>
          <a:schemeClr val="accent4">
            <a:hueOff val="1496996"/>
            <a:satOff val="-8277"/>
            <a:lumOff val="-706"/>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effectLst>
                <a:outerShdw blurRad="38100" dist="38100" dir="2700000" algn="tl">
                  <a:srgbClr val="000000">
                    <a:alpha val="43137"/>
                  </a:srgbClr>
                </a:outerShdw>
              </a:effectLst>
            </a:rPr>
            <a:t>糞便潛血檢查</a:t>
          </a:r>
        </a:p>
      </dsp:txBody>
      <dsp:txXfrm>
        <a:off x="3598127" y="1714728"/>
        <a:ext cx="2114013" cy="665083"/>
      </dsp:txXfrm>
    </dsp:sp>
    <dsp:sp modelId="{74B4A57A-FC18-4590-84FF-1CB88A2B793F}">
      <dsp:nvSpPr>
        <dsp:cNvPr id="0" name=""/>
        <dsp:cNvSpPr/>
      </dsp:nvSpPr>
      <dsp:spPr>
        <a:xfrm>
          <a:off x="5997177" y="4514"/>
          <a:ext cx="2375296" cy="1900237"/>
        </a:xfrm>
        <a:prstGeom prst="rect">
          <a:avLst/>
        </a:prstGeom>
        <a:blipFill>
          <a:blip xmlns:r="http://schemas.openxmlformats.org/officeDocument/2006/relationships" r:embed="rId3">
            <a:extLst>
              <a:ext uri="{28A0092B-C50C-407E-A947-70E740481C1C}">
                <a14:useLocalDpi xmlns:a14="http://schemas.microsoft.com/office/drawing/2010/main" xmlns="" val="0"/>
              </a:ext>
            </a:extLst>
          </a:blip>
          <a:srcRect/>
          <a:stretch>
            <a:fillRect t="-14000" b="-14000"/>
          </a:stretch>
        </a:blipFill>
        <a:ln>
          <a:noFill/>
        </a:ln>
        <a:effectLst>
          <a:outerShdw blurRad="38100" dist="30000" dir="5400000" rotWithShape="0">
            <a:srgbClr val="000000">
              <a:alpha val="45000"/>
            </a:srgbClr>
          </a:outerShdw>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9178F2D8-42B7-4B1C-899F-D1F4F7182CD1}">
      <dsp:nvSpPr>
        <dsp:cNvPr id="0" name=""/>
        <dsp:cNvSpPr/>
      </dsp:nvSpPr>
      <dsp:spPr>
        <a:xfrm>
          <a:off x="6210954" y="1714728"/>
          <a:ext cx="2114013" cy="665083"/>
        </a:xfrm>
        <a:prstGeom prst="wedgeRectCallout">
          <a:avLst>
            <a:gd name="adj1" fmla="val 20250"/>
            <a:gd name="adj2" fmla="val -60700"/>
          </a:avLst>
        </a:prstGeom>
        <a:solidFill>
          <a:schemeClr val="accent4">
            <a:hueOff val="2993992"/>
            <a:satOff val="-16555"/>
            <a:lumOff val="-1412"/>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effectLst>
                <a:outerShdw blurRad="38100" dist="38100" dir="2700000" algn="tl">
                  <a:srgbClr val="000000">
                    <a:alpha val="43137"/>
                  </a:srgbClr>
                </a:outerShdw>
              </a:effectLst>
            </a:rPr>
            <a:t>大腸鏡檢查</a:t>
          </a:r>
        </a:p>
      </dsp:txBody>
      <dsp:txXfrm>
        <a:off x="6210954" y="1714728"/>
        <a:ext cx="2114013" cy="665083"/>
      </dsp:txXfrm>
    </dsp:sp>
    <dsp:sp modelId="{32A33702-BF9B-416A-955B-036261E776BF}">
      <dsp:nvSpPr>
        <dsp:cNvPr id="0" name=""/>
        <dsp:cNvSpPr/>
      </dsp:nvSpPr>
      <dsp:spPr>
        <a:xfrm>
          <a:off x="755586" y="2620894"/>
          <a:ext cx="2375296" cy="1900237"/>
        </a:xfrm>
        <a:prstGeom prst="rect">
          <a:avLst/>
        </a:prstGeom>
        <a:blipFill>
          <a:blip xmlns:r="http://schemas.openxmlformats.org/officeDocument/2006/relationships" r:embed="rId4">
            <a:extLst>
              <a:ext uri="{28A0092B-C50C-407E-A947-70E740481C1C}">
                <a14:useLocalDpi xmlns:a14="http://schemas.microsoft.com/office/drawing/2010/main" xmlns="" val="0"/>
              </a:ext>
            </a:extLst>
          </a:blip>
          <a:srcRect/>
          <a:stretch>
            <a:fillRect l="-4000" r="-4000"/>
          </a:stretch>
        </a:blipFill>
        <a:ln>
          <a:noFill/>
        </a:ln>
        <a:effectLst>
          <a:outerShdw blurRad="38100" dist="30000" dir="5400000" rotWithShape="0">
            <a:srgbClr val="000000">
              <a:alpha val="45000"/>
            </a:srgbClr>
          </a:outerShdw>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87E8D5B0-185B-4F56-A801-C680DBABA43B}">
      <dsp:nvSpPr>
        <dsp:cNvPr id="0" name=""/>
        <dsp:cNvSpPr/>
      </dsp:nvSpPr>
      <dsp:spPr>
        <a:xfrm>
          <a:off x="985301" y="4327554"/>
          <a:ext cx="2114013" cy="665083"/>
        </a:xfrm>
        <a:prstGeom prst="wedgeRectCallout">
          <a:avLst>
            <a:gd name="adj1" fmla="val 20250"/>
            <a:gd name="adj2" fmla="val -60700"/>
          </a:avLst>
        </a:prstGeom>
        <a:solidFill>
          <a:schemeClr val="accent4">
            <a:hueOff val="4490988"/>
            <a:satOff val="-24832"/>
            <a:lumOff val="-2117"/>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effectLst>
                <a:outerShdw blurRad="38100" dist="38100" dir="2700000" algn="tl">
                  <a:srgbClr val="000000">
                    <a:alpha val="43137"/>
                  </a:srgbClr>
                </a:outerShdw>
              </a:effectLst>
            </a:rPr>
            <a:t>下消化道</a:t>
          </a:r>
          <a:r>
            <a:rPr lang="en-US" altLang="zh-TW" sz="2000" b="1" kern="1200" dirty="0">
              <a:effectLst>
                <a:outerShdw blurRad="38100" dist="38100" dir="2700000" algn="tl">
                  <a:srgbClr val="000000">
                    <a:alpha val="43137"/>
                  </a:srgbClr>
                </a:outerShdw>
              </a:effectLst>
            </a:rPr>
            <a:t>X</a:t>
          </a:r>
          <a:r>
            <a:rPr lang="zh-TW" altLang="en-US" sz="2000" b="1" kern="1200" dirty="0">
              <a:effectLst>
                <a:outerShdw blurRad="38100" dist="38100" dir="2700000" algn="tl">
                  <a:srgbClr val="000000">
                    <a:alpha val="43137"/>
                  </a:srgbClr>
                </a:outerShdw>
              </a:effectLst>
            </a:rPr>
            <a:t>光攝影</a:t>
          </a:r>
        </a:p>
      </dsp:txBody>
      <dsp:txXfrm>
        <a:off x="985301" y="4327554"/>
        <a:ext cx="2114013" cy="665083"/>
      </dsp:txXfrm>
    </dsp:sp>
    <dsp:sp modelId="{A81E8B7B-FCA3-430D-B709-B3DB16145181}">
      <dsp:nvSpPr>
        <dsp:cNvPr id="0" name=""/>
        <dsp:cNvSpPr/>
      </dsp:nvSpPr>
      <dsp:spPr>
        <a:xfrm>
          <a:off x="3384351" y="2617340"/>
          <a:ext cx="2375296" cy="1900237"/>
        </a:xfrm>
        <a:prstGeom prst="rect">
          <a:avLst/>
        </a:prstGeom>
        <a:blipFill>
          <a:blip xmlns:r="http://schemas.openxmlformats.org/officeDocument/2006/relationships" r:embed="rId5">
            <a:extLst>
              <a:ext uri="{28A0092B-C50C-407E-A947-70E740481C1C}">
                <a14:useLocalDpi xmlns:a14="http://schemas.microsoft.com/office/drawing/2010/main" xmlns="" val="0"/>
              </a:ext>
            </a:extLst>
          </a:blip>
          <a:srcRect/>
          <a:stretch>
            <a:fillRect/>
          </a:stretch>
        </a:blipFill>
        <a:ln>
          <a:noFill/>
        </a:ln>
        <a:effectLst>
          <a:outerShdw blurRad="38100" dist="30000" dir="5400000" rotWithShape="0">
            <a:srgbClr val="000000">
              <a:alpha val="45000"/>
            </a:srgbClr>
          </a:outerShdw>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F4FA1471-DAFB-4D04-B840-57C08A29C6D3}">
      <dsp:nvSpPr>
        <dsp:cNvPr id="0" name=""/>
        <dsp:cNvSpPr/>
      </dsp:nvSpPr>
      <dsp:spPr>
        <a:xfrm>
          <a:off x="3598127" y="4327554"/>
          <a:ext cx="2114013" cy="665083"/>
        </a:xfrm>
        <a:prstGeom prst="wedgeRectCallout">
          <a:avLst>
            <a:gd name="adj1" fmla="val 20250"/>
            <a:gd name="adj2" fmla="val -60700"/>
          </a:avLst>
        </a:prstGeom>
        <a:solidFill>
          <a:schemeClr val="accent4">
            <a:hueOff val="5987983"/>
            <a:satOff val="-33110"/>
            <a:lumOff val="-2823"/>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altLang="zh-TW" sz="2000" b="1" kern="1200" dirty="0">
              <a:effectLst>
                <a:outerShdw blurRad="38100" dist="38100" dir="2700000" algn="tl">
                  <a:srgbClr val="000000">
                    <a:alpha val="43137"/>
                  </a:srgbClr>
                </a:outerShdw>
              </a:effectLst>
            </a:rPr>
            <a:t>CT</a:t>
          </a:r>
          <a:r>
            <a:rPr lang="zh-TW" altLang="en-US" sz="2000" b="1" kern="1200" dirty="0">
              <a:effectLst>
                <a:outerShdw blurRad="38100" dist="38100" dir="2700000" algn="tl">
                  <a:srgbClr val="000000">
                    <a:alpha val="43137"/>
                  </a:srgbClr>
                </a:outerShdw>
              </a:effectLst>
            </a:rPr>
            <a:t> </a:t>
          </a:r>
          <a:r>
            <a:rPr lang="en-US" altLang="zh-TW" sz="2000" b="1" kern="1200" dirty="0">
              <a:effectLst>
                <a:outerShdw blurRad="38100" dist="38100" dir="2700000" algn="tl">
                  <a:srgbClr val="000000">
                    <a:alpha val="43137"/>
                  </a:srgbClr>
                </a:outerShdw>
              </a:effectLst>
            </a:rPr>
            <a:t>PET</a:t>
          </a:r>
          <a:endParaRPr lang="zh-TW" altLang="en-US" sz="2000" b="1" kern="1200" dirty="0">
            <a:effectLst>
              <a:outerShdw blurRad="38100" dist="38100" dir="2700000" algn="tl">
                <a:srgbClr val="000000">
                  <a:alpha val="43137"/>
                </a:srgbClr>
              </a:outerShdw>
            </a:effectLst>
          </a:endParaRPr>
        </a:p>
      </dsp:txBody>
      <dsp:txXfrm>
        <a:off x="3598127" y="4327554"/>
        <a:ext cx="2114013" cy="665083"/>
      </dsp:txXfrm>
    </dsp:sp>
    <dsp:sp modelId="{B28D92B5-F280-4717-941C-0972D825C763}">
      <dsp:nvSpPr>
        <dsp:cNvPr id="0" name=""/>
        <dsp:cNvSpPr/>
      </dsp:nvSpPr>
      <dsp:spPr>
        <a:xfrm>
          <a:off x="5997177" y="2617340"/>
          <a:ext cx="2375296" cy="1900237"/>
        </a:xfrm>
        <a:prstGeom prst="rect">
          <a:avLst/>
        </a:prstGeom>
        <a:blipFill>
          <a:blip xmlns:r="http://schemas.openxmlformats.org/officeDocument/2006/relationships" r:embed="rId6">
            <a:extLst>
              <a:ext uri="{28A0092B-C50C-407E-A947-70E740481C1C}">
                <a14:useLocalDpi xmlns:a14="http://schemas.microsoft.com/office/drawing/2010/main" xmlns="" val="0"/>
              </a:ext>
            </a:extLst>
          </a:blip>
          <a:srcRect/>
          <a:stretch>
            <a:fillRect t="-12000" b="-12000"/>
          </a:stretch>
        </a:blipFill>
        <a:ln>
          <a:noFill/>
        </a:ln>
        <a:effectLst>
          <a:outerShdw blurRad="38100" dist="30000" dir="5400000" rotWithShape="0">
            <a:srgbClr val="000000">
              <a:alpha val="45000"/>
            </a:srgbClr>
          </a:outerShdw>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55693044-3A78-4E17-9D2A-5348B4DA219F}">
      <dsp:nvSpPr>
        <dsp:cNvPr id="0" name=""/>
        <dsp:cNvSpPr/>
      </dsp:nvSpPr>
      <dsp:spPr>
        <a:xfrm>
          <a:off x="6210954" y="4327554"/>
          <a:ext cx="2114013" cy="665083"/>
        </a:xfrm>
        <a:prstGeom prst="wedgeRectCallout">
          <a:avLst>
            <a:gd name="adj1" fmla="val 20250"/>
            <a:gd name="adj2" fmla="val -60700"/>
          </a:avLst>
        </a:prstGeom>
        <a:solidFill>
          <a:schemeClr val="accent4">
            <a:hueOff val="7484979"/>
            <a:satOff val="-41387"/>
            <a:lumOff val="-3529"/>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effectLst>
                <a:outerShdw blurRad="38100" dist="38100" dir="2700000" algn="tl">
                  <a:srgbClr val="000000">
                    <a:alpha val="43137"/>
                  </a:srgbClr>
                </a:outerShdw>
              </a:effectLst>
            </a:rPr>
            <a:t>腫瘤指標</a:t>
          </a:r>
          <a:r>
            <a:rPr lang="en-US" altLang="zh-TW" sz="2000" b="1" kern="1200" dirty="0">
              <a:effectLst>
                <a:outerShdw blurRad="38100" dist="38100" dir="2700000" algn="tl">
                  <a:srgbClr val="000000">
                    <a:alpha val="43137"/>
                  </a:srgbClr>
                </a:outerShdw>
              </a:effectLst>
            </a:rPr>
            <a:t>-CEA</a:t>
          </a:r>
          <a:endParaRPr lang="zh-TW" altLang="en-US" sz="2000" b="1" kern="1200" dirty="0">
            <a:effectLst>
              <a:outerShdw blurRad="38100" dist="38100" dir="2700000" algn="tl">
                <a:srgbClr val="000000">
                  <a:alpha val="43137"/>
                </a:srgbClr>
              </a:outerShdw>
            </a:effectLst>
          </a:endParaRPr>
        </a:p>
      </dsp:txBody>
      <dsp:txXfrm>
        <a:off x="6210954" y="4327554"/>
        <a:ext cx="2114013" cy="665083"/>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image" Target="../media/image1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zh-TW" altLang="en-US"/>
          </a:p>
        </p:txBody>
      </p:sp>
      <p:sp>
        <p:nvSpPr>
          <p:cNvPr id="3" name="日期版面配置區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BEA1C66C-ADF7-4EE9-A2E5-C4D4AF54FABC}" type="datetimeFigureOut">
              <a:rPr lang="zh-TW" altLang="en-US" smtClean="0"/>
              <a:pPr/>
              <a:t>2021/12/24</a:t>
            </a:fld>
            <a:endParaRPr lang="zh-TW" altLang="en-US"/>
          </a:p>
        </p:txBody>
      </p:sp>
      <p:sp>
        <p:nvSpPr>
          <p:cNvPr id="4" name="頁尾版面配置區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33F460E-C91C-4525-8E9C-21A56ED4EE14}" type="slidenum">
              <a:rPr lang="zh-TW" altLang="en-US" smtClean="0"/>
              <a:pPr/>
              <a:t>‹#›</a:t>
            </a:fld>
            <a:endParaRPr lang="zh-TW" altLang="en-US"/>
          </a:p>
        </p:txBody>
      </p:sp>
    </p:spTree>
    <p:extLst>
      <p:ext uri="{BB962C8B-B14F-4D97-AF65-F5344CB8AC3E}">
        <p14:creationId xmlns:p14="http://schemas.microsoft.com/office/powerpoint/2010/main" xmlns="" val="19714960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zh-TW" altLang="en-US"/>
          </a:p>
        </p:txBody>
      </p:sp>
      <p:sp>
        <p:nvSpPr>
          <p:cNvPr id="3" name="日期版面配置區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36E6CB5-2635-4AAC-9FA7-BFF79DCC8C5E}" type="datetimeFigureOut">
              <a:rPr lang="zh-TW" altLang="en-US" smtClean="0"/>
              <a:pPr/>
              <a:t>2021/12/24</a:t>
            </a:fld>
            <a:endParaRPr lang="zh-TW" altLang="en-US"/>
          </a:p>
        </p:txBody>
      </p:sp>
      <p:sp>
        <p:nvSpPr>
          <p:cNvPr id="4" name="投影片圖像版面配置區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zh-TW" altLang="en-US"/>
          </a:p>
        </p:txBody>
      </p:sp>
      <p:sp>
        <p:nvSpPr>
          <p:cNvPr id="5" name="備忘稿版面配置區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55558C0-56A7-4D43-8BE8-F2C607DC2886}" type="slidenum">
              <a:rPr lang="zh-TW" altLang="en-US" smtClean="0"/>
              <a:pPr/>
              <a:t>‹#›</a:t>
            </a:fld>
            <a:endParaRPr lang="zh-TW" altLang="en-US"/>
          </a:p>
        </p:txBody>
      </p:sp>
    </p:spTree>
    <p:extLst>
      <p:ext uri="{BB962C8B-B14F-4D97-AF65-F5344CB8AC3E}">
        <p14:creationId xmlns:p14="http://schemas.microsoft.com/office/powerpoint/2010/main" xmlns="" val="108586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2007</a:t>
            </a:r>
            <a:r>
              <a:rPr lang="zh-TW" altLang="en-US" dirty="0"/>
              <a:t>年起超過肝癌，總人數躍居第一</a:t>
            </a:r>
          </a:p>
        </p:txBody>
      </p:sp>
      <p:sp>
        <p:nvSpPr>
          <p:cNvPr id="4" name="投影片編號版面配置區 3"/>
          <p:cNvSpPr>
            <a:spLocks noGrp="1"/>
          </p:cNvSpPr>
          <p:nvPr>
            <p:ph type="sldNum" sz="quarter" idx="10"/>
          </p:nvPr>
        </p:nvSpPr>
        <p:spPr/>
        <p:txBody>
          <a:bodyPr/>
          <a:lstStyle/>
          <a:p>
            <a:fld id="{730EFBC4-E079-43C0-AFA0-BD6FF84E37F0}" type="slidenum">
              <a:rPr lang="zh-TW" altLang="en-US" smtClean="0"/>
              <a:pPr/>
              <a:t>4</a:t>
            </a:fld>
            <a:endParaRPr lang="zh-TW" altLang="en-US"/>
          </a:p>
        </p:txBody>
      </p:sp>
    </p:spTree>
    <p:extLst>
      <p:ext uri="{BB962C8B-B14F-4D97-AF65-F5344CB8AC3E}">
        <p14:creationId xmlns:p14="http://schemas.microsoft.com/office/powerpoint/2010/main" xmlns="" val="4087841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effectLst/>
              </a:rPr>
              <a:t>CEA(</a:t>
            </a:r>
            <a:r>
              <a:rPr lang="zh-TW" altLang="en-US" dirty="0">
                <a:effectLst/>
              </a:rPr>
              <a:t>癌胚抗原</a:t>
            </a:r>
            <a:r>
              <a:rPr lang="en-US" altLang="zh-TW" dirty="0">
                <a:effectLst/>
              </a:rPr>
              <a:t>)</a:t>
            </a:r>
            <a:r>
              <a:rPr lang="zh-TW" altLang="en-US" dirty="0">
                <a:effectLst/>
              </a:rPr>
              <a:t>是一種由細胞分泌至血液中的微量醣蛋白。</a:t>
            </a:r>
            <a:r>
              <a:rPr lang="en-US" altLang="zh-TW" dirty="0">
                <a:effectLst/>
              </a:rPr>
              <a:t>CEA</a:t>
            </a:r>
            <a:r>
              <a:rPr lang="zh-TW" altLang="en-US" dirty="0">
                <a:effectLst/>
              </a:rPr>
              <a:t>上升的原因很多種，最常拿來當做大腸直腸癌追蹤治療的腫瘤指標；其他在胰臟癌、胃癌、乳癌、肺癌、甲狀腺癌、及卵巢癌等都可能會有</a:t>
            </a:r>
            <a:r>
              <a:rPr lang="en-US" altLang="zh-TW" dirty="0">
                <a:effectLst/>
              </a:rPr>
              <a:t>CEA</a:t>
            </a:r>
            <a:r>
              <a:rPr lang="zh-TW" altLang="en-US" dirty="0">
                <a:effectLst/>
              </a:rPr>
              <a:t>的上升。另外，也有一些非惡性腫瘤的問題也會造成</a:t>
            </a:r>
            <a:r>
              <a:rPr lang="en-US" altLang="zh-TW" dirty="0">
                <a:effectLst/>
              </a:rPr>
              <a:t>CEA</a:t>
            </a:r>
            <a:r>
              <a:rPr lang="zh-TW" altLang="en-US" dirty="0">
                <a:effectLst/>
              </a:rPr>
              <a:t>的上升，如抽菸、感染、發炎性腸炎、胰臟炎、肝硬化抽血檢驗。因為有許多的結直腸癌病患</a:t>
            </a:r>
            <a:r>
              <a:rPr lang="en-US" altLang="zh-TW" dirty="0">
                <a:effectLst/>
              </a:rPr>
              <a:t>CEA</a:t>
            </a:r>
            <a:r>
              <a:rPr lang="zh-TW" altLang="en-US" dirty="0">
                <a:effectLst/>
              </a:rPr>
              <a:t>指數也正常</a:t>
            </a:r>
            <a:r>
              <a:rPr lang="en-US" altLang="zh-TW" dirty="0">
                <a:effectLst/>
              </a:rPr>
              <a:t>( MG/DL &lt; 5 )</a:t>
            </a:r>
            <a:r>
              <a:rPr lang="zh-TW" altLang="en-US" dirty="0">
                <a:effectLst/>
              </a:rPr>
              <a:t>，因此並不建議做為篩檢的單一工具，而做為治療後追蹤是否有疾病復發的評估指標。</a:t>
            </a:r>
            <a:endParaRPr lang="zh-TW" altLang="en-US" dirty="0"/>
          </a:p>
        </p:txBody>
      </p:sp>
      <p:sp>
        <p:nvSpPr>
          <p:cNvPr id="4" name="投影片編號版面配置區 3"/>
          <p:cNvSpPr>
            <a:spLocks noGrp="1"/>
          </p:cNvSpPr>
          <p:nvPr>
            <p:ph type="sldNum" sz="quarter" idx="10"/>
          </p:nvPr>
        </p:nvSpPr>
        <p:spPr/>
        <p:txBody>
          <a:bodyPr/>
          <a:lstStyle/>
          <a:p>
            <a:fld id="{C55558C0-56A7-4D43-8BE8-F2C607DC2886}" type="slidenum">
              <a:rPr lang="zh-TW" altLang="en-US" smtClean="0"/>
              <a:pPr/>
              <a:t>23</a:t>
            </a:fld>
            <a:endParaRPr lang="zh-TW" altLang="en-US"/>
          </a:p>
        </p:txBody>
      </p:sp>
    </p:spTree>
    <p:extLst>
      <p:ext uri="{BB962C8B-B14F-4D97-AF65-F5344CB8AC3E}">
        <p14:creationId xmlns:p14="http://schemas.microsoft.com/office/powerpoint/2010/main" xmlns="" val="1941374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dirty="0"/>
              <a:t>結直腸癌的治療仍以手術切除為主，以往會有許多人害怕要做人工肛門而放棄治療。但隨著醫療科技的進步，治療的方針朝向對病人傷害最少、盡量保留原有器官功能為最高原則。在治療前要仔細評估病人的年齡及當時身體狀況，還有疾病的期別、腫瘤大小及腫瘤長的位置，以選擇合適的治療計畫。</a:t>
            </a:r>
            <a:r>
              <a:rPr lang="en-US" altLang="zh-TW" dirty="0"/>
              <a:t> </a:t>
            </a:r>
            <a:endParaRPr lang="zh-TW" altLang="zh-TW" dirty="0"/>
          </a:p>
          <a:p>
            <a:r>
              <a:rPr lang="zh-TW" altLang="zh-TW" b="1" dirty="0"/>
              <a:t>結直腸癌的治療可能包括手術、化學治療、標靶治療、及放射線治療</a:t>
            </a:r>
            <a:endParaRPr lang="zh-TW" altLang="zh-TW" dirty="0"/>
          </a:p>
        </p:txBody>
      </p:sp>
      <p:sp>
        <p:nvSpPr>
          <p:cNvPr id="4" name="投影片編號版面配置區 3"/>
          <p:cNvSpPr>
            <a:spLocks noGrp="1"/>
          </p:cNvSpPr>
          <p:nvPr>
            <p:ph type="sldNum" sz="quarter" idx="10"/>
          </p:nvPr>
        </p:nvSpPr>
        <p:spPr/>
        <p:txBody>
          <a:bodyPr/>
          <a:lstStyle/>
          <a:p>
            <a:fld id="{C55558C0-56A7-4D43-8BE8-F2C607DC2886}" type="slidenum">
              <a:rPr lang="zh-TW" altLang="en-US" smtClean="0"/>
              <a:pPr/>
              <a:t>27</a:t>
            </a:fld>
            <a:endParaRPr lang="zh-TW" altLang="en-US"/>
          </a:p>
        </p:txBody>
      </p:sp>
    </p:spTree>
    <p:extLst>
      <p:ext uri="{BB962C8B-B14F-4D97-AF65-F5344CB8AC3E}">
        <p14:creationId xmlns:p14="http://schemas.microsoft.com/office/powerpoint/2010/main" xmlns="" val="850028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dirty="0"/>
              <a:t>當結直腸癌的病灶只在局部時，最主要的治療方法是手術切除。手術切除的原則是將主要病變的腸道切除，並清除鄰近的淋巴結，然後再將腸子重新接回以保持它原有的機能，由於大腸的長度約</a:t>
            </a:r>
            <a:r>
              <a:rPr lang="en-US" altLang="zh-TW" dirty="0"/>
              <a:t>150</a:t>
            </a:r>
            <a:r>
              <a:rPr lang="zh-TW" altLang="zh-TW" dirty="0"/>
              <a:t>公分，切掉部分的大腸對人體影響不大。</a:t>
            </a:r>
            <a:endParaRPr lang="en-US" altLang="zh-TW" dirty="0"/>
          </a:p>
          <a:p>
            <a:r>
              <a:rPr lang="zh-TW" altLang="zh-TW" dirty="0"/>
              <a:t>在手術切除後，仍必須要定期做追蹤檢查，一般來說，前兩年必須要每三個月追蹤一次，第三年到第五年則可延長到半年追蹤一次，五年之後也應該每年定期追蹤一次。在密切的追蹤檢查中，腫瘤標記</a:t>
            </a:r>
            <a:r>
              <a:rPr lang="en-US" altLang="zh-TW" dirty="0"/>
              <a:t>CEA </a:t>
            </a:r>
            <a:r>
              <a:rPr lang="zh-TW" altLang="zh-TW" dirty="0"/>
              <a:t>對大腸直腸癌的復發偵測較具價值，可做為疾病的參考之一，但並不是唯一的依據</a:t>
            </a:r>
            <a:endParaRPr lang="zh-TW" altLang="en-US" dirty="0"/>
          </a:p>
        </p:txBody>
      </p:sp>
      <p:sp>
        <p:nvSpPr>
          <p:cNvPr id="4" name="投影片編號版面配置區 3"/>
          <p:cNvSpPr>
            <a:spLocks noGrp="1"/>
          </p:cNvSpPr>
          <p:nvPr>
            <p:ph type="sldNum" sz="quarter" idx="10"/>
          </p:nvPr>
        </p:nvSpPr>
        <p:spPr/>
        <p:txBody>
          <a:bodyPr/>
          <a:lstStyle/>
          <a:p>
            <a:fld id="{C55558C0-56A7-4D43-8BE8-F2C607DC2886}" type="slidenum">
              <a:rPr lang="zh-TW" altLang="en-US" smtClean="0"/>
              <a:pPr/>
              <a:t>28</a:t>
            </a:fld>
            <a:endParaRPr lang="zh-TW" altLang="en-US"/>
          </a:p>
        </p:txBody>
      </p:sp>
    </p:spTree>
    <p:extLst>
      <p:ext uri="{BB962C8B-B14F-4D97-AF65-F5344CB8AC3E}">
        <p14:creationId xmlns:p14="http://schemas.microsoft.com/office/powerpoint/2010/main" xmlns="" val="3323491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dirty="0"/>
              <a:t>在討論結直腸癌治療時，首先得將直腸和結腸分開來講，因為它們在人體內的個別位置，使醫師在選擇治療方法時有著相當不同的考慮因素。面對結腸癌，放射線治療並未扮演重要的角色；但是在直腸癌，放射線治療就有很大的功用。這最主要的原因，是由於直腸處於骨盆腔，是相對固定不動的器官；但是在腹腔的結腸癌常會隨著腸道遊移不定，使得放射腫瘤科醫師很難準確地將放射線治療範圍鎖定在病灶上，並且所設定的照射角度經常躲不開對放射線較敏感而又無所不在的小腸。</a:t>
            </a:r>
            <a:r>
              <a:rPr lang="en-US" altLang="zh-TW" dirty="0"/>
              <a:t> </a:t>
            </a:r>
          </a:p>
          <a:p>
            <a:r>
              <a:rPr lang="zh-TW" altLang="zh-TW" dirty="0"/>
              <a:t>放射線治療的副作用，主要是由照射範圍裡正常組織（如膀胱或直腸本身）受到傷害所引起，因為結直腸癌病人大多是照射直腸附近，所以通常病人會有下腹不舒服、頻尿、腹瀉、大便帶血等暫時性的症狀。這些局部型的作用，雖然可以和全身型的化學治療副作用加以區分，但兩種治療法同時進行時，化學藥物有可能會加重放射線治療的局部反應。</a:t>
            </a:r>
          </a:p>
        </p:txBody>
      </p:sp>
      <p:sp>
        <p:nvSpPr>
          <p:cNvPr id="4" name="投影片編號版面配置區 3"/>
          <p:cNvSpPr>
            <a:spLocks noGrp="1"/>
          </p:cNvSpPr>
          <p:nvPr>
            <p:ph type="sldNum" sz="quarter" idx="10"/>
          </p:nvPr>
        </p:nvSpPr>
        <p:spPr/>
        <p:txBody>
          <a:bodyPr/>
          <a:lstStyle/>
          <a:p>
            <a:fld id="{C55558C0-56A7-4D43-8BE8-F2C607DC2886}" type="slidenum">
              <a:rPr lang="zh-TW" altLang="en-US" smtClean="0"/>
              <a:pPr/>
              <a:t>29</a:t>
            </a:fld>
            <a:endParaRPr lang="zh-TW" altLang="en-US"/>
          </a:p>
        </p:txBody>
      </p:sp>
    </p:spTree>
    <p:extLst>
      <p:ext uri="{BB962C8B-B14F-4D97-AF65-F5344CB8AC3E}">
        <p14:creationId xmlns:p14="http://schemas.microsoft.com/office/powerpoint/2010/main" xmlns="" val="3323491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31774">
              <a:defRPr/>
            </a:pPr>
            <a:r>
              <a:rPr lang="zh-TW" altLang="zh-TW" dirty="0"/>
              <a:t>對於罹患大腸癌第</a:t>
            </a:r>
            <a:r>
              <a:rPr lang="en-US" altLang="zh-TW" dirty="0"/>
              <a:t>3</a:t>
            </a:r>
            <a:r>
              <a:rPr lang="zh-TW" altLang="zh-TW" dirty="0"/>
              <a:t>、</a:t>
            </a:r>
            <a:r>
              <a:rPr lang="en-US" altLang="zh-TW" dirty="0"/>
              <a:t>4</a:t>
            </a:r>
            <a:r>
              <a:rPr lang="zh-TW" altLang="zh-TW" dirty="0"/>
              <a:t>期的病人而言，化學治療是不可避免的治療</a:t>
            </a:r>
            <a:r>
              <a:rPr lang="zh-TW" altLang="en-US" dirty="0"/>
              <a:t>。</a:t>
            </a:r>
            <a:r>
              <a:rPr lang="zh-TW" altLang="zh-TW" dirty="0"/>
              <a:t>化學治療是以化學藥物來破壞身體中癌細胞的生長，是屬於全身性的一種治療。因為化學治療藥物大多是針對生長快速的細胞做攻擊，所以也會造成正常細胞的受損，因而產生一些副作用。</a:t>
            </a:r>
            <a:r>
              <a:rPr lang="zh-TW" altLang="en-US" dirty="0"/>
              <a:t>但結直腸癌的化學治療對身體的影響通常都是輕微的，而且也都可以使用藥物來緩解症狀，因此絕大多數的病人都能如期的完成治療，而無嚴重的併發症。</a:t>
            </a:r>
            <a:br>
              <a:rPr lang="zh-TW" altLang="en-US" dirty="0"/>
            </a:br>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C55558C0-56A7-4D43-8BE8-F2C607DC2886}" type="slidenum">
              <a:rPr lang="zh-TW" altLang="en-US" smtClean="0"/>
              <a:pPr/>
              <a:t>30</a:t>
            </a:fld>
            <a:endParaRPr lang="zh-TW" altLang="en-US"/>
          </a:p>
        </p:txBody>
      </p:sp>
    </p:spTree>
    <p:extLst>
      <p:ext uri="{BB962C8B-B14F-4D97-AF65-F5344CB8AC3E}">
        <p14:creationId xmlns:p14="http://schemas.microsoft.com/office/powerpoint/2010/main" xmlns="" val="3323491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所謂的「標靶治療」，是利用癌細胞中某些正常細胞缺乏的特殊構造，鎖定這些目標，用專一性的藥物攻擊，來達到攻擊並阻斷腫瘤生長的目的，例如：切斷生長訊息、阻止新血管生成或是雙管齊下，來達到治療效果。通常這些治療的毒性，不會像過去的細胞毒性治療法一樣高，因此病人能進行較長時間的治療，目前健保給付的藥物有： </a:t>
            </a:r>
            <a:r>
              <a:rPr lang="en-US" altLang="zh-TW" dirty="0" err="1"/>
              <a:t>Bevacizumab</a:t>
            </a:r>
            <a:r>
              <a:rPr lang="zh-TW" altLang="en-US" dirty="0"/>
              <a:t>（</a:t>
            </a:r>
            <a:r>
              <a:rPr lang="en-US" altLang="zh-TW" dirty="0" err="1"/>
              <a:t>Avastin</a:t>
            </a:r>
            <a:r>
              <a:rPr lang="zh-TW" altLang="en-US" dirty="0"/>
              <a:t>癌思停） 和 </a:t>
            </a:r>
            <a:r>
              <a:rPr lang="en-US" altLang="zh-TW" dirty="0" err="1"/>
              <a:t>Cetuximab</a:t>
            </a:r>
            <a:r>
              <a:rPr lang="zh-TW" altLang="en-US" dirty="0"/>
              <a:t>（</a:t>
            </a:r>
            <a:r>
              <a:rPr lang="en-US" altLang="zh-TW" dirty="0"/>
              <a:t>Erbitux</a:t>
            </a:r>
            <a:r>
              <a:rPr lang="zh-TW" altLang="en-US" dirty="0"/>
              <a:t>爾必得舒）。</a:t>
            </a:r>
            <a:endParaRPr lang="en-US" altLang="zh-TW" dirty="0"/>
          </a:p>
          <a:p>
            <a:r>
              <a:rPr lang="zh-TW" altLang="en-US" dirty="0"/>
              <a:t>研究發現</a:t>
            </a:r>
            <a:r>
              <a:rPr lang="en-US" altLang="zh-TW" dirty="0"/>
              <a:t>VEGF</a:t>
            </a:r>
            <a:r>
              <a:rPr lang="zh-TW" altLang="en-US" dirty="0"/>
              <a:t>在多種腫瘤，如腦瘤、肺癌、乳癌、結直腸癌及泌尿道腫瘤等均有過度表現的現象。若能有效抑制癌細胞的血管新生，應可壓制癌細胞的生長，並減少轉移的現象。癌思停</a:t>
            </a:r>
            <a:r>
              <a:rPr lang="en-US" altLang="zh-TW" dirty="0"/>
              <a:t>(</a:t>
            </a:r>
            <a:r>
              <a:rPr lang="en-US" altLang="zh-TW" dirty="0" err="1"/>
              <a:t>Avastin</a:t>
            </a:r>
            <a:r>
              <a:rPr lang="en-US" altLang="zh-TW" dirty="0"/>
              <a:t>)</a:t>
            </a:r>
            <a:r>
              <a:rPr lang="zh-TW" altLang="en-US" dirty="0"/>
              <a:t>它是利用基因工程的方式做成的對抗</a:t>
            </a:r>
            <a:r>
              <a:rPr lang="en-US" altLang="zh-TW" dirty="0"/>
              <a:t>VEGF</a:t>
            </a:r>
            <a:r>
              <a:rPr lang="zh-TW" altLang="en-US" dirty="0"/>
              <a:t>的單株抗體。它可以有效的降低病人血中</a:t>
            </a:r>
            <a:r>
              <a:rPr lang="en-US" altLang="zh-TW" dirty="0"/>
              <a:t>VEGF</a:t>
            </a:r>
            <a:r>
              <a:rPr lang="zh-TW" altLang="en-US" dirty="0"/>
              <a:t>的濃度，以抑制多種癌細胞的生長，而且和化學治療合用有加乘效果。</a:t>
            </a:r>
            <a:endParaRPr lang="en-US" altLang="zh-TW" dirty="0"/>
          </a:p>
          <a:p>
            <a:r>
              <a:rPr lang="zh-TW" altLang="en-US" dirty="0"/>
              <a:t>大腸癌細胞會製造上皮生長因子來刺激癌細胞生長，而爾必得舒</a:t>
            </a:r>
            <a:r>
              <a:rPr lang="en-US" altLang="zh-TW" dirty="0"/>
              <a:t>(</a:t>
            </a:r>
            <a:r>
              <a:rPr lang="en-US" altLang="zh-TW" dirty="0" err="1"/>
              <a:t>Cetuximab</a:t>
            </a:r>
            <a:r>
              <a:rPr lang="en-US" altLang="zh-TW" dirty="0"/>
              <a:t>)</a:t>
            </a:r>
            <a:r>
              <a:rPr lang="zh-TW" altLang="en-US" dirty="0"/>
              <a:t>是一種單株抗體，可以專一性地阻斷</a:t>
            </a:r>
            <a:r>
              <a:rPr lang="en-US" altLang="zh-TW" dirty="0"/>
              <a:t>EGFR</a:t>
            </a:r>
            <a:r>
              <a:rPr lang="zh-TW" altLang="en-US" dirty="0"/>
              <a:t>，進而抑制大腸癌細胞的生長，並增強大腸癌細胞對化學治療藥物的敏感性</a:t>
            </a:r>
            <a:br>
              <a:rPr lang="zh-TW" altLang="en-US" dirty="0"/>
            </a:br>
            <a:endParaRPr lang="zh-TW" altLang="zh-TW" dirty="0"/>
          </a:p>
        </p:txBody>
      </p:sp>
      <p:sp>
        <p:nvSpPr>
          <p:cNvPr id="4" name="投影片編號版面配置區 3"/>
          <p:cNvSpPr>
            <a:spLocks noGrp="1"/>
          </p:cNvSpPr>
          <p:nvPr>
            <p:ph type="sldNum" sz="quarter" idx="10"/>
          </p:nvPr>
        </p:nvSpPr>
        <p:spPr/>
        <p:txBody>
          <a:bodyPr/>
          <a:lstStyle/>
          <a:p>
            <a:fld id="{C55558C0-56A7-4D43-8BE8-F2C607DC2886}" type="slidenum">
              <a:rPr lang="zh-TW" altLang="en-US" smtClean="0"/>
              <a:pPr/>
              <a:t>31</a:t>
            </a:fld>
            <a:endParaRPr lang="zh-TW" altLang="en-US"/>
          </a:p>
        </p:txBody>
      </p:sp>
    </p:spTree>
    <p:extLst>
      <p:ext uri="{BB962C8B-B14F-4D97-AF65-F5344CB8AC3E}">
        <p14:creationId xmlns:p14="http://schemas.microsoft.com/office/powerpoint/2010/main" xmlns="" val="3323491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所謂的「標靶治療」，是利用癌細胞中某些正常細胞缺乏的特殊構造，鎖定這些目標，用專一性的藥物攻擊，來達到攻擊並阻斷腫瘤生長的目的，例如：切斷生長訊息、阻止新血管生成或是雙管齊下，來達到治療效果。通常這些治療的毒性，不會像過去的細胞毒性治療法一樣高，因此病人能進行較長時間的治療，目前健保給付的藥物有： </a:t>
            </a:r>
            <a:r>
              <a:rPr lang="en-US" altLang="zh-TW" dirty="0" err="1"/>
              <a:t>Bevacizumab</a:t>
            </a:r>
            <a:r>
              <a:rPr lang="zh-TW" altLang="en-US" dirty="0"/>
              <a:t>（</a:t>
            </a:r>
            <a:r>
              <a:rPr lang="en-US" altLang="zh-TW" dirty="0" err="1"/>
              <a:t>Avastin</a:t>
            </a:r>
            <a:r>
              <a:rPr lang="zh-TW" altLang="en-US" dirty="0"/>
              <a:t>癌思停） 和 </a:t>
            </a:r>
            <a:r>
              <a:rPr lang="en-US" altLang="zh-TW" dirty="0" err="1"/>
              <a:t>Cetuximab</a:t>
            </a:r>
            <a:r>
              <a:rPr lang="zh-TW" altLang="en-US" dirty="0"/>
              <a:t>（</a:t>
            </a:r>
            <a:r>
              <a:rPr lang="en-US" altLang="zh-TW" dirty="0"/>
              <a:t>Erbitux</a:t>
            </a:r>
            <a:r>
              <a:rPr lang="zh-TW" altLang="en-US" dirty="0"/>
              <a:t>爾必得舒）。</a:t>
            </a:r>
            <a:endParaRPr lang="en-US" altLang="zh-TW" dirty="0"/>
          </a:p>
          <a:p>
            <a:r>
              <a:rPr lang="zh-TW" altLang="en-US" dirty="0"/>
              <a:t>研究發現</a:t>
            </a:r>
            <a:r>
              <a:rPr lang="en-US" altLang="zh-TW" dirty="0"/>
              <a:t>VEGF</a:t>
            </a:r>
            <a:r>
              <a:rPr lang="zh-TW" altLang="en-US" dirty="0"/>
              <a:t>在多種腫瘤，如腦瘤、肺癌、乳癌、結直腸癌及泌尿道腫瘤等均有過度表現的現象。若能有效抑制癌細胞的血管新生，應可壓制癌細胞的生長，並減少轉移的現象。癌思停</a:t>
            </a:r>
            <a:r>
              <a:rPr lang="en-US" altLang="zh-TW" dirty="0"/>
              <a:t>(</a:t>
            </a:r>
            <a:r>
              <a:rPr lang="en-US" altLang="zh-TW" dirty="0" err="1"/>
              <a:t>Avastin</a:t>
            </a:r>
            <a:r>
              <a:rPr lang="en-US" altLang="zh-TW" dirty="0"/>
              <a:t>)</a:t>
            </a:r>
            <a:r>
              <a:rPr lang="zh-TW" altLang="en-US" dirty="0"/>
              <a:t>它是利用基因工程的方式做成的對抗</a:t>
            </a:r>
            <a:r>
              <a:rPr lang="en-US" altLang="zh-TW" dirty="0"/>
              <a:t>VEGF</a:t>
            </a:r>
            <a:r>
              <a:rPr lang="zh-TW" altLang="en-US" dirty="0"/>
              <a:t>的單株抗體。它可以有效的降低病人血中</a:t>
            </a:r>
            <a:r>
              <a:rPr lang="en-US" altLang="zh-TW" dirty="0"/>
              <a:t>VEGF</a:t>
            </a:r>
            <a:r>
              <a:rPr lang="zh-TW" altLang="en-US" dirty="0"/>
              <a:t>的濃度，以抑制多種癌細胞的生長，而且和化學治療合用有加乘效果。</a:t>
            </a:r>
            <a:endParaRPr lang="en-US" altLang="zh-TW" dirty="0"/>
          </a:p>
          <a:p>
            <a:r>
              <a:rPr lang="zh-TW" altLang="en-US" dirty="0"/>
              <a:t>大腸癌細胞會製造上皮生長因子來刺激癌細胞生長，而爾必得舒</a:t>
            </a:r>
            <a:r>
              <a:rPr lang="en-US" altLang="zh-TW" dirty="0"/>
              <a:t>(</a:t>
            </a:r>
            <a:r>
              <a:rPr lang="en-US" altLang="zh-TW" dirty="0" err="1"/>
              <a:t>Cetuximab</a:t>
            </a:r>
            <a:r>
              <a:rPr lang="en-US" altLang="zh-TW" dirty="0"/>
              <a:t>)</a:t>
            </a:r>
            <a:r>
              <a:rPr lang="zh-TW" altLang="en-US" dirty="0"/>
              <a:t>是一種單株抗體，可以專一性地阻斷</a:t>
            </a:r>
            <a:r>
              <a:rPr lang="en-US" altLang="zh-TW" dirty="0"/>
              <a:t>EGFR</a:t>
            </a:r>
            <a:r>
              <a:rPr lang="zh-TW" altLang="en-US" dirty="0"/>
              <a:t>，進而抑制大腸癌細胞的生長，並增強大腸癌細胞對化學治療藥物的敏感性</a:t>
            </a:r>
            <a:br>
              <a:rPr lang="zh-TW" altLang="en-US" dirty="0"/>
            </a:br>
            <a:endParaRPr lang="zh-TW" altLang="zh-TW" dirty="0"/>
          </a:p>
        </p:txBody>
      </p:sp>
      <p:sp>
        <p:nvSpPr>
          <p:cNvPr id="4" name="投影片編號版面配置區 3"/>
          <p:cNvSpPr>
            <a:spLocks noGrp="1"/>
          </p:cNvSpPr>
          <p:nvPr>
            <p:ph type="sldNum" sz="quarter" idx="10"/>
          </p:nvPr>
        </p:nvSpPr>
        <p:spPr/>
        <p:txBody>
          <a:bodyPr/>
          <a:lstStyle/>
          <a:p>
            <a:fld id="{C55558C0-56A7-4D43-8BE8-F2C607DC2886}" type="slidenum">
              <a:rPr lang="zh-TW" altLang="en-US" smtClean="0"/>
              <a:pPr/>
              <a:t>32</a:t>
            </a:fld>
            <a:endParaRPr lang="zh-TW" altLang="en-US"/>
          </a:p>
        </p:txBody>
      </p:sp>
    </p:spTree>
    <p:extLst>
      <p:ext uri="{BB962C8B-B14F-4D97-AF65-F5344CB8AC3E}">
        <p14:creationId xmlns:p14="http://schemas.microsoft.com/office/powerpoint/2010/main" xmlns="" val="1500568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所謂的「標靶治療」，是利用癌細胞中某些正常細胞缺乏的特殊構造，鎖定這些目標，用專一性的藥物攻擊，來達到攻擊並阻斷腫瘤生長的目的，例如：切斷生長訊息、阻止新血管生成或是雙管齊下，來達到治療效果。通常這些治療的毒性，不會像過去的細胞毒性治療法一樣高，因此病人能進行較長時間的治療，目前健保給付的藥物有： </a:t>
            </a:r>
            <a:r>
              <a:rPr lang="en-US" altLang="zh-TW" dirty="0" err="1"/>
              <a:t>Bevacizumab</a:t>
            </a:r>
            <a:r>
              <a:rPr lang="zh-TW" altLang="en-US" dirty="0"/>
              <a:t>（</a:t>
            </a:r>
            <a:r>
              <a:rPr lang="en-US" altLang="zh-TW" dirty="0" err="1"/>
              <a:t>Avastin</a:t>
            </a:r>
            <a:r>
              <a:rPr lang="zh-TW" altLang="en-US" dirty="0"/>
              <a:t>癌思停） 和 </a:t>
            </a:r>
            <a:r>
              <a:rPr lang="en-US" altLang="zh-TW" dirty="0" err="1"/>
              <a:t>Cetuximab</a:t>
            </a:r>
            <a:r>
              <a:rPr lang="zh-TW" altLang="en-US" dirty="0"/>
              <a:t>（</a:t>
            </a:r>
            <a:r>
              <a:rPr lang="en-US" altLang="zh-TW" dirty="0"/>
              <a:t>Erbitux</a:t>
            </a:r>
            <a:r>
              <a:rPr lang="zh-TW" altLang="en-US" dirty="0"/>
              <a:t>爾必得舒）。</a:t>
            </a:r>
            <a:endParaRPr lang="en-US" altLang="zh-TW" dirty="0"/>
          </a:p>
          <a:p>
            <a:r>
              <a:rPr lang="zh-TW" altLang="en-US" dirty="0"/>
              <a:t>研究發現</a:t>
            </a:r>
            <a:r>
              <a:rPr lang="en-US" altLang="zh-TW" dirty="0"/>
              <a:t>VEGF</a:t>
            </a:r>
            <a:r>
              <a:rPr lang="zh-TW" altLang="en-US" dirty="0"/>
              <a:t>在多種腫瘤，如腦瘤、肺癌、乳癌、結直腸癌及泌尿道腫瘤等均有過度表現的現象。若能有效抑制癌細胞的血管新生，應可壓制癌細胞的生長，並減少轉移的現象。癌思停</a:t>
            </a:r>
            <a:r>
              <a:rPr lang="en-US" altLang="zh-TW" dirty="0"/>
              <a:t>(</a:t>
            </a:r>
            <a:r>
              <a:rPr lang="en-US" altLang="zh-TW" dirty="0" err="1"/>
              <a:t>Avastin</a:t>
            </a:r>
            <a:r>
              <a:rPr lang="en-US" altLang="zh-TW" dirty="0"/>
              <a:t>)</a:t>
            </a:r>
            <a:r>
              <a:rPr lang="zh-TW" altLang="en-US" dirty="0"/>
              <a:t>它是利用基因工程的方式做成的對抗</a:t>
            </a:r>
            <a:r>
              <a:rPr lang="en-US" altLang="zh-TW" dirty="0"/>
              <a:t>VEGF</a:t>
            </a:r>
            <a:r>
              <a:rPr lang="zh-TW" altLang="en-US" dirty="0"/>
              <a:t>的單株抗體。它可以有效的降低病人血中</a:t>
            </a:r>
            <a:r>
              <a:rPr lang="en-US" altLang="zh-TW" dirty="0"/>
              <a:t>VEGF</a:t>
            </a:r>
            <a:r>
              <a:rPr lang="zh-TW" altLang="en-US" dirty="0"/>
              <a:t>的濃度，以抑制多種癌細胞的生長，而且和化學治療合用有加乘效果。</a:t>
            </a:r>
            <a:endParaRPr lang="en-US" altLang="zh-TW" dirty="0"/>
          </a:p>
          <a:p>
            <a:r>
              <a:rPr lang="zh-TW" altLang="en-US" dirty="0"/>
              <a:t>大腸癌細胞會製造上皮生長因子來刺激癌細胞生長，而爾必得舒</a:t>
            </a:r>
            <a:r>
              <a:rPr lang="en-US" altLang="zh-TW" dirty="0"/>
              <a:t>(</a:t>
            </a:r>
            <a:r>
              <a:rPr lang="en-US" altLang="zh-TW" dirty="0" err="1"/>
              <a:t>Cetuximab</a:t>
            </a:r>
            <a:r>
              <a:rPr lang="en-US" altLang="zh-TW" dirty="0"/>
              <a:t>)</a:t>
            </a:r>
            <a:r>
              <a:rPr lang="zh-TW" altLang="en-US" dirty="0"/>
              <a:t>是一種單株抗體，可以專一性地阻斷</a:t>
            </a:r>
            <a:r>
              <a:rPr lang="en-US" altLang="zh-TW" dirty="0"/>
              <a:t>EGFR</a:t>
            </a:r>
            <a:r>
              <a:rPr lang="zh-TW" altLang="en-US" dirty="0"/>
              <a:t>，進而抑制大腸癌細胞的生長，並增強大腸癌細胞對化學治療藥物的敏感性</a:t>
            </a:r>
            <a:br>
              <a:rPr lang="zh-TW" altLang="en-US" dirty="0"/>
            </a:br>
            <a:endParaRPr lang="zh-TW" altLang="zh-TW" dirty="0"/>
          </a:p>
        </p:txBody>
      </p:sp>
      <p:sp>
        <p:nvSpPr>
          <p:cNvPr id="4" name="投影片編號版面配置區 3"/>
          <p:cNvSpPr>
            <a:spLocks noGrp="1"/>
          </p:cNvSpPr>
          <p:nvPr>
            <p:ph type="sldNum" sz="quarter" idx="10"/>
          </p:nvPr>
        </p:nvSpPr>
        <p:spPr/>
        <p:txBody>
          <a:bodyPr/>
          <a:lstStyle/>
          <a:p>
            <a:fld id="{C55558C0-56A7-4D43-8BE8-F2C607DC2886}" type="slidenum">
              <a:rPr lang="zh-TW" altLang="en-US" smtClean="0"/>
              <a:pPr/>
              <a:t>33</a:t>
            </a:fld>
            <a:endParaRPr lang="zh-TW" altLang="en-US"/>
          </a:p>
        </p:txBody>
      </p:sp>
    </p:spTree>
    <p:extLst>
      <p:ext uri="{BB962C8B-B14F-4D97-AF65-F5344CB8AC3E}">
        <p14:creationId xmlns:p14="http://schemas.microsoft.com/office/powerpoint/2010/main" xmlns="" val="1952393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C55558C0-56A7-4D43-8BE8-F2C607DC2886}" type="slidenum">
              <a:rPr lang="zh-TW" altLang="en-US" smtClean="0"/>
              <a:pPr/>
              <a:t>42</a:t>
            </a:fld>
            <a:endParaRPr lang="zh-TW" altLang="en-US"/>
          </a:p>
        </p:txBody>
      </p:sp>
    </p:spTree>
    <p:extLst>
      <p:ext uri="{BB962C8B-B14F-4D97-AF65-F5344CB8AC3E}">
        <p14:creationId xmlns:p14="http://schemas.microsoft.com/office/powerpoint/2010/main" xmlns="" val="4055105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0"/>
            <a:r>
              <a:rPr lang="zh-TW" altLang="zh-TW" b="1" dirty="0"/>
              <a:t>家族史</a:t>
            </a:r>
            <a:r>
              <a:rPr lang="en-US" altLang="zh-TW" dirty="0"/>
              <a:t/>
            </a:r>
            <a:br>
              <a:rPr lang="en-US" altLang="zh-TW" dirty="0"/>
            </a:br>
            <a:r>
              <a:rPr lang="zh-TW" altLang="zh-TW" dirty="0"/>
              <a:t>罹患結直腸癌患者的一等親家屬，會比沒有這樣家族史的人高出</a:t>
            </a:r>
            <a:r>
              <a:rPr lang="en-US" altLang="zh-TW" dirty="0"/>
              <a:t>2~4</a:t>
            </a:r>
            <a:r>
              <a:rPr lang="zh-TW" altLang="zh-TW" dirty="0"/>
              <a:t>倍的罹病率。所以，有家族病史者應更加定期篩檢。</a:t>
            </a:r>
          </a:p>
          <a:p>
            <a:r>
              <a:rPr lang="zh-TW" altLang="zh-TW" b="1" dirty="0"/>
              <a:t>腺瘤性瘜肉</a:t>
            </a:r>
            <a:r>
              <a:rPr lang="en-US" altLang="zh-TW" dirty="0"/>
              <a:t/>
            </a:r>
            <a:br>
              <a:rPr lang="en-US" altLang="zh-TW" dirty="0"/>
            </a:br>
            <a:r>
              <a:rPr lang="zh-TW" altLang="zh-TW" dirty="0"/>
              <a:t>一般認為大部分的結直腸癌從早期的良性腺瘤性瘜肉（</a:t>
            </a:r>
            <a:r>
              <a:rPr lang="en-US" altLang="zh-TW" dirty="0"/>
              <a:t>Adenomatous polyp</a:t>
            </a:r>
            <a:r>
              <a:rPr lang="zh-TW" altLang="zh-TW" dirty="0"/>
              <a:t>）發展開始到轉變成惡性約需</a:t>
            </a:r>
            <a:r>
              <a:rPr lang="en-US" altLang="zh-TW" dirty="0"/>
              <a:t>5~15</a:t>
            </a:r>
            <a:r>
              <a:rPr lang="zh-TW" altLang="zh-TW" dirty="0"/>
              <a:t>年。這類型的瘜肉本身是良性的，瘜肉是否有惡性變化與瘜肉的大小有很大的關係，瘜肉愈大變成癌症的機率就愈大。一般而言，屬於這類型的瘜肉以管狀腺瘤（</a:t>
            </a:r>
            <a:r>
              <a:rPr lang="en-US" altLang="zh-TW" dirty="0"/>
              <a:t>tubular Adenoma</a:t>
            </a:r>
            <a:r>
              <a:rPr lang="zh-TW" altLang="zh-TW" dirty="0"/>
              <a:t>）最多，其他還包括絨毛樣腺瘤及絨毛樣管狀腺瘤等。</a:t>
            </a:r>
            <a:endParaRPr lang="en-US" altLang="zh-TW" baseline="30000" dirty="0"/>
          </a:p>
          <a:p>
            <a:pPr lvl="0"/>
            <a:r>
              <a:rPr lang="zh-TW" altLang="zh-TW" b="1" dirty="0"/>
              <a:t>家族性腺瘤性瘜肉症（</a:t>
            </a:r>
            <a:r>
              <a:rPr lang="en-US" altLang="zh-TW" b="1" dirty="0"/>
              <a:t>FAP, Familial Adenomatous Polyposis</a:t>
            </a:r>
            <a:r>
              <a:rPr lang="zh-TW" altLang="zh-TW" b="1" dirty="0"/>
              <a:t>）</a:t>
            </a:r>
            <a:r>
              <a:rPr lang="en-US" altLang="zh-TW" dirty="0"/>
              <a:t/>
            </a:r>
            <a:br>
              <a:rPr lang="en-US" altLang="zh-TW" dirty="0"/>
            </a:br>
            <a:r>
              <a:rPr lang="zh-TW" altLang="zh-TW" dirty="0"/>
              <a:t>這類的疾病屬於顯性遺傳，通常在青春期之後，大腸內就出現數十到上百，甚至上千個大大小小的瘜肉，大部分的家族性大腸瘜肉症患者會有</a:t>
            </a:r>
            <a:r>
              <a:rPr lang="en-US" altLang="zh-TW" dirty="0"/>
              <a:t>APC</a:t>
            </a:r>
            <a:r>
              <a:rPr lang="zh-TW" altLang="zh-TW" dirty="0"/>
              <a:t>基因的突變，而這些腺瘤性瘜肉慢慢長大，細胞會分化不良，最後變成腺癌。所以罹患家族性腺瘤性瘜肉症的病人除了需要密切追蹤外，必要時要接受預防性大腸切除術。</a:t>
            </a:r>
            <a:r>
              <a:rPr lang="en-US" altLang="zh-TW" dirty="0"/>
              <a:t> </a:t>
            </a:r>
            <a:endParaRPr lang="zh-TW" altLang="zh-TW" dirty="0"/>
          </a:p>
          <a:p>
            <a:r>
              <a:rPr lang="zh-TW" altLang="zh-TW" b="1" dirty="0"/>
              <a:t>炎性腸道疾病</a:t>
            </a:r>
            <a:r>
              <a:rPr lang="en-US" altLang="zh-TW" dirty="0"/>
              <a:t/>
            </a:r>
            <a:br>
              <a:rPr lang="en-US" altLang="zh-TW" dirty="0"/>
            </a:br>
            <a:r>
              <a:rPr lang="zh-TW" altLang="zh-TW" dirty="0"/>
              <a:t>有潰瘍性大腸炎及克隆氏症的病人，患病時間愈長，容易讓腸黏膜發育不全而轉變成癌症，使得到結直腸癌的危險性也比較高。 </a:t>
            </a:r>
            <a:endParaRPr lang="zh-TW" altLang="en-US" dirty="0"/>
          </a:p>
        </p:txBody>
      </p:sp>
      <p:sp>
        <p:nvSpPr>
          <p:cNvPr id="4" name="投影片編號版面配置區 3"/>
          <p:cNvSpPr>
            <a:spLocks noGrp="1"/>
          </p:cNvSpPr>
          <p:nvPr>
            <p:ph type="sldNum" sz="quarter" idx="10"/>
          </p:nvPr>
        </p:nvSpPr>
        <p:spPr/>
        <p:txBody>
          <a:bodyPr/>
          <a:lstStyle/>
          <a:p>
            <a:fld id="{C55558C0-56A7-4D43-8BE8-F2C607DC2886}" type="slidenum">
              <a:rPr lang="zh-TW" altLang="en-US" smtClean="0"/>
              <a:pPr/>
              <a:t>43</a:t>
            </a:fld>
            <a:endParaRPr lang="zh-TW" altLang="en-US"/>
          </a:p>
        </p:txBody>
      </p:sp>
    </p:spTree>
    <p:extLst>
      <p:ext uri="{BB962C8B-B14F-4D97-AF65-F5344CB8AC3E}">
        <p14:creationId xmlns:p14="http://schemas.microsoft.com/office/powerpoint/2010/main" xmlns="" val="7907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民國</a:t>
            </a:r>
            <a:r>
              <a:rPr lang="en-US" altLang="zh-TW" dirty="0"/>
              <a:t>100</a:t>
            </a:r>
            <a:r>
              <a:rPr lang="zh-TW" altLang="en-US" dirty="0"/>
              <a:t>年，結腸、直腸、乙狀結腸連結部及肛門惡性腫瘤發生個案數占全部惡性腫瘤發生個案數的</a:t>
            </a:r>
            <a:r>
              <a:rPr lang="en-US" altLang="zh-TW" dirty="0"/>
              <a:t>15.20%</a:t>
            </a:r>
            <a:r>
              <a:rPr lang="zh-TW" altLang="en-US" dirty="0"/>
              <a:t>，當年因此惡性腫瘤死亡人數占全部惡性腫瘤死亡人數的</a:t>
            </a:r>
            <a:r>
              <a:rPr lang="en-US" altLang="zh-TW" dirty="0"/>
              <a:t>11.56%</a:t>
            </a:r>
            <a:r>
              <a:rPr lang="zh-TW" altLang="en-US" dirty="0"/>
              <a:t>。發生率的排名於男性為第</a:t>
            </a:r>
            <a:r>
              <a:rPr lang="en-US" altLang="zh-TW" dirty="0"/>
              <a:t>1</a:t>
            </a:r>
            <a:r>
              <a:rPr lang="zh-TW" altLang="en-US" dirty="0"/>
              <a:t>位、女性為第</a:t>
            </a:r>
            <a:r>
              <a:rPr lang="en-US" altLang="zh-TW" dirty="0"/>
              <a:t>2</a:t>
            </a:r>
            <a:r>
              <a:rPr lang="zh-TW" altLang="en-US" dirty="0"/>
              <a:t>位；死亡率的排名於男性為第</a:t>
            </a:r>
            <a:r>
              <a:rPr lang="en-US" altLang="zh-TW" dirty="0"/>
              <a:t>3</a:t>
            </a:r>
            <a:r>
              <a:rPr lang="zh-TW" altLang="en-US" dirty="0"/>
              <a:t>位、女性為第</a:t>
            </a:r>
            <a:r>
              <a:rPr lang="en-US" altLang="zh-TW" dirty="0"/>
              <a:t>3</a:t>
            </a:r>
            <a:r>
              <a:rPr lang="zh-TW" altLang="en-US" dirty="0"/>
              <a:t>位</a:t>
            </a:r>
          </a:p>
        </p:txBody>
      </p:sp>
      <p:sp>
        <p:nvSpPr>
          <p:cNvPr id="4" name="投影片編號版面配置區 3"/>
          <p:cNvSpPr>
            <a:spLocks noGrp="1"/>
          </p:cNvSpPr>
          <p:nvPr>
            <p:ph type="sldNum" sz="quarter" idx="10"/>
          </p:nvPr>
        </p:nvSpPr>
        <p:spPr/>
        <p:txBody>
          <a:bodyPr/>
          <a:lstStyle/>
          <a:p>
            <a:fld id="{C55558C0-56A7-4D43-8BE8-F2C607DC2886}" type="slidenum">
              <a:rPr lang="zh-TW" altLang="en-US" smtClean="0"/>
              <a:pPr/>
              <a:t>5</a:t>
            </a:fld>
            <a:endParaRPr lang="zh-TW" altLang="en-US"/>
          </a:p>
        </p:txBody>
      </p:sp>
    </p:spTree>
    <p:extLst>
      <p:ext uri="{BB962C8B-B14F-4D97-AF65-F5344CB8AC3E}">
        <p14:creationId xmlns:p14="http://schemas.microsoft.com/office/powerpoint/2010/main" xmlns="" val="3407899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0"/>
            <a:r>
              <a:rPr lang="zh-TW" altLang="zh-TW" b="1" dirty="0"/>
              <a:t>高脂肪食物： </a:t>
            </a:r>
            <a:r>
              <a:rPr lang="en-US" altLang="zh-TW" dirty="0"/>
              <a:t/>
            </a:r>
            <a:br>
              <a:rPr lang="en-US" altLang="zh-TW" dirty="0"/>
            </a:br>
            <a:r>
              <a:rPr lang="zh-TW" altLang="zh-TW" dirty="0"/>
              <a:t>許多的研究顯示，攝取過多的動物性脂肪食物會增加罹患結直腸癌的機會，而且攝取紅肉比攝取白肉（雞肉、魚肉）還多的人，罹患機會增加，高動物性脂肪食物者其罹患比例較高。因此由於腸癌與長期進食高脂肪食物有關，應減少進食高脂肪食物。</a:t>
            </a:r>
          </a:p>
          <a:p>
            <a:pPr lvl="0"/>
            <a:r>
              <a:rPr lang="zh-TW" altLang="zh-TW" b="1" dirty="0"/>
              <a:t>低纖維食物： </a:t>
            </a:r>
            <a:r>
              <a:rPr lang="en-US" altLang="zh-TW" dirty="0"/>
              <a:t/>
            </a:r>
            <a:br>
              <a:rPr lang="en-US" altLang="zh-TW" dirty="0"/>
            </a:br>
            <a:r>
              <a:rPr lang="zh-TW" altLang="zh-TW" dirty="0"/>
              <a:t>纖維有助於減少身體吸收脂肪量，並吸收腸內水份使糞便體積增大，刺激腸內壁的蠕動，方便排泄，從而縮短致癌物質留在腸內的時間，使罹患腸癌的機會減少。再加上沒有規律的運動，也會造成腸道的蠕動緩慢，進而也會使罹患結直腸癌的機率上升。因此應多進食高纖維食物</a:t>
            </a:r>
            <a:r>
              <a:rPr lang="en-US" altLang="zh-TW" dirty="0"/>
              <a:t>(</a:t>
            </a:r>
            <a:r>
              <a:rPr lang="zh-TW" altLang="zh-TW" dirty="0"/>
              <a:t>纖維是指生果、蔬菜、五穀類及豆類那些不能消化的部份</a:t>
            </a:r>
            <a:r>
              <a:rPr lang="en-US" altLang="zh-TW" dirty="0"/>
              <a:t>)</a:t>
            </a:r>
            <a:r>
              <a:rPr lang="zh-TW" altLang="zh-TW" dirty="0"/>
              <a:t>。</a:t>
            </a:r>
          </a:p>
          <a:p>
            <a:pPr lvl="0"/>
            <a:r>
              <a:rPr lang="zh-TW" altLang="zh-TW" b="1" dirty="0"/>
              <a:t>菸酒： </a:t>
            </a:r>
            <a:r>
              <a:rPr lang="en-US" altLang="zh-TW" dirty="0"/>
              <a:t/>
            </a:r>
            <a:br>
              <a:rPr lang="en-US" altLang="zh-TW" dirty="0"/>
            </a:br>
            <a:r>
              <a:rPr lang="zh-TW" altLang="zh-TW" dirty="0"/>
              <a:t>抽菸已經是公認的致癌物；酒精熱量高也易造成肥胖，因此應減少抽菸、喝酒。</a:t>
            </a:r>
          </a:p>
          <a:p>
            <a:pPr lvl="0"/>
            <a:r>
              <a:rPr lang="zh-TW" altLang="zh-TW" b="1" dirty="0"/>
              <a:t>維生素</a:t>
            </a:r>
            <a:r>
              <a:rPr lang="en-US" altLang="zh-TW" b="1" dirty="0"/>
              <a:t>D</a:t>
            </a:r>
            <a:r>
              <a:rPr lang="zh-TW" altLang="zh-TW" b="1" dirty="0"/>
              <a:t>及葉酸： </a:t>
            </a:r>
            <a:r>
              <a:rPr lang="en-US" altLang="zh-TW" dirty="0"/>
              <a:t/>
            </a:r>
            <a:br>
              <a:rPr lang="en-US" altLang="zh-TW" dirty="0"/>
            </a:br>
            <a:r>
              <a:rPr lang="zh-TW" altLang="zh-TW" dirty="0"/>
              <a:t>目前有些研究發現每天多攝取維他命</a:t>
            </a:r>
            <a:r>
              <a:rPr lang="en-US" altLang="zh-TW" dirty="0"/>
              <a:t>D (</a:t>
            </a:r>
            <a:r>
              <a:rPr lang="zh-TW" altLang="zh-TW" dirty="0"/>
              <a:t>約</a:t>
            </a:r>
            <a:r>
              <a:rPr lang="en-US" altLang="zh-TW" dirty="0"/>
              <a:t>645IU</a:t>
            </a:r>
            <a:r>
              <a:rPr lang="zh-TW" altLang="zh-TW" dirty="0"/>
              <a:t>國際單位）及葉酸的人，得到瘜肉或大腸癌的機率並無直接關係。</a:t>
            </a:r>
            <a:r>
              <a:rPr lang="en-US" altLang="zh-TW" dirty="0"/>
              <a:t> </a:t>
            </a:r>
            <a:endParaRPr lang="zh-TW" altLang="zh-TW" dirty="0"/>
          </a:p>
          <a:p>
            <a:endParaRPr lang="zh-TW" altLang="en-US" dirty="0"/>
          </a:p>
        </p:txBody>
      </p:sp>
      <p:sp>
        <p:nvSpPr>
          <p:cNvPr id="4" name="投影片編號版面配置區 3"/>
          <p:cNvSpPr>
            <a:spLocks noGrp="1"/>
          </p:cNvSpPr>
          <p:nvPr>
            <p:ph type="sldNum" sz="quarter" idx="10"/>
          </p:nvPr>
        </p:nvSpPr>
        <p:spPr/>
        <p:txBody>
          <a:bodyPr/>
          <a:lstStyle/>
          <a:p>
            <a:fld id="{C55558C0-56A7-4D43-8BE8-F2C607DC2886}" type="slidenum">
              <a:rPr lang="zh-TW" altLang="en-US" smtClean="0"/>
              <a:pPr/>
              <a:t>46</a:t>
            </a:fld>
            <a:endParaRPr lang="zh-TW" altLang="en-US"/>
          </a:p>
        </p:txBody>
      </p:sp>
    </p:spTree>
    <p:extLst>
      <p:ext uri="{BB962C8B-B14F-4D97-AF65-F5344CB8AC3E}">
        <p14:creationId xmlns:p14="http://schemas.microsoft.com/office/powerpoint/2010/main" xmlns="" val="3993564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31774">
              <a:defRPr/>
            </a:pPr>
            <a:r>
              <a:rPr lang="zh-TW" altLang="en-US" dirty="0">
                <a:effectLst/>
              </a:rPr>
              <a:t>大腸癌早期並無症狀，但可以藉由定期接受篩檢而早期發現早期治療，為治癒率很高的癌症</a:t>
            </a:r>
            <a:r>
              <a:rPr lang="zh-TW" altLang="en-US" dirty="0"/>
              <a:t>。</a:t>
            </a:r>
            <a:r>
              <a:rPr lang="en-US" altLang="zh-TW" dirty="0"/>
              <a:t>50</a:t>
            </a:r>
            <a:r>
              <a:rPr lang="zh-TW" altLang="en-US" dirty="0"/>
              <a:t>歲以上、無症狀者，建議每</a:t>
            </a:r>
            <a:r>
              <a:rPr lang="en-US" altLang="zh-TW" dirty="0"/>
              <a:t>5</a:t>
            </a:r>
            <a:r>
              <a:rPr lang="zh-TW" altLang="en-US" dirty="0"/>
              <a:t>年做軟式乙狀結腸鏡檢查及每年做大便潛血反應檢查；如果有瘜肉、大腸癌術後</a:t>
            </a:r>
            <a:r>
              <a:rPr lang="en-US" altLang="zh-TW" dirty="0"/>
              <a:t>(</a:t>
            </a:r>
            <a:r>
              <a:rPr lang="zh-TW" altLang="en-US" dirty="0"/>
              <a:t>一年內應先接受一次</a:t>
            </a:r>
            <a:r>
              <a:rPr lang="en-US" altLang="zh-TW" dirty="0"/>
              <a:t>)</a:t>
            </a:r>
            <a:r>
              <a:rPr lang="zh-TW" altLang="en-US" dirty="0"/>
              <a:t>、有大腸癌家族史等的中危險群，建議</a:t>
            </a:r>
            <a:r>
              <a:rPr lang="en-US" altLang="zh-TW" dirty="0"/>
              <a:t>5</a:t>
            </a:r>
            <a:r>
              <a:rPr lang="zh-TW" altLang="en-US" dirty="0"/>
              <a:t>年接受一次大腸鏡檢；有慢性潰瘍性結腸炎、家族性大腸瘜肉、幼年型瘜肉症、遺傳性非瘜肉症大腸直腸癌等高危險群，則建議</a:t>
            </a:r>
            <a:r>
              <a:rPr lang="en-US" altLang="zh-TW" dirty="0"/>
              <a:t>1</a:t>
            </a:r>
            <a:r>
              <a:rPr lang="zh-TW" altLang="en-US" dirty="0"/>
              <a:t>至</a:t>
            </a:r>
            <a:r>
              <a:rPr lang="en-US" altLang="zh-TW" dirty="0"/>
              <a:t>2</a:t>
            </a:r>
            <a:r>
              <a:rPr lang="zh-TW" altLang="en-US" dirty="0"/>
              <a:t>年做大腸鏡檢查。</a:t>
            </a:r>
          </a:p>
        </p:txBody>
      </p:sp>
      <p:sp>
        <p:nvSpPr>
          <p:cNvPr id="4" name="投影片編號版面配置區 3"/>
          <p:cNvSpPr>
            <a:spLocks noGrp="1"/>
          </p:cNvSpPr>
          <p:nvPr>
            <p:ph type="sldNum" sz="quarter" idx="10"/>
          </p:nvPr>
        </p:nvSpPr>
        <p:spPr/>
        <p:txBody>
          <a:bodyPr/>
          <a:lstStyle/>
          <a:p>
            <a:fld id="{C55558C0-56A7-4D43-8BE8-F2C607DC2886}" type="slidenum">
              <a:rPr lang="zh-TW" altLang="en-US" smtClean="0"/>
              <a:pPr/>
              <a:t>48</a:t>
            </a:fld>
            <a:endParaRPr lang="zh-TW" altLang="en-US"/>
          </a:p>
        </p:txBody>
      </p:sp>
    </p:spTree>
    <p:extLst>
      <p:ext uri="{BB962C8B-B14F-4D97-AF65-F5344CB8AC3E}">
        <p14:creationId xmlns:p14="http://schemas.microsoft.com/office/powerpoint/2010/main" xmlns="" val="13504739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55558C0-56A7-4D43-8BE8-F2C607DC2886}" type="slidenum">
              <a:rPr lang="zh-TW" altLang="en-US" smtClean="0"/>
              <a:pPr/>
              <a:t>49</a:t>
            </a:fld>
            <a:endParaRPr lang="zh-TW" altLang="en-US"/>
          </a:p>
        </p:txBody>
      </p:sp>
    </p:spTree>
    <p:extLst>
      <p:ext uri="{BB962C8B-B14F-4D97-AF65-F5344CB8AC3E}">
        <p14:creationId xmlns:p14="http://schemas.microsoft.com/office/powerpoint/2010/main" xmlns="" val="22288161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effectLst/>
              </a:rPr>
              <a:t>如果糞便潛血檢查呈陽性時，應進一步接受大腸鏡檢查，其好處是檢查過程如有發現病兆或瘜肉時，可以直接取樣做切片或是將它切除</a:t>
            </a:r>
            <a:endParaRPr lang="zh-TW" altLang="en-US" dirty="0"/>
          </a:p>
        </p:txBody>
      </p:sp>
      <p:sp>
        <p:nvSpPr>
          <p:cNvPr id="4" name="投影片編號版面配置區 3"/>
          <p:cNvSpPr>
            <a:spLocks noGrp="1"/>
          </p:cNvSpPr>
          <p:nvPr>
            <p:ph type="sldNum" sz="quarter" idx="10"/>
          </p:nvPr>
        </p:nvSpPr>
        <p:spPr/>
        <p:txBody>
          <a:bodyPr/>
          <a:lstStyle/>
          <a:p>
            <a:fld id="{C55558C0-56A7-4D43-8BE8-F2C607DC2886}" type="slidenum">
              <a:rPr lang="zh-TW" altLang="en-US" smtClean="0"/>
              <a:pPr/>
              <a:t>65</a:t>
            </a:fld>
            <a:endParaRPr lang="zh-TW" altLang="en-US"/>
          </a:p>
        </p:txBody>
      </p:sp>
    </p:spTree>
    <p:extLst>
      <p:ext uri="{BB962C8B-B14F-4D97-AF65-F5344CB8AC3E}">
        <p14:creationId xmlns:p14="http://schemas.microsoft.com/office/powerpoint/2010/main" xmlns="" val="4230175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effectLst/>
              </a:rPr>
              <a:t>大腸癌主要是由大腸內的腺瘤瘜肉癌化所造成，因此，如能早期發現腺瘤瘜肉予以切除，可以減少大腸癌的發生。</a:t>
            </a:r>
            <a:r>
              <a:rPr lang="zh-TW" altLang="en-US" dirty="0"/>
              <a:t>大腸直腸癌早期發現，治療效果不錯，第一、二期</a:t>
            </a:r>
            <a:r>
              <a:rPr lang="zh-TW" altLang="zh-TW" dirty="0"/>
              <a:t>經手術完全切除者，</a:t>
            </a:r>
            <a:r>
              <a:rPr lang="zh-TW" altLang="en-US" dirty="0"/>
              <a:t>五年存活率超過八成，三期的五年存活率降到六成，四期為一成到一成五。</a:t>
            </a:r>
            <a:r>
              <a:rPr lang="zh-TW" altLang="en-US" dirty="0">
                <a:effectLst/>
              </a:rPr>
              <a:t>大腸癌早期並無症狀，但可以藉由定期接受篩檢而早期發現早期治療，為治癒率很高的癌症。</a:t>
            </a:r>
            <a:endParaRPr lang="zh-TW" altLang="en-US" dirty="0"/>
          </a:p>
        </p:txBody>
      </p:sp>
      <p:sp>
        <p:nvSpPr>
          <p:cNvPr id="4" name="投影片編號版面配置區 3"/>
          <p:cNvSpPr>
            <a:spLocks noGrp="1"/>
          </p:cNvSpPr>
          <p:nvPr>
            <p:ph type="sldNum" sz="quarter" idx="10"/>
          </p:nvPr>
        </p:nvSpPr>
        <p:spPr/>
        <p:txBody>
          <a:bodyPr/>
          <a:lstStyle/>
          <a:p>
            <a:fld id="{C55558C0-56A7-4D43-8BE8-F2C607DC2886}" type="slidenum">
              <a:rPr lang="zh-TW" altLang="en-US" smtClean="0"/>
              <a:pPr/>
              <a:t>7</a:t>
            </a:fld>
            <a:endParaRPr lang="zh-TW" altLang="en-US"/>
          </a:p>
        </p:txBody>
      </p:sp>
    </p:spTree>
    <p:extLst>
      <p:ext uri="{BB962C8B-B14F-4D97-AF65-F5344CB8AC3E}">
        <p14:creationId xmlns:p14="http://schemas.microsoft.com/office/powerpoint/2010/main" xmlns="" val="322904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C55558C0-56A7-4D43-8BE8-F2C607DC2886}" type="slidenum">
              <a:rPr lang="zh-TW" altLang="en-US" smtClean="0"/>
              <a:pPr/>
              <a:t>8</a:t>
            </a:fld>
            <a:endParaRPr lang="zh-TW" altLang="en-US"/>
          </a:p>
        </p:txBody>
      </p:sp>
    </p:spTree>
    <p:extLst>
      <p:ext uri="{BB962C8B-B14F-4D97-AF65-F5344CB8AC3E}">
        <p14:creationId xmlns:p14="http://schemas.microsoft.com/office/powerpoint/2010/main" xmlns="" val="2748767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部</a:t>
            </a:r>
            <a:r>
              <a:rPr lang="zh-TW" altLang="zh-TW" dirty="0"/>
              <a:t>分的結直腸癌症狀與其他良性的腸道疾病症狀相當類似，因此有時很難分辨，在台灣有許多病例是因為結直腸癌引起腸阻塞才被發現的，因為結直腸的內徑大，一般剛開始有腫瘤發生的時候症狀並不明顯，比較常見的症狀有：</a:t>
            </a:r>
          </a:p>
          <a:p>
            <a:pPr lvl="0"/>
            <a:r>
              <a:rPr lang="zh-TW" altLang="zh-TW" b="1" dirty="0"/>
              <a:t>排便習慣改變</a:t>
            </a:r>
            <a:r>
              <a:rPr lang="en-US" altLang="zh-TW" dirty="0"/>
              <a:t/>
            </a:r>
            <a:br>
              <a:rPr lang="en-US" altLang="zh-TW" dirty="0"/>
            </a:br>
            <a:r>
              <a:rPr lang="zh-TW" altLang="zh-TW" dirty="0"/>
              <a:t>有些人會便秘，有些人則是腹瀉，甚至交替出現。</a:t>
            </a:r>
          </a:p>
          <a:p>
            <a:pPr lvl="0"/>
            <a:r>
              <a:rPr lang="zh-TW" altLang="zh-TW" b="1" dirty="0"/>
              <a:t>糞便中有血或黏液</a:t>
            </a:r>
            <a:r>
              <a:rPr lang="en-US" altLang="zh-TW" dirty="0"/>
              <a:t/>
            </a:r>
            <a:br>
              <a:rPr lang="en-US" altLang="zh-TW" dirty="0"/>
            </a:br>
            <a:r>
              <a:rPr lang="zh-TW" altLang="zh-TW" dirty="0"/>
              <a:t>可能呈現黑色或紅色。</a:t>
            </a:r>
          </a:p>
          <a:p>
            <a:pPr lvl="0"/>
            <a:r>
              <a:rPr lang="zh-TW" altLang="zh-TW" b="1" dirty="0"/>
              <a:t>糞便性狀改變</a:t>
            </a:r>
            <a:r>
              <a:rPr lang="en-US" altLang="zh-TW" dirty="0"/>
              <a:t/>
            </a:r>
            <a:br>
              <a:rPr lang="en-US" altLang="zh-TW" dirty="0"/>
            </a:br>
            <a:r>
              <a:rPr lang="zh-TW" altLang="zh-TW" dirty="0"/>
              <a:t>形狀變細長或小而硬。通常遠端大腸癌的病人比較會出現這個症狀，主要是因為糞便在結腸後端才成形。</a:t>
            </a:r>
          </a:p>
          <a:p>
            <a:pPr lvl="0"/>
            <a:r>
              <a:rPr lang="zh-TW" altLang="zh-TW" b="1" dirty="0"/>
              <a:t>有裡急後重，解不乾淨的感覺，有不尋常的便意</a:t>
            </a:r>
            <a:r>
              <a:rPr lang="en-US" altLang="zh-TW" dirty="0"/>
              <a:t/>
            </a:r>
            <a:br>
              <a:rPr lang="en-US" altLang="zh-TW" dirty="0"/>
            </a:br>
            <a:r>
              <a:rPr lang="zh-TW" altLang="zh-TW" dirty="0"/>
              <a:t>比較會發生在直腸癌的病人。</a:t>
            </a:r>
          </a:p>
          <a:p>
            <a:pPr lvl="0"/>
            <a:r>
              <a:rPr lang="zh-TW" altLang="zh-TW" b="1" dirty="0"/>
              <a:t>腹部疼痛</a:t>
            </a:r>
            <a:r>
              <a:rPr lang="en-US" altLang="zh-TW" dirty="0"/>
              <a:t/>
            </a:r>
            <a:br>
              <a:rPr lang="en-US" altLang="zh-TW" dirty="0"/>
            </a:br>
            <a:r>
              <a:rPr lang="zh-TW" altLang="zh-TW" dirty="0"/>
              <a:t>此症狀比較不具特異性，通常是比較模糊，不確定位置的疼痛；可能是因腫瘤引起的阻塞造成的絞痛。</a:t>
            </a:r>
          </a:p>
          <a:p>
            <a:pPr lvl="0"/>
            <a:r>
              <a:rPr lang="zh-TW" altLang="zh-TW" b="1" dirty="0"/>
              <a:t>貧血或體重減輕</a:t>
            </a:r>
            <a:r>
              <a:rPr lang="en-US" altLang="zh-TW" dirty="0"/>
              <a:t/>
            </a:r>
            <a:br>
              <a:rPr lang="en-US" altLang="zh-TW" dirty="0"/>
            </a:br>
            <a:r>
              <a:rPr lang="zh-TW" altLang="zh-TW" dirty="0"/>
              <a:t>在比較嚴重的病患才會出現。</a:t>
            </a:r>
          </a:p>
          <a:p>
            <a:endParaRPr lang="zh-TW" altLang="en-US" dirty="0"/>
          </a:p>
        </p:txBody>
      </p:sp>
      <p:sp>
        <p:nvSpPr>
          <p:cNvPr id="4" name="投影片編號版面配置區 3"/>
          <p:cNvSpPr>
            <a:spLocks noGrp="1"/>
          </p:cNvSpPr>
          <p:nvPr>
            <p:ph type="sldNum" sz="quarter" idx="10"/>
          </p:nvPr>
        </p:nvSpPr>
        <p:spPr/>
        <p:txBody>
          <a:bodyPr/>
          <a:lstStyle/>
          <a:p>
            <a:fld id="{C55558C0-56A7-4D43-8BE8-F2C607DC2886}" type="slidenum">
              <a:rPr lang="zh-TW" altLang="en-US" smtClean="0"/>
              <a:pPr/>
              <a:t>9</a:t>
            </a:fld>
            <a:endParaRPr lang="zh-TW" altLang="en-US"/>
          </a:p>
        </p:txBody>
      </p:sp>
    </p:spTree>
    <p:extLst>
      <p:ext uri="{BB962C8B-B14F-4D97-AF65-F5344CB8AC3E}">
        <p14:creationId xmlns:p14="http://schemas.microsoft.com/office/powerpoint/2010/main" xmlns="" val="836399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0"/>
            <a:r>
              <a:rPr lang="zh-TW" altLang="zh-TW" b="1" dirty="0"/>
              <a:t>肛門指診： </a:t>
            </a:r>
            <a:r>
              <a:rPr lang="en-US" altLang="zh-TW" dirty="0"/>
              <a:t/>
            </a:r>
            <a:br>
              <a:rPr lang="en-US" altLang="zh-TW" dirty="0"/>
            </a:br>
            <a:r>
              <a:rPr lang="zh-TW" altLang="zh-TW" dirty="0"/>
              <a:t>如果腫瘤距離肛門口較近，可由肛門指診過程中發現。</a:t>
            </a:r>
          </a:p>
          <a:p>
            <a:pPr lvl="0"/>
            <a:r>
              <a:rPr lang="zh-TW" altLang="zh-TW" b="1" dirty="0"/>
              <a:t>糞便潛血檢查： </a:t>
            </a:r>
            <a:r>
              <a:rPr lang="en-US" altLang="zh-TW" dirty="0"/>
              <a:t/>
            </a:r>
            <a:br>
              <a:rPr lang="en-US" altLang="zh-TW" dirty="0"/>
            </a:br>
            <a:r>
              <a:rPr lang="zh-TW" altLang="zh-TW" dirty="0"/>
              <a:t>這是最常見的大腸癌篩檢的工具，但當檢查結果是陽性時，其實也可能只是前一天食用的食物中含鐵質而造成的「偽陽性」反應，常需進一步做其他檢查以確定是否有問題。</a:t>
            </a:r>
            <a:r>
              <a:rPr lang="en-US" altLang="zh-TW" dirty="0"/>
              <a:t> </a:t>
            </a:r>
            <a:endParaRPr lang="zh-TW" altLang="zh-TW" dirty="0"/>
          </a:p>
          <a:p>
            <a:pPr lvl="0"/>
            <a:r>
              <a:rPr lang="zh-TW" altLang="zh-TW" b="1" dirty="0"/>
              <a:t>大腸鏡檢查： </a:t>
            </a:r>
            <a:r>
              <a:rPr lang="en-US" altLang="zh-TW" dirty="0"/>
              <a:t/>
            </a:r>
            <a:br>
              <a:rPr lang="en-US" altLang="zh-TW" dirty="0"/>
            </a:br>
            <a:r>
              <a:rPr lang="zh-TW" altLang="zh-TW" dirty="0"/>
              <a:t>這是最直接可靠的檢查方式，醫師將內視鏡從肛門進入直腸，經由乙狀結腸、降結腸、橫結腸、升結腸、盲腸及小腸開口處，將整個大腸仔細的檢視一遍，將懷疑的病變找出來，必要時可直接做切片送檢。</a:t>
            </a:r>
            <a:r>
              <a:rPr lang="en-US" altLang="zh-TW" dirty="0"/>
              <a:t> </a:t>
            </a:r>
            <a:endParaRPr lang="zh-TW" altLang="zh-TW" dirty="0"/>
          </a:p>
          <a:p>
            <a:pPr lvl="0"/>
            <a:r>
              <a:rPr lang="zh-TW" altLang="zh-TW" b="1" dirty="0"/>
              <a:t>下消化道</a:t>
            </a:r>
            <a:r>
              <a:rPr lang="en-US" altLang="zh-TW" b="1" dirty="0"/>
              <a:t>X </a:t>
            </a:r>
            <a:r>
              <a:rPr lang="zh-TW" altLang="zh-TW" b="1" dirty="0"/>
              <a:t>光攝影： </a:t>
            </a:r>
            <a:r>
              <a:rPr lang="en-US" altLang="zh-TW" dirty="0"/>
              <a:t/>
            </a:r>
            <a:br>
              <a:rPr lang="en-US" altLang="zh-TW" dirty="0"/>
            </a:br>
            <a:r>
              <a:rPr lang="zh-TW" altLang="zh-TW" dirty="0"/>
              <a:t>將鋇劑灌入病人的腸道然後再照</a:t>
            </a:r>
            <a:r>
              <a:rPr lang="en-US" altLang="zh-TW" dirty="0"/>
              <a:t>X </a:t>
            </a:r>
            <a:r>
              <a:rPr lang="zh-TW" altLang="zh-TW" dirty="0"/>
              <a:t>光，鋇劑會附著在大腸和直腸上，可以從</a:t>
            </a:r>
            <a:r>
              <a:rPr lang="en-US" altLang="zh-TW" dirty="0"/>
              <a:t>X </a:t>
            </a:r>
            <a:r>
              <a:rPr lang="zh-TW" altLang="zh-TW" dirty="0"/>
              <a:t>光上清楚的觀察整個大腸直腸，如果有不正常的區域，建議安排進一步的檢查，以了解病變的性質。</a:t>
            </a:r>
          </a:p>
          <a:p>
            <a:pPr lvl="0"/>
            <a:r>
              <a:rPr lang="zh-TW" altLang="zh-TW" b="1" dirty="0"/>
              <a:t>其他檢查： </a:t>
            </a:r>
            <a:r>
              <a:rPr lang="en-US" altLang="zh-TW" dirty="0"/>
              <a:t/>
            </a:r>
            <a:br>
              <a:rPr lang="en-US" altLang="zh-TW" dirty="0"/>
            </a:br>
            <a:r>
              <a:rPr lang="zh-TW" altLang="zh-TW" dirty="0"/>
              <a:t>如果已經確定罹患結直腸癌，建議配合醫師進行必要檢查，以確認疾病範圍。</a:t>
            </a:r>
            <a:r>
              <a:rPr lang="en-US" altLang="zh-TW" dirty="0"/>
              <a:t> </a:t>
            </a:r>
            <a:endParaRPr lang="zh-TW" altLang="zh-TW" dirty="0"/>
          </a:p>
          <a:p>
            <a:r>
              <a:rPr lang="zh-TW" altLang="zh-TW" b="1" dirty="0"/>
              <a:t>腫瘤指標</a:t>
            </a:r>
            <a:r>
              <a:rPr lang="en-US" altLang="zh-TW" b="1" dirty="0"/>
              <a:t>-CEAs</a:t>
            </a:r>
            <a:r>
              <a:rPr lang="zh-TW" altLang="zh-TW" b="1" dirty="0"/>
              <a:t>： </a:t>
            </a:r>
            <a:r>
              <a:rPr lang="en-US" altLang="zh-TW" dirty="0"/>
              <a:t/>
            </a:r>
            <a:br>
              <a:rPr lang="en-US" altLang="zh-TW" dirty="0"/>
            </a:br>
            <a:r>
              <a:rPr lang="zh-TW" altLang="zh-TW" dirty="0"/>
              <a:t>通常做為治療後追蹤是否有疾病復發的評估參考，但並非所有病人均適用。 </a:t>
            </a:r>
            <a:endParaRPr lang="zh-TW" altLang="en-US" dirty="0"/>
          </a:p>
        </p:txBody>
      </p:sp>
      <p:sp>
        <p:nvSpPr>
          <p:cNvPr id="4" name="投影片編號版面配置區 3"/>
          <p:cNvSpPr>
            <a:spLocks noGrp="1"/>
          </p:cNvSpPr>
          <p:nvPr>
            <p:ph type="sldNum" sz="quarter" idx="10"/>
          </p:nvPr>
        </p:nvSpPr>
        <p:spPr/>
        <p:txBody>
          <a:bodyPr/>
          <a:lstStyle/>
          <a:p>
            <a:fld id="{C55558C0-56A7-4D43-8BE8-F2C607DC2886}" type="slidenum">
              <a:rPr lang="zh-TW" altLang="en-US" smtClean="0"/>
              <a:pPr/>
              <a:t>17</a:t>
            </a:fld>
            <a:endParaRPr lang="zh-TW" altLang="en-US"/>
          </a:p>
        </p:txBody>
      </p:sp>
    </p:spTree>
    <p:extLst>
      <p:ext uri="{BB962C8B-B14F-4D97-AF65-F5344CB8AC3E}">
        <p14:creationId xmlns:p14="http://schemas.microsoft.com/office/powerpoint/2010/main" xmlns="" val="1618273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所謂潛血就是肉眼觀察不到血液，但檢查後可以發現血液的存在。一般正常糞便裡的血液是很少的，如果糞便裡出現了可藉一般方式檢驗出來的血，代表是消化道有某部份出了問題。</a:t>
            </a:r>
            <a:br>
              <a:rPr lang="zh-TW" altLang="en-US" dirty="0"/>
            </a:br>
            <a:r>
              <a:rPr lang="zh-TW" altLang="en-US" dirty="0"/>
              <a:t/>
            </a:r>
            <a:br>
              <a:rPr lang="zh-TW" altLang="en-US" dirty="0"/>
            </a:br>
            <a:r>
              <a:rPr lang="zh-TW" altLang="en-US" dirty="0"/>
              <a:t>這是最常見的大腸癌篩檢的工具。依</a:t>
            </a:r>
            <a:r>
              <a:rPr lang="en-US" altLang="zh-TW" dirty="0"/>
              <a:t>97</a:t>
            </a:r>
            <a:r>
              <a:rPr lang="zh-TW" altLang="en-US" dirty="0"/>
              <a:t>年</a:t>
            </a:r>
            <a:r>
              <a:rPr lang="en-US" altLang="zh-TW" dirty="0"/>
              <a:t>5</a:t>
            </a:r>
            <a:r>
              <a:rPr lang="zh-TW" altLang="en-US" dirty="0"/>
              <a:t>月國民健康局公佈</a:t>
            </a:r>
            <a:r>
              <a:rPr lang="en-US" altLang="zh-TW" dirty="0"/>
              <a:t>4</a:t>
            </a:r>
            <a:r>
              <a:rPr lang="zh-TW" altLang="en-US" dirty="0"/>
              <a:t>年來補助各縣市糞便潛血檢查結果來看，在</a:t>
            </a:r>
            <a:r>
              <a:rPr lang="en-US" altLang="zh-TW" dirty="0"/>
              <a:t>98</a:t>
            </a:r>
            <a:r>
              <a:rPr lang="zh-TW" altLang="en-US" dirty="0"/>
              <a:t>萬名做糞便篩檢的民眾中，有</a:t>
            </a:r>
            <a:r>
              <a:rPr lang="en-US" altLang="zh-TW" dirty="0"/>
              <a:t>11,301</a:t>
            </a:r>
            <a:r>
              <a:rPr lang="zh-TW" altLang="en-US" dirty="0"/>
              <a:t>人被檢查出有息肉</a:t>
            </a:r>
            <a:r>
              <a:rPr lang="en-US" altLang="zh-TW" dirty="0"/>
              <a:t>(</a:t>
            </a:r>
            <a:r>
              <a:rPr lang="zh-TW" altLang="en-US" dirty="0"/>
              <a:t>百人中有一人</a:t>
            </a:r>
            <a:r>
              <a:rPr lang="en-US" altLang="zh-TW" dirty="0"/>
              <a:t>)</a:t>
            </a:r>
            <a:r>
              <a:rPr lang="zh-TW" altLang="en-US" dirty="0"/>
              <a:t>，</a:t>
            </a:r>
            <a:r>
              <a:rPr lang="en-US" altLang="zh-TW" dirty="0"/>
              <a:t>1,012</a:t>
            </a:r>
            <a:r>
              <a:rPr lang="zh-TW" altLang="en-US" dirty="0"/>
              <a:t>人罹患結腸直腸癌</a:t>
            </a:r>
            <a:r>
              <a:rPr lang="en-US" altLang="zh-TW" dirty="0"/>
              <a:t>(</a:t>
            </a:r>
            <a:r>
              <a:rPr lang="zh-TW" altLang="en-US" dirty="0"/>
              <a:t>約千分之一的機率</a:t>
            </a:r>
            <a:r>
              <a:rPr lang="en-US" altLang="zh-TW" dirty="0"/>
              <a:t>)</a:t>
            </a:r>
            <a:r>
              <a:rPr lang="zh-TW" altLang="en-US" dirty="0"/>
              <a:t>，不過，當中屬於</a:t>
            </a:r>
            <a:r>
              <a:rPr lang="en-US" altLang="zh-TW" dirty="0"/>
              <a:t>0</a:t>
            </a:r>
            <a:r>
              <a:rPr lang="zh-TW" altLang="en-US" dirty="0"/>
              <a:t>期與</a:t>
            </a:r>
            <a:r>
              <a:rPr lang="en-US" altLang="zh-TW" dirty="0"/>
              <a:t>1</a:t>
            </a:r>
            <a:r>
              <a:rPr lang="zh-TW" altLang="en-US" dirty="0"/>
              <a:t>期的早期個案卻只有</a:t>
            </a:r>
            <a:r>
              <a:rPr lang="en-US" altLang="zh-TW" dirty="0"/>
              <a:t>31.8%</a:t>
            </a:r>
            <a:r>
              <a:rPr lang="zh-TW" altLang="en-US" dirty="0"/>
              <a:t>而已。</a:t>
            </a:r>
          </a:p>
        </p:txBody>
      </p:sp>
      <p:sp>
        <p:nvSpPr>
          <p:cNvPr id="4" name="投影片編號版面配置區 3"/>
          <p:cNvSpPr>
            <a:spLocks noGrp="1"/>
          </p:cNvSpPr>
          <p:nvPr>
            <p:ph type="sldNum" sz="quarter" idx="10"/>
          </p:nvPr>
        </p:nvSpPr>
        <p:spPr/>
        <p:txBody>
          <a:bodyPr/>
          <a:lstStyle/>
          <a:p>
            <a:fld id="{C55558C0-56A7-4D43-8BE8-F2C607DC2886}" type="slidenum">
              <a:rPr lang="zh-TW" altLang="en-US" smtClean="0"/>
              <a:pPr/>
              <a:t>18</a:t>
            </a:fld>
            <a:endParaRPr lang="zh-TW" altLang="en-US"/>
          </a:p>
        </p:txBody>
      </p:sp>
    </p:spTree>
    <p:extLst>
      <p:ext uri="{BB962C8B-B14F-4D97-AF65-F5344CB8AC3E}">
        <p14:creationId xmlns:p14="http://schemas.microsoft.com/office/powerpoint/2010/main" xmlns="" val="3220191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dirty="0"/>
              <a:t>糞便篩檢是一個簡易的方法</a:t>
            </a:r>
            <a:endParaRPr lang="zh-TW" altLang="en-US" dirty="0"/>
          </a:p>
        </p:txBody>
      </p:sp>
      <p:sp>
        <p:nvSpPr>
          <p:cNvPr id="4" name="投影片編號版面配置區 3"/>
          <p:cNvSpPr>
            <a:spLocks noGrp="1"/>
          </p:cNvSpPr>
          <p:nvPr>
            <p:ph type="sldNum" sz="quarter" idx="10"/>
          </p:nvPr>
        </p:nvSpPr>
        <p:spPr/>
        <p:txBody>
          <a:bodyPr/>
          <a:lstStyle/>
          <a:p>
            <a:fld id="{C55558C0-56A7-4D43-8BE8-F2C607DC2886}" type="slidenum">
              <a:rPr lang="zh-TW" altLang="en-US" smtClean="0"/>
              <a:pPr/>
              <a:t>19</a:t>
            </a:fld>
            <a:endParaRPr lang="zh-TW" altLang="en-US"/>
          </a:p>
        </p:txBody>
      </p:sp>
    </p:spTree>
    <p:extLst>
      <p:ext uri="{BB962C8B-B14F-4D97-AF65-F5344CB8AC3E}">
        <p14:creationId xmlns:p14="http://schemas.microsoft.com/office/powerpoint/2010/main" xmlns="" val="3139301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55558C0-56A7-4D43-8BE8-F2C607DC2886}" type="slidenum">
              <a:rPr lang="zh-TW" altLang="en-US" smtClean="0"/>
              <a:pPr/>
              <a:t>22</a:t>
            </a:fld>
            <a:endParaRPr lang="zh-TW" altLang="en-US"/>
          </a:p>
        </p:txBody>
      </p:sp>
    </p:spTree>
    <p:extLst>
      <p:ext uri="{BB962C8B-B14F-4D97-AF65-F5344CB8AC3E}">
        <p14:creationId xmlns:p14="http://schemas.microsoft.com/office/powerpoint/2010/main" xmlns="" val="1941374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zh-TW" altLang="en-US"/>
              <a:t>按一下以編輯母片標題樣式</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endParaRPr lang="en-US"/>
          </a:p>
        </p:txBody>
      </p:sp>
    </p:spTree>
    <p:extLst>
      <p:ext uri="{BB962C8B-B14F-4D97-AF65-F5344CB8AC3E}">
        <p14:creationId xmlns:p14="http://schemas.microsoft.com/office/powerpoint/2010/main" xmlns="" val="2791658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Tree>
    <p:extLst>
      <p:ext uri="{BB962C8B-B14F-4D97-AF65-F5344CB8AC3E}">
        <p14:creationId xmlns:p14="http://schemas.microsoft.com/office/powerpoint/2010/main" xmlns="" val="1612949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lvl1pPr>
              <a:defRPr/>
            </a:lvl1pPr>
          </a:lstStyle>
          <a:p>
            <a:endParaRPr lang="en-US" altLang="zh-TW"/>
          </a:p>
        </p:txBody>
      </p:sp>
      <p:sp>
        <p:nvSpPr>
          <p:cNvPr id="8" name="頁尾版面配置區 7"/>
          <p:cNvSpPr>
            <a:spLocks noGrp="1"/>
          </p:cNvSpPr>
          <p:nvPr>
            <p:ph type="ftr" sz="quarter" idx="11"/>
          </p:nvPr>
        </p:nvSpPr>
        <p:spPr/>
        <p:txBody>
          <a:bodyPr/>
          <a:lstStyle>
            <a:lvl1pPr>
              <a:defRPr/>
            </a:lvl1pPr>
          </a:lstStyle>
          <a:p>
            <a:r>
              <a:rPr lang="en-US" altLang="zh-TW"/>
              <a:t>CAM-DC-1501002 </a:t>
            </a:r>
          </a:p>
        </p:txBody>
      </p:sp>
      <p:sp>
        <p:nvSpPr>
          <p:cNvPr id="9" name="投影片編號版面配置區 8"/>
          <p:cNvSpPr>
            <a:spLocks noGrp="1"/>
          </p:cNvSpPr>
          <p:nvPr>
            <p:ph type="sldNum" sz="quarter" idx="12"/>
          </p:nvPr>
        </p:nvSpPr>
        <p:spPr/>
        <p:txBody>
          <a:bodyPr/>
          <a:lstStyle>
            <a:lvl1pPr>
              <a:defRPr/>
            </a:lvl1pPr>
          </a:lstStyle>
          <a:p>
            <a:fld id="{3A3C23C6-1357-4ECE-9727-A25D81CA6448}" type="slidenum">
              <a:rPr lang="zh-TW" altLang="en-US"/>
              <a:pPr/>
              <a:t>‹#›</a:t>
            </a:fld>
            <a:endParaRPr lang="en-US" altLang="zh-TW"/>
          </a:p>
        </p:txBody>
      </p:sp>
    </p:spTree>
    <p:extLst>
      <p:ext uri="{BB962C8B-B14F-4D97-AF65-F5344CB8AC3E}">
        <p14:creationId xmlns:p14="http://schemas.microsoft.com/office/powerpoint/2010/main" xmlns="" val="3533926223"/>
      </p:ext>
    </p:extLst>
  </p:cSld>
  <p:clrMapOvr>
    <a:masterClrMapping/>
  </p:clrMapOvr>
  <p:transition spd="slow">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lvl1pPr>
              <a:defRPr/>
            </a:lvl1pPr>
          </a:lstStyle>
          <a:p>
            <a:endParaRPr lang="en-US" altLang="zh-TW"/>
          </a:p>
        </p:txBody>
      </p:sp>
      <p:sp>
        <p:nvSpPr>
          <p:cNvPr id="4" name="頁尾版面配置區 3"/>
          <p:cNvSpPr>
            <a:spLocks noGrp="1"/>
          </p:cNvSpPr>
          <p:nvPr>
            <p:ph type="ftr" sz="quarter" idx="11"/>
          </p:nvPr>
        </p:nvSpPr>
        <p:spPr/>
        <p:txBody>
          <a:bodyPr/>
          <a:lstStyle>
            <a:lvl1pPr>
              <a:defRPr/>
            </a:lvl1pPr>
          </a:lstStyle>
          <a:p>
            <a:r>
              <a:rPr lang="en-US" altLang="zh-TW"/>
              <a:t>CAM-DC-1501002 </a:t>
            </a:r>
          </a:p>
        </p:txBody>
      </p:sp>
      <p:sp>
        <p:nvSpPr>
          <p:cNvPr id="5" name="投影片編號版面配置區 4"/>
          <p:cNvSpPr>
            <a:spLocks noGrp="1"/>
          </p:cNvSpPr>
          <p:nvPr>
            <p:ph type="sldNum" sz="quarter" idx="12"/>
          </p:nvPr>
        </p:nvSpPr>
        <p:spPr/>
        <p:txBody>
          <a:bodyPr/>
          <a:lstStyle>
            <a:lvl1pPr>
              <a:defRPr/>
            </a:lvl1pPr>
          </a:lstStyle>
          <a:p>
            <a:fld id="{0AB4CEAB-78E2-4E31-A928-093D206F2316}" type="slidenum">
              <a:rPr lang="zh-TW" altLang="en-US"/>
              <a:pPr/>
              <a:t>‹#›</a:t>
            </a:fld>
            <a:endParaRPr lang="en-US" altLang="zh-TW"/>
          </a:p>
        </p:txBody>
      </p:sp>
    </p:spTree>
    <p:extLst>
      <p:ext uri="{BB962C8B-B14F-4D97-AF65-F5344CB8AC3E}">
        <p14:creationId xmlns:p14="http://schemas.microsoft.com/office/powerpoint/2010/main" xmlns="" val="12503932"/>
      </p:ext>
    </p:extLst>
  </p:cSld>
  <p:clrMapOvr>
    <a:masterClrMapping/>
  </p:clrMapOvr>
  <p:transition spd="slow">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endParaRPr lang="en-US" altLang="zh-TW"/>
          </a:p>
        </p:txBody>
      </p:sp>
      <p:sp>
        <p:nvSpPr>
          <p:cNvPr id="3" name="頁尾版面配置區 2"/>
          <p:cNvSpPr>
            <a:spLocks noGrp="1"/>
          </p:cNvSpPr>
          <p:nvPr>
            <p:ph type="ftr" sz="quarter" idx="11"/>
          </p:nvPr>
        </p:nvSpPr>
        <p:spPr/>
        <p:txBody>
          <a:bodyPr/>
          <a:lstStyle>
            <a:lvl1pPr>
              <a:defRPr/>
            </a:lvl1pPr>
          </a:lstStyle>
          <a:p>
            <a:r>
              <a:rPr lang="en-US" altLang="zh-TW"/>
              <a:t>CAM-DC-1501002 </a:t>
            </a:r>
          </a:p>
        </p:txBody>
      </p:sp>
      <p:sp>
        <p:nvSpPr>
          <p:cNvPr id="4" name="投影片編號版面配置區 3"/>
          <p:cNvSpPr>
            <a:spLocks noGrp="1"/>
          </p:cNvSpPr>
          <p:nvPr>
            <p:ph type="sldNum" sz="quarter" idx="12"/>
          </p:nvPr>
        </p:nvSpPr>
        <p:spPr/>
        <p:txBody>
          <a:bodyPr/>
          <a:lstStyle>
            <a:lvl1pPr>
              <a:defRPr/>
            </a:lvl1pPr>
          </a:lstStyle>
          <a:p>
            <a:fld id="{DE8843BB-41A1-4C2D-BE0A-A20C50DE6A1F}" type="slidenum">
              <a:rPr lang="zh-TW" altLang="en-US"/>
              <a:pPr/>
              <a:t>‹#›</a:t>
            </a:fld>
            <a:endParaRPr lang="en-US" altLang="zh-TW"/>
          </a:p>
        </p:txBody>
      </p:sp>
    </p:spTree>
    <p:extLst>
      <p:ext uri="{BB962C8B-B14F-4D97-AF65-F5344CB8AC3E}">
        <p14:creationId xmlns:p14="http://schemas.microsoft.com/office/powerpoint/2010/main" xmlns="" val="2515431326"/>
      </p:ext>
    </p:extLst>
  </p:cSld>
  <p:clrMapOvr>
    <a:masterClrMapping/>
  </p:clrMapOvr>
  <p:transition spd="slow">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p>
        </p:txBody>
      </p:sp>
      <p:sp>
        <p:nvSpPr>
          <p:cNvPr id="6" name="頁尾版面配置區 5"/>
          <p:cNvSpPr>
            <a:spLocks noGrp="1"/>
          </p:cNvSpPr>
          <p:nvPr>
            <p:ph type="ftr" sz="quarter" idx="11"/>
          </p:nvPr>
        </p:nvSpPr>
        <p:spPr/>
        <p:txBody>
          <a:bodyPr/>
          <a:lstStyle>
            <a:lvl1pPr>
              <a:defRPr/>
            </a:lvl1pPr>
          </a:lstStyle>
          <a:p>
            <a:r>
              <a:rPr lang="en-US" altLang="zh-TW"/>
              <a:t>CAM-DC-1501002 </a:t>
            </a:r>
          </a:p>
        </p:txBody>
      </p:sp>
      <p:sp>
        <p:nvSpPr>
          <p:cNvPr id="7" name="投影片編號版面配置區 6"/>
          <p:cNvSpPr>
            <a:spLocks noGrp="1"/>
          </p:cNvSpPr>
          <p:nvPr>
            <p:ph type="sldNum" sz="quarter" idx="12"/>
          </p:nvPr>
        </p:nvSpPr>
        <p:spPr/>
        <p:txBody>
          <a:bodyPr/>
          <a:lstStyle>
            <a:lvl1pPr>
              <a:defRPr/>
            </a:lvl1pPr>
          </a:lstStyle>
          <a:p>
            <a:fld id="{E329DFA3-FB64-4159-AF7C-7881A3EE0B90}" type="slidenum">
              <a:rPr lang="zh-TW" altLang="en-US"/>
              <a:pPr/>
              <a:t>‹#›</a:t>
            </a:fld>
            <a:endParaRPr lang="en-US" altLang="zh-TW"/>
          </a:p>
        </p:txBody>
      </p:sp>
    </p:spTree>
    <p:extLst>
      <p:ext uri="{BB962C8B-B14F-4D97-AF65-F5344CB8AC3E}">
        <p14:creationId xmlns:p14="http://schemas.microsoft.com/office/powerpoint/2010/main" xmlns="" val="3670456921"/>
      </p:ext>
    </p:extLst>
  </p:cSld>
  <p:clrMapOvr>
    <a:masterClrMapping/>
  </p:clrMapOvr>
  <p:transition spd="slow">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p>
        </p:txBody>
      </p:sp>
      <p:sp>
        <p:nvSpPr>
          <p:cNvPr id="6" name="頁尾版面配置區 5"/>
          <p:cNvSpPr>
            <a:spLocks noGrp="1"/>
          </p:cNvSpPr>
          <p:nvPr>
            <p:ph type="ftr" sz="quarter" idx="11"/>
          </p:nvPr>
        </p:nvSpPr>
        <p:spPr/>
        <p:txBody>
          <a:bodyPr/>
          <a:lstStyle>
            <a:lvl1pPr>
              <a:defRPr/>
            </a:lvl1pPr>
          </a:lstStyle>
          <a:p>
            <a:r>
              <a:rPr lang="en-US" altLang="zh-TW"/>
              <a:t>CAM-DC-1501002 </a:t>
            </a:r>
          </a:p>
        </p:txBody>
      </p:sp>
      <p:sp>
        <p:nvSpPr>
          <p:cNvPr id="7" name="投影片編號版面配置區 6"/>
          <p:cNvSpPr>
            <a:spLocks noGrp="1"/>
          </p:cNvSpPr>
          <p:nvPr>
            <p:ph type="sldNum" sz="quarter" idx="12"/>
          </p:nvPr>
        </p:nvSpPr>
        <p:spPr/>
        <p:txBody>
          <a:bodyPr/>
          <a:lstStyle>
            <a:lvl1pPr>
              <a:defRPr/>
            </a:lvl1pPr>
          </a:lstStyle>
          <a:p>
            <a:fld id="{1ED17274-4298-461E-9AB2-F42E856E8D48}" type="slidenum">
              <a:rPr lang="zh-TW" altLang="en-US"/>
              <a:pPr/>
              <a:t>‹#›</a:t>
            </a:fld>
            <a:endParaRPr lang="en-US" altLang="zh-TW"/>
          </a:p>
        </p:txBody>
      </p:sp>
    </p:spTree>
    <p:extLst>
      <p:ext uri="{BB962C8B-B14F-4D97-AF65-F5344CB8AC3E}">
        <p14:creationId xmlns:p14="http://schemas.microsoft.com/office/powerpoint/2010/main" xmlns="" val="215924120"/>
      </p:ext>
    </p:extLst>
  </p:cSld>
  <p:clrMapOvr>
    <a:masterClrMapping/>
  </p:clrMapOvr>
  <p:transition spd="slow">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r>
              <a:rPr lang="en-US" altLang="zh-TW"/>
              <a:t>CAM-DC-1501002 </a:t>
            </a:r>
          </a:p>
        </p:txBody>
      </p:sp>
      <p:sp>
        <p:nvSpPr>
          <p:cNvPr id="6" name="投影片編號版面配置區 5"/>
          <p:cNvSpPr>
            <a:spLocks noGrp="1"/>
          </p:cNvSpPr>
          <p:nvPr>
            <p:ph type="sldNum" sz="quarter" idx="12"/>
          </p:nvPr>
        </p:nvSpPr>
        <p:spPr/>
        <p:txBody>
          <a:bodyPr/>
          <a:lstStyle>
            <a:lvl1pPr>
              <a:defRPr/>
            </a:lvl1pPr>
          </a:lstStyle>
          <a:p>
            <a:fld id="{4BFCBA20-22D2-4CD5-B3AD-C9FCBF480553}" type="slidenum">
              <a:rPr lang="zh-TW" altLang="en-US"/>
              <a:pPr/>
              <a:t>‹#›</a:t>
            </a:fld>
            <a:endParaRPr lang="en-US" altLang="zh-TW"/>
          </a:p>
        </p:txBody>
      </p:sp>
    </p:spTree>
    <p:extLst>
      <p:ext uri="{BB962C8B-B14F-4D97-AF65-F5344CB8AC3E}">
        <p14:creationId xmlns:p14="http://schemas.microsoft.com/office/powerpoint/2010/main" xmlns="" val="4019245464"/>
      </p:ext>
    </p:extLst>
  </p:cSld>
  <p:clrMapOvr>
    <a:masterClrMapping/>
  </p:clrMapOvr>
  <p:transition spd="slow">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724650" y="304800"/>
            <a:ext cx="1885950" cy="579120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1066800" y="304800"/>
            <a:ext cx="5505450" cy="57912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r>
              <a:rPr lang="en-US" altLang="zh-TW"/>
              <a:t>CAM-DC-1501002 </a:t>
            </a:r>
          </a:p>
        </p:txBody>
      </p:sp>
      <p:sp>
        <p:nvSpPr>
          <p:cNvPr id="6" name="投影片編號版面配置區 5"/>
          <p:cNvSpPr>
            <a:spLocks noGrp="1"/>
          </p:cNvSpPr>
          <p:nvPr>
            <p:ph type="sldNum" sz="quarter" idx="12"/>
          </p:nvPr>
        </p:nvSpPr>
        <p:spPr/>
        <p:txBody>
          <a:bodyPr/>
          <a:lstStyle>
            <a:lvl1pPr>
              <a:defRPr/>
            </a:lvl1pPr>
          </a:lstStyle>
          <a:p>
            <a:fld id="{1817D569-D13F-4FBA-9C2A-2C67729A176C}" type="slidenum">
              <a:rPr lang="zh-TW" altLang="en-US"/>
              <a:pPr/>
              <a:t>‹#›</a:t>
            </a:fld>
            <a:endParaRPr lang="en-US" altLang="zh-TW"/>
          </a:p>
        </p:txBody>
      </p:sp>
    </p:spTree>
    <p:extLst>
      <p:ext uri="{BB962C8B-B14F-4D97-AF65-F5344CB8AC3E}">
        <p14:creationId xmlns:p14="http://schemas.microsoft.com/office/powerpoint/2010/main" xmlns="" val="2681875563"/>
      </p:ext>
    </p:extLst>
  </p:cSld>
  <p:clrMapOvr>
    <a:masterClrMapping/>
  </p:clrMapOvr>
  <p:transition spd="slow">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241410" name="Rectangle 2"/>
          <p:cNvSpPr>
            <a:spLocks noGrp="1" noChangeArrowheads="1"/>
          </p:cNvSpPr>
          <p:nvPr>
            <p:ph type="ctrTitle"/>
          </p:nvPr>
        </p:nvSpPr>
        <p:spPr>
          <a:xfrm>
            <a:off x="677863" y="2286000"/>
            <a:ext cx="7788275" cy="1143000"/>
          </a:xfrm>
        </p:spPr>
        <p:txBody>
          <a:bodyPr/>
          <a:lstStyle>
            <a:lvl1pPr>
              <a:defRPr/>
            </a:lvl1pPr>
          </a:lstStyle>
          <a:p>
            <a:pPr lvl="0"/>
            <a:r>
              <a:rPr lang="zh-TW" altLang="en-US" noProof="0"/>
              <a:t>按一下以編輯母片標題樣式</a:t>
            </a:r>
            <a:endParaRPr lang="en-US" altLang="en-US" noProof="0"/>
          </a:p>
        </p:txBody>
      </p:sp>
      <p:sp>
        <p:nvSpPr>
          <p:cNvPr id="4241411" name="Rectangle 3"/>
          <p:cNvSpPr>
            <a:spLocks noGrp="1" noChangeArrowheads="1"/>
          </p:cNvSpPr>
          <p:nvPr>
            <p:ph type="subTitle" idx="1"/>
          </p:nvPr>
        </p:nvSpPr>
        <p:spPr>
          <a:xfrm>
            <a:off x="1354138" y="3886200"/>
            <a:ext cx="6435725" cy="1752600"/>
          </a:xfrm>
        </p:spPr>
        <p:txBody>
          <a:bodyPr anchorCtr="1"/>
          <a:lstStyle>
            <a:lvl1pPr marL="0" indent="0" algn="ctr">
              <a:buFont typeface="Symbol" pitchFamily="18" charset="2"/>
              <a:buNone/>
              <a:defRPr/>
            </a:lvl1pPr>
          </a:lstStyle>
          <a:p>
            <a:pPr lvl="0"/>
            <a:r>
              <a:rPr lang="zh-TW" altLang="en-US" noProof="0"/>
              <a:t>按一下以編輯母片副標題樣式</a:t>
            </a:r>
            <a:endParaRPr lang="en-US" altLang="en-US" noProof="0"/>
          </a:p>
        </p:txBody>
      </p:sp>
      <p:sp>
        <p:nvSpPr>
          <p:cNvPr id="4241412" name="Line 4"/>
          <p:cNvSpPr>
            <a:spLocks noChangeShapeType="1"/>
          </p:cNvSpPr>
          <p:nvPr/>
        </p:nvSpPr>
        <p:spPr bwMode="auto">
          <a:xfrm>
            <a:off x="311150" y="3649663"/>
            <a:ext cx="8509000" cy="0"/>
          </a:xfrm>
          <a:prstGeom prst="line">
            <a:avLst/>
          </a:prstGeom>
          <a:noFill/>
          <a:ln w="3175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zh-TW" altLang="en-US"/>
          </a:p>
        </p:txBody>
      </p:sp>
      <p:sp>
        <p:nvSpPr>
          <p:cNvPr id="4241413" name="Text Box 5"/>
          <p:cNvSpPr txBox="1">
            <a:spLocks noChangeArrowheads="1"/>
          </p:cNvSpPr>
          <p:nvPr userDrawn="1"/>
        </p:nvSpPr>
        <p:spPr bwMode="auto">
          <a:xfrm>
            <a:off x="8763000" y="6583363"/>
            <a:ext cx="388938"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l"/>
            <a:fld id="{62597BC0-ED1E-43BF-A62A-5EC9E4CFBD3C}" type="slidenum">
              <a:rPr lang="zh-TW" altLang="en-US" sz="1200">
                <a:solidFill>
                  <a:schemeClr val="tx1"/>
                </a:solidFill>
                <a:effectLst/>
                <a:ea typeface="新細明體" pitchFamily="18" charset="-120"/>
                <a:cs typeface="Arial" pitchFamily="34" charset="0"/>
              </a:rPr>
              <a:pPr algn="l"/>
              <a:t>‹#›</a:t>
            </a:fld>
            <a:endParaRPr lang="en-US" altLang="zh-TW" sz="1200">
              <a:solidFill>
                <a:schemeClr val="tx1"/>
              </a:solidFill>
              <a:effectLst/>
              <a:ea typeface="新細明體" pitchFamily="18" charset="-120"/>
              <a:cs typeface="Arial" pitchFamily="34" charset="0"/>
            </a:endParaRPr>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xmlns="" val="4292399528"/>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Tree>
    <p:extLst>
      <p:ext uri="{BB962C8B-B14F-4D97-AF65-F5344CB8AC3E}">
        <p14:creationId xmlns:p14="http://schemas.microsoft.com/office/powerpoint/2010/main" xmlns="" val="271609664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4638" y="628650"/>
            <a:ext cx="2068512" cy="5372100"/>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419100" y="628650"/>
            <a:ext cx="6053138" cy="53721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Tree>
    <p:extLst>
      <p:ext uri="{BB962C8B-B14F-4D97-AF65-F5344CB8AC3E}">
        <p14:creationId xmlns:p14="http://schemas.microsoft.com/office/powerpoint/2010/main" xmlns="" val="174385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257175" y="1689100"/>
            <a:ext cx="4227513" cy="424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37088" y="1689100"/>
            <a:ext cx="4229100" cy="424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xmlns="" val="1937636149"/>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xmlns="" val="1173493818"/>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xmlns="" val="3638204875"/>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267944104"/>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xmlns="" val="161290240"/>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xmlns="" val="427911798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xmlns="" val="994474335"/>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858000" y="309563"/>
            <a:ext cx="2286000" cy="5621337"/>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0" y="309563"/>
            <a:ext cx="6705600" cy="562133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xmlns="" val="1950958704"/>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Ref idx="1001">
        <a:schemeClr val="bg2"/>
      </p:bgRef>
    </p:bg>
    <p:spTree>
      <p:nvGrpSpPr>
        <p:cNvPr id="1" name=""/>
        <p:cNvGrpSpPr/>
        <p:nvPr/>
      </p:nvGrpSpPr>
      <p:grpSpPr>
        <a:xfrm>
          <a:off x="0" y="0"/>
          <a:ext cx="0" cy="0"/>
          <a:chOff x="0" y="0"/>
          <a:chExt cx="0" cy="0"/>
        </a:xfrm>
      </p:grpSpPr>
      <p:sp>
        <p:nvSpPr>
          <p:cNvPr id="7" name="矩形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矩形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矩形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標題 7"/>
          <p:cNvSpPr>
            <a:spLocks noGrp="1"/>
          </p:cNvSpPr>
          <p:nvPr>
            <p:ph type="ctrTitle"/>
          </p:nvPr>
        </p:nvSpPr>
        <p:spPr>
          <a:xfrm>
            <a:off x="2362200" y="4038600"/>
            <a:ext cx="6477000" cy="1828800"/>
          </a:xfrm>
        </p:spPr>
        <p:txBody>
          <a:bodyPr anchor="b"/>
          <a:lstStyle>
            <a:lvl1pPr>
              <a:defRPr cap="all" baseline="0"/>
            </a:lvl1pPr>
          </a:lstStyle>
          <a:p>
            <a:r>
              <a:rPr kumimoji="0" lang="zh-TW" altLang="en-US"/>
              <a:t>按一下以編輯母片標題樣式</a:t>
            </a:r>
            <a:endParaRPr kumimoji="0" lang="en-US"/>
          </a:p>
        </p:txBody>
      </p:sp>
      <p:sp>
        <p:nvSpPr>
          <p:cNvPr id="9" name="副標題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a:t>按一下以編輯母片副標題樣式</a:t>
            </a:r>
            <a:endParaRPr kumimoji="0" lang="en-US"/>
          </a:p>
        </p:txBody>
      </p:sp>
      <p:sp>
        <p:nvSpPr>
          <p:cNvPr id="28" name="日期版面配置區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endParaRPr lang="zh-TW" altLang="en-US"/>
          </a:p>
        </p:txBody>
      </p:sp>
      <p:sp>
        <p:nvSpPr>
          <p:cNvPr id="17" name="頁尾版面配置區 16"/>
          <p:cNvSpPr>
            <a:spLocks noGrp="1"/>
          </p:cNvSpPr>
          <p:nvPr>
            <p:ph type="ftr" sz="quarter" idx="11"/>
          </p:nvPr>
        </p:nvSpPr>
        <p:spPr>
          <a:xfrm>
            <a:off x="2085393" y="236538"/>
            <a:ext cx="5867400" cy="365125"/>
          </a:xfrm>
        </p:spPr>
        <p:txBody>
          <a:bodyPr/>
          <a:lstStyle>
            <a:lvl1pPr algn="r">
              <a:defRPr>
                <a:solidFill>
                  <a:schemeClr val="tx2"/>
                </a:solidFill>
              </a:defRPr>
            </a:lvl1pPr>
          </a:lstStyle>
          <a:p>
            <a:r>
              <a:rPr lang="en-US" altLang="zh-TW"/>
              <a:t>CAM-DC-1501002 </a:t>
            </a:r>
            <a:endParaRPr lang="zh-TW" altLang="en-US"/>
          </a:p>
        </p:txBody>
      </p:sp>
      <p:sp>
        <p:nvSpPr>
          <p:cNvPr id="29" name="投影片編號版面配置區 28"/>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8F4A0626-E63F-4874-B6CE-260DE430FCE5}" type="slidenum">
              <a:rPr lang="zh-TW" altLang="en-US" smtClean="0"/>
              <a:pPr>
                <a:defRPr/>
              </a:pPr>
              <a:t>‹#›</a:t>
            </a:fld>
            <a:endParaRPr lang="zh-TW"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612648" y="228600"/>
            <a:ext cx="8153400" cy="990600"/>
          </a:xfrm>
        </p:spPr>
        <p:txBody>
          <a:bodyPr/>
          <a:lstStyle/>
          <a:p>
            <a:r>
              <a:rPr kumimoji="0" lang="zh-TW" altLang="en-US"/>
              <a:t>按一下以編輯母片標題樣式</a:t>
            </a:r>
            <a:endParaRPr kumimoji="0" lang="en-US"/>
          </a:p>
        </p:txBody>
      </p:sp>
      <p:sp>
        <p:nvSpPr>
          <p:cNvPr id="4" name="日期版面配置區 3"/>
          <p:cNvSpPr>
            <a:spLocks noGrp="1"/>
          </p:cNvSpPr>
          <p:nvPr>
            <p:ph type="dt" sz="half" idx="10"/>
          </p:nvPr>
        </p:nvSpPr>
        <p:spPr/>
        <p:txBody>
          <a:bodyPr/>
          <a:lstStyle/>
          <a:p>
            <a:pPr>
              <a:defRPr/>
            </a:pPr>
            <a:endParaRPr lang="zh-TW" altLang="en-US"/>
          </a:p>
        </p:txBody>
      </p:sp>
      <p:sp>
        <p:nvSpPr>
          <p:cNvPr id="5" name="頁尾版面配置區 4"/>
          <p:cNvSpPr>
            <a:spLocks noGrp="1"/>
          </p:cNvSpPr>
          <p:nvPr>
            <p:ph type="ftr" sz="quarter" idx="11"/>
          </p:nvPr>
        </p:nvSpPr>
        <p:spPr>
          <a:xfrm>
            <a:off x="3347864" y="6520259"/>
            <a:ext cx="5421083" cy="365125"/>
          </a:xfrm>
        </p:spPr>
        <p:txBody>
          <a:bodyPr/>
          <a:lstStyle/>
          <a:p>
            <a:pPr>
              <a:defRPr/>
            </a:pPr>
            <a:r>
              <a:rPr lang="en-US" altLang="zh-TW"/>
              <a:t>CAM-DC-1501002 </a:t>
            </a:r>
            <a:endParaRPr lang="zh-TW" altLang="en-US"/>
          </a:p>
        </p:txBody>
      </p:sp>
      <p:sp>
        <p:nvSpPr>
          <p:cNvPr id="6" name="投影片編號版面配置區 5"/>
          <p:cNvSpPr>
            <a:spLocks noGrp="1"/>
          </p:cNvSpPr>
          <p:nvPr>
            <p:ph type="sldNum" sz="quarter" idx="12"/>
          </p:nvPr>
        </p:nvSpPr>
        <p:spPr/>
        <p:txBody>
          <a:bodyPr/>
          <a:lstStyle>
            <a:lvl1pPr>
              <a:defRPr>
                <a:solidFill>
                  <a:srgbClr val="FFFFFF"/>
                </a:solidFill>
              </a:defRPr>
            </a:lvl1pPr>
          </a:lstStyle>
          <a:p>
            <a:pPr>
              <a:defRPr/>
            </a:pPr>
            <a:fld id="{12DE40EA-80C6-4DA0-A94C-4B1751D23979}" type="slidenum">
              <a:rPr lang="zh-TW" altLang="en-US" smtClean="0"/>
              <a:pPr>
                <a:defRPr/>
              </a:pPr>
              <a:t>‹#›</a:t>
            </a:fld>
            <a:endParaRPr lang="zh-TW" altLang="en-US"/>
          </a:p>
        </p:txBody>
      </p:sp>
      <p:sp>
        <p:nvSpPr>
          <p:cNvPr id="8" name="內容版面配置區 7"/>
          <p:cNvSpPr>
            <a:spLocks noGrp="1"/>
          </p:cNvSpPr>
          <p:nvPr>
            <p:ph sz="quarter" idx="1"/>
          </p:nvPr>
        </p:nvSpPr>
        <p:spPr>
          <a:xfrm>
            <a:off x="612648" y="1600200"/>
            <a:ext cx="8153400" cy="4495800"/>
          </a:xfrm>
        </p:spPr>
        <p:txBody>
          <a:body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Title 1"/>
          <p:cNvSpPr>
            <a:spLocks noGrp="1"/>
          </p:cNvSpPr>
          <p:nvPr>
            <p:ph type="title"/>
          </p:nvPr>
        </p:nvSpPr>
        <p:spPr>
          <a:xfrm>
            <a:off x="419100" y="628650"/>
            <a:ext cx="8274050" cy="685800"/>
          </a:xfrm>
        </p:spPr>
        <p:txBody>
          <a:bodyPr/>
          <a:lstStyle/>
          <a:p>
            <a:r>
              <a:rPr lang="zh-TW" altLang="en-US"/>
              <a:t>按一下以編輯母片標題樣式</a:t>
            </a:r>
            <a:endParaRPr lang="en-US"/>
          </a:p>
        </p:txBody>
      </p:sp>
      <p:sp>
        <p:nvSpPr>
          <p:cNvPr id="3" name="Table Placeholder 2"/>
          <p:cNvSpPr>
            <a:spLocks noGrp="1"/>
          </p:cNvSpPr>
          <p:nvPr>
            <p:ph type="tbl" idx="1"/>
          </p:nvPr>
        </p:nvSpPr>
        <p:spPr>
          <a:xfrm>
            <a:off x="506413" y="1524000"/>
            <a:ext cx="8148637" cy="4476750"/>
          </a:xfrm>
        </p:spPr>
        <p:txBody>
          <a:bodyPr/>
          <a:lstStyle/>
          <a:p>
            <a:pPr lvl="0"/>
            <a:r>
              <a:rPr lang="zh-TW" altLang="en-US" noProof="0"/>
              <a:t>按一下圖示以新增表格</a:t>
            </a:r>
            <a:endParaRPr lang="en-US" noProof="0"/>
          </a:p>
        </p:txBody>
      </p:sp>
    </p:spTree>
    <p:extLst>
      <p:ext uri="{BB962C8B-B14F-4D97-AF65-F5344CB8AC3E}">
        <p14:creationId xmlns:p14="http://schemas.microsoft.com/office/powerpoint/2010/main" xmlns="" val="30153681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3">
        <a:schemeClr val="bg1"/>
      </p:bgRef>
    </p:bg>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TW" altLang="en-US"/>
              <a:t>按一下以編輯母片文字樣式</a:t>
            </a:r>
          </a:p>
        </p:txBody>
      </p:sp>
      <p:sp>
        <p:nvSpPr>
          <p:cNvPr id="7" name="矩形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矩形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矩形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標題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zh-TW" altLang="en-US"/>
              <a:t>按一下以編輯母片標題樣式</a:t>
            </a:r>
            <a:endParaRPr kumimoji="0" lang="en-US"/>
          </a:p>
        </p:txBody>
      </p:sp>
      <p:sp>
        <p:nvSpPr>
          <p:cNvPr id="12" name="日期版面配置區 11"/>
          <p:cNvSpPr>
            <a:spLocks noGrp="1"/>
          </p:cNvSpPr>
          <p:nvPr>
            <p:ph type="dt" sz="half" idx="10"/>
          </p:nvPr>
        </p:nvSpPr>
        <p:spPr/>
        <p:txBody>
          <a:bodyPr/>
          <a:lstStyle/>
          <a:p>
            <a:endParaRPr lang="zh-TW" altLang="en-US"/>
          </a:p>
        </p:txBody>
      </p:sp>
      <p:sp>
        <p:nvSpPr>
          <p:cNvPr id="13" name="投影片編號版面配置區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pPr>
              <a:defRPr/>
            </a:pPr>
            <a:fld id="{1540BA64-579B-4450-8629-88B9232016D6}" type="slidenum">
              <a:rPr lang="zh-TW" altLang="en-US" smtClean="0"/>
              <a:pPr>
                <a:defRPr/>
              </a:pPr>
              <a:t>‹#›</a:t>
            </a:fld>
            <a:endParaRPr lang="zh-TW" altLang="en-US"/>
          </a:p>
        </p:txBody>
      </p:sp>
      <p:sp>
        <p:nvSpPr>
          <p:cNvPr id="14" name="頁尾版面配置區 13"/>
          <p:cNvSpPr>
            <a:spLocks noGrp="1"/>
          </p:cNvSpPr>
          <p:nvPr>
            <p:ph type="ftr" sz="quarter" idx="12"/>
          </p:nvPr>
        </p:nvSpPr>
        <p:spPr>
          <a:xfrm>
            <a:off x="3347864" y="6520259"/>
            <a:ext cx="5421083" cy="365125"/>
          </a:xfrm>
        </p:spPr>
        <p:txBody>
          <a:bodyPr/>
          <a:lstStyle/>
          <a:p>
            <a:r>
              <a:rPr lang="en-US" altLang="zh-TW"/>
              <a:t>CAM-DC-1501002 </a:t>
            </a:r>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9" name="內容版面配置區 8"/>
          <p:cNvSpPr>
            <a:spLocks noGrp="1"/>
          </p:cNvSpPr>
          <p:nvPr>
            <p:ph sz="quarter" idx="1"/>
          </p:nvPr>
        </p:nvSpPr>
        <p:spPr>
          <a:xfrm>
            <a:off x="609600" y="1589567"/>
            <a:ext cx="3886200" cy="4572000"/>
          </a:xfrm>
        </p:spPr>
        <p:txBody>
          <a:body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11" name="內容版面配置區 10"/>
          <p:cNvSpPr>
            <a:spLocks noGrp="1"/>
          </p:cNvSpPr>
          <p:nvPr>
            <p:ph sz="quarter" idx="2"/>
          </p:nvPr>
        </p:nvSpPr>
        <p:spPr>
          <a:xfrm>
            <a:off x="4844901" y="1589567"/>
            <a:ext cx="3886200" cy="4572000"/>
          </a:xfrm>
        </p:spPr>
        <p:txBody>
          <a:body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8" name="日期版面配置區 7"/>
          <p:cNvSpPr>
            <a:spLocks noGrp="1"/>
          </p:cNvSpPr>
          <p:nvPr>
            <p:ph type="dt" sz="half" idx="15"/>
          </p:nvPr>
        </p:nvSpPr>
        <p:spPr/>
        <p:txBody>
          <a:bodyPr rtlCol="0"/>
          <a:lstStyle/>
          <a:p>
            <a:pPr>
              <a:defRPr/>
            </a:pPr>
            <a:endParaRPr lang="zh-TW" altLang="en-US"/>
          </a:p>
        </p:txBody>
      </p:sp>
      <p:sp>
        <p:nvSpPr>
          <p:cNvPr id="10" name="投影片編號版面配置區 9"/>
          <p:cNvSpPr>
            <a:spLocks noGrp="1"/>
          </p:cNvSpPr>
          <p:nvPr>
            <p:ph type="sldNum" sz="quarter" idx="16"/>
          </p:nvPr>
        </p:nvSpPr>
        <p:spPr/>
        <p:txBody>
          <a:bodyPr rtlCol="0"/>
          <a:lstStyle/>
          <a:p>
            <a:pPr>
              <a:defRPr/>
            </a:pPr>
            <a:fld id="{7E9A03B4-B038-4F2F-ABD8-30C93244648D}" type="slidenum">
              <a:rPr lang="zh-TW" altLang="en-US" smtClean="0"/>
              <a:pPr>
                <a:defRPr/>
              </a:pPr>
              <a:t>‹#›</a:t>
            </a:fld>
            <a:endParaRPr lang="zh-TW" altLang="en-US"/>
          </a:p>
        </p:txBody>
      </p:sp>
      <p:sp>
        <p:nvSpPr>
          <p:cNvPr id="12" name="頁尾版面配置區 11"/>
          <p:cNvSpPr>
            <a:spLocks noGrp="1"/>
          </p:cNvSpPr>
          <p:nvPr>
            <p:ph type="ftr" sz="quarter" idx="17"/>
          </p:nvPr>
        </p:nvSpPr>
        <p:spPr>
          <a:xfrm>
            <a:off x="3347864" y="6520259"/>
            <a:ext cx="5421083" cy="365125"/>
          </a:xfrm>
        </p:spPr>
        <p:txBody>
          <a:bodyPr rtlCol="0"/>
          <a:lstStyle/>
          <a:p>
            <a:pPr>
              <a:defRPr/>
            </a:pPr>
            <a:r>
              <a:rPr lang="en-US" altLang="zh-TW"/>
              <a:t>CAM-DC-1501002 </a:t>
            </a:r>
            <a:endParaRPr lang="zh-TW" alt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533400" y="273050"/>
            <a:ext cx="8153400" cy="869950"/>
          </a:xfrm>
        </p:spPr>
        <p:txBody>
          <a:bodyPr anchor="ctr"/>
          <a:lstStyle>
            <a:lvl1pPr>
              <a:defRPr/>
            </a:lvl1pPr>
          </a:lstStyle>
          <a:p>
            <a:r>
              <a:rPr kumimoji="0" lang="zh-TW" altLang="en-US"/>
              <a:t>按一下以編輯母片標題樣式</a:t>
            </a:r>
            <a:endParaRPr kumimoji="0" lang="en-US"/>
          </a:p>
        </p:txBody>
      </p:sp>
      <p:sp>
        <p:nvSpPr>
          <p:cNvPr id="11" name="內容版面配置區 10"/>
          <p:cNvSpPr>
            <a:spLocks noGrp="1"/>
          </p:cNvSpPr>
          <p:nvPr>
            <p:ph sz="quarter" idx="2"/>
          </p:nvPr>
        </p:nvSpPr>
        <p:spPr>
          <a:xfrm>
            <a:off x="609600" y="2438400"/>
            <a:ext cx="3886200" cy="3581400"/>
          </a:xfrm>
        </p:spPr>
        <p:txBody>
          <a:body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13" name="內容版面配置區 12"/>
          <p:cNvSpPr>
            <a:spLocks noGrp="1"/>
          </p:cNvSpPr>
          <p:nvPr>
            <p:ph sz="quarter" idx="4"/>
          </p:nvPr>
        </p:nvSpPr>
        <p:spPr>
          <a:xfrm>
            <a:off x="4800600" y="2438400"/>
            <a:ext cx="3886200" cy="3581400"/>
          </a:xfrm>
        </p:spPr>
        <p:txBody>
          <a:body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10" name="日期版面配置區 9"/>
          <p:cNvSpPr>
            <a:spLocks noGrp="1"/>
          </p:cNvSpPr>
          <p:nvPr>
            <p:ph type="dt" sz="half" idx="15"/>
          </p:nvPr>
        </p:nvSpPr>
        <p:spPr/>
        <p:txBody>
          <a:bodyPr rtlCol="0"/>
          <a:lstStyle/>
          <a:p>
            <a:pPr>
              <a:defRPr/>
            </a:pPr>
            <a:endParaRPr lang="zh-TW" altLang="en-US"/>
          </a:p>
        </p:txBody>
      </p:sp>
      <p:sp>
        <p:nvSpPr>
          <p:cNvPr id="12" name="投影片編號版面配置區 11"/>
          <p:cNvSpPr>
            <a:spLocks noGrp="1"/>
          </p:cNvSpPr>
          <p:nvPr>
            <p:ph type="sldNum" sz="quarter" idx="16"/>
          </p:nvPr>
        </p:nvSpPr>
        <p:spPr/>
        <p:txBody>
          <a:bodyPr rtlCol="0"/>
          <a:lstStyle/>
          <a:p>
            <a:pPr>
              <a:defRPr/>
            </a:pPr>
            <a:fld id="{E8519DC3-03DB-4439-B3DE-BA2ACEDFBA29}" type="slidenum">
              <a:rPr lang="zh-TW" altLang="en-US" smtClean="0"/>
              <a:pPr>
                <a:defRPr/>
              </a:pPr>
              <a:t>‹#›</a:t>
            </a:fld>
            <a:endParaRPr lang="zh-TW" altLang="en-US"/>
          </a:p>
        </p:txBody>
      </p:sp>
      <p:sp>
        <p:nvSpPr>
          <p:cNvPr id="14" name="頁尾版面配置區 13"/>
          <p:cNvSpPr>
            <a:spLocks noGrp="1"/>
          </p:cNvSpPr>
          <p:nvPr>
            <p:ph type="ftr" sz="quarter" idx="17"/>
          </p:nvPr>
        </p:nvSpPr>
        <p:spPr>
          <a:xfrm>
            <a:off x="3347864" y="6520259"/>
            <a:ext cx="5421083" cy="365125"/>
          </a:xfrm>
        </p:spPr>
        <p:txBody>
          <a:bodyPr rtlCol="0"/>
          <a:lstStyle/>
          <a:p>
            <a:pPr>
              <a:defRPr/>
            </a:pPr>
            <a:r>
              <a:rPr lang="en-US" altLang="zh-TW"/>
              <a:t>CAM-DC-1501002 </a:t>
            </a:r>
            <a:endParaRPr lang="zh-TW" altLang="en-US"/>
          </a:p>
        </p:txBody>
      </p:sp>
      <p:sp>
        <p:nvSpPr>
          <p:cNvPr id="16" name="文字版面配置區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zh-TW" altLang="en-US"/>
              <a:t>按一下以編輯母片文字樣式</a:t>
            </a:r>
          </a:p>
        </p:txBody>
      </p:sp>
      <p:sp>
        <p:nvSpPr>
          <p:cNvPr id="15" name="文字版面配置區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zh-TW" altLang="en-US"/>
              <a:t>按一下以編輯母片文字樣式</a:t>
            </a: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3" name="日期版面配置區 2"/>
          <p:cNvSpPr>
            <a:spLocks noGrp="1"/>
          </p:cNvSpPr>
          <p:nvPr>
            <p:ph type="dt" sz="half" idx="10"/>
          </p:nvPr>
        </p:nvSpPr>
        <p:spPr/>
        <p:txBody>
          <a:bodyPr/>
          <a:lstStyle/>
          <a:p>
            <a:pPr>
              <a:defRPr/>
            </a:pPr>
            <a:endParaRPr lang="zh-TW" altLang="en-US"/>
          </a:p>
        </p:txBody>
      </p:sp>
      <p:sp>
        <p:nvSpPr>
          <p:cNvPr id="4" name="頁尾版面配置區 3"/>
          <p:cNvSpPr>
            <a:spLocks noGrp="1"/>
          </p:cNvSpPr>
          <p:nvPr>
            <p:ph type="ftr" sz="quarter" idx="11"/>
          </p:nvPr>
        </p:nvSpPr>
        <p:spPr>
          <a:xfrm>
            <a:off x="3347864" y="6520259"/>
            <a:ext cx="5421083" cy="365125"/>
          </a:xfrm>
        </p:spPr>
        <p:txBody>
          <a:bodyPr/>
          <a:lstStyle/>
          <a:p>
            <a:pPr>
              <a:defRPr/>
            </a:pPr>
            <a:r>
              <a:rPr lang="en-US" altLang="zh-TW"/>
              <a:t>CAM-DC-1501002 </a:t>
            </a:r>
            <a:endParaRPr lang="zh-TW" altLang="en-US"/>
          </a:p>
        </p:txBody>
      </p:sp>
      <p:sp>
        <p:nvSpPr>
          <p:cNvPr id="5" name="投影片編號版面配置區 4"/>
          <p:cNvSpPr>
            <a:spLocks noGrp="1"/>
          </p:cNvSpPr>
          <p:nvPr>
            <p:ph type="sldNum" sz="quarter" idx="12"/>
          </p:nvPr>
        </p:nvSpPr>
        <p:spPr/>
        <p:txBody>
          <a:bodyPr/>
          <a:lstStyle>
            <a:lvl1pPr>
              <a:defRPr>
                <a:solidFill>
                  <a:srgbClr val="FFFFFF"/>
                </a:solidFill>
              </a:defRPr>
            </a:lvl1pPr>
          </a:lstStyle>
          <a:p>
            <a:pPr>
              <a:defRPr/>
            </a:pPr>
            <a:fld id="{10524069-D11A-4BF0-B819-03EF3E1300BE}" type="slidenum">
              <a:rPr lang="zh-TW" altLang="en-US" smtClean="0"/>
              <a:pPr>
                <a:defRPr/>
              </a:pPr>
              <a:t>‹#›</a:t>
            </a:fld>
            <a:endParaRPr lang="zh-TW" alt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pPr>
              <a:defRPr/>
            </a:pPr>
            <a:endParaRPr lang="zh-TW" altLang="en-US"/>
          </a:p>
        </p:txBody>
      </p:sp>
      <p:sp>
        <p:nvSpPr>
          <p:cNvPr id="3" name="頁尾版面配置區 2"/>
          <p:cNvSpPr>
            <a:spLocks noGrp="1"/>
          </p:cNvSpPr>
          <p:nvPr>
            <p:ph type="ftr" sz="quarter" idx="11"/>
          </p:nvPr>
        </p:nvSpPr>
        <p:spPr>
          <a:xfrm>
            <a:off x="3347864" y="6520259"/>
            <a:ext cx="5421083" cy="365125"/>
          </a:xfrm>
        </p:spPr>
        <p:txBody>
          <a:bodyPr/>
          <a:lstStyle/>
          <a:p>
            <a:pPr>
              <a:defRPr/>
            </a:pPr>
            <a:r>
              <a:rPr lang="en-US" altLang="zh-TW"/>
              <a:t>CAM-DC-1501002 </a:t>
            </a:r>
            <a:endParaRPr lang="zh-TW" altLang="en-US"/>
          </a:p>
        </p:txBody>
      </p:sp>
      <p:sp>
        <p:nvSpPr>
          <p:cNvPr id="4" name="投影片編號版面配置區 3"/>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2716EC1C-97FE-4121-B2FA-68962C6C5B70}" type="slidenum">
              <a:rPr lang="zh-TW" altLang="en-US" smtClean="0"/>
              <a:pPr>
                <a:defRPr/>
              </a:pPr>
              <a:t>‹#›</a:t>
            </a:fld>
            <a:endParaRPr lang="zh-TW" alt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0" y="273050"/>
            <a:ext cx="8077200" cy="869950"/>
          </a:xfrm>
        </p:spPr>
        <p:txBody>
          <a:bodyPr anchor="ctr"/>
          <a:lstStyle>
            <a:lvl1pPr algn="l">
              <a:buNone/>
              <a:defRPr sz="4400" b="0"/>
            </a:lvl1pPr>
          </a:lstStyle>
          <a:p>
            <a:r>
              <a:rPr kumimoji="0" lang="zh-TW" altLang="en-US"/>
              <a:t>按一下以編輯母片標題樣式</a:t>
            </a:r>
            <a:endParaRPr kumimoji="0" lang="en-US"/>
          </a:p>
        </p:txBody>
      </p:sp>
      <p:sp>
        <p:nvSpPr>
          <p:cNvPr id="5" name="日期版面配置區 4"/>
          <p:cNvSpPr>
            <a:spLocks noGrp="1"/>
          </p:cNvSpPr>
          <p:nvPr>
            <p:ph type="dt" sz="half" idx="10"/>
          </p:nvPr>
        </p:nvSpPr>
        <p:spPr/>
        <p:txBody>
          <a:bodyPr/>
          <a:lstStyle/>
          <a:p>
            <a:pPr>
              <a:defRPr/>
            </a:pPr>
            <a:endParaRPr lang="zh-TW" altLang="en-US"/>
          </a:p>
        </p:txBody>
      </p:sp>
      <p:sp>
        <p:nvSpPr>
          <p:cNvPr id="6" name="頁尾版面配置區 5"/>
          <p:cNvSpPr>
            <a:spLocks noGrp="1"/>
          </p:cNvSpPr>
          <p:nvPr>
            <p:ph type="ftr" sz="quarter" idx="11"/>
          </p:nvPr>
        </p:nvSpPr>
        <p:spPr>
          <a:xfrm>
            <a:off x="3347864" y="6520259"/>
            <a:ext cx="5421083" cy="365125"/>
          </a:xfrm>
        </p:spPr>
        <p:txBody>
          <a:bodyPr/>
          <a:lstStyle/>
          <a:p>
            <a:pPr>
              <a:defRPr/>
            </a:pPr>
            <a:r>
              <a:rPr lang="en-US" altLang="zh-TW"/>
              <a:t>CAM-DC-1501002 </a:t>
            </a:r>
            <a:endParaRPr lang="zh-TW" altLang="en-US"/>
          </a:p>
        </p:txBody>
      </p:sp>
      <p:sp>
        <p:nvSpPr>
          <p:cNvPr id="7" name="投影片編號版面配置區 6"/>
          <p:cNvSpPr>
            <a:spLocks noGrp="1"/>
          </p:cNvSpPr>
          <p:nvPr>
            <p:ph type="sldNum" sz="quarter" idx="12"/>
          </p:nvPr>
        </p:nvSpPr>
        <p:spPr/>
        <p:txBody>
          <a:bodyPr/>
          <a:lstStyle>
            <a:lvl1pPr>
              <a:defRPr>
                <a:solidFill>
                  <a:srgbClr val="FFFFFF"/>
                </a:solidFill>
              </a:defRPr>
            </a:lvl1pPr>
          </a:lstStyle>
          <a:p>
            <a:pPr>
              <a:defRPr/>
            </a:pPr>
            <a:fld id="{6A907CE9-E559-410F-9299-EF23E8B504B7}" type="slidenum">
              <a:rPr lang="zh-TW" altLang="en-US" smtClean="0"/>
              <a:pPr>
                <a:defRPr/>
              </a:pPr>
              <a:t>‹#›</a:t>
            </a:fld>
            <a:endParaRPr lang="zh-TW" altLang="en-US"/>
          </a:p>
        </p:txBody>
      </p:sp>
      <p:sp>
        <p:nvSpPr>
          <p:cNvPr id="3" name="文字版面配置區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zh-TW" altLang="en-US"/>
              <a:t>按一下以編輯母片文字樣式</a:t>
            </a:r>
          </a:p>
        </p:txBody>
      </p:sp>
      <p:sp>
        <p:nvSpPr>
          <p:cNvPr id="9" name="內容版面配置區 8"/>
          <p:cNvSpPr>
            <a:spLocks noGrp="1"/>
          </p:cNvSpPr>
          <p:nvPr>
            <p:ph sz="quarter" idx="1"/>
          </p:nvPr>
        </p:nvSpPr>
        <p:spPr>
          <a:xfrm>
            <a:off x="2362200" y="1752600"/>
            <a:ext cx="6400800" cy="4419600"/>
          </a:xfrm>
        </p:spPr>
        <p:txBody>
          <a:body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bg>
      <p:bgRef idx="1003">
        <a:schemeClr val="bg2"/>
      </p:bgRef>
    </p:bg>
    <p:spTree>
      <p:nvGrpSpPr>
        <p:cNvPr id="1" name=""/>
        <p:cNvGrpSpPr/>
        <p:nvPr/>
      </p:nvGrpSpPr>
      <p:grpSpPr>
        <a:xfrm>
          <a:off x="0" y="0"/>
          <a:ext cx="0" cy="0"/>
          <a:chOff x="0" y="0"/>
          <a:chExt cx="0" cy="0"/>
        </a:xfrm>
      </p:grpSpPr>
      <p:sp>
        <p:nvSpPr>
          <p:cNvPr id="4" name="文字版面配置區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zh-TW" altLang="en-US"/>
              <a:t>按一下以編輯母片文字樣式</a:t>
            </a:r>
          </a:p>
        </p:txBody>
      </p:sp>
      <p:sp>
        <p:nvSpPr>
          <p:cNvPr id="8" name="矩形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矩形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矩形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標題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zh-TW" altLang="en-US"/>
              <a:t>按一下以編輯母片標題樣式</a:t>
            </a:r>
            <a:endParaRPr kumimoji="0" lang="en-US"/>
          </a:p>
        </p:txBody>
      </p:sp>
      <p:sp>
        <p:nvSpPr>
          <p:cNvPr id="11" name="矩形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日期版面配置區 11"/>
          <p:cNvSpPr>
            <a:spLocks noGrp="1"/>
          </p:cNvSpPr>
          <p:nvPr>
            <p:ph type="dt" sz="half" idx="10"/>
          </p:nvPr>
        </p:nvSpPr>
        <p:spPr>
          <a:xfrm>
            <a:off x="6248400" y="6248400"/>
            <a:ext cx="2667000" cy="365125"/>
          </a:xfrm>
        </p:spPr>
        <p:txBody>
          <a:bodyPr rtlCol="0"/>
          <a:lstStyle/>
          <a:p>
            <a:pPr>
              <a:defRPr/>
            </a:pPr>
            <a:endParaRPr lang="zh-TW" altLang="en-US"/>
          </a:p>
        </p:txBody>
      </p:sp>
      <p:sp>
        <p:nvSpPr>
          <p:cNvPr id="13" name="投影片編號版面配置區 12"/>
          <p:cNvSpPr>
            <a:spLocks noGrp="1"/>
          </p:cNvSpPr>
          <p:nvPr>
            <p:ph type="sldNum" sz="quarter" idx="11"/>
          </p:nvPr>
        </p:nvSpPr>
        <p:spPr>
          <a:xfrm>
            <a:off x="0" y="4667249"/>
            <a:ext cx="1447800" cy="663578"/>
          </a:xfrm>
        </p:spPr>
        <p:txBody>
          <a:bodyPr rtlCol="0"/>
          <a:lstStyle>
            <a:lvl1pPr>
              <a:defRPr sz="2800"/>
            </a:lvl1pPr>
          </a:lstStyle>
          <a:p>
            <a:pPr>
              <a:defRPr/>
            </a:pPr>
            <a:fld id="{45092E77-005C-48CD-AC3A-55AD845E9048}" type="slidenum">
              <a:rPr lang="zh-TW" altLang="en-US" smtClean="0"/>
              <a:pPr>
                <a:defRPr/>
              </a:pPr>
              <a:t>‹#›</a:t>
            </a:fld>
            <a:endParaRPr lang="zh-TW" altLang="en-US"/>
          </a:p>
        </p:txBody>
      </p:sp>
      <p:sp>
        <p:nvSpPr>
          <p:cNvPr id="14" name="頁尾版面配置區 13"/>
          <p:cNvSpPr>
            <a:spLocks noGrp="1"/>
          </p:cNvSpPr>
          <p:nvPr>
            <p:ph type="ftr" sz="quarter" idx="12"/>
          </p:nvPr>
        </p:nvSpPr>
        <p:spPr>
          <a:xfrm>
            <a:off x="1600200" y="6248206"/>
            <a:ext cx="4572000" cy="365125"/>
          </a:xfrm>
        </p:spPr>
        <p:txBody>
          <a:bodyPr rtlCol="0"/>
          <a:lstStyle/>
          <a:p>
            <a:pPr>
              <a:defRPr/>
            </a:pPr>
            <a:r>
              <a:rPr lang="en-US" altLang="zh-TW"/>
              <a:t>CAM-DC-1501002 </a:t>
            </a:r>
            <a:endParaRPr lang="zh-TW" altLang="en-US"/>
          </a:p>
        </p:txBody>
      </p:sp>
      <p:sp>
        <p:nvSpPr>
          <p:cNvPr id="3" name="圖片版面配置區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zh-TW" altLang="en-US"/>
              <a:t>按一下圖示以新增圖片</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3" name="直排文字版面配置區 2"/>
          <p:cNvSpPr>
            <a:spLocks noGrp="1"/>
          </p:cNvSpPr>
          <p:nvPr>
            <p:ph type="body" orient="vert" idx="1"/>
          </p:nvPr>
        </p:nvSpPr>
        <p:spPr/>
        <p:txBody>
          <a:bodyPr vert="eaVert"/>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日期版面配置區 3"/>
          <p:cNvSpPr>
            <a:spLocks noGrp="1"/>
          </p:cNvSpPr>
          <p:nvPr>
            <p:ph type="dt" sz="half" idx="10"/>
          </p:nvPr>
        </p:nvSpPr>
        <p:spPr/>
        <p:txBody>
          <a:bodyPr/>
          <a:lstStyle/>
          <a:p>
            <a:pPr>
              <a:defRPr/>
            </a:pPr>
            <a:endParaRPr lang="zh-TW" altLang="en-US"/>
          </a:p>
        </p:txBody>
      </p:sp>
      <p:sp>
        <p:nvSpPr>
          <p:cNvPr id="5" name="頁尾版面配置區 4"/>
          <p:cNvSpPr>
            <a:spLocks noGrp="1"/>
          </p:cNvSpPr>
          <p:nvPr>
            <p:ph type="ftr" sz="quarter" idx="11"/>
          </p:nvPr>
        </p:nvSpPr>
        <p:spPr>
          <a:xfrm>
            <a:off x="3347864" y="6520259"/>
            <a:ext cx="5421083" cy="365125"/>
          </a:xfrm>
        </p:spPr>
        <p:txBody>
          <a:bodyPr/>
          <a:lstStyle/>
          <a:p>
            <a:pPr>
              <a:defRPr/>
            </a:pPr>
            <a:r>
              <a:rPr lang="en-US" altLang="zh-TW"/>
              <a:t>CAM-DC-1501002 </a:t>
            </a:r>
            <a:endParaRPr lang="zh-TW" altLang="en-US"/>
          </a:p>
        </p:txBody>
      </p:sp>
      <p:sp>
        <p:nvSpPr>
          <p:cNvPr id="6" name="投影片編號版面配置區 5"/>
          <p:cNvSpPr>
            <a:spLocks noGrp="1"/>
          </p:cNvSpPr>
          <p:nvPr>
            <p:ph type="sldNum" sz="quarter" idx="12"/>
          </p:nvPr>
        </p:nvSpPr>
        <p:spPr/>
        <p:txBody>
          <a:bodyPr/>
          <a:lstStyle/>
          <a:p>
            <a:pPr>
              <a:defRPr/>
            </a:pPr>
            <a:fld id="{0F5D2C0D-6E26-43B6-9119-B6AEACDBD2CF}" type="slidenum">
              <a:rPr lang="zh-TW" altLang="en-US" smtClean="0"/>
              <a:pPr>
                <a:defRPr/>
              </a:pPr>
              <a:t>‹#›</a:t>
            </a:fld>
            <a:endParaRPr lang="zh-TW" alt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bg>
      <p:bgRef idx="1001">
        <a:schemeClr val="bg1"/>
      </p:bgRef>
    </p:bg>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53200" y="609600"/>
            <a:ext cx="2057400" cy="5516563"/>
          </a:xfrm>
        </p:spPr>
        <p:txBody>
          <a:bodyPr vert="eaVert"/>
          <a:lstStyle/>
          <a:p>
            <a:r>
              <a:rPr kumimoji="0" lang="zh-TW" altLang="en-US"/>
              <a:t>按一下以編輯母片標題樣式</a:t>
            </a:r>
            <a:endParaRPr kumimoji="0" lang="en-US"/>
          </a:p>
        </p:txBody>
      </p:sp>
      <p:sp>
        <p:nvSpPr>
          <p:cNvPr id="3" name="直排文字版面配置區 2"/>
          <p:cNvSpPr>
            <a:spLocks noGrp="1"/>
          </p:cNvSpPr>
          <p:nvPr>
            <p:ph type="body" orient="vert" idx="1"/>
          </p:nvPr>
        </p:nvSpPr>
        <p:spPr>
          <a:xfrm>
            <a:off x="457200" y="609600"/>
            <a:ext cx="5562600" cy="5516564"/>
          </a:xfrm>
        </p:spPr>
        <p:txBody>
          <a:bodyPr vert="eaVert"/>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日期版面配置區 3"/>
          <p:cNvSpPr>
            <a:spLocks noGrp="1"/>
          </p:cNvSpPr>
          <p:nvPr>
            <p:ph type="dt" sz="half" idx="10"/>
          </p:nvPr>
        </p:nvSpPr>
        <p:spPr>
          <a:xfrm>
            <a:off x="6553200" y="6248402"/>
            <a:ext cx="2209800" cy="365125"/>
          </a:xfrm>
        </p:spPr>
        <p:txBody>
          <a:bodyPr/>
          <a:lstStyle/>
          <a:p>
            <a:pPr>
              <a:defRPr/>
            </a:pPr>
            <a:endParaRPr lang="zh-TW" altLang="en-US"/>
          </a:p>
        </p:txBody>
      </p:sp>
      <p:sp>
        <p:nvSpPr>
          <p:cNvPr id="5" name="頁尾版面配置區 4"/>
          <p:cNvSpPr>
            <a:spLocks noGrp="1"/>
          </p:cNvSpPr>
          <p:nvPr>
            <p:ph type="ftr" sz="quarter" idx="11"/>
          </p:nvPr>
        </p:nvSpPr>
        <p:spPr>
          <a:xfrm>
            <a:off x="3203848" y="6520259"/>
            <a:ext cx="5573483" cy="365125"/>
          </a:xfrm>
        </p:spPr>
        <p:txBody>
          <a:bodyPr/>
          <a:lstStyle/>
          <a:p>
            <a:pPr>
              <a:defRPr/>
            </a:pPr>
            <a:r>
              <a:rPr lang="en-US" altLang="zh-TW"/>
              <a:t>CAM-DC-1501002 </a:t>
            </a:r>
            <a:endParaRPr lang="zh-TW" altLang="en-US"/>
          </a:p>
        </p:txBody>
      </p:sp>
      <p:sp>
        <p:nvSpPr>
          <p:cNvPr id="7" name="矩形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矩形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矩形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投影片編號版面配置區 5"/>
          <p:cNvSpPr>
            <a:spLocks noGrp="1"/>
          </p:cNvSpPr>
          <p:nvPr>
            <p:ph type="sldNum" sz="quarter" idx="12"/>
          </p:nvPr>
        </p:nvSpPr>
        <p:spPr>
          <a:xfrm rot="5400000">
            <a:off x="5989638" y="144462"/>
            <a:ext cx="533400" cy="244476"/>
          </a:xfrm>
        </p:spPr>
        <p:txBody>
          <a:bodyPr/>
          <a:lstStyle/>
          <a:p>
            <a:pPr>
              <a:defRPr/>
            </a:pPr>
            <a:fld id="{32DEB680-F142-4265-9016-43A0DA39D89F}" type="slidenum">
              <a:rPr lang="zh-TW" altLang="en-US" smtClean="0"/>
              <a:pPr>
                <a:defRPr/>
              </a:pPr>
              <a:t>‹#›</a:t>
            </a:fld>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36B9730E-DBA2-9C4D-9A91-B5133FA207EC}"/>
              </a:ext>
            </a:extLst>
          </p:cNvPr>
          <p:cNvSpPr>
            <a:spLocks noGrp="1"/>
          </p:cNvSpPr>
          <p:nvPr>
            <p:ph type="ctrTitle"/>
          </p:nvPr>
        </p:nvSpPr>
        <p:spPr>
          <a:xfrm>
            <a:off x="1143000" y="1122363"/>
            <a:ext cx="6858000" cy="2387600"/>
          </a:xfrm>
        </p:spPr>
        <p:txBody>
          <a:bodyPr anchor="b"/>
          <a:lstStyle>
            <a:lvl1pPr algn="ctr">
              <a:defRPr sz="4500"/>
            </a:lvl1pPr>
          </a:lstStyle>
          <a:p>
            <a:r>
              <a:rPr kumimoji="1" lang="zh-TW" altLang="en-US"/>
              <a:t>按一下以編輯母片標題樣式</a:t>
            </a:r>
          </a:p>
        </p:txBody>
      </p:sp>
      <p:sp>
        <p:nvSpPr>
          <p:cNvPr id="3" name="副標題 2">
            <a:extLst>
              <a:ext uri="{FF2B5EF4-FFF2-40B4-BE49-F238E27FC236}">
                <a16:creationId xmlns:a16="http://schemas.microsoft.com/office/drawing/2014/main" xmlns="" id="{E224165A-28DC-D441-9B14-9E494B76F3A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zh-TW" altLang="en-US"/>
              <a:t>按一下以編輯母片子標題樣式</a:t>
            </a:r>
          </a:p>
        </p:txBody>
      </p:sp>
      <p:sp>
        <p:nvSpPr>
          <p:cNvPr id="4" name="日期版面配置區 3">
            <a:extLst>
              <a:ext uri="{FF2B5EF4-FFF2-40B4-BE49-F238E27FC236}">
                <a16:creationId xmlns:a16="http://schemas.microsoft.com/office/drawing/2014/main" xmlns="" id="{0C05C139-716A-C14B-B154-D778434C6B34}"/>
              </a:ext>
            </a:extLst>
          </p:cNvPr>
          <p:cNvSpPr>
            <a:spLocks noGrp="1"/>
          </p:cNvSpPr>
          <p:nvPr>
            <p:ph type="dt" sz="half" idx="10"/>
          </p:nvPr>
        </p:nvSpPr>
        <p:spPr/>
        <p:txBody>
          <a:bodyPr/>
          <a:lstStyle/>
          <a:p>
            <a:fld id="{7D1D684E-8CA2-5B48-BC0D-A32EB0CEDDC3}" type="datetimeFigureOut">
              <a:rPr kumimoji="1" lang="zh-TW" altLang="en-US" smtClean="0"/>
              <a:pPr/>
              <a:t>2021/12/24</a:t>
            </a:fld>
            <a:endParaRPr kumimoji="1" lang="zh-TW" altLang="en-US"/>
          </a:p>
        </p:txBody>
      </p:sp>
      <p:sp>
        <p:nvSpPr>
          <p:cNvPr id="5" name="頁尾版面配置區 4">
            <a:extLst>
              <a:ext uri="{FF2B5EF4-FFF2-40B4-BE49-F238E27FC236}">
                <a16:creationId xmlns:a16="http://schemas.microsoft.com/office/drawing/2014/main" xmlns="" id="{0891C503-A557-B04A-BC1C-DBD51A63AA52}"/>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xmlns="" id="{1DBA0238-0848-A847-B3CD-B888DE0C40BD}"/>
              </a:ext>
            </a:extLst>
          </p:cNvPr>
          <p:cNvSpPr>
            <a:spLocks noGrp="1"/>
          </p:cNvSpPr>
          <p:nvPr>
            <p:ph type="sldNum" sz="quarter" idx="12"/>
          </p:nvPr>
        </p:nvSpPr>
        <p:spPr/>
        <p:txBody>
          <a:bodyPr/>
          <a:lstStyle/>
          <a:p>
            <a:fld id="{84B87DF5-75D8-C245-8DAA-871CA0344479}" type="slidenum">
              <a:rPr kumimoji="1" lang="zh-TW" altLang="en-US" smtClean="0"/>
              <a:pPr/>
              <a:t>‹#›</a:t>
            </a:fld>
            <a:endParaRPr kumimoji="1" lang="zh-TW" altLang="en-US"/>
          </a:p>
        </p:txBody>
      </p:sp>
    </p:spTree>
    <p:extLst>
      <p:ext uri="{BB962C8B-B14F-4D97-AF65-F5344CB8AC3E}">
        <p14:creationId xmlns:p14="http://schemas.microsoft.com/office/powerpoint/2010/main" xmlns="" val="2393597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endParaRPr lang="zh-TW" altLang="en-US"/>
          </a:p>
        </p:txBody>
      </p:sp>
      <p:sp>
        <p:nvSpPr>
          <p:cNvPr id="5" name="頁尾版面配置區 4"/>
          <p:cNvSpPr>
            <a:spLocks noGrp="1"/>
          </p:cNvSpPr>
          <p:nvPr>
            <p:ph type="ftr" sz="quarter" idx="11"/>
          </p:nvPr>
        </p:nvSpPr>
        <p:spPr/>
        <p:txBody>
          <a:bodyPr/>
          <a:lstStyle>
            <a:lvl1pPr>
              <a:defRPr/>
            </a:lvl1pPr>
          </a:lstStyle>
          <a:p>
            <a:r>
              <a:rPr lang="en-US" altLang="zh-TW"/>
              <a:t>CAM-DC-1501002 </a:t>
            </a: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8F4A0626-E63F-4874-B6CE-260DE430FCE5}" type="slidenum">
              <a:rPr lang="zh-TW" altLang="en-US" smtClean="0"/>
              <a:pPr>
                <a:defRPr/>
              </a:pPr>
              <a:t>‹#›</a:t>
            </a:fld>
            <a:endParaRPr lang="zh-TW" altLang="en-US"/>
          </a:p>
        </p:txBody>
      </p:sp>
    </p:spTree>
    <p:extLst>
      <p:ext uri="{BB962C8B-B14F-4D97-AF65-F5344CB8AC3E}">
        <p14:creationId xmlns:p14="http://schemas.microsoft.com/office/powerpoint/2010/main" xmlns="" val="23318546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8B803910-D08D-8941-9045-0AE0B6CA33A7}"/>
              </a:ext>
            </a:extLst>
          </p:cNvPr>
          <p:cNvSpPr>
            <a:spLocks noGrp="1"/>
          </p:cNvSpPr>
          <p:nvPr>
            <p:ph type="title"/>
          </p:nvPr>
        </p:nvSpPr>
        <p:spPr/>
        <p:txBody>
          <a:body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xmlns="" id="{C04182B1-7447-974A-9A96-0E1FAE443181}"/>
              </a:ext>
            </a:extLst>
          </p:cNvPr>
          <p:cNvSpPr>
            <a:spLocks noGrp="1"/>
          </p:cNvSpPr>
          <p:nvPr>
            <p:ph idx="1"/>
          </p:nvPr>
        </p:nvSpPr>
        <p:spPr/>
        <p:txBody>
          <a:bodyPr/>
          <a:lstStyle/>
          <a:p>
            <a:r>
              <a:rPr kumimoji="1" lang="zh-TW" altLang="en-US"/>
              <a:t>編輯母片文字樣式
第二層
第三層
第四層
第五層</a:t>
            </a:r>
          </a:p>
        </p:txBody>
      </p:sp>
      <p:sp>
        <p:nvSpPr>
          <p:cNvPr id="4" name="日期版面配置區 3">
            <a:extLst>
              <a:ext uri="{FF2B5EF4-FFF2-40B4-BE49-F238E27FC236}">
                <a16:creationId xmlns:a16="http://schemas.microsoft.com/office/drawing/2014/main" xmlns="" id="{32D0493F-936E-4F43-BAA0-F40D70273BA1}"/>
              </a:ext>
            </a:extLst>
          </p:cNvPr>
          <p:cNvSpPr>
            <a:spLocks noGrp="1"/>
          </p:cNvSpPr>
          <p:nvPr>
            <p:ph type="dt" sz="half" idx="10"/>
          </p:nvPr>
        </p:nvSpPr>
        <p:spPr/>
        <p:txBody>
          <a:bodyPr/>
          <a:lstStyle/>
          <a:p>
            <a:fld id="{7D1D684E-8CA2-5B48-BC0D-A32EB0CEDDC3}" type="datetimeFigureOut">
              <a:rPr kumimoji="1" lang="zh-TW" altLang="en-US" smtClean="0"/>
              <a:pPr/>
              <a:t>2021/12/24</a:t>
            </a:fld>
            <a:endParaRPr kumimoji="1" lang="zh-TW" altLang="en-US"/>
          </a:p>
        </p:txBody>
      </p:sp>
      <p:sp>
        <p:nvSpPr>
          <p:cNvPr id="5" name="頁尾版面配置區 4">
            <a:extLst>
              <a:ext uri="{FF2B5EF4-FFF2-40B4-BE49-F238E27FC236}">
                <a16:creationId xmlns:a16="http://schemas.microsoft.com/office/drawing/2014/main" xmlns="" id="{967971A8-ABC7-AC48-A288-13B86F68B56A}"/>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xmlns="" id="{40518F24-6609-2747-9DBA-9B6CC482A1F2}"/>
              </a:ext>
            </a:extLst>
          </p:cNvPr>
          <p:cNvSpPr>
            <a:spLocks noGrp="1"/>
          </p:cNvSpPr>
          <p:nvPr>
            <p:ph type="sldNum" sz="quarter" idx="12"/>
          </p:nvPr>
        </p:nvSpPr>
        <p:spPr/>
        <p:txBody>
          <a:bodyPr/>
          <a:lstStyle/>
          <a:p>
            <a:fld id="{84B87DF5-75D8-C245-8DAA-871CA0344479}" type="slidenum">
              <a:rPr kumimoji="1" lang="zh-TW" altLang="en-US" smtClean="0"/>
              <a:pPr/>
              <a:t>‹#›</a:t>
            </a:fld>
            <a:endParaRPr kumimoji="1" lang="zh-TW" altLang="en-US"/>
          </a:p>
        </p:txBody>
      </p:sp>
    </p:spTree>
    <p:extLst>
      <p:ext uri="{BB962C8B-B14F-4D97-AF65-F5344CB8AC3E}">
        <p14:creationId xmlns:p14="http://schemas.microsoft.com/office/powerpoint/2010/main" xmlns="" val="293739944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A799CD9C-323A-544D-8A5D-F023DA6220D4}"/>
              </a:ext>
            </a:extLst>
          </p:cNvPr>
          <p:cNvSpPr>
            <a:spLocks noGrp="1"/>
          </p:cNvSpPr>
          <p:nvPr>
            <p:ph type="title"/>
          </p:nvPr>
        </p:nvSpPr>
        <p:spPr>
          <a:xfrm>
            <a:off x="623888" y="1709739"/>
            <a:ext cx="7886700" cy="2852737"/>
          </a:xfrm>
        </p:spPr>
        <p:txBody>
          <a:bodyPr anchor="b"/>
          <a:lstStyle>
            <a:lvl1pPr>
              <a:defRPr sz="4500"/>
            </a:lvl1pPr>
          </a:lstStyle>
          <a:p>
            <a:r>
              <a:rPr kumimoji="1" lang="zh-TW" altLang="en-US"/>
              <a:t>按一下以編輯母片標題樣式</a:t>
            </a:r>
          </a:p>
        </p:txBody>
      </p:sp>
      <p:sp>
        <p:nvSpPr>
          <p:cNvPr id="3" name="文字版面配置區 2">
            <a:extLst>
              <a:ext uri="{FF2B5EF4-FFF2-40B4-BE49-F238E27FC236}">
                <a16:creationId xmlns:a16="http://schemas.microsoft.com/office/drawing/2014/main" xmlns="" id="{20111816-9AC4-A34F-8F65-BB3548560D7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kumimoji="1" lang="zh-TW" altLang="en-US"/>
              <a:t>編輯母片文字樣式
第二層
第三層
第四層
第五層</a:t>
            </a:r>
          </a:p>
        </p:txBody>
      </p:sp>
      <p:sp>
        <p:nvSpPr>
          <p:cNvPr id="4" name="日期版面配置區 3">
            <a:extLst>
              <a:ext uri="{FF2B5EF4-FFF2-40B4-BE49-F238E27FC236}">
                <a16:creationId xmlns:a16="http://schemas.microsoft.com/office/drawing/2014/main" xmlns="" id="{18015F32-FC88-1144-9578-EA8A9666B359}"/>
              </a:ext>
            </a:extLst>
          </p:cNvPr>
          <p:cNvSpPr>
            <a:spLocks noGrp="1"/>
          </p:cNvSpPr>
          <p:nvPr>
            <p:ph type="dt" sz="half" idx="10"/>
          </p:nvPr>
        </p:nvSpPr>
        <p:spPr/>
        <p:txBody>
          <a:bodyPr/>
          <a:lstStyle/>
          <a:p>
            <a:fld id="{7D1D684E-8CA2-5B48-BC0D-A32EB0CEDDC3}" type="datetimeFigureOut">
              <a:rPr kumimoji="1" lang="zh-TW" altLang="en-US" smtClean="0"/>
              <a:pPr/>
              <a:t>2021/12/24</a:t>
            </a:fld>
            <a:endParaRPr kumimoji="1" lang="zh-TW" altLang="en-US"/>
          </a:p>
        </p:txBody>
      </p:sp>
      <p:sp>
        <p:nvSpPr>
          <p:cNvPr id="5" name="頁尾版面配置區 4">
            <a:extLst>
              <a:ext uri="{FF2B5EF4-FFF2-40B4-BE49-F238E27FC236}">
                <a16:creationId xmlns:a16="http://schemas.microsoft.com/office/drawing/2014/main" xmlns="" id="{74937084-711A-2B46-8EBA-D921A7719B21}"/>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xmlns="" id="{80247C82-65C6-594A-BA5E-57AAD93DBC67}"/>
              </a:ext>
            </a:extLst>
          </p:cNvPr>
          <p:cNvSpPr>
            <a:spLocks noGrp="1"/>
          </p:cNvSpPr>
          <p:nvPr>
            <p:ph type="sldNum" sz="quarter" idx="12"/>
          </p:nvPr>
        </p:nvSpPr>
        <p:spPr/>
        <p:txBody>
          <a:bodyPr/>
          <a:lstStyle/>
          <a:p>
            <a:fld id="{84B87DF5-75D8-C245-8DAA-871CA0344479}" type="slidenum">
              <a:rPr kumimoji="1" lang="zh-TW" altLang="en-US" smtClean="0"/>
              <a:pPr/>
              <a:t>‹#›</a:t>
            </a:fld>
            <a:endParaRPr kumimoji="1" lang="zh-TW" altLang="en-US"/>
          </a:p>
        </p:txBody>
      </p:sp>
    </p:spTree>
    <p:extLst>
      <p:ext uri="{BB962C8B-B14F-4D97-AF65-F5344CB8AC3E}">
        <p14:creationId xmlns:p14="http://schemas.microsoft.com/office/powerpoint/2010/main" xmlns="" val="13724790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A1BA46F2-8AE8-9848-8462-5B1CEC7BEC89}"/>
              </a:ext>
            </a:extLst>
          </p:cNvPr>
          <p:cNvSpPr>
            <a:spLocks noGrp="1"/>
          </p:cNvSpPr>
          <p:nvPr>
            <p:ph type="title"/>
          </p:nvPr>
        </p:nvSpPr>
        <p:spPr/>
        <p:txBody>
          <a:body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xmlns="" id="{89B74240-1DAB-C04A-B208-0DE176941E76}"/>
              </a:ext>
            </a:extLst>
          </p:cNvPr>
          <p:cNvSpPr>
            <a:spLocks noGrp="1"/>
          </p:cNvSpPr>
          <p:nvPr>
            <p:ph sz="half" idx="1"/>
          </p:nvPr>
        </p:nvSpPr>
        <p:spPr>
          <a:xfrm>
            <a:off x="628650" y="1825625"/>
            <a:ext cx="3886200" cy="4351338"/>
          </a:xfrm>
        </p:spPr>
        <p:txBody>
          <a:bodyPr/>
          <a:lstStyle/>
          <a:p>
            <a:r>
              <a:rPr kumimoji="1" lang="zh-TW" altLang="en-US"/>
              <a:t>編輯母片文字樣式
第二層
第三層
第四層
第五層</a:t>
            </a:r>
          </a:p>
        </p:txBody>
      </p:sp>
      <p:sp>
        <p:nvSpPr>
          <p:cNvPr id="4" name="內容版面配置區 3">
            <a:extLst>
              <a:ext uri="{FF2B5EF4-FFF2-40B4-BE49-F238E27FC236}">
                <a16:creationId xmlns:a16="http://schemas.microsoft.com/office/drawing/2014/main" xmlns="" id="{815BEFD5-3D50-644C-8CAF-D4E898D1C1BA}"/>
              </a:ext>
            </a:extLst>
          </p:cNvPr>
          <p:cNvSpPr>
            <a:spLocks noGrp="1"/>
          </p:cNvSpPr>
          <p:nvPr>
            <p:ph sz="half" idx="2"/>
          </p:nvPr>
        </p:nvSpPr>
        <p:spPr>
          <a:xfrm>
            <a:off x="4629150" y="1825625"/>
            <a:ext cx="3886200" cy="4351338"/>
          </a:xfrm>
        </p:spPr>
        <p:txBody>
          <a:bodyPr/>
          <a:lstStyle/>
          <a:p>
            <a:r>
              <a:rPr kumimoji="1" lang="zh-TW" altLang="en-US"/>
              <a:t>編輯母片文字樣式
第二層
第三層
第四層
第五層</a:t>
            </a:r>
          </a:p>
        </p:txBody>
      </p:sp>
      <p:sp>
        <p:nvSpPr>
          <p:cNvPr id="5" name="日期版面配置區 4">
            <a:extLst>
              <a:ext uri="{FF2B5EF4-FFF2-40B4-BE49-F238E27FC236}">
                <a16:creationId xmlns:a16="http://schemas.microsoft.com/office/drawing/2014/main" xmlns="" id="{813F57E4-D152-154F-ADE5-9B6706D7DBA2}"/>
              </a:ext>
            </a:extLst>
          </p:cNvPr>
          <p:cNvSpPr>
            <a:spLocks noGrp="1"/>
          </p:cNvSpPr>
          <p:nvPr>
            <p:ph type="dt" sz="half" idx="10"/>
          </p:nvPr>
        </p:nvSpPr>
        <p:spPr/>
        <p:txBody>
          <a:bodyPr/>
          <a:lstStyle/>
          <a:p>
            <a:fld id="{7D1D684E-8CA2-5B48-BC0D-A32EB0CEDDC3}" type="datetimeFigureOut">
              <a:rPr kumimoji="1" lang="zh-TW" altLang="en-US" smtClean="0"/>
              <a:pPr/>
              <a:t>2021/12/24</a:t>
            </a:fld>
            <a:endParaRPr kumimoji="1" lang="zh-TW" altLang="en-US"/>
          </a:p>
        </p:txBody>
      </p:sp>
      <p:sp>
        <p:nvSpPr>
          <p:cNvPr id="6" name="頁尾版面配置區 5">
            <a:extLst>
              <a:ext uri="{FF2B5EF4-FFF2-40B4-BE49-F238E27FC236}">
                <a16:creationId xmlns:a16="http://schemas.microsoft.com/office/drawing/2014/main" xmlns="" id="{6D3FC687-61B3-6942-BB31-DBDFBE562EF3}"/>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xmlns="" id="{FA421A70-95E0-F946-972F-824E436A53B4}"/>
              </a:ext>
            </a:extLst>
          </p:cNvPr>
          <p:cNvSpPr>
            <a:spLocks noGrp="1"/>
          </p:cNvSpPr>
          <p:nvPr>
            <p:ph type="sldNum" sz="quarter" idx="12"/>
          </p:nvPr>
        </p:nvSpPr>
        <p:spPr/>
        <p:txBody>
          <a:bodyPr/>
          <a:lstStyle/>
          <a:p>
            <a:fld id="{84B87DF5-75D8-C245-8DAA-871CA0344479}" type="slidenum">
              <a:rPr kumimoji="1" lang="zh-TW" altLang="en-US" smtClean="0"/>
              <a:pPr/>
              <a:t>‹#›</a:t>
            </a:fld>
            <a:endParaRPr kumimoji="1" lang="zh-TW" altLang="en-US"/>
          </a:p>
        </p:txBody>
      </p:sp>
    </p:spTree>
    <p:extLst>
      <p:ext uri="{BB962C8B-B14F-4D97-AF65-F5344CB8AC3E}">
        <p14:creationId xmlns:p14="http://schemas.microsoft.com/office/powerpoint/2010/main" xmlns="" val="23179147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ADDF0042-5E8C-2D4C-B07F-E9C81FB39C90}"/>
              </a:ext>
            </a:extLst>
          </p:cNvPr>
          <p:cNvSpPr>
            <a:spLocks noGrp="1"/>
          </p:cNvSpPr>
          <p:nvPr>
            <p:ph type="title"/>
          </p:nvPr>
        </p:nvSpPr>
        <p:spPr>
          <a:xfrm>
            <a:off x="629841" y="365126"/>
            <a:ext cx="7886700" cy="1325563"/>
          </a:xfrm>
        </p:spPr>
        <p:txBody>
          <a:bodyPr/>
          <a:lstStyle/>
          <a:p>
            <a:r>
              <a:rPr kumimoji="1" lang="zh-TW" altLang="en-US"/>
              <a:t>按一下以編輯母片標題樣式</a:t>
            </a:r>
          </a:p>
        </p:txBody>
      </p:sp>
      <p:sp>
        <p:nvSpPr>
          <p:cNvPr id="3" name="文字版面配置區 2">
            <a:extLst>
              <a:ext uri="{FF2B5EF4-FFF2-40B4-BE49-F238E27FC236}">
                <a16:creationId xmlns:a16="http://schemas.microsoft.com/office/drawing/2014/main" xmlns="" id="{4A8AB8BE-A78B-454F-BF1A-3B080F9E3C7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kumimoji="1" lang="zh-TW" altLang="en-US"/>
              <a:t>編輯母片文字樣式
第二層
第三層
第四層
第五層</a:t>
            </a:r>
          </a:p>
        </p:txBody>
      </p:sp>
      <p:sp>
        <p:nvSpPr>
          <p:cNvPr id="4" name="內容版面配置區 3">
            <a:extLst>
              <a:ext uri="{FF2B5EF4-FFF2-40B4-BE49-F238E27FC236}">
                <a16:creationId xmlns:a16="http://schemas.microsoft.com/office/drawing/2014/main" xmlns="" id="{29DE4D1A-3984-D84B-9E61-AC83FA6DA147}"/>
              </a:ext>
            </a:extLst>
          </p:cNvPr>
          <p:cNvSpPr>
            <a:spLocks noGrp="1"/>
          </p:cNvSpPr>
          <p:nvPr>
            <p:ph sz="half" idx="2"/>
          </p:nvPr>
        </p:nvSpPr>
        <p:spPr>
          <a:xfrm>
            <a:off x="629842" y="2505075"/>
            <a:ext cx="3868340" cy="3684588"/>
          </a:xfrm>
        </p:spPr>
        <p:txBody>
          <a:bodyPr/>
          <a:lstStyle/>
          <a:p>
            <a:r>
              <a:rPr kumimoji="1" lang="zh-TW" altLang="en-US"/>
              <a:t>編輯母片文字樣式
第二層
第三層
第四層
第五層</a:t>
            </a:r>
          </a:p>
        </p:txBody>
      </p:sp>
      <p:sp>
        <p:nvSpPr>
          <p:cNvPr id="5" name="文字版面配置區 4">
            <a:extLst>
              <a:ext uri="{FF2B5EF4-FFF2-40B4-BE49-F238E27FC236}">
                <a16:creationId xmlns:a16="http://schemas.microsoft.com/office/drawing/2014/main" xmlns="" id="{B85F81CB-D3AA-E743-BD27-FB8CFE2FB6C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kumimoji="1" lang="zh-TW" altLang="en-US"/>
              <a:t>編輯母片文字樣式
第二層
第三層
第四層
第五層</a:t>
            </a:r>
          </a:p>
        </p:txBody>
      </p:sp>
      <p:sp>
        <p:nvSpPr>
          <p:cNvPr id="6" name="內容版面配置區 5">
            <a:extLst>
              <a:ext uri="{FF2B5EF4-FFF2-40B4-BE49-F238E27FC236}">
                <a16:creationId xmlns:a16="http://schemas.microsoft.com/office/drawing/2014/main" xmlns="" id="{1C937AA4-3DB8-4F4F-89F7-AAA5980F07E2}"/>
              </a:ext>
            </a:extLst>
          </p:cNvPr>
          <p:cNvSpPr>
            <a:spLocks noGrp="1"/>
          </p:cNvSpPr>
          <p:nvPr>
            <p:ph sz="quarter" idx="4"/>
          </p:nvPr>
        </p:nvSpPr>
        <p:spPr>
          <a:xfrm>
            <a:off x="4629150" y="2505075"/>
            <a:ext cx="3887391" cy="3684588"/>
          </a:xfrm>
        </p:spPr>
        <p:txBody>
          <a:bodyPr/>
          <a:lstStyle/>
          <a:p>
            <a:r>
              <a:rPr kumimoji="1" lang="zh-TW" altLang="en-US"/>
              <a:t>編輯母片文字樣式
第二層
第三層
第四層
第五層</a:t>
            </a:r>
          </a:p>
        </p:txBody>
      </p:sp>
      <p:sp>
        <p:nvSpPr>
          <p:cNvPr id="7" name="日期版面配置區 6">
            <a:extLst>
              <a:ext uri="{FF2B5EF4-FFF2-40B4-BE49-F238E27FC236}">
                <a16:creationId xmlns:a16="http://schemas.microsoft.com/office/drawing/2014/main" xmlns="" id="{45B5B1EF-4593-4A40-BC64-650EFFDB76BC}"/>
              </a:ext>
            </a:extLst>
          </p:cNvPr>
          <p:cNvSpPr>
            <a:spLocks noGrp="1"/>
          </p:cNvSpPr>
          <p:nvPr>
            <p:ph type="dt" sz="half" idx="10"/>
          </p:nvPr>
        </p:nvSpPr>
        <p:spPr/>
        <p:txBody>
          <a:bodyPr/>
          <a:lstStyle/>
          <a:p>
            <a:fld id="{7D1D684E-8CA2-5B48-BC0D-A32EB0CEDDC3}" type="datetimeFigureOut">
              <a:rPr kumimoji="1" lang="zh-TW" altLang="en-US" smtClean="0"/>
              <a:pPr/>
              <a:t>2021/12/24</a:t>
            </a:fld>
            <a:endParaRPr kumimoji="1" lang="zh-TW" altLang="en-US"/>
          </a:p>
        </p:txBody>
      </p:sp>
      <p:sp>
        <p:nvSpPr>
          <p:cNvPr id="8" name="頁尾版面配置區 7">
            <a:extLst>
              <a:ext uri="{FF2B5EF4-FFF2-40B4-BE49-F238E27FC236}">
                <a16:creationId xmlns:a16="http://schemas.microsoft.com/office/drawing/2014/main" xmlns="" id="{F0DF61CE-5427-A945-A8B6-B59D02836160}"/>
              </a:ext>
            </a:extLst>
          </p:cNvPr>
          <p:cNvSpPr>
            <a:spLocks noGrp="1"/>
          </p:cNvSpPr>
          <p:nvPr>
            <p:ph type="ftr" sz="quarter" idx="11"/>
          </p:nvPr>
        </p:nvSpPr>
        <p:spPr/>
        <p:txBody>
          <a:bodyPr/>
          <a:lstStyle/>
          <a:p>
            <a:endParaRPr kumimoji="1" lang="zh-TW" altLang="en-US"/>
          </a:p>
        </p:txBody>
      </p:sp>
      <p:sp>
        <p:nvSpPr>
          <p:cNvPr id="9" name="投影片編號版面配置區 8">
            <a:extLst>
              <a:ext uri="{FF2B5EF4-FFF2-40B4-BE49-F238E27FC236}">
                <a16:creationId xmlns:a16="http://schemas.microsoft.com/office/drawing/2014/main" xmlns="" id="{44378E2F-A48C-9345-94C6-6A1B5676AB69}"/>
              </a:ext>
            </a:extLst>
          </p:cNvPr>
          <p:cNvSpPr>
            <a:spLocks noGrp="1"/>
          </p:cNvSpPr>
          <p:nvPr>
            <p:ph type="sldNum" sz="quarter" idx="12"/>
          </p:nvPr>
        </p:nvSpPr>
        <p:spPr/>
        <p:txBody>
          <a:bodyPr/>
          <a:lstStyle/>
          <a:p>
            <a:fld id="{84B87DF5-75D8-C245-8DAA-871CA0344479}" type="slidenum">
              <a:rPr kumimoji="1" lang="zh-TW" altLang="en-US" smtClean="0"/>
              <a:pPr/>
              <a:t>‹#›</a:t>
            </a:fld>
            <a:endParaRPr kumimoji="1" lang="zh-TW" altLang="en-US"/>
          </a:p>
        </p:txBody>
      </p:sp>
    </p:spTree>
    <p:extLst>
      <p:ext uri="{BB962C8B-B14F-4D97-AF65-F5344CB8AC3E}">
        <p14:creationId xmlns:p14="http://schemas.microsoft.com/office/powerpoint/2010/main" xmlns="" val="29423741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6E31B50A-6A13-4248-A3F4-D4099212886E}"/>
              </a:ext>
            </a:extLst>
          </p:cNvPr>
          <p:cNvSpPr>
            <a:spLocks noGrp="1"/>
          </p:cNvSpPr>
          <p:nvPr>
            <p:ph type="title"/>
          </p:nvPr>
        </p:nvSpPr>
        <p:spPr/>
        <p:txBody>
          <a:bodyPr/>
          <a:lstStyle/>
          <a:p>
            <a:r>
              <a:rPr kumimoji="1" lang="zh-TW" altLang="en-US"/>
              <a:t>按一下以編輯母片標題樣式</a:t>
            </a:r>
          </a:p>
        </p:txBody>
      </p:sp>
      <p:sp>
        <p:nvSpPr>
          <p:cNvPr id="3" name="日期版面配置區 2">
            <a:extLst>
              <a:ext uri="{FF2B5EF4-FFF2-40B4-BE49-F238E27FC236}">
                <a16:creationId xmlns:a16="http://schemas.microsoft.com/office/drawing/2014/main" xmlns="" id="{62825107-2D86-7E40-84CB-03B0A9D9D5C5}"/>
              </a:ext>
            </a:extLst>
          </p:cNvPr>
          <p:cNvSpPr>
            <a:spLocks noGrp="1"/>
          </p:cNvSpPr>
          <p:nvPr>
            <p:ph type="dt" sz="half" idx="10"/>
          </p:nvPr>
        </p:nvSpPr>
        <p:spPr/>
        <p:txBody>
          <a:bodyPr/>
          <a:lstStyle/>
          <a:p>
            <a:fld id="{7D1D684E-8CA2-5B48-BC0D-A32EB0CEDDC3}" type="datetimeFigureOut">
              <a:rPr kumimoji="1" lang="zh-TW" altLang="en-US" smtClean="0"/>
              <a:pPr/>
              <a:t>2021/12/24</a:t>
            </a:fld>
            <a:endParaRPr kumimoji="1" lang="zh-TW" altLang="en-US"/>
          </a:p>
        </p:txBody>
      </p:sp>
      <p:sp>
        <p:nvSpPr>
          <p:cNvPr id="4" name="頁尾版面配置區 3">
            <a:extLst>
              <a:ext uri="{FF2B5EF4-FFF2-40B4-BE49-F238E27FC236}">
                <a16:creationId xmlns:a16="http://schemas.microsoft.com/office/drawing/2014/main" xmlns="" id="{367132C3-3830-4847-8259-4783F920632C}"/>
              </a:ext>
            </a:extLst>
          </p:cNvPr>
          <p:cNvSpPr>
            <a:spLocks noGrp="1"/>
          </p:cNvSpPr>
          <p:nvPr>
            <p:ph type="ftr" sz="quarter" idx="11"/>
          </p:nvPr>
        </p:nvSpPr>
        <p:spPr/>
        <p:txBody>
          <a:bodyPr/>
          <a:lstStyle/>
          <a:p>
            <a:endParaRPr kumimoji="1" lang="zh-TW" altLang="en-US"/>
          </a:p>
        </p:txBody>
      </p:sp>
      <p:sp>
        <p:nvSpPr>
          <p:cNvPr id="5" name="投影片編號版面配置區 4">
            <a:extLst>
              <a:ext uri="{FF2B5EF4-FFF2-40B4-BE49-F238E27FC236}">
                <a16:creationId xmlns:a16="http://schemas.microsoft.com/office/drawing/2014/main" xmlns="" id="{6FE5E964-4DBF-3545-A455-C11D662A1660}"/>
              </a:ext>
            </a:extLst>
          </p:cNvPr>
          <p:cNvSpPr>
            <a:spLocks noGrp="1"/>
          </p:cNvSpPr>
          <p:nvPr>
            <p:ph type="sldNum" sz="quarter" idx="12"/>
          </p:nvPr>
        </p:nvSpPr>
        <p:spPr/>
        <p:txBody>
          <a:bodyPr/>
          <a:lstStyle/>
          <a:p>
            <a:fld id="{84B87DF5-75D8-C245-8DAA-871CA0344479}" type="slidenum">
              <a:rPr kumimoji="1" lang="zh-TW" altLang="en-US" smtClean="0"/>
              <a:pPr/>
              <a:t>‹#›</a:t>
            </a:fld>
            <a:endParaRPr kumimoji="1" lang="zh-TW" altLang="en-US"/>
          </a:p>
        </p:txBody>
      </p:sp>
    </p:spTree>
    <p:extLst>
      <p:ext uri="{BB962C8B-B14F-4D97-AF65-F5344CB8AC3E}">
        <p14:creationId xmlns:p14="http://schemas.microsoft.com/office/powerpoint/2010/main" xmlns="" val="406799151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xmlns="" id="{2A8402EA-7859-4741-9C5D-4EF1D66372B8}"/>
              </a:ext>
            </a:extLst>
          </p:cNvPr>
          <p:cNvSpPr>
            <a:spLocks noGrp="1"/>
          </p:cNvSpPr>
          <p:nvPr>
            <p:ph type="dt" sz="half" idx="10"/>
          </p:nvPr>
        </p:nvSpPr>
        <p:spPr/>
        <p:txBody>
          <a:bodyPr/>
          <a:lstStyle/>
          <a:p>
            <a:fld id="{7D1D684E-8CA2-5B48-BC0D-A32EB0CEDDC3}" type="datetimeFigureOut">
              <a:rPr kumimoji="1" lang="zh-TW" altLang="en-US" smtClean="0"/>
              <a:pPr/>
              <a:t>2021/12/24</a:t>
            </a:fld>
            <a:endParaRPr kumimoji="1" lang="zh-TW" altLang="en-US"/>
          </a:p>
        </p:txBody>
      </p:sp>
      <p:sp>
        <p:nvSpPr>
          <p:cNvPr id="3" name="頁尾版面配置區 2">
            <a:extLst>
              <a:ext uri="{FF2B5EF4-FFF2-40B4-BE49-F238E27FC236}">
                <a16:creationId xmlns:a16="http://schemas.microsoft.com/office/drawing/2014/main" xmlns="" id="{D0A2532F-AC8F-1040-A106-1575C5C61D17}"/>
              </a:ext>
            </a:extLst>
          </p:cNvPr>
          <p:cNvSpPr>
            <a:spLocks noGrp="1"/>
          </p:cNvSpPr>
          <p:nvPr>
            <p:ph type="ftr" sz="quarter" idx="11"/>
          </p:nvPr>
        </p:nvSpPr>
        <p:spPr/>
        <p:txBody>
          <a:bodyPr/>
          <a:lstStyle/>
          <a:p>
            <a:endParaRPr kumimoji="1" lang="zh-TW" altLang="en-US"/>
          </a:p>
        </p:txBody>
      </p:sp>
      <p:sp>
        <p:nvSpPr>
          <p:cNvPr id="4" name="投影片編號版面配置區 3">
            <a:extLst>
              <a:ext uri="{FF2B5EF4-FFF2-40B4-BE49-F238E27FC236}">
                <a16:creationId xmlns:a16="http://schemas.microsoft.com/office/drawing/2014/main" xmlns="" id="{54EC5F02-34D5-324D-BE90-88D82D552B54}"/>
              </a:ext>
            </a:extLst>
          </p:cNvPr>
          <p:cNvSpPr>
            <a:spLocks noGrp="1"/>
          </p:cNvSpPr>
          <p:nvPr>
            <p:ph type="sldNum" sz="quarter" idx="12"/>
          </p:nvPr>
        </p:nvSpPr>
        <p:spPr/>
        <p:txBody>
          <a:bodyPr/>
          <a:lstStyle/>
          <a:p>
            <a:fld id="{84B87DF5-75D8-C245-8DAA-871CA0344479}" type="slidenum">
              <a:rPr kumimoji="1" lang="zh-TW" altLang="en-US" smtClean="0"/>
              <a:pPr/>
              <a:t>‹#›</a:t>
            </a:fld>
            <a:endParaRPr kumimoji="1" lang="zh-TW" altLang="en-US"/>
          </a:p>
        </p:txBody>
      </p:sp>
    </p:spTree>
    <p:extLst>
      <p:ext uri="{BB962C8B-B14F-4D97-AF65-F5344CB8AC3E}">
        <p14:creationId xmlns:p14="http://schemas.microsoft.com/office/powerpoint/2010/main" xmlns="" val="6150113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841DE2F3-CC09-064E-8488-2066AD746CAF}"/>
              </a:ext>
            </a:extLst>
          </p:cNvPr>
          <p:cNvSpPr>
            <a:spLocks noGrp="1"/>
          </p:cNvSpPr>
          <p:nvPr>
            <p:ph type="title"/>
          </p:nvPr>
        </p:nvSpPr>
        <p:spPr>
          <a:xfrm>
            <a:off x="629841" y="457200"/>
            <a:ext cx="2949178" cy="1600200"/>
          </a:xfrm>
        </p:spPr>
        <p:txBody>
          <a:bodyPr anchor="b"/>
          <a:lstStyle>
            <a:lvl1pPr>
              <a:defRPr sz="2400"/>
            </a:lvl1p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xmlns="" id="{869083D3-CC8E-B24C-A5A9-F27C1357E5A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r>
              <a:rPr kumimoji="1" lang="zh-TW" altLang="en-US"/>
              <a:t>編輯母片文字樣式
第二層
第三層
第四層
第五層</a:t>
            </a:r>
          </a:p>
        </p:txBody>
      </p:sp>
      <p:sp>
        <p:nvSpPr>
          <p:cNvPr id="4" name="文字版面配置區 3">
            <a:extLst>
              <a:ext uri="{FF2B5EF4-FFF2-40B4-BE49-F238E27FC236}">
                <a16:creationId xmlns:a16="http://schemas.microsoft.com/office/drawing/2014/main" xmlns="" id="{26FDE3C3-A36F-6A4E-980F-678E07CCF6E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r>
              <a:rPr kumimoji="1" lang="zh-TW" altLang="en-US"/>
              <a:t>編輯母片文字樣式
第二層
第三層
第四層
第五層</a:t>
            </a:r>
          </a:p>
        </p:txBody>
      </p:sp>
      <p:sp>
        <p:nvSpPr>
          <p:cNvPr id="5" name="日期版面配置區 4">
            <a:extLst>
              <a:ext uri="{FF2B5EF4-FFF2-40B4-BE49-F238E27FC236}">
                <a16:creationId xmlns:a16="http://schemas.microsoft.com/office/drawing/2014/main" xmlns="" id="{FD63F02F-448E-BE4E-83EC-9B30DE261A29}"/>
              </a:ext>
            </a:extLst>
          </p:cNvPr>
          <p:cNvSpPr>
            <a:spLocks noGrp="1"/>
          </p:cNvSpPr>
          <p:nvPr>
            <p:ph type="dt" sz="half" idx="10"/>
          </p:nvPr>
        </p:nvSpPr>
        <p:spPr/>
        <p:txBody>
          <a:bodyPr/>
          <a:lstStyle/>
          <a:p>
            <a:fld id="{7D1D684E-8CA2-5B48-BC0D-A32EB0CEDDC3}" type="datetimeFigureOut">
              <a:rPr kumimoji="1" lang="zh-TW" altLang="en-US" smtClean="0"/>
              <a:pPr/>
              <a:t>2021/12/24</a:t>
            </a:fld>
            <a:endParaRPr kumimoji="1" lang="zh-TW" altLang="en-US"/>
          </a:p>
        </p:txBody>
      </p:sp>
      <p:sp>
        <p:nvSpPr>
          <p:cNvPr id="6" name="頁尾版面配置區 5">
            <a:extLst>
              <a:ext uri="{FF2B5EF4-FFF2-40B4-BE49-F238E27FC236}">
                <a16:creationId xmlns:a16="http://schemas.microsoft.com/office/drawing/2014/main" xmlns="" id="{46E1C6AA-9644-3D4D-BCE6-6DFBD9196D1C}"/>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xmlns="" id="{E97ED287-995B-8E40-8BB2-6326530FCEA3}"/>
              </a:ext>
            </a:extLst>
          </p:cNvPr>
          <p:cNvSpPr>
            <a:spLocks noGrp="1"/>
          </p:cNvSpPr>
          <p:nvPr>
            <p:ph type="sldNum" sz="quarter" idx="12"/>
          </p:nvPr>
        </p:nvSpPr>
        <p:spPr/>
        <p:txBody>
          <a:bodyPr/>
          <a:lstStyle/>
          <a:p>
            <a:fld id="{84B87DF5-75D8-C245-8DAA-871CA0344479}" type="slidenum">
              <a:rPr kumimoji="1" lang="zh-TW" altLang="en-US" smtClean="0"/>
              <a:pPr/>
              <a:t>‹#›</a:t>
            </a:fld>
            <a:endParaRPr kumimoji="1" lang="zh-TW" altLang="en-US"/>
          </a:p>
        </p:txBody>
      </p:sp>
    </p:spTree>
    <p:extLst>
      <p:ext uri="{BB962C8B-B14F-4D97-AF65-F5344CB8AC3E}">
        <p14:creationId xmlns:p14="http://schemas.microsoft.com/office/powerpoint/2010/main" xmlns="" val="261929257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4D4F7AA7-8371-164A-BAB7-7C24724C4DEF}"/>
              </a:ext>
            </a:extLst>
          </p:cNvPr>
          <p:cNvSpPr>
            <a:spLocks noGrp="1"/>
          </p:cNvSpPr>
          <p:nvPr>
            <p:ph type="title"/>
          </p:nvPr>
        </p:nvSpPr>
        <p:spPr>
          <a:xfrm>
            <a:off x="629841" y="457200"/>
            <a:ext cx="2949178" cy="1600200"/>
          </a:xfrm>
        </p:spPr>
        <p:txBody>
          <a:bodyPr anchor="b"/>
          <a:lstStyle>
            <a:lvl1pPr>
              <a:defRPr sz="2400"/>
            </a:lvl1pPr>
          </a:lstStyle>
          <a:p>
            <a:r>
              <a:rPr kumimoji="1" lang="zh-TW" altLang="en-US"/>
              <a:t>按一下以編輯母片標題樣式</a:t>
            </a:r>
          </a:p>
        </p:txBody>
      </p:sp>
      <p:sp>
        <p:nvSpPr>
          <p:cNvPr id="3" name="圖片版面配置區 2">
            <a:extLst>
              <a:ext uri="{FF2B5EF4-FFF2-40B4-BE49-F238E27FC236}">
                <a16:creationId xmlns:a16="http://schemas.microsoft.com/office/drawing/2014/main" xmlns="" id="{A3767E08-DB7F-1140-823A-55F8490D359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zh-TW" altLang="en-US"/>
          </a:p>
        </p:txBody>
      </p:sp>
      <p:sp>
        <p:nvSpPr>
          <p:cNvPr id="4" name="文字版面配置區 3">
            <a:extLst>
              <a:ext uri="{FF2B5EF4-FFF2-40B4-BE49-F238E27FC236}">
                <a16:creationId xmlns:a16="http://schemas.microsoft.com/office/drawing/2014/main" xmlns="" id="{C4934D89-21C0-BD43-887A-7002FC58A9D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r>
              <a:rPr kumimoji="1" lang="zh-TW" altLang="en-US"/>
              <a:t>編輯母片文字樣式
第二層
第三層
第四層
第五層</a:t>
            </a:r>
          </a:p>
        </p:txBody>
      </p:sp>
      <p:sp>
        <p:nvSpPr>
          <p:cNvPr id="5" name="日期版面配置區 4">
            <a:extLst>
              <a:ext uri="{FF2B5EF4-FFF2-40B4-BE49-F238E27FC236}">
                <a16:creationId xmlns:a16="http://schemas.microsoft.com/office/drawing/2014/main" xmlns="" id="{D4D311A6-7990-0944-9D6A-9A059A388BC6}"/>
              </a:ext>
            </a:extLst>
          </p:cNvPr>
          <p:cNvSpPr>
            <a:spLocks noGrp="1"/>
          </p:cNvSpPr>
          <p:nvPr>
            <p:ph type="dt" sz="half" idx="10"/>
          </p:nvPr>
        </p:nvSpPr>
        <p:spPr/>
        <p:txBody>
          <a:bodyPr/>
          <a:lstStyle/>
          <a:p>
            <a:fld id="{7D1D684E-8CA2-5B48-BC0D-A32EB0CEDDC3}" type="datetimeFigureOut">
              <a:rPr kumimoji="1" lang="zh-TW" altLang="en-US" smtClean="0"/>
              <a:pPr/>
              <a:t>2021/12/24</a:t>
            </a:fld>
            <a:endParaRPr kumimoji="1" lang="zh-TW" altLang="en-US"/>
          </a:p>
        </p:txBody>
      </p:sp>
      <p:sp>
        <p:nvSpPr>
          <p:cNvPr id="6" name="頁尾版面配置區 5">
            <a:extLst>
              <a:ext uri="{FF2B5EF4-FFF2-40B4-BE49-F238E27FC236}">
                <a16:creationId xmlns:a16="http://schemas.microsoft.com/office/drawing/2014/main" xmlns="" id="{ED3868A2-08BB-3C47-9B00-6DAFF78339D6}"/>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xmlns="" id="{087812E6-7D73-314D-A688-166ADB0B5629}"/>
              </a:ext>
            </a:extLst>
          </p:cNvPr>
          <p:cNvSpPr>
            <a:spLocks noGrp="1"/>
          </p:cNvSpPr>
          <p:nvPr>
            <p:ph type="sldNum" sz="quarter" idx="12"/>
          </p:nvPr>
        </p:nvSpPr>
        <p:spPr/>
        <p:txBody>
          <a:bodyPr/>
          <a:lstStyle/>
          <a:p>
            <a:fld id="{84B87DF5-75D8-C245-8DAA-871CA0344479}" type="slidenum">
              <a:rPr kumimoji="1" lang="zh-TW" altLang="en-US" smtClean="0"/>
              <a:pPr/>
              <a:t>‹#›</a:t>
            </a:fld>
            <a:endParaRPr kumimoji="1" lang="zh-TW" altLang="en-US"/>
          </a:p>
        </p:txBody>
      </p:sp>
    </p:spTree>
    <p:extLst>
      <p:ext uri="{BB962C8B-B14F-4D97-AF65-F5344CB8AC3E}">
        <p14:creationId xmlns:p14="http://schemas.microsoft.com/office/powerpoint/2010/main" xmlns="" val="31667559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E1A5B204-FC9C-2544-A7AE-231060815ED0}"/>
              </a:ext>
            </a:extLst>
          </p:cNvPr>
          <p:cNvSpPr>
            <a:spLocks noGrp="1"/>
          </p:cNvSpPr>
          <p:nvPr>
            <p:ph type="title"/>
          </p:nvPr>
        </p:nvSpPr>
        <p:spPr/>
        <p:txBody>
          <a:bodyPr/>
          <a:lstStyle/>
          <a:p>
            <a:r>
              <a:rPr kumimoji="1" lang="zh-TW" altLang="en-US"/>
              <a:t>按一下以編輯母片標題樣式</a:t>
            </a:r>
          </a:p>
        </p:txBody>
      </p:sp>
      <p:sp>
        <p:nvSpPr>
          <p:cNvPr id="3" name="直排文字版面配置區 2">
            <a:extLst>
              <a:ext uri="{FF2B5EF4-FFF2-40B4-BE49-F238E27FC236}">
                <a16:creationId xmlns:a16="http://schemas.microsoft.com/office/drawing/2014/main" xmlns="" id="{17063532-7BAE-8542-B737-CD0B7D2A5D9F}"/>
              </a:ext>
            </a:extLst>
          </p:cNvPr>
          <p:cNvSpPr>
            <a:spLocks noGrp="1"/>
          </p:cNvSpPr>
          <p:nvPr>
            <p:ph type="body" orient="vert" idx="1"/>
          </p:nvPr>
        </p:nvSpPr>
        <p:spPr/>
        <p:txBody>
          <a:bodyPr vert="eaVert"/>
          <a:lstStyle/>
          <a:p>
            <a:r>
              <a:rPr kumimoji="1" lang="zh-TW" altLang="en-US"/>
              <a:t>編輯母片文字樣式
第二層
第三層
第四層
第五層</a:t>
            </a:r>
          </a:p>
        </p:txBody>
      </p:sp>
      <p:sp>
        <p:nvSpPr>
          <p:cNvPr id="4" name="日期版面配置區 3">
            <a:extLst>
              <a:ext uri="{FF2B5EF4-FFF2-40B4-BE49-F238E27FC236}">
                <a16:creationId xmlns:a16="http://schemas.microsoft.com/office/drawing/2014/main" xmlns="" id="{BE91E6C2-3CF7-1E4F-8821-C4DB2350EF28}"/>
              </a:ext>
            </a:extLst>
          </p:cNvPr>
          <p:cNvSpPr>
            <a:spLocks noGrp="1"/>
          </p:cNvSpPr>
          <p:nvPr>
            <p:ph type="dt" sz="half" idx="10"/>
          </p:nvPr>
        </p:nvSpPr>
        <p:spPr/>
        <p:txBody>
          <a:bodyPr/>
          <a:lstStyle/>
          <a:p>
            <a:fld id="{7D1D684E-8CA2-5B48-BC0D-A32EB0CEDDC3}" type="datetimeFigureOut">
              <a:rPr kumimoji="1" lang="zh-TW" altLang="en-US" smtClean="0"/>
              <a:pPr/>
              <a:t>2021/12/24</a:t>
            </a:fld>
            <a:endParaRPr kumimoji="1" lang="zh-TW" altLang="en-US"/>
          </a:p>
        </p:txBody>
      </p:sp>
      <p:sp>
        <p:nvSpPr>
          <p:cNvPr id="5" name="頁尾版面配置區 4">
            <a:extLst>
              <a:ext uri="{FF2B5EF4-FFF2-40B4-BE49-F238E27FC236}">
                <a16:creationId xmlns:a16="http://schemas.microsoft.com/office/drawing/2014/main" xmlns="" id="{46E8A217-8EC7-6941-AC60-C34D75D5D53A}"/>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xmlns="" id="{710F238D-63C1-4E49-8BF6-3C9E277B0DBC}"/>
              </a:ext>
            </a:extLst>
          </p:cNvPr>
          <p:cNvSpPr>
            <a:spLocks noGrp="1"/>
          </p:cNvSpPr>
          <p:nvPr>
            <p:ph type="sldNum" sz="quarter" idx="12"/>
          </p:nvPr>
        </p:nvSpPr>
        <p:spPr/>
        <p:txBody>
          <a:bodyPr/>
          <a:lstStyle/>
          <a:p>
            <a:fld id="{84B87DF5-75D8-C245-8DAA-871CA0344479}" type="slidenum">
              <a:rPr kumimoji="1" lang="zh-TW" altLang="en-US" smtClean="0"/>
              <a:pPr/>
              <a:t>‹#›</a:t>
            </a:fld>
            <a:endParaRPr kumimoji="1" lang="zh-TW" altLang="en-US"/>
          </a:p>
        </p:txBody>
      </p:sp>
    </p:spTree>
    <p:extLst>
      <p:ext uri="{BB962C8B-B14F-4D97-AF65-F5344CB8AC3E}">
        <p14:creationId xmlns:p14="http://schemas.microsoft.com/office/powerpoint/2010/main" xmlns="" val="301499120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xmlns="" id="{CAFB4ABD-99BB-2D4F-A865-51FC4A15FDEE}"/>
              </a:ext>
            </a:extLst>
          </p:cNvPr>
          <p:cNvSpPr>
            <a:spLocks noGrp="1"/>
          </p:cNvSpPr>
          <p:nvPr>
            <p:ph type="title" orient="vert"/>
          </p:nvPr>
        </p:nvSpPr>
        <p:spPr>
          <a:xfrm>
            <a:off x="6543675" y="365125"/>
            <a:ext cx="1971675" cy="5811838"/>
          </a:xfrm>
        </p:spPr>
        <p:txBody>
          <a:bodyPr vert="eaVert"/>
          <a:lstStyle/>
          <a:p>
            <a:r>
              <a:rPr kumimoji="1" lang="zh-TW" altLang="en-US"/>
              <a:t>按一下以編輯母片標題樣式</a:t>
            </a:r>
          </a:p>
        </p:txBody>
      </p:sp>
      <p:sp>
        <p:nvSpPr>
          <p:cNvPr id="3" name="直排文字版面配置區 2">
            <a:extLst>
              <a:ext uri="{FF2B5EF4-FFF2-40B4-BE49-F238E27FC236}">
                <a16:creationId xmlns:a16="http://schemas.microsoft.com/office/drawing/2014/main" xmlns="" id="{C9CA346F-A4AF-6F4E-ACBE-C61428E26E9D}"/>
              </a:ext>
            </a:extLst>
          </p:cNvPr>
          <p:cNvSpPr>
            <a:spLocks noGrp="1"/>
          </p:cNvSpPr>
          <p:nvPr>
            <p:ph type="body" orient="vert" idx="1"/>
          </p:nvPr>
        </p:nvSpPr>
        <p:spPr>
          <a:xfrm>
            <a:off x="628650" y="365125"/>
            <a:ext cx="5800725" cy="5811838"/>
          </a:xfrm>
        </p:spPr>
        <p:txBody>
          <a:bodyPr vert="eaVert"/>
          <a:lstStyle/>
          <a:p>
            <a:r>
              <a:rPr kumimoji="1" lang="zh-TW" altLang="en-US"/>
              <a:t>編輯母片文字樣式
第二層
第三層
第四層
第五層</a:t>
            </a:r>
          </a:p>
        </p:txBody>
      </p:sp>
      <p:sp>
        <p:nvSpPr>
          <p:cNvPr id="4" name="日期版面配置區 3">
            <a:extLst>
              <a:ext uri="{FF2B5EF4-FFF2-40B4-BE49-F238E27FC236}">
                <a16:creationId xmlns:a16="http://schemas.microsoft.com/office/drawing/2014/main" xmlns="" id="{C8451586-1C14-2546-861F-F1BCD0A7B870}"/>
              </a:ext>
            </a:extLst>
          </p:cNvPr>
          <p:cNvSpPr>
            <a:spLocks noGrp="1"/>
          </p:cNvSpPr>
          <p:nvPr>
            <p:ph type="dt" sz="half" idx="10"/>
          </p:nvPr>
        </p:nvSpPr>
        <p:spPr/>
        <p:txBody>
          <a:bodyPr/>
          <a:lstStyle/>
          <a:p>
            <a:fld id="{7D1D684E-8CA2-5B48-BC0D-A32EB0CEDDC3}" type="datetimeFigureOut">
              <a:rPr kumimoji="1" lang="zh-TW" altLang="en-US" smtClean="0"/>
              <a:pPr/>
              <a:t>2021/12/24</a:t>
            </a:fld>
            <a:endParaRPr kumimoji="1" lang="zh-TW" altLang="en-US"/>
          </a:p>
        </p:txBody>
      </p:sp>
      <p:sp>
        <p:nvSpPr>
          <p:cNvPr id="5" name="頁尾版面配置區 4">
            <a:extLst>
              <a:ext uri="{FF2B5EF4-FFF2-40B4-BE49-F238E27FC236}">
                <a16:creationId xmlns:a16="http://schemas.microsoft.com/office/drawing/2014/main" xmlns="" id="{41776419-427A-6E49-90EC-0EE5913FFF8C}"/>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xmlns="" id="{D165AAC6-5E3A-234A-99DD-831DBB6FA9D0}"/>
              </a:ext>
            </a:extLst>
          </p:cNvPr>
          <p:cNvSpPr>
            <a:spLocks noGrp="1"/>
          </p:cNvSpPr>
          <p:nvPr>
            <p:ph type="sldNum" sz="quarter" idx="12"/>
          </p:nvPr>
        </p:nvSpPr>
        <p:spPr/>
        <p:txBody>
          <a:bodyPr/>
          <a:lstStyle/>
          <a:p>
            <a:fld id="{84B87DF5-75D8-C245-8DAA-871CA0344479}" type="slidenum">
              <a:rPr kumimoji="1" lang="zh-TW" altLang="en-US" smtClean="0"/>
              <a:pPr/>
              <a:t>‹#›</a:t>
            </a:fld>
            <a:endParaRPr kumimoji="1" lang="zh-TW" altLang="en-US"/>
          </a:p>
        </p:txBody>
      </p:sp>
    </p:spTree>
    <p:extLst>
      <p:ext uri="{BB962C8B-B14F-4D97-AF65-F5344CB8AC3E}">
        <p14:creationId xmlns:p14="http://schemas.microsoft.com/office/powerpoint/2010/main" xmlns="" val="3826617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endParaRPr lang="zh-TW" altLang="en-US"/>
          </a:p>
        </p:txBody>
      </p:sp>
      <p:sp>
        <p:nvSpPr>
          <p:cNvPr id="5" name="頁尾版面配置區 4"/>
          <p:cNvSpPr>
            <a:spLocks noGrp="1"/>
          </p:cNvSpPr>
          <p:nvPr>
            <p:ph type="ftr" sz="quarter" idx="11"/>
          </p:nvPr>
        </p:nvSpPr>
        <p:spPr/>
        <p:txBody>
          <a:bodyPr/>
          <a:lstStyle>
            <a:lvl1pPr>
              <a:defRPr/>
            </a:lvl1pPr>
          </a:lstStyle>
          <a:p>
            <a:pPr>
              <a:defRPr/>
            </a:pPr>
            <a:r>
              <a:rPr lang="en-US" altLang="zh-TW"/>
              <a:t>CAM-DC-1501002 </a:t>
            </a: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12DE40EA-80C6-4DA0-A94C-4B1751D23979}" type="slidenum">
              <a:rPr lang="zh-TW" altLang="en-US" smtClean="0"/>
              <a:pPr>
                <a:defRPr/>
              </a:pPr>
              <a:t>‹#›</a:t>
            </a:fld>
            <a:endParaRPr lang="zh-TW" altLang="en-US"/>
          </a:p>
        </p:txBody>
      </p:sp>
    </p:spTree>
    <p:extLst>
      <p:ext uri="{BB962C8B-B14F-4D97-AF65-F5344CB8AC3E}">
        <p14:creationId xmlns:p14="http://schemas.microsoft.com/office/powerpoint/2010/main" xmlns="" val="27187254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Ref idx="1001">
        <a:schemeClr val="bg2"/>
      </p:bgRef>
    </p:bg>
    <p:spTree>
      <p:nvGrpSpPr>
        <p:cNvPr id="1" name=""/>
        <p:cNvGrpSpPr/>
        <p:nvPr/>
      </p:nvGrpSpPr>
      <p:grpSpPr>
        <a:xfrm>
          <a:off x="0" y="0"/>
          <a:ext cx="0" cy="0"/>
          <a:chOff x="0" y="0"/>
          <a:chExt cx="0" cy="0"/>
        </a:xfrm>
      </p:grpSpPr>
      <p:sp>
        <p:nvSpPr>
          <p:cNvPr id="7" name="矩形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矩形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矩形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標題 7"/>
          <p:cNvSpPr>
            <a:spLocks noGrp="1"/>
          </p:cNvSpPr>
          <p:nvPr>
            <p:ph type="ctrTitle"/>
          </p:nvPr>
        </p:nvSpPr>
        <p:spPr>
          <a:xfrm>
            <a:off x="2362200" y="4038600"/>
            <a:ext cx="6477000" cy="1828800"/>
          </a:xfrm>
        </p:spPr>
        <p:txBody>
          <a:bodyPr anchor="b"/>
          <a:lstStyle>
            <a:lvl1pPr>
              <a:defRPr cap="all" baseline="0"/>
            </a:lvl1pPr>
          </a:lstStyle>
          <a:p>
            <a:r>
              <a:rPr kumimoji="0" lang="zh-TW" altLang="en-US"/>
              <a:t>按一下以編輯母片標題樣式</a:t>
            </a:r>
            <a:endParaRPr kumimoji="0" lang="en-US"/>
          </a:p>
        </p:txBody>
      </p:sp>
      <p:sp>
        <p:nvSpPr>
          <p:cNvPr id="9" name="副標題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a:t>按一下以編輯母片副標題樣式</a:t>
            </a:r>
            <a:endParaRPr kumimoji="0" lang="en-US"/>
          </a:p>
        </p:txBody>
      </p:sp>
      <p:sp>
        <p:nvSpPr>
          <p:cNvPr id="28" name="日期版面配置區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endParaRPr lang="zh-TW" altLang="en-US"/>
          </a:p>
        </p:txBody>
      </p:sp>
      <p:sp>
        <p:nvSpPr>
          <p:cNvPr id="17" name="頁尾版面配置區 16"/>
          <p:cNvSpPr>
            <a:spLocks noGrp="1"/>
          </p:cNvSpPr>
          <p:nvPr>
            <p:ph type="ftr" sz="quarter" idx="11"/>
          </p:nvPr>
        </p:nvSpPr>
        <p:spPr>
          <a:xfrm>
            <a:off x="2085393" y="236538"/>
            <a:ext cx="5867400" cy="365125"/>
          </a:xfrm>
        </p:spPr>
        <p:txBody>
          <a:bodyPr/>
          <a:lstStyle>
            <a:lvl1pPr algn="r">
              <a:defRPr>
                <a:solidFill>
                  <a:schemeClr val="tx2"/>
                </a:solidFill>
              </a:defRPr>
            </a:lvl1pPr>
          </a:lstStyle>
          <a:p>
            <a:r>
              <a:rPr lang="en-US" altLang="zh-TW"/>
              <a:t>CAM-DC-1501002 </a:t>
            </a:r>
            <a:endParaRPr lang="zh-TW" altLang="en-US"/>
          </a:p>
        </p:txBody>
      </p:sp>
      <p:sp>
        <p:nvSpPr>
          <p:cNvPr id="29" name="投影片編號版面配置區 28"/>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8F4A0626-E63F-4874-B6CE-260DE430FCE5}" type="slidenum">
              <a:rPr lang="zh-TW" altLang="en-US" smtClean="0"/>
              <a:pPr>
                <a:defRPr/>
              </a:pPr>
              <a:t>‹#›</a:t>
            </a:fld>
            <a:endParaRPr lang="zh-TW" altLang="en-US"/>
          </a:p>
        </p:txBody>
      </p:sp>
    </p:spTree>
    <p:extLst>
      <p:ext uri="{BB962C8B-B14F-4D97-AF65-F5344CB8AC3E}">
        <p14:creationId xmlns:p14="http://schemas.microsoft.com/office/powerpoint/2010/main" xmlns="" val="836073184"/>
      </p:ext>
    </p:extLst>
  </p:cSld>
  <p:clrMapOvr>
    <a:overrideClrMapping bg1="dk1" tx1="lt1" bg2="dk2" tx2="lt2" accent1="accent1" accent2="accent2" accent3="accent3" accent4="accent4" accent5="accent5" accent6="accent6" hlink="hlink" folHlink="folHlink"/>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612648" y="228600"/>
            <a:ext cx="8153400" cy="990600"/>
          </a:xfrm>
        </p:spPr>
        <p:txBody>
          <a:bodyPr/>
          <a:lstStyle/>
          <a:p>
            <a:r>
              <a:rPr kumimoji="0" lang="zh-TW" altLang="en-US"/>
              <a:t>按一下以編輯母片標題樣式</a:t>
            </a:r>
            <a:endParaRPr kumimoji="0" lang="en-US"/>
          </a:p>
        </p:txBody>
      </p:sp>
      <p:sp>
        <p:nvSpPr>
          <p:cNvPr id="4" name="日期版面配置區 3"/>
          <p:cNvSpPr>
            <a:spLocks noGrp="1"/>
          </p:cNvSpPr>
          <p:nvPr>
            <p:ph type="dt" sz="half" idx="10"/>
          </p:nvPr>
        </p:nvSpPr>
        <p:spPr/>
        <p:txBody>
          <a:bodyPr/>
          <a:lstStyle/>
          <a:p>
            <a:pPr>
              <a:defRPr/>
            </a:pPr>
            <a:endParaRPr lang="zh-TW" altLang="en-US"/>
          </a:p>
        </p:txBody>
      </p:sp>
      <p:sp>
        <p:nvSpPr>
          <p:cNvPr id="5" name="頁尾版面配置區 4"/>
          <p:cNvSpPr>
            <a:spLocks noGrp="1"/>
          </p:cNvSpPr>
          <p:nvPr>
            <p:ph type="ftr" sz="quarter" idx="11"/>
          </p:nvPr>
        </p:nvSpPr>
        <p:spPr>
          <a:xfrm>
            <a:off x="3347864" y="6520259"/>
            <a:ext cx="5421083" cy="365125"/>
          </a:xfrm>
        </p:spPr>
        <p:txBody>
          <a:bodyPr/>
          <a:lstStyle/>
          <a:p>
            <a:pPr>
              <a:defRPr/>
            </a:pPr>
            <a:r>
              <a:rPr lang="en-US" altLang="zh-TW"/>
              <a:t>CAM-DC-1501002 </a:t>
            </a:r>
            <a:endParaRPr lang="zh-TW" altLang="en-US"/>
          </a:p>
        </p:txBody>
      </p:sp>
      <p:sp>
        <p:nvSpPr>
          <p:cNvPr id="6" name="投影片編號版面配置區 5"/>
          <p:cNvSpPr>
            <a:spLocks noGrp="1"/>
          </p:cNvSpPr>
          <p:nvPr>
            <p:ph type="sldNum" sz="quarter" idx="12"/>
          </p:nvPr>
        </p:nvSpPr>
        <p:spPr/>
        <p:txBody>
          <a:bodyPr/>
          <a:lstStyle>
            <a:lvl1pPr>
              <a:defRPr>
                <a:solidFill>
                  <a:srgbClr val="FFFFFF"/>
                </a:solidFill>
              </a:defRPr>
            </a:lvl1pPr>
          </a:lstStyle>
          <a:p>
            <a:pPr>
              <a:defRPr/>
            </a:pPr>
            <a:fld id="{12DE40EA-80C6-4DA0-A94C-4B1751D23979}" type="slidenum">
              <a:rPr lang="zh-TW" altLang="en-US" smtClean="0"/>
              <a:pPr>
                <a:defRPr/>
              </a:pPr>
              <a:t>‹#›</a:t>
            </a:fld>
            <a:endParaRPr lang="zh-TW" altLang="en-US"/>
          </a:p>
        </p:txBody>
      </p:sp>
      <p:sp>
        <p:nvSpPr>
          <p:cNvPr id="8" name="內容版面配置區 7"/>
          <p:cNvSpPr>
            <a:spLocks noGrp="1"/>
          </p:cNvSpPr>
          <p:nvPr>
            <p:ph sz="quarter" idx="1"/>
          </p:nvPr>
        </p:nvSpPr>
        <p:spPr>
          <a:xfrm>
            <a:off x="612648" y="1600200"/>
            <a:ext cx="8153400" cy="4495800"/>
          </a:xfrm>
        </p:spPr>
        <p:txBody>
          <a:body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Tree>
    <p:extLst>
      <p:ext uri="{BB962C8B-B14F-4D97-AF65-F5344CB8AC3E}">
        <p14:creationId xmlns:p14="http://schemas.microsoft.com/office/powerpoint/2010/main" xmlns="" val="388439200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3">
        <a:schemeClr val="bg1"/>
      </p:bgRef>
    </p:bg>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TW" altLang="en-US"/>
              <a:t>按一下以編輯母片文字樣式</a:t>
            </a:r>
          </a:p>
        </p:txBody>
      </p:sp>
      <p:sp>
        <p:nvSpPr>
          <p:cNvPr id="7" name="矩形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矩形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矩形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標題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zh-TW" altLang="en-US"/>
              <a:t>按一下以編輯母片標題樣式</a:t>
            </a:r>
            <a:endParaRPr kumimoji="0" lang="en-US"/>
          </a:p>
        </p:txBody>
      </p:sp>
      <p:sp>
        <p:nvSpPr>
          <p:cNvPr id="12" name="日期版面配置區 11"/>
          <p:cNvSpPr>
            <a:spLocks noGrp="1"/>
          </p:cNvSpPr>
          <p:nvPr>
            <p:ph type="dt" sz="half" idx="10"/>
          </p:nvPr>
        </p:nvSpPr>
        <p:spPr/>
        <p:txBody>
          <a:bodyPr/>
          <a:lstStyle/>
          <a:p>
            <a:endParaRPr lang="zh-TW" altLang="en-US"/>
          </a:p>
        </p:txBody>
      </p:sp>
      <p:sp>
        <p:nvSpPr>
          <p:cNvPr id="13" name="投影片編號版面配置區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pPr>
              <a:defRPr/>
            </a:pPr>
            <a:fld id="{1540BA64-579B-4450-8629-88B9232016D6}" type="slidenum">
              <a:rPr lang="zh-TW" altLang="en-US" smtClean="0"/>
              <a:pPr>
                <a:defRPr/>
              </a:pPr>
              <a:t>‹#›</a:t>
            </a:fld>
            <a:endParaRPr lang="zh-TW" altLang="en-US"/>
          </a:p>
        </p:txBody>
      </p:sp>
      <p:sp>
        <p:nvSpPr>
          <p:cNvPr id="14" name="頁尾版面配置區 13"/>
          <p:cNvSpPr>
            <a:spLocks noGrp="1"/>
          </p:cNvSpPr>
          <p:nvPr>
            <p:ph type="ftr" sz="quarter" idx="12"/>
          </p:nvPr>
        </p:nvSpPr>
        <p:spPr>
          <a:xfrm>
            <a:off x="3347864" y="6520259"/>
            <a:ext cx="5421083" cy="365125"/>
          </a:xfrm>
        </p:spPr>
        <p:txBody>
          <a:bodyPr/>
          <a:lstStyle/>
          <a:p>
            <a:r>
              <a:rPr lang="en-US" altLang="zh-TW"/>
              <a:t>CAM-DC-1501002 </a:t>
            </a:r>
            <a:endParaRPr lang="zh-TW" altLang="en-US"/>
          </a:p>
        </p:txBody>
      </p:sp>
    </p:spTree>
    <p:extLst>
      <p:ext uri="{BB962C8B-B14F-4D97-AF65-F5344CB8AC3E}">
        <p14:creationId xmlns:p14="http://schemas.microsoft.com/office/powerpoint/2010/main" xmlns="" val="1061920794"/>
      </p:ext>
    </p:extLst>
  </p:cSld>
  <p:clrMapOvr>
    <a:overrideClrMapping bg1="lt1" tx1="dk1" bg2="lt2" tx2="dk2" accent1="accent1" accent2="accent2" accent3="accent3" accent4="accent4" accent5="accent5" accent6="accent6" hlink="hlink" folHlink="folHlink"/>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9" name="內容版面配置區 8"/>
          <p:cNvSpPr>
            <a:spLocks noGrp="1"/>
          </p:cNvSpPr>
          <p:nvPr>
            <p:ph sz="quarter" idx="1"/>
          </p:nvPr>
        </p:nvSpPr>
        <p:spPr>
          <a:xfrm>
            <a:off x="609600" y="1589567"/>
            <a:ext cx="3886200" cy="4572000"/>
          </a:xfrm>
        </p:spPr>
        <p:txBody>
          <a:body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11" name="內容版面配置區 10"/>
          <p:cNvSpPr>
            <a:spLocks noGrp="1"/>
          </p:cNvSpPr>
          <p:nvPr>
            <p:ph sz="quarter" idx="2"/>
          </p:nvPr>
        </p:nvSpPr>
        <p:spPr>
          <a:xfrm>
            <a:off x="4844901" y="1589567"/>
            <a:ext cx="3886200" cy="4572000"/>
          </a:xfrm>
        </p:spPr>
        <p:txBody>
          <a:body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8" name="日期版面配置區 7"/>
          <p:cNvSpPr>
            <a:spLocks noGrp="1"/>
          </p:cNvSpPr>
          <p:nvPr>
            <p:ph type="dt" sz="half" idx="15"/>
          </p:nvPr>
        </p:nvSpPr>
        <p:spPr/>
        <p:txBody>
          <a:bodyPr rtlCol="0"/>
          <a:lstStyle/>
          <a:p>
            <a:pPr>
              <a:defRPr/>
            </a:pPr>
            <a:endParaRPr lang="zh-TW" altLang="en-US"/>
          </a:p>
        </p:txBody>
      </p:sp>
      <p:sp>
        <p:nvSpPr>
          <p:cNvPr id="10" name="投影片編號版面配置區 9"/>
          <p:cNvSpPr>
            <a:spLocks noGrp="1"/>
          </p:cNvSpPr>
          <p:nvPr>
            <p:ph type="sldNum" sz="quarter" idx="16"/>
          </p:nvPr>
        </p:nvSpPr>
        <p:spPr/>
        <p:txBody>
          <a:bodyPr rtlCol="0"/>
          <a:lstStyle/>
          <a:p>
            <a:pPr>
              <a:defRPr/>
            </a:pPr>
            <a:fld id="{7E9A03B4-B038-4F2F-ABD8-30C93244648D}" type="slidenum">
              <a:rPr lang="zh-TW" altLang="en-US" smtClean="0"/>
              <a:pPr>
                <a:defRPr/>
              </a:pPr>
              <a:t>‹#›</a:t>
            </a:fld>
            <a:endParaRPr lang="zh-TW" altLang="en-US"/>
          </a:p>
        </p:txBody>
      </p:sp>
      <p:sp>
        <p:nvSpPr>
          <p:cNvPr id="12" name="頁尾版面配置區 11"/>
          <p:cNvSpPr>
            <a:spLocks noGrp="1"/>
          </p:cNvSpPr>
          <p:nvPr>
            <p:ph type="ftr" sz="quarter" idx="17"/>
          </p:nvPr>
        </p:nvSpPr>
        <p:spPr>
          <a:xfrm>
            <a:off x="3347864" y="6520259"/>
            <a:ext cx="5421083" cy="365125"/>
          </a:xfrm>
        </p:spPr>
        <p:txBody>
          <a:bodyPr rtlCol="0"/>
          <a:lstStyle/>
          <a:p>
            <a:pPr>
              <a:defRPr/>
            </a:pPr>
            <a:r>
              <a:rPr lang="en-US" altLang="zh-TW"/>
              <a:t>CAM-DC-1501002 </a:t>
            </a:r>
            <a:endParaRPr lang="zh-TW" altLang="en-US"/>
          </a:p>
        </p:txBody>
      </p:sp>
    </p:spTree>
    <p:extLst>
      <p:ext uri="{BB962C8B-B14F-4D97-AF65-F5344CB8AC3E}">
        <p14:creationId xmlns:p14="http://schemas.microsoft.com/office/powerpoint/2010/main" xmlns="" val="242964820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533400" y="273050"/>
            <a:ext cx="8153400" cy="869950"/>
          </a:xfrm>
        </p:spPr>
        <p:txBody>
          <a:bodyPr anchor="ctr"/>
          <a:lstStyle>
            <a:lvl1pPr>
              <a:defRPr/>
            </a:lvl1pPr>
          </a:lstStyle>
          <a:p>
            <a:r>
              <a:rPr kumimoji="0" lang="zh-TW" altLang="en-US"/>
              <a:t>按一下以編輯母片標題樣式</a:t>
            </a:r>
            <a:endParaRPr kumimoji="0" lang="en-US"/>
          </a:p>
        </p:txBody>
      </p:sp>
      <p:sp>
        <p:nvSpPr>
          <p:cNvPr id="11" name="內容版面配置區 10"/>
          <p:cNvSpPr>
            <a:spLocks noGrp="1"/>
          </p:cNvSpPr>
          <p:nvPr>
            <p:ph sz="quarter" idx="2"/>
          </p:nvPr>
        </p:nvSpPr>
        <p:spPr>
          <a:xfrm>
            <a:off x="609600" y="2438400"/>
            <a:ext cx="3886200" cy="3581400"/>
          </a:xfrm>
        </p:spPr>
        <p:txBody>
          <a:body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13" name="內容版面配置區 12"/>
          <p:cNvSpPr>
            <a:spLocks noGrp="1"/>
          </p:cNvSpPr>
          <p:nvPr>
            <p:ph sz="quarter" idx="4"/>
          </p:nvPr>
        </p:nvSpPr>
        <p:spPr>
          <a:xfrm>
            <a:off x="4800600" y="2438400"/>
            <a:ext cx="3886200" cy="3581400"/>
          </a:xfrm>
        </p:spPr>
        <p:txBody>
          <a:body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10" name="日期版面配置區 9"/>
          <p:cNvSpPr>
            <a:spLocks noGrp="1"/>
          </p:cNvSpPr>
          <p:nvPr>
            <p:ph type="dt" sz="half" idx="15"/>
          </p:nvPr>
        </p:nvSpPr>
        <p:spPr/>
        <p:txBody>
          <a:bodyPr rtlCol="0"/>
          <a:lstStyle/>
          <a:p>
            <a:pPr>
              <a:defRPr/>
            </a:pPr>
            <a:endParaRPr lang="zh-TW" altLang="en-US"/>
          </a:p>
        </p:txBody>
      </p:sp>
      <p:sp>
        <p:nvSpPr>
          <p:cNvPr id="12" name="投影片編號版面配置區 11"/>
          <p:cNvSpPr>
            <a:spLocks noGrp="1"/>
          </p:cNvSpPr>
          <p:nvPr>
            <p:ph type="sldNum" sz="quarter" idx="16"/>
          </p:nvPr>
        </p:nvSpPr>
        <p:spPr/>
        <p:txBody>
          <a:bodyPr rtlCol="0"/>
          <a:lstStyle/>
          <a:p>
            <a:pPr>
              <a:defRPr/>
            </a:pPr>
            <a:fld id="{E8519DC3-03DB-4439-B3DE-BA2ACEDFBA29}" type="slidenum">
              <a:rPr lang="zh-TW" altLang="en-US" smtClean="0"/>
              <a:pPr>
                <a:defRPr/>
              </a:pPr>
              <a:t>‹#›</a:t>
            </a:fld>
            <a:endParaRPr lang="zh-TW" altLang="en-US"/>
          </a:p>
        </p:txBody>
      </p:sp>
      <p:sp>
        <p:nvSpPr>
          <p:cNvPr id="14" name="頁尾版面配置區 13"/>
          <p:cNvSpPr>
            <a:spLocks noGrp="1"/>
          </p:cNvSpPr>
          <p:nvPr>
            <p:ph type="ftr" sz="quarter" idx="17"/>
          </p:nvPr>
        </p:nvSpPr>
        <p:spPr>
          <a:xfrm>
            <a:off x="3347864" y="6520259"/>
            <a:ext cx="5421083" cy="365125"/>
          </a:xfrm>
        </p:spPr>
        <p:txBody>
          <a:bodyPr rtlCol="0"/>
          <a:lstStyle/>
          <a:p>
            <a:pPr>
              <a:defRPr/>
            </a:pPr>
            <a:r>
              <a:rPr lang="en-US" altLang="zh-TW"/>
              <a:t>CAM-DC-1501002 </a:t>
            </a:r>
            <a:endParaRPr lang="zh-TW" altLang="en-US"/>
          </a:p>
        </p:txBody>
      </p:sp>
      <p:sp>
        <p:nvSpPr>
          <p:cNvPr id="16" name="文字版面配置區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zh-TW" altLang="en-US"/>
              <a:t>按一下以編輯母片文字樣式</a:t>
            </a:r>
          </a:p>
        </p:txBody>
      </p:sp>
      <p:sp>
        <p:nvSpPr>
          <p:cNvPr id="15" name="文字版面配置區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zh-TW" altLang="en-US"/>
              <a:t>按一下以編輯母片文字樣式</a:t>
            </a:r>
          </a:p>
        </p:txBody>
      </p:sp>
    </p:spTree>
    <p:extLst>
      <p:ext uri="{BB962C8B-B14F-4D97-AF65-F5344CB8AC3E}">
        <p14:creationId xmlns:p14="http://schemas.microsoft.com/office/powerpoint/2010/main" xmlns="" val="364504062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3" name="日期版面配置區 2"/>
          <p:cNvSpPr>
            <a:spLocks noGrp="1"/>
          </p:cNvSpPr>
          <p:nvPr>
            <p:ph type="dt" sz="half" idx="10"/>
          </p:nvPr>
        </p:nvSpPr>
        <p:spPr/>
        <p:txBody>
          <a:bodyPr/>
          <a:lstStyle/>
          <a:p>
            <a:pPr>
              <a:defRPr/>
            </a:pPr>
            <a:endParaRPr lang="zh-TW" altLang="en-US"/>
          </a:p>
        </p:txBody>
      </p:sp>
      <p:sp>
        <p:nvSpPr>
          <p:cNvPr id="4" name="頁尾版面配置區 3"/>
          <p:cNvSpPr>
            <a:spLocks noGrp="1"/>
          </p:cNvSpPr>
          <p:nvPr>
            <p:ph type="ftr" sz="quarter" idx="11"/>
          </p:nvPr>
        </p:nvSpPr>
        <p:spPr>
          <a:xfrm>
            <a:off x="3347864" y="6520259"/>
            <a:ext cx="5421083" cy="365125"/>
          </a:xfrm>
        </p:spPr>
        <p:txBody>
          <a:bodyPr/>
          <a:lstStyle/>
          <a:p>
            <a:pPr>
              <a:defRPr/>
            </a:pPr>
            <a:r>
              <a:rPr lang="en-US" altLang="zh-TW"/>
              <a:t>CAM-DC-1501002 </a:t>
            </a:r>
            <a:endParaRPr lang="zh-TW" altLang="en-US"/>
          </a:p>
        </p:txBody>
      </p:sp>
      <p:sp>
        <p:nvSpPr>
          <p:cNvPr id="5" name="投影片編號版面配置區 4"/>
          <p:cNvSpPr>
            <a:spLocks noGrp="1"/>
          </p:cNvSpPr>
          <p:nvPr>
            <p:ph type="sldNum" sz="quarter" idx="12"/>
          </p:nvPr>
        </p:nvSpPr>
        <p:spPr/>
        <p:txBody>
          <a:bodyPr/>
          <a:lstStyle>
            <a:lvl1pPr>
              <a:defRPr>
                <a:solidFill>
                  <a:srgbClr val="FFFFFF"/>
                </a:solidFill>
              </a:defRPr>
            </a:lvl1pPr>
          </a:lstStyle>
          <a:p>
            <a:pPr>
              <a:defRPr/>
            </a:pPr>
            <a:fld id="{10524069-D11A-4BF0-B819-03EF3E1300BE}" type="slidenum">
              <a:rPr lang="zh-TW" altLang="en-US" smtClean="0"/>
              <a:pPr>
                <a:defRPr/>
              </a:pPr>
              <a:t>‹#›</a:t>
            </a:fld>
            <a:endParaRPr lang="zh-TW" altLang="en-US"/>
          </a:p>
        </p:txBody>
      </p:sp>
    </p:spTree>
    <p:extLst>
      <p:ext uri="{BB962C8B-B14F-4D97-AF65-F5344CB8AC3E}">
        <p14:creationId xmlns:p14="http://schemas.microsoft.com/office/powerpoint/2010/main" xmlns="" val="301860220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pPr>
              <a:defRPr/>
            </a:pPr>
            <a:endParaRPr lang="zh-TW" altLang="en-US"/>
          </a:p>
        </p:txBody>
      </p:sp>
      <p:sp>
        <p:nvSpPr>
          <p:cNvPr id="3" name="頁尾版面配置區 2"/>
          <p:cNvSpPr>
            <a:spLocks noGrp="1"/>
          </p:cNvSpPr>
          <p:nvPr>
            <p:ph type="ftr" sz="quarter" idx="11"/>
          </p:nvPr>
        </p:nvSpPr>
        <p:spPr>
          <a:xfrm>
            <a:off x="3347864" y="6520259"/>
            <a:ext cx="5421083" cy="365125"/>
          </a:xfrm>
        </p:spPr>
        <p:txBody>
          <a:bodyPr/>
          <a:lstStyle/>
          <a:p>
            <a:pPr>
              <a:defRPr/>
            </a:pPr>
            <a:r>
              <a:rPr lang="en-US" altLang="zh-TW"/>
              <a:t>CAM-DC-1501002 </a:t>
            </a:r>
            <a:endParaRPr lang="zh-TW" altLang="en-US"/>
          </a:p>
        </p:txBody>
      </p:sp>
      <p:sp>
        <p:nvSpPr>
          <p:cNvPr id="4" name="投影片編號版面配置區 3"/>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2716EC1C-97FE-4121-B2FA-68962C6C5B70}" type="slidenum">
              <a:rPr lang="zh-TW" altLang="en-US" smtClean="0"/>
              <a:pPr>
                <a:defRPr/>
              </a:pPr>
              <a:t>‹#›</a:t>
            </a:fld>
            <a:endParaRPr lang="zh-TW" altLang="en-US"/>
          </a:p>
        </p:txBody>
      </p:sp>
    </p:spTree>
    <p:extLst>
      <p:ext uri="{BB962C8B-B14F-4D97-AF65-F5344CB8AC3E}">
        <p14:creationId xmlns:p14="http://schemas.microsoft.com/office/powerpoint/2010/main" xmlns="" val="385500718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0" y="273050"/>
            <a:ext cx="8077200" cy="869950"/>
          </a:xfrm>
        </p:spPr>
        <p:txBody>
          <a:bodyPr anchor="ctr"/>
          <a:lstStyle>
            <a:lvl1pPr algn="l">
              <a:buNone/>
              <a:defRPr sz="4400" b="0"/>
            </a:lvl1pPr>
          </a:lstStyle>
          <a:p>
            <a:r>
              <a:rPr kumimoji="0" lang="zh-TW" altLang="en-US"/>
              <a:t>按一下以編輯母片標題樣式</a:t>
            </a:r>
            <a:endParaRPr kumimoji="0" lang="en-US"/>
          </a:p>
        </p:txBody>
      </p:sp>
      <p:sp>
        <p:nvSpPr>
          <p:cNvPr id="5" name="日期版面配置區 4"/>
          <p:cNvSpPr>
            <a:spLocks noGrp="1"/>
          </p:cNvSpPr>
          <p:nvPr>
            <p:ph type="dt" sz="half" idx="10"/>
          </p:nvPr>
        </p:nvSpPr>
        <p:spPr/>
        <p:txBody>
          <a:bodyPr/>
          <a:lstStyle/>
          <a:p>
            <a:pPr>
              <a:defRPr/>
            </a:pPr>
            <a:endParaRPr lang="zh-TW" altLang="en-US"/>
          </a:p>
        </p:txBody>
      </p:sp>
      <p:sp>
        <p:nvSpPr>
          <p:cNvPr id="6" name="頁尾版面配置區 5"/>
          <p:cNvSpPr>
            <a:spLocks noGrp="1"/>
          </p:cNvSpPr>
          <p:nvPr>
            <p:ph type="ftr" sz="quarter" idx="11"/>
          </p:nvPr>
        </p:nvSpPr>
        <p:spPr>
          <a:xfrm>
            <a:off x="3347864" y="6520259"/>
            <a:ext cx="5421083" cy="365125"/>
          </a:xfrm>
        </p:spPr>
        <p:txBody>
          <a:bodyPr/>
          <a:lstStyle/>
          <a:p>
            <a:pPr>
              <a:defRPr/>
            </a:pPr>
            <a:r>
              <a:rPr lang="en-US" altLang="zh-TW"/>
              <a:t>CAM-DC-1501002 </a:t>
            </a:r>
            <a:endParaRPr lang="zh-TW" altLang="en-US"/>
          </a:p>
        </p:txBody>
      </p:sp>
      <p:sp>
        <p:nvSpPr>
          <p:cNvPr id="7" name="投影片編號版面配置區 6"/>
          <p:cNvSpPr>
            <a:spLocks noGrp="1"/>
          </p:cNvSpPr>
          <p:nvPr>
            <p:ph type="sldNum" sz="quarter" idx="12"/>
          </p:nvPr>
        </p:nvSpPr>
        <p:spPr/>
        <p:txBody>
          <a:bodyPr/>
          <a:lstStyle>
            <a:lvl1pPr>
              <a:defRPr>
                <a:solidFill>
                  <a:srgbClr val="FFFFFF"/>
                </a:solidFill>
              </a:defRPr>
            </a:lvl1pPr>
          </a:lstStyle>
          <a:p>
            <a:pPr>
              <a:defRPr/>
            </a:pPr>
            <a:fld id="{6A907CE9-E559-410F-9299-EF23E8B504B7}" type="slidenum">
              <a:rPr lang="zh-TW" altLang="en-US" smtClean="0"/>
              <a:pPr>
                <a:defRPr/>
              </a:pPr>
              <a:t>‹#›</a:t>
            </a:fld>
            <a:endParaRPr lang="zh-TW" altLang="en-US"/>
          </a:p>
        </p:txBody>
      </p:sp>
      <p:sp>
        <p:nvSpPr>
          <p:cNvPr id="3" name="文字版面配置區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zh-TW" altLang="en-US"/>
              <a:t>按一下以編輯母片文字樣式</a:t>
            </a:r>
          </a:p>
        </p:txBody>
      </p:sp>
      <p:sp>
        <p:nvSpPr>
          <p:cNvPr id="9" name="內容版面配置區 8"/>
          <p:cNvSpPr>
            <a:spLocks noGrp="1"/>
          </p:cNvSpPr>
          <p:nvPr>
            <p:ph sz="quarter" idx="1"/>
          </p:nvPr>
        </p:nvSpPr>
        <p:spPr>
          <a:xfrm>
            <a:off x="2362200" y="1752600"/>
            <a:ext cx="6400800" cy="4419600"/>
          </a:xfrm>
        </p:spPr>
        <p:txBody>
          <a:body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Tree>
    <p:extLst>
      <p:ext uri="{BB962C8B-B14F-4D97-AF65-F5344CB8AC3E}">
        <p14:creationId xmlns:p14="http://schemas.microsoft.com/office/powerpoint/2010/main" xmlns="" val="343896861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bg>
      <p:bgRef idx="1003">
        <a:schemeClr val="bg2"/>
      </p:bgRef>
    </p:bg>
    <p:spTree>
      <p:nvGrpSpPr>
        <p:cNvPr id="1" name=""/>
        <p:cNvGrpSpPr/>
        <p:nvPr/>
      </p:nvGrpSpPr>
      <p:grpSpPr>
        <a:xfrm>
          <a:off x="0" y="0"/>
          <a:ext cx="0" cy="0"/>
          <a:chOff x="0" y="0"/>
          <a:chExt cx="0" cy="0"/>
        </a:xfrm>
      </p:grpSpPr>
      <p:sp>
        <p:nvSpPr>
          <p:cNvPr id="4" name="文字版面配置區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zh-TW" altLang="en-US"/>
              <a:t>按一下以編輯母片文字樣式</a:t>
            </a:r>
          </a:p>
        </p:txBody>
      </p:sp>
      <p:sp>
        <p:nvSpPr>
          <p:cNvPr id="8" name="矩形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矩形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矩形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標題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zh-TW" altLang="en-US"/>
              <a:t>按一下以編輯母片標題樣式</a:t>
            </a:r>
            <a:endParaRPr kumimoji="0" lang="en-US"/>
          </a:p>
        </p:txBody>
      </p:sp>
      <p:sp>
        <p:nvSpPr>
          <p:cNvPr id="11" name="矩形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日期版面配置區 11"/>
          <p:cNvSpPr>
            <a:spLocks noGrp="1"/>
          </p:cNvSpPr>
          <p:nvPr>
            <p:ph type="dt" sz="half" idx="10"/>
          </p:nvPr>
        </p:nvSpPr>
        <p:spPr>
          <a:xfrm>
            <a:off x="6248400" y="6248400"/>
            <a:ext cx="2667000" cy="365125"/>
          </a:xfrm>
        </p:spPr>
        <p:txBody>
          <a:bodyPr rtlCol="0"/>
          <a:lstStyle/>
          <a:p>
            <a:pPr>
              <a:defRPr/>
            </a:pPr>
            <a:endParaRPr lang="zh-TW" altLang="en-US"/>
          </a:p>
        </p:txBody>
      </p:sp>
      <p:sp>
        <p:nvSpPr>
          <p:cNvPr id="13" name="投影片編號版面配置區 12"/>
          <p:cNvSpPr>
            <a:spLocks noGrp="1"/>
          </p:cNvSpPr>
          <p:nvPr>
            <p:ph type="sldNum" sz="quarter" idx="11"/>
          </p:nvPr>
        </p:nvSpPr>
        <p:spPr>
          <a:xfrm>
            <a:off x="0" y="4667249"/>
            <a:ext cx="1447800" cy="663578"/>
          </a:xfrm>
        </p:spPr>
        <p:txBody>
          <a:bodyPr rtlCol="0"/>
          <a:lstStyle>
            <a:lvl1pPr>
              <a:defRPr sz="2800"/>
            </a:lvl1pPr>
          </a:lstStyle>
          <a:p>
            <a:pPr>
              <a:defRPr/>
            </a:pPr>
            <a:fld id="{45092E77-005C-48CD-AC3A-55AD845E9048}" type="slidenum">
              <a:rPr lang="zh-TW" altLang="en-US" smtClean="0"/>
              <a:pPr>
                <a:defRPr/>
              </a:pPr>
              <a:t>‹#›</a:t>
            </a:fld>
            <a:endParaRPr lang="zh-TW" altLang="en-US"/>
          </a:p>
        </p:txBody>
      </p:sp>
      <p:sp>
        <p:nvSpPr>
          <p:cNvPr id="14" name="頁尾版面配置區 13"/>
          <p:cNvSpPr>
            <a:spLocks noGrp="1"/>
          </p:cNvSpPr>
          <p:nvPr>
            <p:ph type="ftr" sz="quarter" idx="12"/>
          </p:nvPr>
        </p:nvSpPr>
        <p:spPr>
          <a:xfrm>
            <a:off x="1600200" y="6248206"/>
            <a:ext cx="4572000" cy="365125"/>
          </a:xfrm>
        </p:spPr>
        <p:txBody>
          <a:bodyPr rtlCol="0"/>
          <a:lstStyle/>
          <a:p>
            <a:pPr>
              <a:defRPr/>
            </a:pPr>
            <a:r>
              <a:rPr lang="en-US" altLang="zh-TW"/>
              <a:t>CAM-DC-1501002 </a:t>
            </a:r>
            <a:endParaRPr lang="zh-TW" altLang="en-US"/>
          </a:p>
        </p:txBody>
      </p:sp>
      <p:sp>
        <p:nvSpPr>
          <p:cNvPr id="3" name="圖片版面配置區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zh-TW" altLang="en-US"/>
              <a:t>按一下圖示以新增圖片</a:t>
            </a:r>
            <a:endParaRPr kumimoji="0" lang="en-US" dirty="0"/>
          </a:p>
        </p:txBody>
      </p:sp>
    </p:spTree>
    <p:extLst>
      <p:ext uri="{BB962C8B-B14F-4D97-AF65-F5344CB8AC3E}">
        <p14:creationId xmlns:p14="http://schemas.microsoft.com/office/powerpoint/2010/main" xmlns="" val="3502060738"/>
      </p:ext>
    </p:extLst>
  </p:cSld>
  <p:clrMapOvr>
    <a:overrideClrMapping bg1="lt1" tx1="dk1" bg2="lt2" tx2="dk2" accent1="accent1" accent2="accent2" accent3="accent3" accent4="accent4" accent5="accent5" accent6="accent6" hlink="hlink" folHlink="folHlink"/>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3" name="直排文字版面配置區 2"/>
          <p:cNvSpPr>
            <a:spLocks noGrp="1"/>
          </p:cNvSpPr>
          <p:nvPr>
            <p:ph type="body" orient="vert" idx="1"/>
          </p:nvPr>
        </p:nvSpPr>
        <p:spPr/>
        <p:txBody>
          <a:bodyPr vert="eaVert"/>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日期版面配置區 3"/>
          <p:cNvSpPr>
            <a:spLocks noGrp="1"/>
          </p:cNvSpPr>
          <p:nvPr>
            <p:ph type="dt" sz="half" idx="10"/>
          </p:nvPr>
        </p:nvSpPr>
        <p:spPr/>
        <p:txBody>
          <a:bodyPr/>
          <a:lstStyle/>
          <a:p>
            <a:pPr>
              <a:defRPr/>
            </a:pPr>
            <a:endParaRPr lang="zh-TW" altLang="en-US"/>
          </a:p>
        </p:txBody>
      </p:sp>
      <p:sp>
        <p:nvSpPr>
          <p:cNvPr id="5" name="頁尾版面配置區 4"/>
          <p:cNvSpPr>
            <a:spLocks noGrp="1"/>
          </p:cNvSpPr>
          <p:nvPr>
            <p:ph type="ftr" sz="quarter" idx="11"/>
          </p:nvPr>
        </p:nvSpPr>
        <p:spPr>
          <a:xfrm>
            <a:off x="3347864" y="6520259"/>
            <a:ext cx="5421083" cy="365125"/>
          </a:xfrm>
        </p:spPr>
        <p:txBody>
          <a:bodyPr/>
          <a:lstStyle/>
          <a:p>
            <a:pPr>
              <a:defRPr/>
            </a:pPr>
            <a:r>
              <a:rPr lang="en-US" altLang="zh-TW"/>
              <a:t>CAM-DC-1501002 </a:t>
            </a:r>
            <a:endParaRPr lang="zh-TW" altLang="en-US"/>
          </a:p>
        </p:txBody>
      </p:sp>
      <p:sp>
        <p:nvSpPr>
          <p:cNvPr id="6" name="投影片編號版面配置區 5"/>
          <p:cNvSpPr>
            <a:spLocks noGrp="1"/>
          </p:cNvSpPr>
          <p:nvPr>
            <p:ph type="sldNum" sz="quarter" idx="12"/>
          </p:nvPr>
        </p:nvSpPr>
        <p:spPr/>
        <p:txBody>
          <a:bodyPr/>
          <a:lstStyle/>
          <a:p>
            <a:pPr>
              <a:defRPr/>
            </a:pPr>
            <a:fld id="{0F5D2C0D-6E26-43B6-9119-B6AEACDBD2CF}" type="slidenum">
              <a:rPr lang="zh-TW" altLang="en-US" smtClean="0"/>
              <a:pPr>
                <a:defRPr/>
              </a:pPr>
              <a:t>‹#›</a:t>
            </a:fld>
            <a:endParaRPr lang="zh-TW" altLang="en-US"/>
          </a:p>
        </p:txBody>
      </p:sp>
    </p:spTree>
    <p:extLst>
      <p:ext uri="{BB962C8B-B14F-4D97-AF65-F5344CB8AC3E}">
        <p14:creationId xmlns:p14="http://schemas.microsoft.com/office/powerpoint/2010/main" xmlns="" val="3111104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endParaRPr lang="zh-TW" altLang="en-US"/>
          </a:p>
        </p:txBody>
      </p:sp>
      <p:sp>
        <p:nvSpPr>
          <p:cNvPr id="5" name="頁尾版面配置區 4"/>
          <p:cNvSpPr>
            <a:spLocks noGrp="1"/>
          </p:cNvSpPr>
          <p:nvPr>
            <p:ph type="ftr" sz="quarter" idx="11"/>
          </p:nvPr>
        </p:nvSpPr>
        <p:spPr/>
        <p:txBody>
          <a:bodyPr/>
          <a:lstStyle>
            <a:lvl1pPr>
              <a:defRPr/>
            </a:lvl1pPr>
          </a:lstStyle>
          <a:p>
            <a:r>
              <a:rPr lang="en-US" altLang="zh-TW"/>
              <a:t>CAM-DC-1501002 </a:t>
            </a: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1540BA64-579B-4450-8629-88B9232016D6}" type="slidenum">
              <a:rPr lang="zh-TW" altLang="en-US" smtClean="0"/>
              <a:pPr>
                <a:defRPr/>
              </a:pPr>
              <a:t>‹#›</a:t>
            </a:fld>
            <a:endParaRPr lang="zh-TW" altLang="en-US"/>
          </a:p>
        </p:txBody>
      </p:sp>
    </p:spTree>
    <p:extLst>
      <p:ext uri="{BB962C8B-B14F-4D97-AF65-F5344CB8AC3E}">
        <p14:creationId xmlns:p14="http://schemas.microsoft.com/office/powerpoint/2010/main" xmlns="" val="6654707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bg>
      <p:bgRef idx="1001">
        <a:schemeClr val="bg1"/>
      </p:bgRef>
    </p:bg>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53200" y="609600"/>
            <a:ext cx="2057400" cy="5516563"/>
          </a:xfrm>
        </p:spPr>
        <p:txBody>
          <a:bodyPr vert="eaVert"/>
          <a:lstStyle/>
          <a:p>
            <a:r>
              <a:rPr kumimoji="0" lang="zh-TW" altLang="en-US"/>
              <a:t>按一下以編輯母片標題樣式</a:t>
            </a:r>
            <a:endParaRPr kumimoji="0" lang="en-US"/>
          </a:p>
        </p:txBody>
      </p:sp>
      <p:sp>
        <p:nvSpPr>
          <p:cNvPr id="3" name="直排文字版面配置區 2"/>
          <p:cNvSpPr>
            <a:spLocks noGrp="1"/>
          </p:cNvSpPr>
          <p:nvPr>
            <p:ph type="body" orient="vert" idx="1"/>
          </p:nvPr>
        </p:nvSpPr>
        <p:spPr>
          <a:xfrm>
            <a:off x="457200" y="609600"/>
            <a:ext cx="5562600" cy="5516564"/>
          </a:xfrm>
        </p:spPr>
        <p:txBody>
          <a:bodyPr vert="eaVert"/>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日期版面配置區 3"/>
          <p:cNvSpPr>
            <a:spLocks noGrp="1"/>
          </p:cNvSpPr>
          <p:nvPr>
            <p:ph type="dt" sz="half" idx="10"/>
          </p:nvPr>
        </p:nvSpPr>
        <p:spPr>
          <a:xfrm>
            <a:off x="6553200" y="6248402"/>
            <a:ext cx="2209800" cy="365125"/>
          </a:xfrm>
        </p:spPr>
        <p:txBody>
          <a:bodyPr/>
          <a:lstStyle/>
          <a:p>
            <a:pPr>
              <a:defRPr/>
            </a:pPr>
            <a:endParaRPr lang="zh-TW" altLang="en-US"/>
          </a:p>
        </p:txBody>
      </p:sp>
      <p:sp>
        <p:nvSpPr>
          <p:cNvPr id="5" name="頁尾版面配置區 4"/>
          <p:cNvSpPr>
            <a:spLocks noGrp="1"/>
          </p:cNvSpPr>
          <p:nvPr>
            <p:ph type="ftr" sz="quarter" idx="11"/>
          </p:nvPr>
        </p:nvSpPr>
        <p:spPr>
          <a:xfrm>
            <a:off x="3203848" y="6520259"/>
            <a:ext cx="5573483" cy="365125"/>
          </a:xfrm>
        </p:spPr>
        <p:txBody>
          <a:bodyPr/>
          <a:lstStyle/>
          <a:p>
            <a:pPr>
              <a:defRPr/>
            </a:pPr>
            <a:r>
              <a:rPr lang="en-US" altLang="zh-TW"/>
              <a:t>CAM-DC-1501002 </a:t>
            </a:r>
            <a:endParaRPr lang="zh-TW" altLang="en-US"/>
          </a:p>
        </p:txBody>
      </p:sp>
      <p:sp>
        <p:nvSpPr>
          <p:cNvPr id="7" name="矩形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矩形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矩形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投影片編號版面配置區 5"/>
          <p:cNvSpPr>
            <a:spLocks noGrp="1"/>
          </p:cNvSpPr>
          <p:nvPr>
            <p:ph type="sldNum" sz="quarter" idx="12"/>
          </p:nvPr>
        </p:nvSpPr>
        <p:spPr>
          <a:xfrm rot="5400000">
            <a:off x="5989638" y="144462"/>
            <a:ext cx="533400" cy="244476"/>
          </a:xfrm>
        </p:spPr>
        <p:txBody>
          <a:bodyPr/>
          <a:lstStyle/>
          <a:p>
            <a:pPr>
              <a:defRPr/>
            </a:pPr>
            <a:fld id="{32DEB680-F142-4265-9016-43A0DA39D89F}" type="slidenum">
              <a:rPr lang="zh-TW" altLang="en-US" smtClean="0"/>
              <a:pPr>
                <a:defRPr/>
              </a:pPr>
              <a:t>‹#›</a:t>
            </a:fld>
            <a:endParaRPr lang="zh-TW" altLang="en-US"/>
          </a:p>
        </p:txBody>
      </p:sp>
    </p:spTree>
    <p:extLst>
      <p:ext uri="{BB962C8B-B14F-4D97-AF65-F5344CB8AC3E}">
        <p14:creationId xmlns:p14="http://schemas.microsoft.com/office/powerpoint/2010/main" xmlns="" val="478526540"/>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342900" y="1727200"/>
            <a:ext cx="4086225" cy="436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581525" y="1727200"/>
            <a:ext cx="4086225" cy="436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lvl1pPr>
              <a:defRPr/>
            </a:lvl1pPr>
          </a:lstStyle>
          <a:p>
            <a:pPr>
              <a:defRPr/>
            </a:pPr>
            <a:endParaRPr lang="zh-TW" altLang="en-US"/>
          </a:p>
        </p:txBody>
      </p:sp>
      <p:sp>
        <p:nvSpPr>
          <p:cNvPr id="6" name="頁尾版面配置區 5"/>
          <p:cNvSpPr>
            <a:spLocks noGrp="1"/>
          </p:cNvSpPr>
          <p:nvPr>
            <p:ph type="ftr" sz="quarter" idx="11"/>
          </p:nvPr>
        </p:nvSpPr>
        <p:spPr/>
        <p:txBody>
          <a:bodyPr/>
          <a:lstStyle>
            <a:lvl1pPr>
              <a:defRPr/>
            </a:lvl1pPr>
          </a:lstStyle>
          <a:p>
            <a:pPr>
              <a:defRPr/>
            </a:pPr>
            <a:r>
              <a:rPr lang="en-US" altLang="zh-TW"/>
              <a:t>CAM-DC-1501002 </a:t>
            </a:r>
            <a:endParaRPr lang="zh-TW" altLang="en-US"/>
          </a:p>
        </p:txBody>
      </p:sp>
      <p:sp>
        <p:nvSpPr>
          <p:cNvPr id="7" name="投影片編號版面配置區 6"/>
          <p:cNvSpPr>
            <a:spLocks noGrp="1"/>
          </p:cNvSpPr>
          <p:nvPr>
            <p:ph type="sldNum" sz="quarter" idx="12"/>
          </p:nvPr>
        </p:nvSpPr>
        <p:spPr/>
        <p:txBody>
          <a:bodyPr/>
          <a:lstStyle>
            <a:lvl1pPr>
              <a:defRPr/>
            </a:lvl1pPr>
          </a:lstStyle>
          <a:p>
            <a:pPr>
              <a:defRPr/>
            </a:pPr>
            <a:fld id="{7E9A03B4-B038-4F2F-ABD8-30C93244648D}" type="slidenum">
              <a:rPr lang="zh-TW" altLang="en-US" smtClean="0"/>
              <a:pPr>
                <a:defRPr/>
              </a:pPr>
              <a:t>‹#›</a:t>
            </a:fld>
            <a:endParaRPr lang="zh-TW" altLang="en-US"/>
          </a:p>
        </p:txBody>
      </p:sp>
    </p:spTree>
    <p:extLst>
      <p:ext uri="{BB962C8B-B14F-4D97-AF65-F5344CB8AC3E}">
        <p14:creationId xmlns:p14="http://schemas.microsoft.com/office/powerpoint/2010/main" xmlns="" val="786702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lvl1pPr>
              <a:defRPr/>
            </a:lvl1pPr>
          </a:lstStyle>
          <a:p>
            <a:pPr>
              <a:defRPr/>
            </a:pPr>
            <a:endParaRPr lang="zh-TW" altLang="en-US"/>
          </a:p>
        </p:txBody>
      </p:sp>
      <p:sp>
        <p:nvSpPr>
          <p:cNvPr id="8" name="頁尾版面配置區 7"/>
          <p:cNvSpPr>
            <a:spLocks noGrp="1"/>
          </p:cNvSpPr>
          <p:nvPr>
            <p:ph type="ftr" sz="quarter" idx="11"/>
          </p:nvPr>
        </p:nvSpPr>
        <p:spPr/>
        <p:txBody>
          <a:bodyPr/>
          <a:lstStyle>
            <a:lvl1pPr>
              <a:defRPr/>
            </a:lvl1pPr>
          </a:lstStyle>
          <a:p>
            <a:pPr>
              <a:defRPr/>
            </a:pPr>
            <a:r>
              <a:rPr lang="en-US" altLang="zh-TW"/>
              <a:t>CAM-DC-1501002 </a:t>
            </a:r>
            <a:endParaRPr lang="zh-TW" altLang="en-US"/>
          </a:p>
        </p:txBody>
      </p:sp>
      <p:sp>
        <p:nvSpPr>
          <p:cNvPr id="9" name="投影片編號版面配置區 8"/>
          <p:cNvSpPr>
            <a:spLocks noGrp="1"/>
          </p:cNvSpPr>
          <p:nvPr>
            <p:ph type="sldNum" sz="quarter" idx="12"/>
          </p:nvPr>
        </p:nvSpPr>
        <p:spPr/>
        <p:txBody>
          <a:bodyPr/>
          <a:lstStyle>
            <a:lvl1pPr>
              <a:defRPr/>
            </a:lvl1pPr>
          </a:lstStyle>
          <a:p>
            <a:pPr>
              <a:defRPr/>
            </a:pPr>
            <a:fld id="{E8519DC3-03DB-4439-B3DE-BA2ACEDFBA29}" type="slidenum">
              <a:rPr lang="zh-TW" altLang="en-US" smtClean="0"/>
              <a:pPr>
                <a:defRPr/>
              </a:pPr>
              <a:t>‹#›</a:t>
            </a:fld>
            <a:endParaRPr lang="zh-TW" altLang="en-US"/>
          </a:p>
        </p:txBody>
      </p:sp>
    </p:spTree>
    <p:extLst>
      <p:ext uri="{BB962C8B-B14F-4D97-AF65-F5344CB8AC3E}">
        <p14:creationId xmlns:p14="http://schemas.microsoft.com/office/powerpoint/2010/main" xmlns="" val="18169097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lvl1pPr>
              <a:defRPr/>
            </a:lvl1pPr>
          </a:lstStyle>
          <a:p>
            <a:pPr>
              <a:defRPr/>
            </a:pPr>
            <a:endParaRPr lang="zh-TW" altLang="en-US"/>
          </a:p>
        </p:txBody>
      </p:sp>
      <p:sp>
        <p:nvSpPr>
          <p:cNvPr id="4" name="頁尾版面配置區 3"/>
          <p:cNvSpPr>
            <a:spLocks noGrp="1"/>
          </p:cNvSpPr>
          <p:nvPr>
            <p:ph type="ftr" sz="quarter" idx="11"/>
          </p:nvPr>
        </p:nvSpPr>
        <p:spPr/>
        <p:txBody>
          <a:bodyPr/>
          <a:lstStyle>
            <a:lvl1pPr>
              <a:defRPr/>
            </a:lvl1pPr>
          </a:lstStyle>
          <a:p>
            <a:pPr>
              <a:defRPr/>
            </a:pPr>
            <a:r>
              <a:rPr lang="en-US" altLang="zh-TW"/>
              <a:t>CAM-DC-1501002 </a:t>
            </a:r>
            <a:endParaRPr lang="zh-TW" altLang="en-US"/>
          </a:p>
        </p:txBody>
      </p:sp>
      <p:sp>
        <p:nvSpPr>
          <p:cNvPr id="5" name="投影片編號版面配置區 4"/>
          <p:cNvSpPr>
            <a:spLocks noGrp="1"/>
          </p:cNvSpPr>
          <p:nvPr>
            <p:ph type="sldNum" sz="quarter" idx="12"/>
          </p:nvPr>
        </p:nvSpPr>
        <p:spPr/>
        <p:txBody>
          <a:bodyPr/>
          <a:lstStyle>
            <a:lvl1pPr>
              <a:defRPr/>
            </a:lvl1pPr>
          </a:lstStyle>
          <a:p>
            <a:pPr>
              <a:defRPr/>
            </a:pPr>
            <a:fld id="{10524069-D11A-4BF0-B819-03EF3E1300BE}" type="slidenum">
              <a:rPr lang="zh-TW" altLang="en-US" smtClean="0"/>
              <a:pPr>
                <a:defRPr/>
              </a:pPr>
              <a:t>‹#›</a:t>
            </a:fld>
            <a:endParaRPr lang="zh-TW" altLang="en-US"/>
          </a:p>
        </p:txBody>
      </p:sp>
    </p:spTree>
    <p:extLst>
      <p:ext uri="{BB962C8B-B14F-4D97-AF65-F5344CB8AC3E}">
        <p14:creationId xmlns:p14="http://schemas.microsoft.com/office/powerpoint/2010/main" xmlns="" val="3923265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pPr>
              <a:defRPr/>
            </a:pPr>
            <a:endParaRPr lang="zh-TW" altLang="en-US"/>
          </a:p>
        </p:txBody>
      </p:sp>
      <p:sp>
        <p:nvSpPr>
          <p:cNvPr id="3" name="頁尾版面配置區 2"/>
          <p:cNvSpPr>
            <a:spLocks noGrp="1"/>
          </p:cNvSpPr>
          <p:nvPr>
            <p:ph type="ftr" sz="quarter" idx="11"/>
          </p:nvPr>
        </p:nvSpPr>
        <p:spPr/>
        <p:txBody>
          <a:bodyPr/>
          <a:lstStyle>
            <a:lvl1pPr>
              <a:defRPr/>
            </a:lvl1pPr>
          </a:lstStyle>
          <a:p>
            <a:pPr>
              <a:defRPr/>
            </a:pPr>
            <a:r>
              <a:rPr lang="en-US" altLang="zh-TW"/>
              <a:t>CAM-DC-1501002 </a:t>
            </a:r>
            <a:endParaRPr lang="zh-TW" altLang="en-US"/>
          </a:p>
        </p:txBody>
      </p:sp>
      <p:sp>
        <p:nvSpPr>
          <p:cNvPr id="4" name="投影片編號版面配置區 3"/>
          <p:cNvSpPr>
            <a:spLocks noGrp="1"/>
          </p:cNvSpPr>
          <p:nvPr>
            <p:ph type="sldNum" sz="quarter" idx="12"/>
          </p:nvPr>
        </p:nvSpPr>
        <p:spPr/>
        <p:txBody>
          <a:bodyPr/>
          <a:lstStyle>
            <a:lvl1pPr>
              <a:defRPr/>
            </a:lvl1pPr>
          </a:lstStyle>
          <a:p>
            <a:pPr>
              <a:defRPr/>
            </a:pPr>
            <a:fld id="{2716EC1C-97FE-4121-B2FA-68962C6C5B70}" type="slidenum">
              <a:rPr lang="zh-TW" altLang="en-US" smtClean="0"/>
              <a:pPr>
                <a:defRPr/>
              </a:pPr>
              <a:t>‹#›</a:t>
            </a:fld>
            <a:endParaRPr lang="zh-TW" altLang="en-US"/>
          </a:p>
        </p:txBody>
      </p:sp>
    </p:spTree>
    <p:extLst>
      <p:ext uri="{BB962C8B-B14F-4D97-AF65-F5344CB8AC3E}">
        <p14:creationId xmlns:p14="http://schemas.microsoft.com/office/powerpoint/2010/main" xmlns="" val="782439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Tree>
    <p:extLst>
      <p:ext uri="{BB962C8B-B14F-4D97-AF65-F5344CB8AC3E}">
        <p14:creationId xmlns:p14="http://schemas.microsoft.com/office/powerpoint/2010/main" xmlns="" val="386842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lvl1pPr>
              <a:defRPr/>
            </a:lvl1pPr>
          </a:lstStyle>
          <a:p>
            <a:pPr>
              <a:defRPr/>
            </a:pPr>
            <a:endParaRPr lang="zh-TW" altLang="en-US"/>
          </a:p>
        </p:txBody>
      </p:sp>
      <p:sp>
        <p:nvSpPr>
          <p:cNvPr id="6" name="頁尾版面配置區 5"/>
          <p:cNvSpPr>
            <a:spLocks noGrp="1"/>
          </p:cNvSpPr>
          <p:nvPr>
            <p:ph type="ftr" sz="quarter" idx="11"/>
          </p:nvPr>
        </p:nvSpPr>
        <p:spPr/>
        <p:txBody>
          <a:bodyPr/>
          <a:lstStyle>
            <a:lvl1pPr>
              <a:defRPr/>
            </a:lvl1pPr>
          </a:lstStyle>
          <a:p>
            <a:pPr>
              <a:defRPr/>
            </a:pPr>
            <a:r>
              <a:rPr lang="en-US" altLang="zh-TW"/>
              <a:t>CAM-DC-1501002 </a:t>
            </a:r>
            <a:endParaRPr lang="zh-TW" altLang="en-US"/>
          </a:p>
        </p:txBody>
      </p:sp>
      <p:sp>
        <p:nvSpPr>
          <p:cNvPr id="7" name="投影片編號版面配置區 6"/>
          <p:cNvSpPr>
            <a:spLocks noGrp="1"/>
          </p:cNvSpPr>
          <p:nvPr>
            <p:ph type="sldNum" sz="quarter" idx="12"/>
          </p:nvPr>
        </p:nvSpPr>
        <p:spPr/>
        <p:txBody>
          <a:bodyPr/>
          <a:lstStyle>
            <a:lvl1pPr>
              <a:defRPr/>
            </a:lvl1pPr>
          </a:lstStyle>
          <a:p>
            <a:pPr>
              <a:defRPr/>
            </a:pPr>
            <a:fld id="{6A907CE9-E559-410F-9299-EF23E8B504B7}" type="slidenum">
              <a:rPr lang="zh-TW" altLang="en-US" smtClean="0"/>
              <a:pPr>
                <a:defRPr/>
              </a:pPr>
              <a:t>‹#›</a:t>
            </a:fld>
            <a:endParaRPr lang="zh-TW" altLang="en-US"/>
          </a:p>
        </p:txBody>
      </p:sp>
    </p:spTree>
    <p:extLst>
      <p:ext uri="{BB962C8B-B14F-4D97-AF65-F5344CB8AC3E}">
        <p14:creationId xmlns:p14="http://schemas.microsoft.com/office/powerpoint/2010/main" xmlns="" val="11985212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lvl1pPr>
              <a:defRPr/>
            </a:lvl1pPr>
          </a:lstStyle>
          <a:p>
            <a:pPr>
              <a:defRPr/>
            </a:pPr>
            <a:endParaRPr lang="zh-TW" altLang="en-US"/>
          </a:p>
        </p:txBody>
      </p:sp>
      <p:sp>
        <p:nvSpPr>
          <p:cNvPr id="6" name="頁尾版面配置區 5"/>
          <p:cNvSpPr>
            <a:spLocks noGrp="1"/>
          </p:cNvSpPr>
          <p:nvPr>
            <p:ph type="ftr" sz="quarter" idx="11"/>
          </p:nvPr>
        </p:nvSpPr>
        <p:spPr/>
        <p:txBody>
          <a:bodyPr/>
          <a:lstStyle>
            <a:lvl1pPr>
              <a:defRPr/>
            </a:lvl1pPr>
          </a:lstStyle>
          <a:p>
            <a:pPr>
              <a:defRPr/>
            </a:pPr>
            <a:r>
              <a:rPr lang="en-US" altLang="zh-TW"/>
              <a:t>CAM-DC-1501002 </a:t>
            </a:r>
            <a:endParaRPr lang="zh-TW" altLang="en-US"/>
          </a:p>
        </p:txBody>
      </p:sp>
      <p:sp>
        <p:nvSpPr>
          <p:cNvPr id="7" name="投影片編號版面配置區 6"/>
          <p:cNvSpPr>
            <a:spLocks noGrp="1"/>
          </p:cNvSpPr>
          <p:nvPr>
            <p:ph type="sldNum" sz="quarter" idx="12"/>
          </p:nvPr>
        </p:nvSpPr>
        <p:spPr/>
        <p:txBody>
          <a:bodyPr/>
          <a:lstStyle>
            <a:lvl1pPr>
              <a:defRPr/>
            </a:lvl1pPr>
          </a:lstStyle>
          <a:p>
            <a:pPr>
              <a:defRPr/>
            </a:pPr>
            <a:fld id="{45092E77-005C-48CD-AC3A-55AD845E9048}" type="slidenum">
              <a:rPr lang="zh-TW" altLang="en-US" smtClean="0"/>
              <a:pPr>
                <a:defRPr/>
              </a:pPr>
              <a:t>‹#›</a:t>
            </a:fld>
            <a:endParaRPr lang="zh-TW" altLang="en-US"/>
          </a:p>
        </p:txBody>
      </p:sp>
    </p:spTree>
    <p:extLst>
      <p:ext uri="{BB962C8B-B14F-4D97-AF65-F5344CB8AC3E}">
        <p14:creationId xmlns:p14="http://schemas.microsoft.com/office/powerpoint/2010/main" xmlns="" val="1408886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endParaRPr lang="zh-TW" altLang="en-US"/>
          </a:p>
        </p:txBody>
      </p:sp>
      <p:sp>
        <p:nvSpPr>
          <p:cNvPr id="5" name="頁尾版面配置區 4"/>
          <p:cNvSpPr>
            <a:spLocks noGrp="1"/>
          </p:cNvSpPr>
          <p:nvPr>
            <p:ph type="ftr" sz="quarter" idx="11"/>
          </p:nvPr>
        </p:nvSpPr>
        <p:spPr/>
        <p:txBody>
          <a:bodyPr/>
          <a:lstStyle>
            <a:lvl1pPr>
              <a:defRPr/>
            </a:lvl1pPr>
          </a:lstStyle>
          <a:p>
            <a:pPr>
              <a:defRPr/>
            </a:pPr>
            <a:r>
              <a:rPr lang="en-US" altLang="zh-TW"/>
              <a:t>CAM-DC-1501002 </a:t>
            </a: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0F5D2C0D-6E26-43B6-9119-B6AEACDBD2CF}" type="slidenum">
              <a:rPr lang="zh-TW" altLang="en-US" smtClean="0"/>
              <a:pPr>
                <a:defRPr/>
              </a:pPr>
              <a:t>‹#›</a:t>
            </a:fld>
            <a:endParaRPr lang="zh-TW" altLang="en-US"/>
          </a:p>
        </p:txBody>
      </p:sp>
    </p:spTree>
    <p:extLst>
      <p:ext uri="{BB962C8B-B14F-4D97-AF65-F5344CB8AC3E}">
        <p14:creationId xmlns:p14="http://schemas.microsoft.com/office/powerpoint/2010/main" xmlns="" val="15780798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780213" y="238125"/>
            <a:ext cx="2144712" cy="585787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342900" y="238125"/>
            <a:ext cx="6284913" cy="585787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endParaRPr lang="zh-TW" altLang="en-US"/>
          </a:p>
        </p:txBody>
      </p:sp>
      <p:sp>
        <p:nvSpPr>
          <p:cNvPr id="5" name="頁尾版面配置區 4"/>
          <p:cNvSpPr>
            <a:spLocks noGrp="1"/>
          </p:cNvSpPr>
          <p:nvPr>
            <p:ph type="ftr" sz="quarter" idx="11"/>
          </p:nvPr>
        </p:nvSpPr>
        <p:spPr/>
        <p:txBody>
          <a:bodyPr/>
          <a:lstStyle>
            <a:lvl1pPr>
              <a:defRPr/>
            </a:lvl1pPr>
          </a:lstStyle>
          <a:p>
            <a:pPr>
              <a:defRPr/>
            </a:pPr>
            <a:r>
              <a:rPr lang="en-US" altLang="zh-TW"/>
              <a:t>CAM-DC-1501002 </a:t>
            </a: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32DEB680-F142-4265-9016-43A0DA39D89F}" type="slidenum">
              <a:rPr lang="zh-TW" altLang="en-US" smtClean="0"/>
              <a:pPr>
                <a:defRPr/>
              </a:pPr>
              <a:t>‹#›</a:t>
            </a:fld>
            <a:endParaRPr lang="zh-TW" altLang="en-US"/>
          </a:p>
        </p:txBody>
      </p:sp>
    </p:spTree>
    <p:extLst>
      <p:ext uri="{BB962C8B-B14F-4D97-AF65-F5344CB8AC3E}">
        <p14:creationId xmlns:p14="http://schemas.microsoft.com/office/powerpoint/2010/main" xmlns="" val="12423424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reserve="1">
  <p:cSld name="標題及圖表">
    <p:spTree>
      <p:nvGrpSpPr>
        <p:cNvPr id="1" name=""/>
        <p:cNvGrpSpPr/>
        <p:nvPr/>
      </p:nvGrpSpPr>
      <p:grpSpPr>
        <a:xfrm>
          <a:off x="0" y="0"/>
          <a:ext cx="0" cy="0"/>
          <a:chOff x="0" y="0"/>
          <a:chExt cx="0" cy="0"/>
        </a:xfrm>
      </p:grpSpPr>
      <p:sp>
        <p:nvSpPr>
          <p:cNvPr id="2" name="標題 1"/>
          <p:cNvSpPr>
            <a:spLocks noGrp="1"/>
          </p:cNvSpPr>
          <p:nvPr>
            <p:ph type="title"/>
          </p:nvPr>
        </p:nvSpPr>
        <p:spPr>
          <a:xfrm>
            <a:off x="352425" y="238125"/>
            <a:ext cx="8572500" cy="533400"/>
          </a:xfrm>
        </p:spPr>
        <p:txBody>
          <a:bodyPr/>
          <a:lstStyle/>
          <a:p>
            <a:r>
              <a:rPr lang="zh-TW" altLang="en-US"/>
              <a:t>按一下以編輯母片標題樣式</a:t>
            </a:r>
          </a:p>
        </p:txBody>
      </p:sp>
      <p:sp>
        <p:nvSpPr>
          <p:cNvPr id="3" name="圖表版面配置區 2"/>
          <p:cNvSpPr>
            <a:spLocks noGrp="1"/>
          </p:cNvSpPr>
          <p:nvPr>
            <p:ph type="chart" idx="1"/>
          </p:nvPr>
        </p:nvSpPr>
        <p:spPr>
          <a:xfrm>
            <a:off x="342900" y="1727200"/>
            <a:ext cx="8324850" cy="4368800"/>
          </a:xfrm>
        </p:spPr>
        <p:txBody>
          <a:bodyPr/>
          <a:lstStyle/>
          <a:p>
            <a:r>
              <a:rPr lang="zh-TW" altLang="en-US"/>
              <a:t>按一下圖示以新增圖表</a:t>
            </a:r>
          </a:p>
        </p:txBody>
      </p:sp>
      <p:sp>
        <p:nvSpPr>
          <p:cNvPr id="4" name="日期版面配置區 3"/>
          <p:cNvSpPr>
            <a:spLocks noGrp="1"/>
          </p:cNvSpPr>
          <p:nvPr>
            <p:ph type="dt" sz="half" idx="10"/>
          </p:nvPr>
        </p:nvSpPr>
        <p:spPr>
          <a:xfrm>
            <a:off x="6858000" y="6662738"/>
            <a:ext cx="1905000" cy="457200"/>
          </a:xfrm>
        </p:spPr>
        <p:txBody>
          <a:bodyPr/>
          <a:lstStyle>
            <a:lvl1pPr>
              <a:defRPr/>
            </a:lvl1pPr>
          </a:lstStyle>
          <a:p>
            <a:endParaRPr lang="zh-TW" altLang="en-US"/>
          </a:p>
        </p:txBody>
      </p:sp>
      <p:sp>
        <p:nvSpPr>
          <p:cNvPr id="5" name="頁尾版面配置區 4"/>
          <p:cNvSpPr>
            <a:spLocks noGrp="1"/>
          </p:cNvSpPr>
          <p:nvPr>
            <p:ph type="ftr" sz="quarter" idx="11"/>
          </p:nvPr>
        </p:nvSpPr>
        <p:spPr>
          <a:xfrm>
            <a:off x="0" y="6662738"/>
            <a:ext cx="5232400" cy="457200"/>
          </a:xfrm>
        </p:spPr>
        <p:txBody>
          <a:bodyPr/>
          <a:lstStyle>
            <a:lvl1pPr>
              <a:defRPr/>
            </a:lvl1pPr>
          </a:lstStyle>
          <a:p>
            <a:r>
              <a:rPr lang="en-US" altLang="zh-TW"/>
              <a:t>CAM-DC-1501002 </a:t>
            </a:r>
            <a:endParaRPr lang="zh-TW" altLang="en-US"/>
          </a:p>
        </p:txBody>
      </p:sp>
      <p:sp>
        <p:nvSpPr>
          <p:cNvPr id="6" name="投影片編號版面配置區 5"/>
          <p:cNvSpPr>
            <a:spLocks noGrp="1"/>
          </p:cNvSpPr>
          <p:nvPr>
            <p:ph type="sldNum" sz="quarter" idx="12"/>
          </p:nvPr>
        </p:nvSpPr>
        <p:spPr>
          <a:xfrm>
            <a:off x="7239000" y="6662738"/>
            <a:ext cx="1905000" cy="457200"/>
          </a:xfrm>
        </p:spPr>
        <p:txBody>
          <a:bodyPr/>
          <a:lstStyle>
            <a:lvl1pPr>
              <a:defRPr/>
            </a:lvl1pPr>
          </a:lstStyle>
          <a:p>
            <a:pPr>
              <a:defRPr/>
            </a:pPr>
            <a:fld id="{1540BA64-579B-4450-8629-88B9232016D6}" type="slidenum">
              <a:rPr lang="zh-TW" altLang="en-US" smtClean="0"/>
              <a:pPr>
                <a:defRPr/>
              </a:pPr>
              <a:t>‹#›</a:t>
            </a:fld>
            <a:endParaRPr lang="zh-TW" altLang="en-US"/>
          </a:p>
        </p:txBody>
      </p:sp>
    </p:spTree>
    <p:extLst>
      <p:ext uri="{BB962C8B-B14F-4D97-AF65-F5344CB8AC3E}">
        <p14:creationId xmlns:p14="http://schemas.microsoft.com/office/powerpoint/2010/main" xmlns="" val="29706818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標題投影片">
    <p:bg>
      <p:bgPr>
        <a:solidFill>
          <a:srgbClr val="FFFFFF"/>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3826690" name="Rectangle 2"/>
          <p:cNvSpPr>
            <a:spLocks noGrp="1" noChangeArrowheads="1"/>
          </p:cNvSpPr>
          <p:nvPr>
            <p:ph type="ctrTitle"/>
          </p:nvPr>
        </p:nvSpPr>
        <p:spPr>
          <a:xfrm>
            <a:off x="1298575" y="3827463"/>
            <a:ext cx="6550025" cy="1143000"/>
          </a:xfrm>
        </p:spPr>
        <p:txBody>
          <a:bodyPr/>
          <a:lstStyle>
            <a:lvl1pPr algn="ctr">
              <a:defRPr/>
            </a:lvl1pPr>
          </a:lstStyle>
          <a:p>
            <a:pPr lvl="0"/>
            <a:r>
              <a:rPr lang="zh-TW" altLang="en-US" noProof="0"/>
              <a:t>按一下以編輯母片標題樣式</a:t>
            </a:r>
          </a:p>
        </p:txBody>
      </p:sp>
      <p:sp>
        <p:nvSpPr>
          <p:cNvPr id="3826691" name="Rectangle 3"/>
          <p:cNvSpPr>
            <a:spLocks noGrp="1" noChangeArrowheads="1"/>
          </p:cNvSpPr>
          <p:nvPr>
            <p:ph type="subTitle" idx="1"/>
          </p:nvPr>
        </p:nvSpPr>
        <p:spPr bwMode="gray">
          <a:xfrm>
            <a:off x="1373188" y="4818063"/>
            <a:ext cx="6400800" cy="762000"/>
          </a:xfrm>
          <a:effectLst>
            <a:outerShdw dist="17961" dir="2700000" algn="ctr" rotWithShape="0">
              <a:srgbClr val="000000"/>
            </a:outerShdw>
          </a:effectLst>
        </p:spPr>
        <p:txBody>
          <a:bodyPr/>
          <a:lstStyle>
            <a:lvl1pPr marL="0" indent="0" algn="ctr">
              <a:buFont typeface="Wingdings" pitchFamily="2" charset="2"/>
              <a:buNone/>
              <a:defRPr sz="2200" b="0" i="1">
                <a:solidFill>
                  <a:srgbClr val="FFFFFF"/>
                </a:solidFill>
                <a:latin typeface="Arial Black" pitchFamily="34" charset="0"/>
              </a:defRPr>
            </a:lvl1pPr>
          </a:lstStyle>
          <a:p>
            <a:pPr lvl="0"/>
            <a:r>
              <a:rPr lang="zh-TW" altLang="en-US" noProof="0"/>
              <a:t>按一下以編輯母片副標題樣式</a:t>
            </a:r>
          </a:p>
        </p:txBody>
      </p:sp>
      <p:sp>
        <p:nvSpPr>
          <p:cNvPr id="3826692" name="Rectangle 4"/>
          <p:cNvSpPr>
            <a:spLocks noGrp="1" noChangeArrowheads="1"/>
          </p:cNvSpPr>
          <p:nvPr>
            <p:ph type="dt" sz="half" idx="2"/>
          </p:nvPr>
        </p:nvSpPr>
        <p:spPr>
          <a:xfrm>
            <a:off x="5908675" y="6629400"/>
            <a:ext cx="1905000" cy="457200"/>
          </a:xfrm>
        </p:spPr>
        <p:txBody>
          <a:bodyPr/>
          <a:lstStyle>
            <a:lvl1pPr algn="l">
              <a:defRPr>
                <a:solidFill>
                  <a:srgbClr val="000000"/>
                </a:solidFill>
              </a:defRPr>
            </a:lvl1pPr>
          </a:lstStyle>
          <a:p>
            <a:endParaRPr lang="en-US" altLang="zh-TW"/>
          </a:p>
        </p:txBody>
      </p:sp>
      <p:sp>
        <p:nvSpPr>
          <p:cNvPr id="3826693" name="Rectangle 5"/>
          <p:cNvSpPr>
            <a:spLocks noGrp="1" noChangeArrowheads="1"/>
          </p:cNvSpPr>
          <p:nvPr>
            <p:ph type="ftr" sz="quarter" idx="3"/>
          </p:nvPr>
        </p:nvSpPr>
        <p:spPr>
          <a:xfrm>
            <a:off x="0" y="6629400"/>
            <a:ext cx="2895600" cy="457200"/>
          </a:xfrm>
        </p:spPr>
        <p:txBody>
          <a:bodyPr/>
          <a:lstStyle>
            <a:lvl1pPr>
              <a:defRPr>
                <a:solidFill>
                  <a:srgbClr val="000000"/>
                </a:solidFill>
              </a:defRPr>
            </a:lvl1pPr>
          </a:lstStyle>
          <a:p>
            <a:r>
              <a:rPr lang="en-US" altLang="zh-TW"/>
              <a:t>CAM-DC-1501002 </a:t>
            </a:r>
          </a:p>
        </p:txBody>
      </p:sp>
      <p:sp>
        <p:nvSpPr>
          <p:cNvPr id="3826694" name="Rectangle 6"/>
          <p:cNvSpPr>
            <a:spLocks noGrp="1" noChangeArrowheads="1"/>
          </p:cNvSpPr>
          <p:nvPr>
            <p:ph type="sldNum" sz="quarter" idx="4"/>
          </p:nvPr>
        </p:nvSpPr>
        <p:spPr>
          <a:xfrm>
            <a:off x="7239000" y="6629400"/>
            <a:ext cx="1905000" cy="457200"/>
          </a:xfrm>
        </p:spPr>
        <p:txBody>
          <a:bodyPr/>
          <a:lstStyle>
            <a:lvl1pPr>
              <a:defRPr>
                <a:solidFill>
                  <a:srgbClr val="000000"/>
                </a:solidFill>
              </a:defRPr>
            </a:lvl1pPr>
          </a:lstStyle>
          <a:p>
            <a:fld id="{E9C984BE-F55E-461A-AA1D-55349EDC3D37}" type="slidenum">
              <a:rPr lang="zh-TW" altLang="en-US"/>
              <a:pPr/>
              <a:t>‹#›</a:t>
            </a:fld>
            <a:endParaRPr lang="en-US" altLang="zh-TW"/>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r>
              <a:rPr lang="en-US" altLang="zh-TW"/>
              <a:t>CAM-DC-1501002 </a:t>
            </a:r>
          </a:p>
        </p:txBody>
      </p:sp>
      <p:sp>
        <p:nvSpPr>
          <p:cNvPr id="6" name="投影片編號版面配置區 5"/>
          <p:cNvSpPr>
            <a:spLocks noGrp="1"/>
          </p:cNvSpPr>
          <p:nvPr>
            <p:ph type="sldNum" sz="quarter" idx="12"/>
          </p:nvPr>
        </p:nvSpPr>
        <p:spPr/>
        <p:txBody>
          <a:bodyPr/>
          <a:lstStyle>
            <a:lvl1pPr>
              <a:defRPr/>
            </a:lvl1pPr>
          </a:lstStyle>
          <a:p>
            <a:fld id="{A0BBDA66-1A01-443F-AEF0-5A6A5BE60312}" type="slidenum">
              <a:rPr lang="zh-TW" altLang="en-US"/>
              <a:pPr/>
              <a:t>‹#›</a:t>
            </a:fld>
            <a:endParaRPr lang="en-US" altLang="zh-TW"/>
          </a:p>
        </p:txBody>
      </p:sp>
    </p:spTree>
    <p:extLst>
      <p:ext uri="{BB962C8B-B14F-4D97-AF65-F5344CB8AC3E}">
        <p14:creationId xmlns:p14="http://schemas.microsoft.com/office/powerpoint/2010/main" xmlns="" val="40380838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r>
              <a:rPr lang="en-US" altLang="zh-TW"/>
              <a:t>CAM-DC-1501002 </a:t>
            </a:r>
          </a:p>
        </p:txBody>
      </p:sp>
      <p:sp>
        <p:nvSpPr>
          <p:cNvPr id="6" name="投影片編號版面配置區 5"/>
          <p:cNvSpPr>
            <a:spLocks noGrp="1"/>
          </p:cNvSpPr>
          <p:nvPr>
            <p:ph type="sldNum" sz="quarter" idx="12"/>
          </p:nvPr>
        </p:nvSpPr>
        <p:spPr/>
        <p:txBody>
          <a:bodyPr/>
          <a:lstStyle>
            <a:lvl1pPr>
              <a:defRPr/>
            </a:lvl1pPr>
          </a:lstStyle>
          <a:p>
            <a:fld id="{839E93BF-E9CE-47D6-A00D-2661D32CC361}" type="slidenum">
              <a:rPr lang="zh-TW" altLang="en-US"/>
              <a:pPr/>
              <a:t>‹#›</a:t>
            </a:fld>
            <a:endParaRPr lang="en-US" altLang="zh-TW"/>
          </a:p>
        </p:txBody>
      </p:sp>
    </p:spTree>
    <p:extLst>
      <p:ext uri="{BB962C8B-B14F-4D97-AF65-F5344CB8AC3E}">
        <p14:creationId xmlns:p14="http://schemas.microsoft.com/office/powerpoint/2010/main" xmlns="" val="355364960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828800"/>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191000" y="1828800"/>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lvl1pPr>
              <a:defRPr/>
            </a:lvl1pPr>
          </a:lstStyle>
          <a:p>
            <a:endParaRPr lang="en-US" altLang="zh-TW"/>
          </a:p>
        </p:txBody>
      </p:sp>
      <p:sp>
        <p:nvSpPr>
          <p:cNvPr id="6" name="頁尾版面配置區 5"/>
          <p:cNvSpPr>
            <a:spLocks noGrp="1"/>
          </p:cNvSpPr>
          <p:nvPr>
            <p:ph type="ftr" sz="quarter" idx="11"/>
          </p:nvPr>
        </p:nvSpPr>
        <p:spPr/>
        <p:txBody>
          <a:bodyPr/>
          <a:lstStyle>
            <a:lvl1pPr>
              <a:defRPr/>
            </a:lvl1pPr>
          </a:lstStyle>
          <a:p>
            <a:r>
              <a:rPr lang="en-US" altLang="zh-TW"/>
              <a:t>CAM-DC-1501002 </a:t>
            </a:r>
          </a:p>
        </p:txBody>
      </p:sp>
      <p:sp>
        <p:nvSpPr>
          <p:cNvPr id="7" name="投影片編號版面配置區 6"/>
          <p:cNvSpPr>
            <a:spLocks noGrp="1"/>
          </p:cNvSpPr>
          <p:nvPr>
            <p:ph type="sldNum" sz="quarter" idx="12"/>
          </p:nvPr>
        </p:nvSpPr>
        <p:spPr/>
        <p:txBody>
          <a:bodyPr/>
          <a:lstStyle>
            <a:lvl1pPr>
              <a:defRPr/>
            </a:lvl1pPr>
          </a:lstStyle>
          <a:p>
            <a:fld id="{5FADE652-0BDC-43D8-B4E9-CE4CB586F260}" type="slidenum">
              <a:rPr lang="zh-TW" altLang="en-US"/>
              <a:pPr/>
              <a:t>‹#›</a:t>
            </a:fld>
            <a:endParaRPr lang="en-US" altLang="zh-TW"/>
          </a:p>
        </p:txBody>
      </p:sp>
    </p:spTree>
    <p:extLst>
      <p:ext uri="{BB962C8B-B14F-4D97-AF65-F5344CB8AC3E}">
        <p14:creationId xmlns:p14="http://schemas.microsoft.com/office/powerpoint/2010/main" xmlns="" val="380455513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lvl1pPr>
              <a:defRPr/>
            </a:lvl1pPr>
          </a:lstStyle>
          <a:p>
            <a:endParaRPr lang="en-US" altLang="zh-TW"/>
          </a:p>
        </p:txBody>
      </p:sp>
      <p:sp>
        <p:nvSpPr>
          <p:cNvPr id="8" name="頁尾版面配置區 7"/>
          <p:cNvSpPr>
            <a:spLocks noGrp="1"/>
          </p:cNvSpPr>
          <p:nvPr>
            <p:ph type="ftr" sz="quarter" idx="11"/>
          </p:nvPr>
        </p:nvSpPr>
        <p:spPr/>
        <p:txBody>
          <a:bodyPr/>
          <a:lstStyle>
            <a:lvl1pPr>
              <a:defRPr/>
            </a:lvl1pPr>
          </a:lstStyle>
          <a:p>
            <a:r>
              <a:rPr lang="en-US" altLang="zh-TW"/>
              <a:t>CAM-DC-1501002 </a:t>
            </a:r>
          </a:p>
        </p:txBody>
      </p:sp>
      <p:sp>
        <p:nvSpPr>
          <p:cNvPr id="9" name="投影片編號版面配置區 8"/>
          <p:cNvSpPr>
            <a:spLocks noGrp="1"/>
          </p:cNvSpPr>
          <p:nvPr>
            <p:ph type="sldNum" sz="quarter" idx="12"/>
          </p:nvPr>
        </p:nvSpPr>
        <p:spPr/>
        <p:txBody>
          <a:bodyPr/>
          <a:lstStyle>
            <a:lvl1pPr>
              <a:defRPr/>
            </a:lvl1pPr>
          </a:lstStyle>
          <a:p>
            <a:fld id="{5998D600-C874-4577-B455-B964A8036689}" type="slidenum">
              <a:rPr lang="zh-TW" altLang="en-US"/>
              <a:pPr/>
              <a:t>‹#›</a:t>
            </a:fld>
            <a:endParaRPr lang="en-US" altLang="zh-TW"/>
          </a:p>
        </p:txBody>
      </p:sp>
    </p:spTree>
    <p:extLst>
      <p:ext uri="{BB962C8B-B14F-4D97-AF65-F5344CB8AC3E}">
        <p14:creationId xmlns:p14="http://schemas.microsoft.com/office/powerpoint/2010/main" xmlns="" val="314512783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Tree>
    <p:extLst>
      <p:ext uri="{BB962C8B-B14F-4D97-AF65-F5344CB8AC3E}">
        <p14:creationId xmlns:p14="http://schemas.microsoft.com/office/powerpoint/2010/main" xmlns="" val="18492342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lvl1pPr>
              <a:defRPr/>
            </a:lvl1pPr>
          </a:lstStyle>
          <a:p>
            <a:endParaRPr lang="en-US" altLang="zh-TW"/>
          </a:p>
        </p:txBody>
      </p:sp>
      <p:sp>
        <p:nvSpPr>
          <p:cNvPr id="4" name="頁尾版面配置區 3"/>
          <p:cNvSpPr>
            <a:spLocks noGrp="1"/>
          </p:cNvSpPr>
          <p:nvPr>
            <p:ph type="ftr" sz="quarter" idx="11"/>
          </p:nvPr>
        </p:nvSpPr>
        <p:spPr/>
        <p:txBody>
          <a:bodyPr/>
          <a:lstStyle>
            <a:lvl1pPr>
              <a:defRPr/>
            </a:lvl1pPr>
          </a:lstStyle>
          <a:p>
            <a:r>
              <a:rPr lang="en-US" altLang="zh-TW"/>
              <a:t>CAM-DC-1501002 </a:t>
            </a:r>
          </a:p>
        </p:txBody>
      </p:sp>
      <p:sp>
        <p:nvSpPr>
          <p:cNvPr id="5" name="投影片編號版面配置區 4"/>
          <p:cNvSpPr>
            <a:spLocks noGrp="1"/>
          </p:cNvSpPr>
          <p:nvPr>
            <p:ph type="sldNum" sz="quarter" idx="12"/>
          </p:nvPr>
        </p:nvSpPr>
        <p:spPr/>
        <p:txBody>
          <a:bodyPr/>
          <a:lstStyle>
            <a:lvl1pPr>
              <a:defRPr/>
            </a:lvl1pPr>
          </a:lstStyle>
          <a:p>
            <a:fld id="{BC352EBF-C965-42F6-97B1-7B9E036BB40C}" type="slidenum">
              <a:rPr lang="zh-TW" altLang="en-US"/>
              <a:pPr/>
              <a:t>‹#›</a:t>
            </a:fld>
            <a:endParaRPr lang="en-US" altLang="zh-TW"/>
          </a:p>
        </p:txBody>
      </p:sp>
    </p:spTree>
    <p:extLst>
      <p:ext uri="{BB962C8B-B14F-4D97-AF65-F5344CB8AC3E}">
        <p14:creationId xmlns:p14="http://schemas.microsoft.com/office/powerpoint/2010/main" xmlns="" val="94066274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endParaRPr lang="en-US" altLang="zh-TW"/>
          </a:p>
        </p:txBody>
      </p:sp>
      <p:sp>
        <p:nvSpPr>
          <p:cNvPr id="3" name="頁尾版面配置區 2"/>
          <p:cNvSpPr>
            <a:spLocks noGrp="1"/>
          </p:cNvSpPr>
          <p:nvPr>
            <p:ph type="ftr" sz="quarter" idx="11"/>
          </p:nvPr>
        </p:nvSpPr>
        <p:spPr/>
        <p:txBody>
          <a:bodyPr/>
          <a:lstStyle>
            <a:lvl1pPr>
              <a:defRPr/>
            </a:lvl1pPr>
          </a:lstStyle>
          <a:p>
            <a:r>
              <a:rPr lang="en-US" altLang="zh-TW"/>
              <a:t>CAM-DC-1501002 </a:t>
            </a:r>
          </a:p>
        </p:txBody>
      </p:sp>
      <p:sp>
        <p:nvSpPr>
          <p:cNvPr id="4" name="投影片編號版面配置區 3"/>
          <p:cNvSpPr>
            <a:spLocks noGrp="1"/>
          </p:cNvSpPr>
          <p:nvPr>
            <p:ph type="sldNum" sz="quarter" idx="12"/>
          </p:nvPr>
        </p:nvSpPr>
        <p:spPr/>
        <p:txBody>
          <a:bodyPr/>
          <a:lstStyle>
            <a:lvl1pPr>
              <a:defRPr/>
            </a:lvl1pPr>
          </a:lstStyle>
          <a:p>
            <a:fld id="{0487B548-6B53-4910-826C-C5EF4058C29E}" type="slidenum">
              <a:rPr lang="zh-TW" altLang="en-US"/>
              <a:pPr/>
              <a:t>‹#›</a:t>
            </a:fld>
            <a:endParaRPr lang="en-US" altLang="zh-TW"/>
          </a:p>
        </p:txBody>
      </p:sp>
    </p:spTree>
    <p:extLst>
      <p:ext uri="{BB962C8B-B14F-4D97-AF65-F5344CB8AC3E}">
        <p14:creationId xmlns:p14="http://schemas.microsoft.com/office/powerpoint/2010/main" xmlns="" val="293816346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p>
        </p:txBody>
      </p:sp>
      <p:sp>
        <p:nvSpPr>
          <p:cNvPr id="6" name="頁尾版面配置區 5"/>
          <p:cNvSpPr>
            <a:spLocks noGrp="1"/>
          </p:cNvSpPr>
          <p:nvPr>
            <p:ph type="ftr" sz="quarter" idx="11"/>
          </p:nvPr>
        </p:nvSpPr>
        <p:spPr/>
        <p:txBody>
          <a:bodyPr/>
          <a:lstStyle>
            <a:lvl1pPr>
              <a:defRPr/>
            </a:lvl1pPr>
          </a:lstStyle>
          <a:p>
            <a:r>
              <a:rPr lang="en-US" altLang="zh-TW"/>
              <a:t>CAM-DC-1501002 </a:t>
            </a:r>
          </a:p>
        </p:txBody>
      </p:sp>
      <p:sp>
        <p:nvSpPr>
          <p:cNvPr id="7" name="投影片編號版面配置區 6"/>
          <p:cNvSpPr>
            <a:spLocks noGrp="1"/>
          </p:cNvSpPr>
          <p:nvPr>
            <p:ph type="sldNum" sz="quarter" idx="12"/>
          </p:nvPr>
        </p:nvSpPr>
        <p:spPr/>
        <p:txBody>
          <a:bodyPr/>
          <a:lstStyle>
            <a:lvl1pPr>
              <a:defRPr/>
            </a:lvl1pPr>
          </a:lstStyle>
          <a:p>
            <a:fld id="{A9183F36-F882-4823-8516-410D8A34183D}" type="slidenum">
              <a:rPr lang="zh-TW" altLang="en-US"/>
              <a:pPr/>
              <a:t>‹#›</a:t>
            </a:fld>
            <a:endParaRPr lang="en-US" altLang="zh-TW"/>
          </a:p>
        </p:txBody>
      </p:sp>
    </p:spTree>
    <p:extLst>
      <p:ext uri="{BB962C8B-B14F-4D97-AF65-F5344CB8AC3E}">
        <p14:creationId xmlns:p14="http://schemas.microsoft.com/office/powerpoint/2010/main" xmlns="" val="71394209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p>
        </p:txBody>
      </p:sp>
      <p:sp>
        <p:nvSpPr>
          <p:cNvPr id="6" name="頁尾版面配置區 5"/>
          <p:cNvSpPr>
            <a:spLocks noGrp="1"/>
          </p:cNvSpPr>
          <p:nvPr>
            <p:ph type="ftr" sz="quarter" idx="11"/>
          </p:nvPr>
        </p:nvSpPr>
        <p:spPr/>
        <p:txBody>
          <a:bodyPr/>
          <a:lstStyle>
            <a:lvl1pPr>
              <a:defRPr/>
            </a:lvl1pPr>
          </a:lstStyle>
          <a:p>
            <a:r>
              <a:rPr lang="en-US" altLang="zh-TW"/>
              <a:t>CAM-DC-1501002 </a:t>
            </a:r>
          </a:p>
        </p:txBody>
      </p:sp>
      <p:sp>
        <p:nvSpPr>
          <p:cNvPr id="7" name="投影片編號版面配置區 6"/>
          <p:cNvSpPr>
            <a:spLocks noGrp="1"/>
          </p:cNvSpPr>
          <p:nvPr>
            <p:ph type="sldNum" sz="quarter" idx="12"/>
          </p:nvPr>
        </p:nvSpPr>
        <p:spPr/>
        <p:txBody>
          <a:bodyPr/>
          <a:lstStyle>
            <a:lvl1pPr>
              <a:defRPr/>
            </a:lvl1pPr>
          </a:lstStyle>
          <a:p>
            <a:fld id="{F1A81DDA-D611-4EBE-8AE8-8B9994F5E17A}" type="slidenum">
              <a:rPr lang="zh-TW" altLang="en-US"/>
              <a:pPr/>
              <a:t>‹#›</a:t>
            </a:fld>
            <a:endParaRPr lang="en-US" altLang="zh-TW"/>
          </a:p>
        </p:txBody>
      </p:sp>
    </p:spTree>
    <p:extLst>
      <p:ext uri="{BB962C8B-B14F-4D97-AF65-F5344CB8AC3E}">
        <p14:creationId xmlns:p14="http://schemas.microsoft.com/office/powerpoint/2010/main" xmlns="" val="240476396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r>
              <a:rPr lang="en-US" altLang="zh-TW"/>
              <a:t>CAM-DC-1501002 </a:t>
            </a:r>
          </a:p>
        </p:txBody>
      </p:sp>
      <p:sp>
        <p:nvSpPr>
          <p:cNvPr id="6" name="投影片編號版面配置區 5"/>
          <p:cNvSpPr>
            <a:spLocks noGrp="1"/>
          </p:cNvSpPr>
          <p:nvPr>
            <p:ph type="sldNum" sz="quarter" idx="12"/>
          </p:nvPr>
        </p:nvSpPr>
        <p:spPr/>
        <p:txBody>
          <a:bodyPr/>
          <a:lstStyle>
            <a:lvl1pPr>
              <a:defRPr/>
            </a:lvl1pPr>
          </a:lstStyle>
          <a:p>
            <a:fld id="{AFE18A8B-FBE0-48DE-A672-AA052D2DA1ED}" type="slidenum">
              <a:rPr lang="zh-TW" altLang="en-US"/>
              <a:pPr/>
              <a:t>‹#›</a:t>
            </a:fld>
            <a:endParaRPr lang="en-US" altLang="zh-TW"/>
          </a:p>
        </p:txBody>
      </p:sp>
    </p:spTree>
    <p:extLst>
      <p:ext uri="{BB962C8B-B14F-4D97-AF65-F5344CB8AC3E}">
        <p14:creationId xmlns:p14="http://schemas.microsoft.com/office/powerpoint/2010/main" xmlns="" val="271979243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5962650" y="0"/>
            <a:ext cx="1885950" cy="594360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304800" y="0"/>
            <a:ext cx="5505450" cy="59436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r>
              <a:rPr lang="en-US" altLang="zh-TW"/>
              <a:t>CAM-DC-1501002 </a:t>
            </a:r>
          </a:p>
        </p:txBody>
      </p:sp>
      <p:sp>
        <p:nvSpPr>
          <p:cNvPr id="6" name="投影片編號版面配置區 5"/>
          <p:cNvSpPr>
            <a:spLocks noGrp="1"/>
          </p:cNvSpPr>
          <p:nvPr>
            <p:ph type="sldNum" sz="quarter" idx="12"/>
          </p:nvPr>
        </p:nvSpPr>
        <p:spPr/>
        <p:txBody>
          <a:bodyPr/>
          <a:lstStyle>
            <a:lvl1pPr>
              <a:defRPr/>
            </a:lvl1pPr>
          </a:lstStyle>
          <a:p>
            <a:fld id="{80CF7BF4-597C-488A-A8AC-28722A523414}" type="slidenum">
              <a:rPr lang="zh-TW" altLang="en-US"/>
              <a:pPr/>
              <a:t>‹#›</a:t>
            </a:fld>
            <a:endParaRPr lang="en-US" altLang="zh-TW"/>
          </a:p>
        </p:txBody>
      </p:sp>
    </p:spTree>
    <p:extLst>
      <p:ext uri="{BB962C8B-B14F-4D97-AF65-F5344CB8AC3E}">
        <p14:creationId xmlns:p14="http://schemas.microsoft.com/office/powerpoint/2010/main" xmlns="" val="330766748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3856386" name="Picture 9" descr="iStock_000003565110Large.jpg"/>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56387" name="Rectangle 3"/>
          <p:cNvSpPr>
            <a:spLocks noGrp="1" noChangeArrowheads="1"/>
          </p:cNvSpPr>
          <p:nvPr>
            <p:ph type="ctrTitle"/>
          </p:nvPr>
        </p:nvSpPr>
        <p:spPr bwMode="auto">
          <a:xfrm>
            <a:off x="1104900" y="1187450"/>
            <a:ext cx="7734300" cy="1565275"/>
          </a:xfrm>
          <a:effectLst>
            <a:outerShdw dist="17961" dir="2700000" algn="ctr" rotWithShape="0">
              <a:srgbClr val="000000"/>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b"/>
          <a:lstStyle>
            <a:lvl1pPr>
              <a:defRPr sz="3600"/>
            </a:lvl1pPr>
          </a:lstStyle>
          <a:p>
            <a:pPr lvl="0"/>
            <a:r>
              <a:rPr lang="zh-TW" altLang="en-US" noProof="0"/>
              <a:t>按一下以編輯母片標題樣式</a:t>
            </a:r>
            <a:endParaRPr lang="en-US" altLang="zh-TW" noProof="0"/>
          </a:p>
        </p:txBody>
      </p:sp>
      <p:sp>
        <p:nvSpPr>
          <p:cNvPr id="3856388" name="Rectangle 4"/>
          <p:cNvSpPr>
            <a:spLocks noGrp="1" noChangeArrowheads="1"/>
          </p:cNvSpPr>
          <p:nvPr>
            <p:ph type="subTitle" idx="1"/>
          </p:nvPr>
        </p:nvSpPr>
        <p:spPr bwMode="auto">
          <a:xfrm>
            <a:off x="1103313" y="3543300"/>
            <a:ext cx="6400800" cy="542925"/>
          </a:xfrm>
          <a:effectLst>
            <a:outerShdw dist="17961" dir="2700000" algn="ctr" rotWithShape="0">
              <a:srgbClr val="000000"/>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Lst>
        </p:spPr>
        <p:txBody>
          <a:bodyPr/>
          <a:lstStyle>
            <a:lvl1pPr marL="0" indent="0">
              <a:lnSpc>
                <a:spcPct val="100000"/>
              </a:lnSpc>
              <a:spcBef>
                <a:spcPct val="0"/>
              </a:spcBef>
              <a:buClrTx/>
              <a:buFontTx/>
              <a:buNone/>
              <a:defRPr sz="2600" b="1">
                <a:solidFill>
                  <a:schemeClr val="bg1"/>
                </a:solidFill>
              </a:defRPr>
            </a:lvl1pPr>
          </a:lstStyle>
          <a:p>
            <a:pPr lvl="0"/>
            <a:r>
              <a:rPr lang="zh-TW" altLang="en-US" noProof="0"/>
              <a:t>按一下以編輯母片副標題樣式</a:t>
            </a:r>
            <a:endParaRPr lang="en-US" altLang="zh-TW" noProof="0"/>
          </a:p>
        </p:txBody>
      </p:sp>
      <p:sp>
        <p:nvSpPr>
          <p:cNvPr id="3856389" name="Rectangle 5"/>
          <p:cNvSpPr>
            <a:spLocks noGrp="1" noChangeArrowheads="1"/>
          </p:cNvSpPr>
          <p:nvPr>
            <p:ph type="dt" sz="half" idx="2"/>
          </p:nvPr>
        </p:nvSpPr>
        <p:spPr bwMode="auto">
          <a:xfrm>
            <a:off x="6858000" y="6662738"/>
            <a:ext cx="1905000" cy="457200"/>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000">
                <a:solidFill>
                  <a:schemeClr val="bg1"/>
                </a:solidFill>
                <a:effectLst/>
                <a:ea typeface="+mn-ea"/>
              </a:defRPr>
            </a:lvl1pPr>
          </a:lstStyle>
          <a:p>
            <a:endParaRPr lang="en-US" altLang="zh-TW"/>
          </a:p>
        </p:txBody>
      </p:sp>
      <p:sp>
        <p:nvSpPr>
          <p:cNvPr id="3856390" name="Rectangle 6"/>
          <p:cNvSpPr>
            <a:spLocks noGrp="1" noChangeArrowheads="1"/>
          </p:cNvSpPr>
          <p:nvPr>
            <p:ph type="ftr" sz="quarter" idx="3"/>
          </p:nvPr>
        </p:nvSpPr>
        <p:spPr bwMode="auto">
          <a:xfrm>
            <a:off x="0" y="6662738"/>
            <a:ext cx="5232400" cy="457200"/>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a:spcBef>
                <a:spcPct val="50000"/>
              </a:spcBef>
              <a:defRPr sz="1000">
                <a:solidFill>
                  <a:schemeClr val="bg1"/>
                </a:solidFill>
                <a:effectLst/>
                <a:ea typeface="+mn-ea"/>
              </a:defRPr>
            </a:lvl1pPr>
          </a:lstStyle>
          <a:p>
            <a:r>
              <a:rPr lang="en-US" altLang="zh-TW"/>
              <a:t>CAM-DC-1501002 </a:t>
            </a:r>
          </a:p>
        </p:txBody>
      </p:sp>
      <p:sp>
        <p:nvSpPr>
          <p:cNvPr id="3856391" name="Rectangle 7"/>
          <p:cNvSpPr>
            <a:spLocks noGrp="1" noChangeArrowheads="1"/>
          </p:cNvSpPr>
          <p:nvPr>
            <p:ph type="sldNum" sz="quarter" idx="4"/>
          </p:nvPr>
        </p:nvSpPr>
        <p:spPr bwMode="auto">
          <a:xfrm>
            <a:off x="7239000" y="6662738"/>
            <a:ext cx="1905000" cy="457200"/>
          </a:xfrm>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t"/>
          <a:lstStyle>
            <a:lvl1pPr>
              <a:spcBef>
                <a:spcPct val="50000"/>
              </a:spcBef>
              <a:defRPr>
                <a:solidFill>
                  <a:schemeClr val="bg1"/>
                </a:solidFill>
                <a:ea typeface="+mn-ea"/>
              </a:defRPr>
            </a:lvl1pPr>
          </a:lstStyle>
          <a:p>
            <a:fld id="{A496997A-0E83-452B-9F04-A7278AD9FB49}" type="slidenum">
              <a:rPr lang="zh-TW" altLang="en-US"/>
              <a:pPr/>
              <a:t>‹#›</a:t>
            </a:fld>
            <a:endParaRPr lang="en-US" altLang="zh-TW"/>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投影片編號版面配置區 3"/>
          <p:cNvSpPr>
            <a:spLocks noGrp="1"/>
          </p:cNvSpPr>
          <p:nvPr>
            <p:ph type="sldNum" sz="quarter" idx="10"/>
          </p:nvPr>
        </p:nvSpPr>
        <p:spPr/>
        <p:txBody>
          <a:bodyPr/>
          <a:lstStyle>
            <a:lvl1pPr>
              <a:defRPr/>
            </a:lvl1pPr>
          </a:lstStyle>
          <a:p>
            <a:fld id="{F10280FC-AB8E-4F69-BE5F-8861C097035C}" type="slidenum">
              <a:rPr lang="zh-TW" altLang="en-US"/>
              <a:pPr/>
              <a:t>‹#›</a:t>
            </a:fld>
            <a:endParaRPr lang="en-US" altLang="zh-TW"/>
          </a:p>
        </p:txBody>
      </p:sp>
    </p:spTree>
    <p:extLst>
      <p:ext uri="{BB962C8B-B14F-4D97-AF65-F5344CB8AC3E}">
        <p14:creationId xmlns:p14="http://schemas.microsoft.com/office/powerpoint/2010/main" xmlns="" val="23903721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投影片編號版面配置區 3"/>
          <p:cNvSpPr>
            <a:spLocks noGrp="1"/>
          </p:cNvSpPr>
          <p:nvPr>
            <p:ph type="sldNum" sz="quarter" idx="10"/>
          </p:nvPr>
        </p:nvSpPr>
        <p:spPr/>
        <p:txBody>
          <a:bodyPr/>
          <a:lstStyle>
            <a:lvl1pPr>
              <a:defRPr/>
            </a:lvl1pPr>
          </a:lstStyle>
          <a:p>
            <a:fld id="{E727F7BA-4FC5-42C6-B017-1C58945C84AC}" type="slidenum">
              <a:rPr lang="zh-TW" altLang="en-US"/>
              <a:pPr/>
              <a:t>‹#›</a:t>
            </a:fld>
            <a:endParaRPr lang="en-US" altLang="zh-TW"/>
          </a:p>
        </p:txBody>
      </p:sp>
    </p:spTree>
    <p:extLst>
      <p:ext uri="{BB962C8B-B14F-4D97-AF65-F5344CB8AC3E}">
        <p14:creationId xmlns:p14="http://schemas.microsoft.com/office/powerpoint/2010/main" xmlns="" val="23465023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73100" y="1143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35500" y="1143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投影片編號版面配置區 4"/>
          <p:cNvSpPr>
            <a:spLocks noGrp="1"/>
          </p:cNvSpPr>
          <p:nvPr>
            <p:ph type="sldNum" sz="quarter" idx="10"/>
          </p:nvPr>
        </p:nvSpPr>
        <p:spPr/>
        <p:txBody>
          <a:bodyPr/>
          <a:lstStyle>
            <a:lvl1pPr>
              <a:defRPr/>
            </a:lvl1pPr>
          </a:lstStyle>
          <a:p>
            <a:fld id="{8F6ED29D-0133-4C61-8277-04CC467E8A46}" type="slidenum">
              <a:rPr lang="zh-TW" altLang="en-US"/>
              <a:pPr/>
              <a:t>‹#›</a:t>
            </a:fld>
            <a:endParaRPr lang="en-US" altLang="zh-TW"/>
          </a:p>
        </p:txBody>
      </p:sp>
    </p:spTree>
    <p:extLst>
      <p:ext uri="{BB962C8B-B14F-4D97-AF65-F5344CB8AC3E}">
        <p14:creationId xmlns:p14="http://schemas.microsoft.com/office/powerpoint/2010/main" xmlns="" val="788894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506413" y="1524000"/>
            <a:ext cx="3997325" cy="4476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Content Placeholder 3"/>
          <p:cNvSpPr>
            <a:spLocks noGrp="1"/>
          </p:cNvSpPr>
          <p:nvPr>
            <p:ph sz="half" idx="2"/>
          </p:nvPr>
        </p:nvSpPr>
        <p:spPr>
          <a:xfrm>
            <a:off x="4656138" y="1524000"/>
            <a:ext cx="3998912" cy="4476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Tree>
    <p:extLst>
      <p:ext uri="{BB962C8B-B14F-4D97-AF65-F5344CB8AC3E}">
        <p14:creationId xmlns:p14="http://schemas.microsoft.com/office/powerpoint/2010/main" xmlns="" val="37450527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投影片編號版面配置區 6"/>
          <p:cNvSpPr>
            <a:spLocks noGrp="1"/>
          </p:cNvSpPr>
          <p:nvPr>
            <p:ph type="sldNum" sz="quarter" idx="10"/>
          </p:nvPr>
        </p:nvSpPr>
        <p:spPr/>
        <p:txBody>
          <a:bodyPr/>
          <a:lstStyle>
            <a:lvl1pPr>
              <a:defRPr/>
            </a:lvl1pPr>
          </a:lstStyle>
          <a:p>
            <a:fld id="{77290023-AF19-4C8E-AC51-E750F5297F55}" type="slidenum">
              <a:rPr lang="zh-TW" altLang="en-US"/>
              <a:pPr/>
              <a:t>‹#›</a:t>
            </a:fld>
            <a:endParaRPr lang="en-US" altLang="zh-TW"/>
          </a:p>
        </p:txBody>
      </p:sp>
    </p:spTree>
    <p:extLst>
      <p:ext uri="{BB962C8B-B14F-4D97-AF65-F5344CB8AC3E}">
        <p14:creationId xmlns:p14="http://schemas.microsoft.com/office/powerpoint/2010/main" xmlns="" val="8706938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投影片編號版面配置區 2"/>
          <p:cNvSpPr>
            <a:spLocks noGrp="1"/>
          </p:cNvSpPr>
          <p:nvPr>
            <p:ph type="sldNum" sz="quarter" idx="10"/>
          </p:nvPr>
        </p:nvSpPr>
        <p:spPr/>
        <p:txBody>
          <a:bodyPr/>
          <a:lstStyle>
            <a:lvl1pPr>
              <a:defRPr/>
            </a:lvl1pPr>
          </a:lstStyle>
          <a:p>
            <a:fld id="{A8EC0234-F4F6-4466-9A54-CBE5E84719FD}" type="slidenum">
              <a:rPr lang="zh-TW" altLang="en-US"/>
              <a:pPr/>
              <a:t>‹#›</a:t>
            </a:fld>
            <a:endParaRPr lang="en-US" altLang="zh-TW"/>
          </a:p>
        </p:txBody>
      </p:sp>
    </p:spTree>
    <p:extLst>
      <p:ext uri="{BB962C8B-B14F-4D97-AF65-F5344CB8AC3E}">
        <p14:creationId xmlns:p14="http://schemas.microsoft.com/office/powerpoint/2010/main" xmlns="" val="12588220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lvl1pPr>
              <a:defRPr/>
            </a:lvl1pPr>
          </a:lstStyle>
          <a:p>
            <a:fld id="{FFC53855-924A-4D33-8786-8BCA39EB0AD5}" type="slidenum">
              <a:rPr lang="zh-TW" altLang="en-US"/>
              <a:pPr/>
              <a:t>‹#›</a:t>
            </a:fld>
            <a:endParaRPr lang="en-US" altLang="zh-TW"/>
          </a:p>
        </p:txBody>
      </p:sp>
    </p:spTree>
    <p:extLst>
      <p:ext uri="{BB962C8B-B14F-4D97-AF65-F5344CB8AC3E}">
        <p14:creationId xmlns:p14="http://schemas.microsoft.com/office/powerpoint/2010/main" xmlns="" val="24014091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投影片編號版面配置區 4"/>
          <p:cNvSpPr>
            <a:spLocks noGrp="1"/>
          </p:cNvSpPr>
          <p:nvPr>
            <p:ph type="sldNum" sz="quarter" idx="10"/>
          </p:nvPr>
        </p:nvSpPr>
        <p:spPr/>
        <p:txBody>
          <a:bodyPr/>
          <a:lstStyle>
            <a:lvl1pPr>
              <a:defRPr/>
            </a:lvl1pPr>
          </a:lstStyle>
          <a:p>
            <a:fld id="{D969F371-1E12-4BA6-8D86-A70BE5B65C2C}" type="slidenum">
              <a:rPr lang="zh-TW" altLang="en-US"/>
              <a:pPr/>
              <a:t>‹#›</a:t>
            </a:fld>
            <a:endParaRPr lang="en-US" altLang="zh-TW"/>
          </a:p>
        </p:txBody>
      </p:sp>
    </p:spTree>
    <p:extLst>
      <p:ext uri="{BB962C8B-B14F-4D97-AF65-F5344CB8AC3E}">
        <p14:creationId xmlns:p14="http://schemas.microsoft.com/office/powerpoint/2010/main" xmlns="" val="32854128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投影片編號版面配置區 4"/>
          <p:cNvSpPr>
            <a:spLocks noGrp="1"/>
          </p:cNvSpPr>
          <p:nvPr>
            <p:ph type="sldNum" sz="quarter" idx="10"/>
          </p:nvPr>
        </p:nvSpPr>
        <p:spPr/>
        <p:txBody>
          <a:bodyPr/>
          <a:lstStyle>
            <a:lvl1pPr>
              <a:defRPr/>
            </a:lvl1pPr>
          </a:lstStyle>
          <a:p>
            <a:fld id="{0E99C945-E867-496A-9D4D-6DC6DCCC12BE}" type="slidenum">
              <a:rPr lang="zh-TW" altLang="en-US"/>
              <a:pPr/>
              <a:t>‹#›</a:t>
            </a:fld>
            <a:endParaRPr lang="en-US" altLang="zh-TW"/>
          </a:p>
        </p:txBody>
      </p:sp>
    </p:spTree>
    <p:extLst>
      <p:ext uri="{BB962C8B-B14F-4D97-AF65-F5344CB8AC3E}">
        <p14:creationId xmlns:p14="http://schemas.microsoft.com/office/powerpoint/2010/main" xmlns="" val="1680399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投影片編號版面配置區 3"/>
          <p:cNvSpPr>
            <a:spLocks noGrp="1"/>
          </p:cNvSpPr>
          <p:nvPr>
            <p:ph type="sldNum" sz="quarter" idx="10"/>
          </p:nvPr>
        </p:nvSpPr>
        <p:spPr/>
        <p:txBody>
          <a:bodyPr/>
          <a:lstStyle>
            <a:lvl1pPr>
              <a:defRPr/>
            </a:lvl1pPr>
          </a:lstStyle>
          <a:p>
            <a:fld id="{6A0B4694-BA62-4E94-966E-BBE607406BFC}" type="slidenum">
              <a:rPr lang="zh-TW" altLang="en-US"/>
              <a:pPr/>
              <a:t>‹#›</a:t>
            </a:fld>
            <a:endParaRPr lang="en-US" altLang="zh-TW"/>
          </a:p>
        </p:txBody>
      </p:sp>
    </p:spTree>
    <p:extLst>
      <p:ext uri="{BB962C8B-B14F-4D97-AF65-F5344CB8AC3E}">
        <p14:creationId xmlns:p14="http://schemas.microsoft.com/office/powerpoint/2010/main" xmlns="" val="160073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02400" y="49213"/>
            <a:ext cx="1943100" cy="5208587"/>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73100" y="49213"/>
            <a:ext cx="5676900" cy="520858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投影片編號版面配置區 3"/>
          <p:cNvSpPr>
            <a:spLocks noGrp="1"/>
          </p:cNvSpPr>
          <p:nvPr>
            <p:ph type="sldNum" sz="quarter" idx="10"/>
          </p:nvPr>
        </p:nvSpPr>
        <p:spPr/>
        <p:txBody>
          <a:bodyPr/>
          <a:lstStyle>
            <a:lvl1pPr>
              <a:defRPr/>
            </a:lvl1pPr>
          </a:lstStyle>
          <a:p>
            <a:fld id="{A514816B-BD9A-4E39-9235-7E320A116CC6}" type="slidenum">
              <a:rPr lang="zh-TW" altLang="en-US"/>
              <a:pPr/>
              <a:t>‹#›</a:t>
            </a:fld>
            <a:endParaRPr lang="en-US" altLang="zh-TW"/>
          </a:p>
        </p:txBody>
      </p:sp>
    </p:spTree>
    <p:extLst>
      <p:ext uri="{BB962C8B-B14F-4D97-AF65-F5344CB8AC3E}">
        <p14:creationId xmlns:p14="http://schemas.microsoft.com/office/powerpoint/2010/main" xmlns="" val="35615641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Tree>
    <p:extLst>
      <p:ext uri="{BB962C8B-B14F-4D97-AF65-F5344CB8AC3E}">
        <p14:creationId xmlns:p14="http://schemas.microsoft.com/office/powerpoint/2010/main" xmlns="" val="1225249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xmlns="" val="37802771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Tree>
    <p:extLst>
      <p:ext uri="{BB962C8B-B14F-4D97-AF65-F5344CB8AC3E}">
        <p14:creationId xmlns:p14="http://schemas.microsoft.com/office/powerpoint/2010/main" xmlns="" val="3238753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Tree>
    <p:extLst>
      <p:ext uri="{BB962C8B-B14F-4D97-AF65-F5344CB8AC3E}">
        <p14:creationId xmlns:p14="http://schemas.microsoft.com/office/powerpoint/2010/main" xmlns="" val="13204642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xmlns="" val="40114629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xmlns="" val="18428505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xmlns="" val="40281753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7747931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xmlns="" val="32807201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xmlns="" val="26843738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xmlns="" val="25827221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xmlns="" val="18967540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xmlns="" val="4621143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reserve="1">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4648200" y="3938588"/>
            <a:ext cx="40386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xmlns="" val="3883624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Tree>
    <p:extLst>
      <p:ext uri="{BB962C8B-B14F-4D97-AF65-F5344CB8AC3E}">
        <p14:creationId xmlns:p14="http://schemas.microsoft.com/office/powerpoint/2010/main" xmlns="" val="13739835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fourObj" preserve="1">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457200" y="274638"/>
            <a:ext cx="8229600" cy="1143000"/>
          </a:xfrm>
        </p:spPr>
        <p:txBody>
          <a:bodyPr/>
          <a:lstStyle/>
          <a:p>
            <a:r>
              <a:rPr lang="zh-TW" altLang="en-US"/>
              <a:t>按一下以編輯母片標題樣式</a:t>
            </a:r>
          </a:p>
        </p:txBody>
      </p:sp>
      <p:sp>
        <p:nvSpPr>
          <p:cNvPr id="3" name="內容版面配置區 2"/>
          <p:cNvSpPr>
            <a:spLocks noGrp="1"/>
          </p:cNvSpPr>
          <p:nvPr>
            <p:ph sz="quarter" idx="1"/>
          </p:nvPr>
        </p:nvSpPr>
        <p:spPr>
          <a:xfrm>
            <a:off x="457200" y="1600200"/>
            <a:ext cx="4038600"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457200" y="3938588"/>
            <a:ext cx="40386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內容版面配置區 5"/>
          <p:cNvSpPr>
            <a:spLocks noGrp="1"/>
          </p:cNvSpPr>
          <p:nvPr>
            <p:ph sz="quarter" idx="4"/>
          </p:nvPr>
        </p:nvSpPr>
        <p:spPr>
          <a:xfrm>
            <a:off x="4648200" y="3938588"/>
            <a:ext cx="40386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xmlns="" val="7618400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090882" name="Rectangle 2"/>
          <p:cNvSpPr>
            <a:spLocks noGrp="1" noChangeArrowheads="1"/>
          </p:cNvSpPr>
          <p:nvPr>
            <p:ph type="ctrTitle"/>
          </p:nvPr>
        </p:nvSpPr>
        <p:spPr>
          <a:xfrm>
            <a:off x="677863" y="2286000"/>
            <a:ext cx="7788275" cy="1143000"/>
          </a:xfrm>
        </p:spPr>
        <p:txBody>
          <a:bodyPr/>
          <a:lstStyle>
            <a:lvl1pPr>
              <a:defRPr/>
            </a:lvl1pPr>
          </a:lstStyle>
          <a:p>
            <a:pPr lvl="0"/>
            <a:r>
              <a:rPr lang="zh-TW" altLang="en-US" noProof="0"/>
              <a:t>按一下以編輯母片標題樣式</a:t>
            </a:r>
            <a:endParaRPr lang="en-US" altLang="zh-TW" noProof="0"/>
          </a:p>
        </p:txBody>
      </p:sp>
      <p:sp>
        <p:nvSpPr>
          <p:cNvPr id="4090883" name="Rectangle 3"/>
          <p:cNvSpPr>
            <a:spLocks noGrp="1" noChangeArrowheads="1"/>
          </p:cNvSpPr>
          <p:nvPr>
            <p:ph type="subTitle" idx="1"/>
          </p:nvPr>
        </p:nvSpPr>
        <p:spPr>
          <a:xfrm>
            <a:off x="1354138" y="3886200"/>
            <a:ext cx="6435725" cy="1752600"/>
          </a:xfrm>
        </p:spPr>
        <p:txBody>
          <a:bodyPr anchorCtr="1"/>
          <a:lstStyle>
            <a:lvl1pPr marL="0" indent="0" algn="ctr">
              <a:buFont typeface="Symbol" pitchFamily="18" charset="2"/>
              <a:buNone/>
              <a:defRPr/>
            </a:lvl1pPr>
          </a:lstStyle>
          <a:p>
            <a:pPr lvl="0"/>
            <a:r>
              <a:rPr lang="zh-TW" altLang="en-US" noProof="0"/>
              <a:t>按一下以編輯母片副標題樣式</a:t>
            </a:r>
            <a:endParaRPr lang="en-US" altLang="zh-TW" noProof="0"/>
          </a:p>
        </p:txBody>
      </p:sp>
      <p:sp>
        <p:nvSpPr>
          <p:cNvPr id="4090884" name="Line 4"/>
          <p:cNvSpPr>
            <a:spLocks noChangeShapeType="1"/>
          </p:cNvSpPr>
          <p:nvPr/>
        </p:nvSpPr>
        <p:spPr bwMode="auto">
          <a:xfrm>
            <a:off x="311150" y="3649663"/>
            <a:ext cx="8509000" cy="0"/>
          </a:xfrm>
          <a:prstGeom prst="line">
            <a:avLst/>
          </a:prstGeom>
          <a:noFill/>
          <a:ln w="3175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zh-TW" altLang="en-US"/>
          </a:p>
        </p:txBody>
      </p:sp>
    </p:spTree>
  </p:cSld>
  <p:clrMapOvr>
    <a:masterClrMapping/>
  </p:clrMapOvr>
  <p:transition>
    <p:wipe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xmlns="" val="3191486919"/>
      </p:ext>
    </p:extLst>
  </p:cSld>
  <p:clrMapOvr>
    <a:masterClrMapping/>
  </p:clrMapOvr>
  <p:transition>
    <p:wipe dir="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Tree>
    <p:extLst>
      <p:ext uri="{BB962C8B-B14F-4D97-AF65-F5344CB8AC3E}">
        <p14:creationId xmlns:p14="http://schemas.microsoft.com/office/powerpoint/2010/main" xmlns="" val="2359519933"/>
      </p:ext>
    </p:extLst>
  </p:cSld>
  <p:clrMapOvr>
    <a:masterClrMapping/>
  </p:clrMapOvr>
  <p:transition>
    <p:wipe dir="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257175" y="1689100"/>
            <a:ext cx="4227513" cy="424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37088" y="1689100"/>
            <a:ext cx="4229100" cy="424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xmlns="" val="3226338620"/>
      </p:ext>
    </p:extLst>
  </p:cSld>
  <p:clrMapOvr>
    <a:masterClrMapping/>
  </p:clrMapOvr>
  <p:transition>
    <p:wipe dir="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xmlns="" val="3095200221"/>
      </p:ext>
    </p:extLst>
  </p:cSld>
  <p:clrMapOvr>
    <a:masterClrMapping/>
  </p:clrMapOvr>
  <p:transition>
    <p:wipe dir="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xmlns="" val="3199877842"/>
      </p:ext>
    </p:extLst>
  </p:cSld>
  <p:clrMapOvr>
    <a:masterClrMapping/>
  </p:clrMapOvr>
  <p:transition>
    <p:wipe dir="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15544612"/>
      </p:ext>
    </p:extLst>
  </p:cSld>
  <p:clrMapOvr>
    <a:masterClrMapping/>
  </p:clrMapOvr>
  <p:transition>
    <p:wipe dir="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xmlns="" val="3639171335"/>
      </p:ext>
    </p:extLst>
  </p:cSld>
  <p:clrMapOvr>
    <a:masterClrMapping/>
  </p:clrMapOvr>
  <p:transition>
    <p:wipe dir="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xmlns="" val="2133094751"/>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431392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xmlns="" val="1882313642"/>
      </p:ext>
    </p:extLst>
  </p:cSld>
  <p:clrMapOvr>
    <a:masterClrMapping/>
  </p:clrMapOvr>
  <p:transition>
    <p:wipe dir="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858000" y="309563"/>
            <a:ext cx="2286000" cy="5621337"/>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0" y="309563"/>
            <a:ext cx="6705600" cy="562133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xmlns="" val="1903579424"/>
      </p:ext>
    </p:extLst>
  </p:cSld>
  <p:clrMapOvr>
    <a:masterClrMapping/>
  </p:clrMapOvr>
  <p:transition>
    <p:wipe dir="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chart" preserve="1">
  <p:cSld name="標題及圖表">
    <p:spTree>
      <p:nvGrpSpPr>
        <p:cNvPr id="1" name=""/>
        <p:cNvGrpSpPr/>
        <p:nvPr/>
      </p:nvGrpSpPr>
      <p:grpSpPr>
        <a:xfrm>
          <a:off x="0" y="0"/>
          <a:ext cx="0" cy="0"/>
          <a:chOff x="0" y="0"/>
          <a:chExt cx="0" cy="0"/>
        </a:xfrm>
      </p:grpSpPr>
      <p:sp>
        <p:nvSpPr>
          <p:cNvPr id="2" name="標題 1"/>
          <p:cNvSpPr>
            <a:spLocks noGrp="1"/>
          </p:cNvSpPr>
          <p:nvPr>
            <p:ph type="title"/>
          </p:nvPr>
        </p:nvSpPr>
        <p:spPr>
          <a:xfrm>
            <a:off x="0" y="309563"/>
            <a:ext cx="9144000" cy="1143000"/>
          </a:xfrm>
        </p:spPr>
        <p:txBody>
          <a:bodyPr/>
          <a:lstStyle/>
          <a:p>
            <a:r>
              <a:rPr lang="zh-TW" altLang="en-US"/>
              <a:t>按一下以編輯母片標題樣式</a:t>
            </a:r>
          </a:p>
        </p:txBody>
      </p:sp>
      <p:sp>
        <p:nvSpPr>
          <p:cNvPr id="3" name="圖表版面配置區 2"/>
          <p:cNvSpPr>
            <a:spLocks noGrp="1"/>
          </p:cNvSpPr>
          <p:nvPr>
            <p:ph type="chart" idx="1"/>
          </p:nvPr>
        </p:nvSpPr>
        <p:spPr>
          <a:xfrm>
            <a:off x="257175" y="1689100"/>
            <a:ext cx="8609013" cy="4241800"/>
          </a:xfrm>
        </p:spPr>
        <p:txBody>
          <a:bodyPr/>
          <a:lstStyle/>
          <a:p>
            <a:r>
              <a:rPr lang="zh-TW" altLang="en-US"/>
              <a:t>按一下圖示以新增圖表</a:t>
            </a:r>
          </a:p>
        </p:txBody>
      </p:sp>
    </p:spTree>
    <p:extLst>
      <p:ext uri="{BB962C8B-B14F-4D97-AF65-F5344CB8AC3E}">
        <p14:creationId xmlns:p14="http://schemas.microsoft.com/office/powerpoint/2010/main" xmlns="" val="3192059212"/>
      </p:ext>
    </p:extLst>
  </p:cSld>
  <p:clrMapOvr>
    <a:masterClrMapping/>
  </p:clrMapOvr>
  <p:transition>
    <p:wipe dir="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0" y="309563"/>
            <a:ext cx="91440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257175" y="1689100"/>
            <a:ext cx="4227513" cy="4241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37088" y="1689100"/>
            <a:ext cx="4229100" cy="4241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xmlns="" val="3525009180"/>
      </p:ext>
    </p:extLst>
  </p:cSld>
  <p:clrMapOvr>
    <a:masterClrMapping/>
  </p:clrMapOvr>
  <p:transition>
    <p:wipe dir="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4217858" name="Picture 2" descr="X5174_title_B MC 2_2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70700"/>
          </a:xfrm>
          <a:prstGeom prst="rect">
            <a:avLst/>
          </a:prstGeom>
          <a:noFill/>
          <a:extLst>
            <a:ext uri="{909E8E84-426E-40DD-AFC4-6F175D3DCCD1}">
              <a14:hiddenFill xmlns:a14="http://schemas.microsoft.com/office/drawing/2010/main" xmlns="">
                <a:solidFill>
                  <a:srgbClr val="FFFFFF"/>
                </a:solidFill>
              </a14:hiddenFill>
            </a:ext>
          </a:extLst>
        </p:spPr>
      </p:pic>
      <p:sp>
        <p:nvSpPr>
          <p:cNvPr id="4217859" name="Rectangle 3"/>
          <p:cNvSpPr>
            <a:spLocks noGrp="1" noChangeArrowheads="1"/>
          </p:cNvSpPr>
          <p:nvPr>
            <p:ph type="ctrTitle"/>
          </p:nvPr>
        </p:nvSpPr>
        <p:spPr bwMode="auto">
          <a:xfrm>
            <a:off x="490538" y="1828800"/>
            <a:ext cx="7772400" cy="1470025"/>
          </a:xfrm>
          <a:effectLst/>
          <a:extLst>
            <a:ext uri="{AF507438-7753-43E0-B8FC-AC1667EBCBE1}">
              <a14:hiddenEffects xmlns:a14="http://schemas.microsoft.com/office/drawing/2010/main" xmlns="">
                <a:effectLst>
                  <a:outerShdw dist="35921" dir="2700000" algn="ctr" rotWithShape="0">
                    <a:schemeClr val="tx2"/>
                  </a:outerShdw>
                </a:effectLst>
              </a14:hiddenEffects>
            </a:ext>
          </a:extLst>
        </p:spPr>
        <p:txBody>
          <a:bodyPr anchor="b"/>
          <a:lstStyle>
            <a:lvl1pPr>
              <a:defRPr>
                <a:solidFill>
                  <a:schemeClr val="accent2"/>
                </a:solidFill>
              </a:defRPr>
            </a:lvl1pPr>
          </a:lstStyle>
          <a:p>
            <a:pPr lvl="0"/>
            <a:r>
              <a:rPr lang="zh-TW" altLang="en-US" noProof="0"/>
              <a:t>按一下以編輯母片標題樣式</a:t>
            </a:r>
            <a:endParaRPr lang="en-US" altLang="zh-TW" noProof="0"/>
          </a:p>
        </p:txBody>
      </p:sp>
      <p:sp>
        <p:nvSpPr>
          <p:cNvPr id="4217860" name="Rectangle 4"/>
          <p:cNvSpPr>
            <a:spLocks noGrp="1" noChangeArrowheads="1"/>
          </p:cNvSpPr>
          <p:nvPr>
            <p:ph type="subTitle" idx="1"/>
          </p:nvPr>
        </p:nvSpPr>
        <p:spPr>
          <a:xfrm>
            <a:off x="490538" y="3429000"/>
            <a:ext cx="6400800" cy="1752600"/>
          </a:xfrm>
          <a:extLst>
            <a:ext uri="{91240B29-F687-4F45-9708-019B960494DF}">
              <a14:hiddenLine xmlns:a14="http://schemas.microsoft.com/office/drawing/2010/main" xmlns="" w="9525">
                <a:solidFill>
                  <a:schemeClr val="tx1"/>
                </a:solidFill>
                <a:miter lim="800000"/>
                <a:headEnd/>
                <a:tailEnd/>
              </a14:hiddenLine>
            </a:ext>
          </a:extLst>
        </p:spPr>
        <p:txBody>
          <a:bodyPr/>
          <a:lstStyle>
            <a:lvl1pPr marL="0" indent="0">
              <a:buFontTx/>
              <a:buNone/>
              <a:defRPr>
                <a:solidFill>
                  <a:srgbClr val="008080"/>
                </a:solidFill>
              </a:defRPr>
            </a:lvl1pPr>
          </a:lstStyle>
          <a:p>
            <a:pPr lvl="0"/>
            <a:r>
              <a:rPr lang="zh-TW" altLang="en-US" noProof="0"/>
              <a:t>按一下以編輯母片副標題樣式</a:t>
            </a:r>
            <a:endParaRPr lang="en-US" altLang="zh-TW" noProof="0"/>
          </a:p>
        </p:txBody>
      </p:sp>
      <p:sp>
        <p:nvSpPr>
          <p:cNvPr id="4217861" name="Rectangle 5"/>
          <p:cNvSpPr>
            <a:spLocks noGrp="1" noChangeArrowheads="1"/>
          </p:cNvSpPr>
          <p:nvPr>
            <p:ph type="dt" sz="half" idx="2"/>
          </p:nvPr>
        </p:nvSpPr>
        <p:spPr/>
        <p:txBody>
          <a:bodyPr/>
          <a:lstStyle>
            <a:lvl1pPr>
              <a:defRPr/>
            </a:lvl1pPr>
          </a:lstStyle>
          <a:p>
            <a:endParaRPr lang="en-US" altLang="zh-TW"/>
          </a:p>
        </p:txBody>
      </p:sp>
      <p:sp>
        <p:nvSpPr>
          <p:cNvPr id="4217862" name="Rectangle 6"/>
          <p:cNvSpPr>
            <a:spLocks noGrp="1" noChangeArrowheads="1"/>
          </p:cNvSpPr>
          <p:nvPr>
            <p:ph type="ftr" sz="quarter" idx="3"/>
          </p:nvPr>
        </p:nvSpPr>
        <p:spPr bwMode="auto">
          <a:xfrm>
            <a:off x="3124200" y="6477000"/>
            <a:ext cx="2895600" cy="244475"/>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effectLst/>
                <a:ea typeface="+mn-ea"/>
              </a:defRPr>
            </a:lvl1pPr>
          </a:lstStyle>
          <a:p>
            <a:r>
              <a:rPr lang="en-US" altLang="zh-TW"/>
              <a:t>CAM-DC-1501002 </a:t>
            </a:r>
          </a:p>
        </p:txBody>
      </p:sp>
      <p:sp>
        <p:nvSpPr>
          <p:cNvPr id="4217863" name="Rectangle 7"/>
          <p:cNvSpPr>
            <a:spLocks noGrp="1" noChangeArrowheads="1"/>
          </p:cNvSpPr>
          <p:nvPr>
            <p:ph type="sldNum" sz="quarter" idx="4"/>
          </p:nvPr>
        </p:nvSpPr>
        <p:spPr>
          <a:xfrm>
            <a:off x="6553200" y="6245225"/>
            <a:ext cx="2133600" cy="476250"/>
          </a:xfrm>
        </p:spPr>
        <p:txBody>
          <a:bodyPr/>
          <a:lstStyle>
            <a:lvl1pPr>
              <a:defRPr/>
            </a:lvl1pPr>
          </a:lstStyle>
          <a:p>
            <a:fld id="{40E533CA-0261-4350-9689-B30C6B023872}" type="slidenum">
              <a:rPr lang="zh-TW" altLang="en-US"/>
              <a:pPr/>
              <a:t>‹#›</a:t>
            </a:fld>
            <a:endParaRPr lang="en-US" altLang="zh-TW"/>
          </a:p>
        </p:txBody>
      </p:sp>
      <p:pic>
        <p:nvPicPr>
          <p:cNvPr id="4217864" name="Picture 8" descr="aroL3_Bevel"/>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875338" y="4110038"/>
            <a:ext cx="2460625" cy="82232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wipe dir="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投影片編號版面配置區 4"/>
          <p:cNvSpPr>
            <a:spLocks noGrp="1"/>
          </p:cNvSpPr>
          <p:nvPr>
            <p:ph type="sldNum" sz="quarter" idx="11"/>
          </p:nvPr>
        </p:nvSpPr>
        <p:spPr/>
        <p:txBody>
          <a:bodyPr/>
          <a:lstStyle>
            <a:lvl1pPr>
              <a:defRPr/>
            </a:lvl1pPr>
          </a:lstStyle>
          <a:p>
            <a:fld id="{0D62B36A-2028-4465-9706-5688CA982E18}" type="slidenum">
              <a:rPr lang="zh-TW" altLang="en-US"/>
              <a:pPr/>
              <a:t>‹#›</a:t>
            </a:fld>
            <a:endParaRPr lang="en-US" altLang="zh-TW"/>
          </a:p>
        </p:txBody>
      </p:sp>
    </p:spTree>
    <p:extLst>
      <p:ext uri="{BB962C8B-B14F-4D97-AF65-F5344CB8AC3E}">
        <p14:creationId xmlns:p14="http://schemas.microsoft.com/office/powerpoint/2010/main" xmlns="" val="103392417"/>
      </p:ext>
    </p:extLst>
  </p:cSld>
  <p:clrMapOvr>
    <a:masterClrMapping/>
  </p:clrMapOvr>
  <p:transition>
    <p:wipe dir="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投影片編號版面配置區 4"/>
          <p:cNvSpPr>
            <a:spLocks noGrp="1"/>
          </p:cNvSpPr>
          <p:nvPr>
            <p:ph type="sldNum" sz="quarter" idx="11"/>
          </p:nvPr>
        </p:nvSpPr>
        <p:spPr/>
        <p:txBody>
          <a:bodyPr/>
          <a:lstStyle>
            <a:lvl1pPr>
              <a:defRPr/>
            </a:lvl1pPr>
          </a:lstStyle>
          <a:p>
            <a:fld id="{3E536F1B-27C5-4938-AAC5-81F2DE679862}" type="slidenum">
              <a:rPr lang="zh-TW" altLang="en-US"/>
              <a:pPr/>
              <a:t>‹#›</a:t>
            </a:fld>
            <a:endParaRPr lang="en-US" altLang="zh-TW"/>
          </a:p>
        </p:txBody>
      </p:sp>
    </p:spTree>
    <p:extLst>
      <p:ext uri="{BB962C8B-B14F-4D97-AF65-F5344CB8AC3E}">
        <p14:creationId xmlns:p14="http://schemas.microsoft.com/office/powerpoint/2010/main" xmlns="" val="3238096653"/>
      </p:ext>
    </p:extLst>
  </p:cSld>
  <p:clrMapOvr>
    <a:masterClrMapping/>
  </p:clrMapOvr>
  <p:transition>
    <p:wipe dir="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722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722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lvl1pPr>
              <a:defRPr/>
            </a:lvl1pPr>
          </a:lstStyle>
          <a:p>
            <a:endParaRPr lang="en-US" altLang="zh-TW"/>
          </a:p>
        </p:txBody>
      </p:sp>
      <p:sp>
        <p:nvSpPr>
          <p:cNvPr id="6" name="投影片編號版面配置區 5"/>
          <p:cNvSpPr>
            <a:spLocks noGrp="1"/>
          </p:cNvSpPr>
          <p:nvPr>
            <p:ph type="sldNum" sz="quarter" idx="11"/>
          </p:nvPr>
        </p:nvSpPr>
        <p:spPr/>
        <p:txBody>
          <a:bodyPr/>
          <a:lstStyle>
            <a:lvl1pPr>
              <a:defRPr/>
            </a:lvl1pPr>
          </a:lstStyle>
          <a:p>
            <a:fld id="{B0070A7A-2BEE-41F4-8E92-10E99D87ADA3}" type="slidenum">
              <a:rPr lang="zh-TW" altLang="en-US"/>
              <a:pPr/>
              <a:t>‹#›</a:t>
            </a:fld>
            <a:endParaRPr lang="en-US" altLang="zh-TW"/>
          </a:p>
        </p:txBody>
      </p:sp>
    </p:spTree>
    <p:extLst>
      <p:ext uri="{BB962C8B-B14F-4D97-AF65-F5344CB8AC3E}">
        <p14:creationId xmlns:p14="http://schemas.microsoft.com/office/powerpoint/2010/main" xmlns="" val="597317774"/>
      </p:ext>
    </p:extLst>
  </p:cSld>
  <p:clrMapOvr>
    <a:masterClrMapping/>
  </p:clrMapOvr>
  <p:transition>
    <p:wipe dir="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lvl1pPr>
              <a:defRPr/>
            </a:lvl1pPr>
          </a:lstStyle>
          <a:p>
            <a:endParaRPr lang="en-US" altLang="zh-TW"/>
          </a:p>
        </p:txBody>
      </p:sp>
      <p:sp>
        <p:nvSpPr>
          <p:cNvPr id="8" name="投影片編號版面配置區 7"/>
          <p:cNvSpPr>
            <a:spLocks noGrp="1"/>
          </p:cNvSpPr>
          <p:nvPr>
            <p:ph type="sldNum" sz="quarter" idx="11"/>
          </p:nvPr>
        </p:nvSpPr>
        <p:spPr/>
        <p:txBody>
          <a:bodyPr/>
          <a:lstStyle>
            <a:lvl1pPr>
              <a:defRPr/>
            </a:lvl1pPr>
          </a:lstStyle>
          <a:p>
            <a:fld id="{7A0C446F-C181-496E-A4F7-D0AB008E9035}" type="slidenum">
              <a:rPr lang="zh-TW" altLang="en-US"/>
              <a:pPr/>
              <a:t>‹#›</a:t>
            </a:fld>
            <a:endParaRPr lang="en-US" altLang="zh-TW"/>
          </a:p>
        </p:txBody>
      </p:sp>
    </p:spTree>
    <p:extLst>
      <p:ext uri="{BB962C8B-B14F-4D97-AF65-F5344CB8AC3E}">
        <p14:creationId xmlns:p14="http://schemas.microsoft.com/office/powerpoint/2010/main" xmlns="" val="3149301433"/>
      </p:ext>
    </p:extLst>
  </p:cSld>
  <p:clrMapOvr>
    <a:masterClrMapping/>
  </p:clrMapOvr>
  <p:transition>
    <p:wipe dir="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lvl1pPr>
              <a:defRPr/>
            </a:lvl1pPr>
          </a:lstStyle>
          <a:p>
            <a:endParaRPr lang="en-US" altLang="zh-TW"/>
          </a:p>
        </p:txBody>
      </p:sp>
      <p:sp>
        <p:nvSpPr>
          <p:cNvPr id="4" name="投影片編號版面配置區 3"/>
          <p:cNvSpPr>
            <a:spLocks noGrp="1"/>
          </p:cNvSpPr>
          <p:nvPr>
            <p:ph type="sldNum" sz="quarter" idx="11"/>
          </p:nvPr>
        </p:nvSpPr>
        <p:spPr/>
        <p:txBody>
          <a:bodyPr/>
          <a:lstStyle>
            <a:lvl1pPr>
              <a:defRPr/>
            </a:lvl1pPr>
          </a:lstStyle>
          <a:p>
            <a:fld id="{4AC85140-07EC-41DC-B5AA-D2054B30DAB0}" type="slidenum">
              <a:rPr lang="zh-TW" altLang="en-US"/>
              <a:pPr/>
              <a:t>‹#›</a:t>
            </a:fld>
            <a:endParaRPr lang="en-US" altLang="zh-TW"/>
          </a:p>
        </p:txBody>
      </p:sp>
    </p:spTree>
    <p:extLst>
      <p:ext uri="{BB962C8B-B14F-4D97-AF65-F5344CB8AC3E}">
        <p14:creationId xmlns:p14="http://schemas.microsoft.com/office/powerpoint/2010/main" xmlns="" val="3442138734"/>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xmlns="" val="6618962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endParaRPr lang="en-US" altLang="zh-TW"/>
          </a:p>
        </p:txBody>
      </p:sp>
      <p:sp>
        <p:nvSpPr>
          <p:cNvPr id="3" name="投影片編號版面配置區 2"/>
          <p:cNvSpPr>
            <a:spLocks noGrp="1"/>
          </p:cNvSpPr>
          <p:nvPr>
            <p:ph type="sldNum" sz="quarter" idx="11"/>
          </p:nvPr>
        </p:nvSpPr>
        <p:spPr/>
        <p:txBody>
          <a:bodyPr/>
          <a:lstStyle>
            <a:lvl1pPr>
              <a:defRPr/>
            </a:lvl1pPr>
          </a:lstStyle>
          <a:p>
            <a:fld id="{5EF0E68F-51E9-424A-A131-2FBC4F6AEE22}" type="slidenum">
              <a:rPr lang="zh-TW" altLang="en-US"/>
              <a:pPr/>
              <a:t>‹#›</a:t>
            </a:fld>
            <a:endParaRPr lang="en-US" altLang="zh-TW"/>
          </a:p>
        </p:txBody>
      </p:sp>
    </p:spTree>
    <p:extLst>
      <p:ext uri="{BB962C8B-B14F-4D97-AF65-F5344CB8AC3E}">
        <p14:creationId xmlns:p14="http://schemas.microsoft.com/office/powerpoint/2010/main" xmlns="" val="1574376092"/>
      </p:ext>
    </p:extLst>
  </p:cSld>
  <p:clrMapOvr>
    <a:masterClrMapping/>
  </p:clrMapOvr>
  <p:transition>
    <p:wipe dir="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p>
        </p:txBody>
      </p:sp>
      <p:sp>
        <p:nvSpPr>
          <p:cNvPr id="6" name="投影片編號版面配置區 5"/>
          <p:cNvSpPr>
            <a:spLocks noGrp="1"/>
          </p:cNvSpPr>
          <p:nvPr>
            <p:ph type="sldNum" sz="quarter" idx="11"/>
          </p:nvPr>
        </p:nvSpPr>
        <p:spPr/>
        <p:txBody>
          <a:bodyPr/>
          <a:lstStyle>
            <a:lvl1pPr>
              <a:defRPr/>
            </a:lvl1pPr>
          </a:lstStyle>
          <a:p>
            <a:fld id="{7CFFA9AE-5B2F-4B7E-918E-858A4AB77D98}" type="slidenum">
              <a:rPr lang="zh-TW" altLang="en-US"/>
              <a:pPr/>
              <a:t>‹#›</a:t>
            </a:fld>
            <a:endParaRPr lang="en-US" altLang="zh-TW"/>
          </a:p>
        </p:txBody>
      </p:sp>
    </p:spTree>
    <p:extLst>
      <p:ext uri="{BB962C8B-B14F-4D97-AF65-F5344CB8AC3E}">
        <p14:creationId xmlns:p14="http://schemas.microsoft.com/office/powerpoint/2010/main" xmlns="" val="4070131593"/>
      </p:ext>
    </p:extLst>
  </p:cSld>
  <p:clrMapOvr>
    <a:masterClrMapping/>
  </p:clrMapOvr>
  <p:transition>
    <p:wipe dir="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p>
        </p:txBody>
      </p:sp>
      <p:sp>
        <p:nvSpPr>
          <p:cNvPr id="6" name="投影片編號版面配置區 5"/>
          <p:cNvSpPr>
            <a:spLocks noGrp="1"/>
          </p:cNvSpPr>
          <p:nvPr>
            <p:ph type="sldNum" sz="quarter" idx="11"/>
          </p:nvPr>
        </p:nvSpPr>
        <p:spPr/>
        <p:txBody>
          <a:bodyPr/>
          <a:lstStyle>
            <a:lvl1pPr>
              <a:defRPr/>
            </a:lvl1pPr>
          </a:lstStyle>
          <a:p>
            <a:fld id="{0F974460-844F-4C75-B5F9-8642D32E7E7C}" type="slidenum">
              <a:rPr lang="zh-TW" altLang="en-US"/>
              <a:pPr/>
              <a:t>‹#›</a:t>
            </a:fld>
            <a:endParaRPr lang="en-US" altLang="zh-TW"/>
          </a:p>
        </p:txBody>
      </p:sp>
    </p:spTree>
    <p:extLst>
      <p:ext uri="{BB962C8B-B14F-4D97-AF65-F5344CB8AC3E}">
        <p14:creationId xmlns:p14="http://schemas.microsoft.com/office/powerpoint/2010/main" xmlns="" val="2233028647"/>
      </p:ext>
    </p:extLst>
  </p:cSld>
  <p:clrMapOvr>
    <a:masterClrMapping/>
  </p:clrMapOvr>
  <p:transition>
    <p:wipe dir="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投影片編號版面配置區 4"/>
          <p:cNvSpPr>
            <a:spLocks noGrp="1"/>
          </p:cNvSpPr>
          <p:nvPr>
            <p:ph type="sldNum" sz="quarter" idx="11"/>
          </p:nvPr>
        </p:nvSpPr>
        <p:spPr/>
        <p:txBody>
          <a:bodyPr/>
          <a:lstStyle>
            <a:lvl1pPr>
              <a:defRPr/>
            </a:lvl1pPr>
          </a:lstStyle>
          <a:p>
            <a:fld id="{1A1E4E7B-0FAC-4CA6-B25D-789A1ADDF274}" type="slidenum">
              <a:rPr lang="zh-TW" altLang="en-US"/>
              <a:pPr/>
              <a:t>‹#›</a:t>
            </a:fld>
            <a:endParaRPr lang="en-US" altLang="zh-TW"/>
          </a:p>
        </p:txBody>
      </p:sp>
    </p:spTree>
    <p:extLst>
      <p:ext uri="{BB962C8B-B14F-4D97-AF65-F5344CB8AC3E}">
        <p14:creationId xmlns:p14="http://schemas.microsoft.com/office/powerpoint/2010/main" xmlns="" val="613728878"/>
      </p:ext>
    </p:extLst>
  </p:cSld>
  <p:clrMapOvr>
    <a:masterClrMapping/>
  </p:clrMapOvr>
  <p:transition>
    <p:wipe dir="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83375" y="-20638"/>
            <a:ext cx="2136775" cy="62690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273050" y="-20638"/>
            <a:ext cx="6257925" cy="62690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投影片編號版面配置區 4"/>
          <p:cNvSpPr>
            <a:spLocks noGrp="1"/>
          </p:cNvSpPr>
          <p:nvPr>
            <p:ph type="sldNum" sz="quarter" idx="11"/>
          </p:nvPr>
        </p:nvSpPr>
        <p:spPr/>
        <p:txBody>
          <a:bodyPr/>
          <a:lstStyle>
            <a:lvl1pPr>
              <a:defRPr/>
            </a:lvl1pPr>
          </a:lstStyle>
          <a:p>
            <a:fld id="{DE807DE2-3DCF-4699-A2E0-BB4244F8B9BE}" type="slidenum">
              <a:rPr lang="zh-TW" altLang="en-US"/>
              <a:pPr/>
              <a:t>‹#›</a:t>
            </a:fld>
            <a:endParaRPr lang="en-US" altLang="zh-TW"/>
          </a:p>
        </p:txBody>
      </p:sp>
    </p:spTree>
    <p:extLst>
      <p:ext uri="{BB962C8B-B14F-4D97-AF65-F5344CB8AC3E}">
        <p14:creationId xmlns:p14="http://schemas.microsoft.com/office/powerpoint/2010/main" xmlns="" val="1060215141"/>
      </p:ext>
    </p:extLst>
  </p:cSld>
  <p:clrMapOvr>
    <a:masterClrMapping/>
  </p:clrMapOvr>
  <p:transition>
    <p:wipe dir="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4221954" name="Picture 2" descr="PP"/>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white">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221955" name="Rectangle 3"/>
          <p:cNvSpPr>
            <a:spLocks noGrp="1" noChangeArrowheads="1"/>
          </p:cNvSpPr>
          <p:nvPr>
            <p:ph type="ctrTitle"/>
          </p:nvPr>
        </p:nvSpPr>
        <p:spPr>
          <a:xfrm>
            <a:off x="685800" y="1752600"/>
            <a:ext cx="7772400" cy="1470025"/>
          </a:xfrm>
          <a:effectLst/>
          <a:extLst>
            <a:ext uri="{AF507438-7753-43E0-B8FC-AC1667EBCBE1}">
              <a14:hiddenEffects xmlns:a14="http://schemas.microsoft.com/office/drawing/2010/main" xmlns="">
                <a:effectLst>
                  <a:outerShdw dist="35921" dir="2700000" algn="ctr" rotWithShape="0">
                    <a:schemeClr val="tx2"/>
                  </a:outerShdw>
                </a:effectLst>
              </a14:hiddenEffects>
            </a:ext>
          </a:extLst>
        </p:spPr>
        <p:txBody>
          <a:bodyPr anchor="b"/>
          <a:lstStyle>
            <a:lvl1pPr>
              <a:defRPr>
                <a:solidFill>
                  <a:srgbClr val="000066"/>
                </a:solidFill>
              </a:defRPr>
            </a:lvl1pPr>
          </a:lstStyle>
          <a:p>
            <a:pPr lvl="0"/>
            <a:r>
              <a:rPr lang="zh-TW" altLang="en-US" noProof="0"/>
              <a:t>按一下以編輯母片標題樣式</a:t>
            </a:r>
            <a:endParaRPr lang="en-US" altLang="zh-TW" noProof="0"/>
          </a:p>
        </p:txBody>
      </p:sp>
      <p:sp>
        <p:nvSpPr>
          <p:cNvPr id="4221956" name="Rectangle 4"/>
          <p:cNvSpPr>
            <a:spLocks noGrp="1" noChangeArrowheads="1"/>
          </p:cNvSpPr>
          <p:nvPr>
            <p:ph type="subTitle" idx="1"/>
          </p:nvPr>
        </p:nvSpPr>
        <p:spPr>
          <a:xfrm>
            <a:off x="1371600" y="3352800"/>
            <a:ext cx="6400800" cy="1752600"/>
          </a:xfrm>
        </p:spPr>
        <p:txBody>
          <a:bodyPr/>
          <a:lstStyle>
            <a:lvl1pPr marL="0" indent="0" algn="ctr">
              <a:buFontTx/>
              <a:buNone/>
              <a:defRPr sz="2800">
                <a:solidFill>
                  <a:schemeClr val="hlink"/>
                </a:solidFill>
              </a:defRPr>
            </a:lvl1pPr>
          </a:lstStyle>
          <a:p>
            <a:pPr lvl="0"/>
            <a:r>
              <a:rPr lang="zh-TW" altLang="en-US" noProof="0"/>
              <a:t>按一下以編輯母片副標題樣式</a:t>
            </a:r>
            <a:endParaRPr lang="en-US" altLang="zh-TW" noProof="0"/>
          </a:p>
        </p:txBody>
      </p:sp>
      <p:sp>
        <p:nvSpPr>
          <p:cNvPr id="4221957" name="Rectangle 5"/>
          <p:cNvSpPr>
            <a:spLocks noGrp="1" noChangeArrowheads="1"/>
          </p:cNvSpPr>
          <p:nvPr>
            <p:ph type="dt" sz="half" idx="2"/>
          </p:nvPr>
        </p:nvSpPr>
        <p:spPr>
          <a:xfrm>
            <a:off x="457200" y="6245225"/>
            <a:ext cx="2133600" cy="476250"/>
          </a:xfrm>
        </p:spPr>
        <p:txBody>
          <a:bodyPr/>
          <a:lstStyle>
            <a:lvl1pPr>
              <a:defRPr/>
            </a:lvl1pPr>
          </a:lstStyle>
          <a:p>
            <a:endParaRPr lang="en-US" altLang="zh-TW"/>
          </a:p>
        </p:txBody>
      </p:sp>
      <p:sp>
        <p:nvSpPr>
          <p:cNvPr id="4221958" name="Rectangle 6"/>
          <p:cNvSpPr>
            <a:spLocks noGrp="1" noChangeArrowheads="1"/>
          </p:cNvSpPr>
          <p:nvPr>
            <p:ph type="ftr" sz="quarter" idx="3"/>
          </p:nvPr>
        </p:nvSpPr>
        <p:spPr>
          <a:xfrm>
            <a:off x="3124200" y="6477000"/>
            <a:ext cx="2895600" cy="244475"/>
          </a:xfrm>
        </p:spPr>
        <p:txBody>
          <a:bodyPr/>
          <a:lstStyle>
            <a:lvl1pPr>
              <a:defRPr/>
            </a:lvl1pPr>
          </a:lstStyle>
          <a:p>
            <a:r>
              <a:rPr lang="en-US" altLang="zh-TW"/>
              <a:t>CAM-DC-1501002 </a:t>
            </a:r>
          </a:p>
        </p:txBody>
      </p:sp>
      <p:sp>
        <p:nvSpPr>
          <p:cNvPr id="4221959" name="Rectangle 7"/>
          <p:cNvSpPr>
            <a:spLocks noGrp="1" noChangeArrowheads="1"/>
          </p:cNvSpPr>
          <p:nvPr>
            <p:ph type="sldNum" sz="quarter" idx="4"/>
          </p:nvPr>
        </p:nvSpPr>
        <p:spPr>
          <a:xfrm>
            <a:off x="6553200" y="6245225"/>
            <a:ext cx="2133600" cy="476250"/>
          </a:xfrm>
        </p:spPr>
        <p:txBody>
          <a:bodyPr/>
          <a:lstStyle>
            <a:lvl1pPr>
              <a:defRPr/>
            </a:lvl1pPr>
          </a:lstStyle>
          <a:p>
            <a:fld id="{1D964657-A96F-43F5-81C6-47945BF735F7}" type="slidenum">
              <a:rPr lang="zh-TW" altLang="en-US"/>
              <a:pPr/>
              <a:t>‹#›</a:t>
            </a:fld>
            <a:endParaRPr lang="en-US" altLang="zh-TW"/>
          </a:p>
        </p:txBody>
      </p:sp>
      <p:pic>
        <p:nvPicPr>
          <p:cNvPr id="4221960" name="Picture 8" descr="aroL3_Bevel"/>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579688" y="4941888"/>
            <a:ext cx="4240212" cy="1412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wipe dir="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r>
              <a:rPr lang="en-US" altLang="zh-TW"/>
              <a:t>CAM-DC-1501002 </a:t>
            </a:r>
          </a:p>
        </p:txBody>
      </p:sp>
      <p:sp>
        <p:nvSpPr>
          <p:cNvPr id="6" name="投影片編號版面配置區 5"/>
          <p:cNvSpPr>
            <a:spLocks noGrp="1"/>
          </p:cNvSpPr>
          <p:nvPr>
            <p:ph type="sldNum" sz="quarter" idx="12"/>
          </p:nvPr>
        </p:nvSpPr>
        <p:spPr/>
        <p:txBody>
          <a:bodyPr/>
          <a:lstStyle>
            <a:lvl1pPr>
              <a:defRPr/>
            </a:lvl1pPr>
          </a:lstStyle>
          <a:p>
            <a:fld id="{BCD804CC-5216-4571-BCFD-27263BD126F4}" type="slidenum">
              <a:rPr lang="zh-TW" altLang="en-US"/>
              <a:pPr/>
              <a:t>‹#›</a:t>
            </a:fld>
            <a:endParaRPr lang="en-US" altLang="zh-TW"/>
          </a:p>
        </p:txBody>
      </p:sp>
    </p:spTree>
    <p:extLst>
      <p:ext uri="{BB962C8B-B14F-4D97-AF65-F5344CB8AC3E}">
        <p14:creationId xmlns:p14="http://schemas.microsoft.com/office/powerpoint/2010/main" xmlns="" val="3584028812"/>
      </p:ext>
    </p:extLst>
  </p:cSld>
  <p:clrMapOvr>
    <a:masterClrMapping/>
  </p:clrMapOvr>
  <p:transition>
    <p:wipe dir="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r>
              <a:rPr lang="en-US" altLang="zh-TW"/>
              <a:t>CAM-DC-1501002 </a:t>
            </a:r>
          </a:p>
        </p:txBody>
      </p:sp>
      <p:sp>
        <p:nvSpPr>
          <p:cNvPr id="6" name="投影片編號版面配置區 5"/>
          <p:cNvSpPr>
            <a:spLocks noGrp="1"/>
          </p:cNvSpPr>
          <p:nvPr>
            <p:ph type="sldNum" sz="quarter" idx="12"/>
          </p:nvPr>
        </p:nvSpPr>
        <p:spPr/>
        <p:txBody>
          <a:bodyPr/>
          <a:lstStyle>
            <a:lvl1pPr>
              <a:defRPr/>
            </a:lvl1pPr>
          </a:lstStyle>
          <a:p>
            <a:fld id="{8C8A46E0-9820-4781-A3FC-8DC43C125C54}" type="slidenum">
              <a:rPr lang="zh-TW" altLang="en-US"/>
              <a:pPr/>
              <a:t>‹#›</a:t>
            </a:fld>
            <a:endParaRPr lang="en-US" altLang="zh-TW"/>
          </a:p>
        </p:txBody>
      </p:sp>
    </p:spTree>
    <p:extLst>
      <p:ext uri="{BB962C8B-B14F-4D97-AF65-F5344CB8AC3E}">
        <p14:creationId xmlns:p14="http://schemas.microsoft.com/office/powerpoint/2010/main" xmlns="" val="1457930027"/>
      </p:ext>
    </p:extLst>
  </p:cSld>
  <p:clrMapOvr>
    <a:masterClrMapping/>
  </p:clrMapOvr>
  <p:transition>
    <p:wipe dir="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722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722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lvl1pPr>
              <a:defRPr/>
            </a:lvl1pPr>
          </a:lstStyle>
          <a:p>
            <a:endParaRPr lang="en-US" altLang="zh-TW"/>
          </a:p>
        </p:txBody>
      </p:sp>
      <p:sp>
        <p:nvSpPr>
          <p:cNvPr id="6" name="頁尾版面配置區 5"/>
          <p:cNvSpPr>
            <a:spLocks noGrp="1"/>
          </p:cNvSpPr>
          <p:nvPr>
            <p:ph type="ftr" sz="quarter" idx="11"/>
          </p:nvPr>
        </p:nvSpPr>
        <p:spPr/>
        <p:txBody>
          <a:bodyPr/>
          <a:lstStyle>
            <a:lvl1pPr>
              <a:defRPr/>
            </a:lvl1pPr>
          </a:lstStyle>
          <a:p>
            <a:r>
              <a:rPr lang="en-US" altLang="zh-TW"/>
              <a:t>CAM-DC-1501002 </a:t>
            </a:r>
          </a:p>
        </p:txBody>
      </p:sp>
      <p:sp>
        <p:nvSpPr>
          <p:cNvPr id="7" name="投影片編號版面配置區 6"/>
          <p:cNvSpPr>
            <a:spLocks noGrp="1"/>
          </p:cNvSpPr>
          <p:nvPr>
            <p:ph type="sldNum" sz="quarter" idx="12"/>
          </p:nvPr>
        </p:nvSpPr>
        <p:spPr/>
        <p:txBody>
          <a:bodyPr/>
          <a:lstStyle>
            <a:lvl1pPr>
              <a:defRPr/>
            </a:lvl1pPr>
          </a:lstStyle>
          <a:p>
            <a:fld id="{158A57ED-3DDB-4C8F-8D82-602BE914BE37}" type="slidenum">
              <a:rPr lang="zh-TW" altLang="en-US"/>
              <a:pPr/>
              <a:t>‹#›</a:t>
            </a:fld>
            <a:endParaRPr lang="en-US" altLang="zh-TW"/>
          </a:p>
        </p:txBody>
      </p:sp>
    </p:spTree>
    <p:extLst>
      <p:ext uri="{BB962C8B-B14F-4D97-AF65-F5344CB8AC3E}">
        <p14:creationId xmlns:p14="http://schemas.microsoft.com/office/powerpoint/2010/main" xmlns="" val="1616275716"/>
      </p:ext>
    </p:extLst>
  </p:cSld>
  <p:clrMapOvr>
    <a:masterClrMapping/>
  </p:clrMapOvr>
  <p:transition>
    <p:wipe dir="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lvl1pPr>
              <a:defRPr/>
            </a:lvl1pPr>
          </a:lstStyle>
          <a:p>
            <a:endParaRPr lang="en-US" altLang="zh-TW"/>
          </a:p>
        </p:txBody>
      </p:sp>
      <p:sp>
        <p:nvSpPr>
          <p:cNvPr id="8" name="頁尾版面配置區 7"/>
          <p:cNvSpPr>
            <a:spLocks noGrp="1"/>
          </p:cNvSpPr>
          <p:nvPr>
            <p:ph type="ftr" sz="quarter" idx="11"/>
          </p:nvPr>
        </p:nvSpPr>
        <p:spPr/>
        <p:txBody>
          <a:bodyPr/>
          <a:lstStyle>
            <a:lvl1pPr>
              <a:defRPr/>
            </a:lvl1pPr>
          </a:lstStyle>
          <a:p>
            <a:r>
              <a:rPr lang="en-US" altLang="zh-TW"/>
              <a:t>CAM-DC-1501002 </a:t>
            </a:r>
          </a:p>
        </p:txBody>
      </p:sp>
      <p:sp>
        <p:nvSpPr>
          <p:cNvPr id="9" name="投影片編號版面配置區 8"/>
          <p:cNvSpPr>
            <a:spLocks noGrp="1"/>
          </p:cNvSpPr>
          <p:nvPr>
            <p:ph type="sldNum" sz="quarter" idx="12"/>
          </p:nvPr>
        </p:nvSpPr>
        <p:spPr/>
        <p:txBody>
          <a:bodyPr/>
          <a:lstStyle>
            <a:lvl1pPr>
              <a:defRPr/>
            </a:lvl1pPr>
          </a:lstStyle>
          <a:p>
            <a:fld id="{65C4B57B-33B5-4DB8-83D9-A41B2F9195A7}" type="slidenum">
              <a:rPr lang="zh-TW" altLang="en-US"/>
              <a:pPr/>
              <a:t>‹#›</a:t>
            </a:fld>
            <a:endParaRPr lang="en-US" altLang="zh-TW"/>
          </a:p>
        </p:txBody>
      </p:sp>
    </p:spTree>
    <p:extLst>
      <p:ext uri="{BB962C8B-B14F-4D97-AF65-F5344CB8AC3E}">
        <p14:creationId xmlns:p14="http://schemas.microsoft.com/office/powerpoint/2010/main" xmlns="" val="616694967"/>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xmlns="" val="39577564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lvl1pPr>
              <a:defRPr/>
            </a:lvl1pPr>
          </a:lstStyle>
          <a:p>
            <a:endParaRPr lang="en-US" altLang="zh-TW"/>
          </a:p>
        </p:txBody>
      </p:sp>
      <p:sp>
        <p:nvSpPr>
          <p:cNvPr id="4" name="頁尾版面配置區 3"/>
          <p:cNvSpPr>
            <a:spLocks noGrp="1"/>
          </p:cNvSpPr>
          <p:nvPr>
            <p:ph type="ftr" sz="quarter" idx="11"/>
          </p:nvPr>
        </p:nvSpPr>
        <p:spPr/>
        <p:txBody>
          <a:bodyPr/>
          <a:lstStyle>
            <a:lvl1pPr>
              <a:defRPr/>
            </a:lvl1pPr>
          </a:lstStyle>
          <a:p>
            <a:r>
              <a:rPr lang="en-US" altLang="zh-TW"/>
              <a:t>CAM-DC-1501002 </a:t>
            </a:r>
          </a:p>
        </p:txBody>
      </p:sp>
      <p:sp>
        <p:nvSpPr>
          <p:cNvPr id="5" name="投影片編號版面配置區 4"/>
          <p:cNvSpPr>
            <a:spLocks noGrp="1"/>
          </p:cNvSpPr>
          <p:nvPr>
            <p:ph type="sldNum" sz="quarter" idx="12"/>
          </p:nvPr>
        </p:nvSpPr>
        <p:spPr/>
        <p:txBody>
          <a:bodyPr/>
          <a:lstStyle>
            <a:lvl1pPr>
              <a:defRPr/>
            </a:lvl1pPr>
          </a:lstStyle>
          <a:p>
            <a:fld id="{20B3D9C6-F0E9-4D3C-9609-2E64E49EFFDD}" type="slidenum">
              <a:rPr lang="zh-TW" altLang="en-US"/>
              <a:pPr/>
              <a:t>‹#›</a:t>
            </a:fld>
            <a:endParaRPr lang="en-US" altLang="zh-TW"/>
          </a:p>
        </p:txBody>
      </p:sp>
    </p:spTree>
    <p:extLst>
      <p:ext uri="{BB962C8B-B14F-4D97-AF65-F5344CB8AC3E}">
        <p14:creationId xmlns:p14="http://schemas.microsoft.com/office/powerpoint/2010/main" xmlns="" val="2194437420"/>
      </p:ext>
    </p:extLst>
  </p:cSld>
  <p:clrMapOvr>
    <a:masterClrMapping/>
  </p:clrMapOvr>
  <p:transition>
    <p:wipe dir="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endParaRPr lang="en-US" altLang="zh-TW"/>
          </a:p>
        </p:txBody>
      </p:sp>
      <p:sp>
        <p:nvSpPr>
          <p:cNvPr id="3" name="頁尾版面配置區 2"/>
          <p:cNvSpPr>
            <a:spLocks noGrp="1"/>
          </p:cNvSpPr>
          <p:nvPr>
            <p:ph type="ftr" sz="quarter" idx="11"/>
          </p:nvPr>
        </p:nvSpPr>
        <p:spPr/>
        <p:txBody>
          <a:bodyPr/>
          <a:lstStyle>
            <a:lvl1pPr>
              <a:defRPr/>
            </a:lvl1pPr>
          </a:lstStyle>
          <a:p>
            <a:r>
              <a:rPr lang="en-US" altLang="zh-TW"/>
              <a:t>CAM-DC-1501002 </a:t>
            </a:r>
          </a:p>
        </p:txBody>
      </p:sp>
      <p:sp>
        <p:nvSpPr>
          <p:cNvPr id="4" name="投影片編號版面配置區 3"/>
          <p:cNvSpPr>
            <a:spLocks noGrp="1"/>
          </p:cNvSpPr>
          <p:nvPr>
            <p:ph type="sldNum" sz="quarter" idx="12"/>
          </p:nvPr>
        </p:nvSpPr>
        <p:spPr/>
        <p:txBody>
          <a:bodyPr/>
          <a:lstStyle>
            <a:lvl1pPr>
              <a:defRPr/>
            </a:lvl1pPr>
          </a:lstStyle>
          <a:p>
            <a:fld id="{A9EBBB4F-A27D-43AE-AD57-20E7BA4A041D}" type="slidenum">
              <a:rPr lang="zh-TW" altLang="en-US"/>
              <a:pPr/>
              <a:t>‹#›</a:t>
            </a:fld>
            <a:endParaRPr lang="en-US" altLang="zh-TW"/>
          </a:p>
        </p:txBody>
      </p:sp>
    </p:spTree>
    <p:extLst>
      <p:ext uri="{BB962C8B-B14F-4D97-AF65-F5344CB8AC3E}">
        <p14:creationId xmlns:p14="http://schemas.microsoft.com/office/powerpoint/2010/main" xmlns="" val="3260903128"/>
      </p:ext>
    </p:extLst>
  </p:cSld>
  <p:clrMapOvr>
    <a:masterClrMapping/>
  </p:clrMapOvr>
  <p:transition>
    <p:wipe dir="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p>
        </p:txBody>
      </p:sp>
      <p:sp>
        <p:nvSpPr>
          <p:cNvPr id="6" name="頁尾版面配置區 5"/>
          <p:cNvSpPr>
            <a:spLocks noGrp="1"/>
          </p:cNvSpPr>
          <p:nvPr>
            <p:ph type="ftr" sz="quarter" idx="11"/>
          </p:nvPr>
        </p:nvSpPr>
        <p:spPr/>
        <p:txBody>
          <a:bodyPr/>
          <a:lstStyle>
            <a:lvl1pPr>
              <a:defRPr/>
            </a:lvl1pPr>
          </a:lstStyle>
          <a:p>
            <a:r>
              <a:rPr lang="en-US" altLang="zh-TW"/>
              <a:t>CAM-DC-1501002 </a:t>
            </a:r>
          </a:p>
        </p:txBody>
      </p:sp>
      <p:sp>
        <p:nvSpPr>
          <p:cNvPr id="7" name="投影片編號版面配置區 6"/>
          <p:cNvSpPr>
            <a:spLocks noGrp="1"/>
          </p:cNvSpPr>
          <p:nvPr>
            <p:ph type="sldNum" sz="quarter" idx="12"/>
          </p:nvPr>
        </p:nvSpPr>
        <p:spPr/>
        <p:txBody>
          <a:bodyPr/>
          <a:lstStyle>
            <a:lvl1pPr>
              <a:defRPr/>
            </a:lvl1pPr>
          </a:lstStyle>
          <a:p>
            <a:fld id="{ACCDB25A-038F-4D7E-9F19-BFE46035C054}" type="slidenum">
              <a:rPr lang="zh-TW" altLang="en-US"/>
              <a:pPr/>
              <a:t>‹#›</a:t>
            </a:fld>
            <a:endParaRPr lang="en-US" altLang="zh-TW"/>
          </a:p>
        </p:txBody>
      </p:sp>
    </p:spTree>
    <p:extLst>
      <p:ext uri="{BB962C8B-B14F-4D97-AF65-F5344CB8AC3E}">
        <p14:creationId xmlns:p14="http://schemas.microsoft.com/office/powerpoint/2010/main" xmlns="" val="3160201149"/>
      </p:ext>
    </p:extLst>
  </p:cSld>
  <p:clrMapOvr>
    <a:masterClrMapping/>
  </p:clrMapOvr>
  <p:transition>
    <p:wipe dir="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p>
        </p:txBody>
      </p:sp>
      <p:sp>
        <p:nvSpPr>
          <p:cNvPr id="6" name="頁尾版面配置區 5"/>
          <p:cNvSpPr>
            <a:spLocks noGrp="1"/>
          </p:cNvSpPr>
          <p:nvPr>
            <p:ph type="ftr" sz="quarter" idx="11"/>
          </p:nvPr>
        </p:nvSpPr>
        <p:spPr/>
        <p:txBody>
          <a:bodyPr/>
          <a:lstStyle>
            <a:lvl1pPr>
              <a:defRPr/>
            </a:lvl1pPr>
          </a:lstStyle>
          <a:p>
            <a:r>
              <a:rPr lang="en-US" altLang="zh-TW"/>
              <a:t>CAM-DC-1501002 </a:t>
            </a:r>
          </a:p>
        </p:txBody>
      </p:sp>
      <p:sp>
        <p:nvSpPr>
          <p:cNvPr id="7" name="投影片編號版面配置區 6"/>
          <p:cNvSpPr>
            <a:spLocks noGrp="1"/>
          </p:cNvSpPr>
          <p:nvPr>
            <p:ph type="sldNum" sz="quarter" idx="12"/>
          </p:nvPr>
        </p:nvSpPr>
        <p:spPr/>
        <p:txBody>
          <a:bodyPr/>
          <a:lstStyle>
            <a:lvl1pPr>
              <a:defRPr/>
            </a:lvl1pPr>
          </a:lstStyle>
          <a:p>
            <a:fld id="{F6178B3E-3C55-40BD-917F-39B5C8CAAC94}" type="slidenum">
              <a:rPr lang="zh-TW" altLang="en-US"/>
              <a:pPr/>
              <a:t>‹#›</a:t>
            </a:fld>
            <a:endParaRPr lang="en-US" altLang="zh-TW"/>
          </a:p>
        </p:txBody>
      </p:sp>
    </p:spTree>
    <p:extLst>
      <p:ext uri="{BB962C8B-B14F-4D97-AF65-F5344CB8AC3E}">
        <p14:creationId xmlns:p14="http://schemas.microsoft.com/office/powerpoint/2010/main" xmlns="" val="451531517"/>
      </p:ext>
    </p:extLst>
  </p:cSld>
  <p:clrMapOvr>
    <a:masterClrMapping/>
  </p:clrMapOvr>
  <p:transition>
    <p:wipe dir="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r>
              <a:rPr lang="en-US" altLang="zh-TW"/>
              <a:t>CAM-DC-1501002 </a:t>
            </a:r>
          </a:p>
        </p:txBody>
      </p:sp>
      <p:sp>
        <p:nvSpPr>
          <p:cNvPr id="6" name="投影片編號版面配置區 5"/>
          <p:cNvSpPr>
            <a:spLocks noGrp="1"/>
          </p:cNvSpPr>
          <p:nvPr>
            <p:ph type="sldNum" sz="quarter" idx="12"/>
          </p:nvPr>
        </p:nvSpPr>
        <p:spPr/>
        <p:txBody>
          <a:bodyPr/>
          <a:lstStyle>
            <a:lvl1pPr>
              <a:defRPr/>
            </a:lvl1pPr>
          </a:lstStyle>
          <a:p>
            <a:fld id="{682272EC-B62E-47C0-B801-71FEB79BF46C}" type="slidenum">
              <a:rPr lang="zh-TW" altLang="en-US"/>
              <a:pPr/>
              <a:t>‹#›</a:t>
            </a:fld>
            <a:endParaRPr lang="en-US" altLang="zh-TW"/>
          </a:p>
        </p:txBody>
      </p:sp>
    </p:spTree>
    <p:extLst>
      <p:ext uri="{BB962C8B-B14F-4D97-AF65-F5344CB8AC3E}">
        <p14:creationId xmlns:p14="http://schemas.microsoft.com/office/powerpoint/2010/main" xmlns="" val="3828836161"/>
      </p:ext>
    </p:extLst>
  </p:cSld>
  <p:clrMapOvr>
    <a:masterClrMapping/>
  </p:clrMapOvr>
  <p:transition>
    <p:wipe dir="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83375" y="152400"/>
            <a:ext cx="2136775" cy="609600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273050" y="152400"/>
            <a:ext cx="6257925" cy="60960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r>
              <a:rPr lang="en-US" altLang="zh-TW"/>
              <a:t>CAM-DC-1501002 </a:t>
            </a:r>
          </a:p>
        </p:txBody>
      </p:sp>
      <p:sp>
        <p:nvSpPr>
          <p:cNvPr id="6" name="投影片編號版面配置區 5"/>
          <p:cNvSpPr>
            <a:spLocks noGrp="1"/>
          </p:cNvSpPr>
          <p:nvPr>
            <p:ph type="sldNum" sz="quarter" idx="12"/>
          </p:nvPr>
        </p:nvSpPr>
        <p:spPr/>
        <p:txBody>
          <a:bodyPr/>
          <a:lstStyle>
            <a:lvl1pPr>
              <a:defRPr/>
            </a:lvl1pPr>
          </a:lstStyle>
          <a:p>
            <a:fld id="{EA2CFF4A-7DBC-47BA-A565-E666F9794E49}" type="slidenum">
              <a:rPr lang="zh-TW" altLang="en-US"/>
              <a:pPr/>
              <a:t>‹#›</a:t>
            </a:fld>
            <a:endParaRPr lang="en-US" altLang="zh-TW"/>
          </a:p>
        </p:txBody>
      </p:sp>
    </p:spTree>
    <p:extLst>
      <p:ext uri="{BB962C8B-B14F-4D97-AF65-F5344CB8AC3E}">
        <p14:creationId xmlns:p14="http://schemas.microsoft.com/office/powerpoint/2010/main" xmlns="" val="946815707"/>
      </p:ext>
    </p:extLst>
  </p:cSld>
  <p:clrMapOvr>
    <a:masterClrMapping/>
  </p:clrMapOvr>
  <p:transition>
    <p:wipe dir="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4226050" name="Group 2"/>
          <p:cNvGrpSpPr>
            <a:grpSpLocks/>
          </p:cNvGrpSpPr>
          <p:nvPr/>
        </p:nvGrpSpPr>
        <p:grpSpPr bwMode="auto">
          <a:xfrm>
            <a:off x="0" y="6350"/>
            <a:ext cx="9140825" cy="6851650"/>
            <a:chOff x="0" y="4"/>
            <a:chExt cx="5758" cy="4316"/>
          </a:xfrm>
        </p:grpSpPr>
        <p:grpSp>
          <p:nvGrpSpPr>
            <p:cNvPr id="4226051" name="Group 3"/>
            <p:cNvGrpSpPr>
              <a:grpSpLocks/>
            </p:cNvGrpSpPr>
            <p:nvPr/>
          </p:nvGrpSpPr>
          <p:grpSpPr bwMode="auto">
            <a:xfrm>
              <a:off x="0" y="1161"/>
              <a:ext cx="5758" cy="3159"/>
              <a:chOff x="0" y="1161"/>
              <a:chExt cx="5758" cy="3159"/>
            </a:xfrm>
          </p:grpSpPr>
          <p:sp>
            <p:nvSpPr>
              <p:cNvPr id="4226052" name="Freeform 4"/>
              <p:cNvSpPr>
                <a:spLocks/>
              </p:cNvSpPr>
              <p:nvPr/>
            </p:nvSpPr>
            <p:spPr bwMode="hidden">
              <a:xfrm>
                <a:off x="558" y="1161"/>
                <a:ext cx="5200" cy="315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Lst>
                <a:ahLst/>
                <a:cxnLst>
                  <a:cxn ang="0">
                    <a:pos x="T0" y="T1"/>
                  </a:cxn>
                  <a:cxn ang="0">
                    <a:pos x="T2" y="T3"/>
                  </a:cxn>
                  <a:cxn ang="0">
                    <a:pos x="T4" y="T5"/>
                  </a:cxn>
                  <a:cxn ang="0">
                    <a:pos x="T6" y="T7"/>
                  </a:cxn>
                  <a:cxn ang="0">
                    <a:pos x="T8" y="T9"/>
                  </a:cxn>
                  <a:cxn ang="0">
                    <a:pos x="T10" y="T11"/>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4226053" name="Freeform 5"/>
              <p:cNvSpPr>
                <a:spLocks/>
              </p:cNvSpPr>
              <p:nvPr/>
            </p:nvSpPr>
            <p:spPr bwMode="hidden">
              <a:xfrm>
                <a:off x="0" y="1161"/>
                <a:ext cx="558" cy="315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Lst>
                <a:ahLst/>
                <a:cxnLst>
                  <a:cxn ang="0">
                    <a:pos x="T0" y="T1"/>
                  </a:cxn>
                  <a:cxn ang="0">
                    <a:pos x="T2" y="T3"/>
                  </a:cxn>
                  <a:cxn ang="0">
                    <a:pos x="T4" y="T5"/>
                  </a:cxn>
                  <a:cxn ang="0">
                    <a:pos x="T6" y="T7"/>
                  </a:cxn>
                  <a:cxn ang="0">
                    <a:pos x="T8" y="T9"/>
                  </a:cxn>
                  <a:cxn ang="0">
                    <a:pos x="T10" y="T11"/>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grpSp>
        <p:sp>
          <p:nvSpPr>
            <p:cNvPr id="4226054" name="Freeform 6"/>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4226055" name="Freeform 7"/>
            <p:cNvSpPr>
              <a:spLocks/>
            </p:cNvSpPr>
            <p:nvPr/>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4226056" name="Freeform 8"/>
            <p:cNvSpPr>
              <a:spLocks/>
            </p:cNvSpPr>
            <p:nvPr/>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grpSp>
          <p:nvGrpSpPr>
            <p:cNvPr id="4226057" name="Group 9"/>
            <p:cNvGrpSpPr>
              <a:grpSpLocks/>
            </p:cNvGrpSpPr>
            <p:nvPr/>
          </p:nvGrpSpPr>
          <p:grpSpPr bwMode="auto">
            <a:xfrm>
              <a:off x="348" y="4"/>
              <a:ext cx="5410" cy="4316"/>
              <a:chOff x="348" y="4"/>
              <a:chExt cx="5410" cy="4316"/>
            </a:xfrm>
          </p:grpSpPr>
          <p:sp>
            <p:nvSpPr>
              <p:cNvPr id="4226058" name="Freeform 10"/>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Lst>
                <a:ahLst/>
                <a:cxnLst>
                  <a:cxn ang="0">
                    <a:pos x="T0" y="T1"/>
                  </a:cxn>
                  <a:cxn ang="0">
                    <a:pos x="T2" y="T3"/>
                  </a:cxn>
                  <a:cxn ang="0">
                    <a:pos x="T4" y="T5"/>
                  </a:cxn>
                  <a:cxn ang="0">
                    <a:pos x="T6" y="T7"/>
                  </a:cxn>
                  <a:cxn ang="0">
                    <a:pos x="T8" y="T9"/>
                  </a:cxn>
                  <a:cxn ang="0">
                    <a:pos x="T10" y="T11"/>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4226059" name="Freeform 11"/>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Lst>
                <a:ahLst/>
                <a:cxnLst>
                  <a:cxn ang="0">
                    <a:pos x="T0" y="T1"/>
                  </a:cxn>
                  <a:cxn ang="0">
                    <a:pos x="T2" y="T3"/>
                  </a:cxn>
                  <a:cxn ang="0">
                    <a:pos x="T4" y="T5"/>
                  </a:cxn>
                  <a:cxn ang="0">
                    <a:pos x="T6" y="T7"/>
                  </a:cxn>
                  <a:cxn ang="0">
                    <a:pos x="T8" y="T9"/>
                  </a:cxn>
                  <a:cxn ang="0">
                    <a:pos x="T10" y="T11"/>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4226060" name="Freeform 12"/>
              <p:cNvSpPr>
                <a:spLocks/>
              </p:cNvSpPr>
              <p:nvPr/>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Lst>
                <a:ahLst/>
                <a:cxnLst>
                  <a:cxn ang="0">
                    <a:pos x="T0" y="T1"/>
                  </a:cxn>
                  <a:cxn ang="0">
                    <a:pos x="T2" y="T3"/>
                  </a:cxn>
                  <a:cxn ang="0">
                    <a:pos x="T4" y="T5"/>
                  </a:cxn>
                  <a:cxn ang="0">
                    <a:pos x="T6" y="T7"/>
                  </a:cxn>
                  <a:cxn ang="0">
                    <a:pos x="T8" y="T9"/>
                  </a:cxn>
                  <a:cxn ang="0">
                    <a:pos x="T10" y="T11"/>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4226061" name="Freeform 13"/>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Lst>
                <a:ahLst/>
                <a:cxnLst>
                  <a:cxn ang="0">
                    <a:pos x="T0" y="T1"/>
                  </a:cxn>
                  <a:cxn ang="0">
                    <a:pos x="T2" y="T3"/>
                  </a:cxn>
                  <a:cxn ang="0">
                    <a:pos x="T4" y="T5"/>
                  </a:cxn>
                  <a:cxn ang="0">
                    <a:pos x="T6" y="T7"/>
                  </a:cxn>
                  <a:cxn ang="0">
                    <a:pos x="T8" y="T9"/>
                  </a:cxn>
                  <a:cxn ang="0">
                    <a:pos x="T10" y="T11"/>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4226062" name="Freeform 14"/>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4226063" name="Freeform 15"/>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grpSp>
      </p:grpSp>
      <p:sp>
        <p:nvSpPr>
          <p:cNvPr id="4226064" name="Rectangle 16"/>
          <p:cNvSpPr>
            <a:spLocks noGrp="1" noChangeArrowheads="1"/>
          </p:cNvSpPr>
          <p:nvPr>
            <p:ph type="ctrTitle" sz="quarter"/>
          </p:nvPr>
        </p:nvSpPr>
        <p:spPr>
          <a:xfrm>
            <a:off x="1066800" y="1997075"/>
            <a:ext cx="7086600" cy="1431925"/>
          </a:xfrm>
        </p:spPr>
        <p:txBody>
          <a:bodyPr anchor="b"/>
          <a:lstStyle>
            <a:lvl1pPr>
              <a:defRPr/>
            </a:lvl1pPr>
          </a:lstStyle>
          <a:p>
            <a:pPr lvl="0"/>
            <a:r>
              <a:rPr lang="zh-TW" altLang="en-US" noProof="0"/>
              <a:t>按一下以編輯母片標題樣式</a:t>
            </a:r>
          </a:p>
        </p:txBody>
      </p:sp>
      <p:sp>
        <p:nvSpPr>
          <p:cNvPr id="4226065" name="Rectangle 17"/>
          <p:cNvSpPr>
            <a:spLocks noGrp="1" noChangeArrowheads="1"/>
          </p:cNvSpPr>
          <p:nvPr>
            <p:ph type="subTitle" sz="quarter" idx="1"/>
          </p:nvPr>
        </p:nvSpPr>
        <p:spPr>
          <a:xfrm>
            <a:off x="1066800" y="3886200"/>
            <a:ext cx="6400800" cy="1752600"/>
          </a:xfrm>
        </p:spPr>
        <p:txBody>
          <a:bodyPr/>
          <a:lstStyle>
            <a:lvl1pPr marL="0" indent="0">
              <a:buFont typeface="Wingdings" pitchFamily="2" charset="2"/>
              <a:buNone/>
              <a:defRPr/>
            </a:lvl1pPr>
          </a:lstStyle>
          <a:p>
            <a:pPr lvl="0"/>
            <a:r>
              <a:rPr lang="zh-TW" altLang="en-US" noProof="0"/>
              <a:t>按一下以編輯母片副標題樣式</a:t>
            </a:r>
          </a:p>
        </p:txBody>
      </p:sp>
      <p:sp>
        <p:nvSpPr>
          <p:cNvPr id="4226066" name="Rectangle 18"/>
          <p:cNvSpPr>
            <a:spLocks noGrp="1" noChangeArrowheads="1"/>
          </p:cNvSpPr>
          <p:nvPr>
            <p:ph type="dt" sz="quarter" idx="2"/>
          </p:nvPr>
        </p:nvSpPr>
        <p:spPr/>
        <p:txBody>
          <a:bodyPr/>
          <a:lstStyle>
            <a:lvl1pPr>
              <a:defRPr/>
            </a:lvl1pPr>
          </a:lstStyle>
          <a:p>
            <a:endParaRPr lang="en-US" altLang="zh-TW"/>
          </a:p>
        </p:txBody>
      </p:sp>
      <p:sp>
        <p:nvSpPr>
          <p:cNvPr id="4226067" name="Rectangle 19"/>
          <p:cNvSpPr>
            <a:spLocks noGrp="1" noChangeArrowheads="1"/>
          </p:cNvSpPr>
          <p:nvPr>
            <p:ph type="ftr" sz="quarter" idx="3"/>
          </p:nvPr>
        </p:nvSpPr>
        <p:spPr>
          <a:xfrm>
            <a:off x="3352800" y="6248400"/>
            <a:ext cx="2895600" cy="457200"/>
          </a:xfrm>
        </p:spPr>
        <p:txBody>
          <a:bodyPr/>
          <a:lstStyle>
            <a:lvl1pPr>
              <a:defRPr/>
            </a:lvl1pPr>
          </a:lstStyle>
          <a:p>
            <a:r>
              <a:rPr lang="en-US" altLang="zh-TW"/>
              <a:t>CAM-DC-1501002 </a:t>
            </a:r>
          </a:p>
        </p:txBody>
      </p:sp>
      <p:sp>
        <p:nvSpPr>
          <p:cNvPr id="4226068" name="Rectangle 20"/>
          <p:cNvSpPr>
            <a:spLocks noGrp="1" noChangeArrowheads="1"/>
          </p:cNvSpPr>
          <p:nvPr>
            <p:ph type="sldNum" sz="quarter" idx="4"/>
          </p:nvPr>
        </p:nvSpPr>
        <p:spPr/>
        <p:txBody>
          <a:bodyPr/>
          <a:lstStyle>
            <a:lvl1pPr>
              <a:defRPr/>
            </a:lvl1pPr>
          </a:lstStyle>
          <a:p>
            <a:fld id="{7691B5F6-E2B5-48FC-AABE-76AB04141DD6}" type="slidenum">
              <a:rPr lang="zh-TW" altLang="en-US"/>
              <a:pPr/>
              <a:t>‹#›</a:t>
            </a:fld>
            <a:endParaRPr lang="en-US" altLang="zh-TW"/>
          </a:p>
        </p:txBody>
      </p:sp>
    </p:spTree>
  </p:cSld>
  <p:clrMapOvr>
    <a:masterClrMapping/>
  </p:clrMapOvr>
  <p:transition spd="slow">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r>
              <a:rPr lang="en-US" altLang="zh-TW"/>
              <a:t>CAM-DC-1501002 </a:t>
            </a:r>
          </a:p>
        </p:txBody>
      </p:sp>
      <p:sp>
        <p:nvSpPr>
          <p:cNvPr id="6" name="投影片編號版面配置區 5"/>
          <p:cNvSpPr>
            <a:spLocks noGrp="1"/>
          </p:cNvSpPr>
          <p:nvPr>
            <p:ph type="sldNum" sz="quarter" idx="12"/>
          </p:nvPr>
        </p:nvSpPr>
        <p:spPr/>
        <p:txBody>
          <a:bodyPr/>
          <a:lstStyle>
            <a:lvl1pPr>
              <a:defRPr/>
            </a:lvl1pPr>
          </a:lstStyle>
          <a:p>
            <a:fld id="{99918116-8221-4957-95AF-B58AB8B7169C}" type="slidenum">
              <a:rPr lang="zh-TW" altLang="en-US"/>
              <a:pPr/>
              <a:t>‹#›</a:t>
            </a:fld>
            <a:endParaRPr lang="en-US" altLang="zh-TW"/>
          </a:p>
        </p:txBody>
      </p:sp>
    </p:spTree>
    <p:extLst>
      <p:ext uri="{BB962C8B-B14F-4D97-AF65-F5344CB8AC3E}">
        <p14:creationId xmlns:p14="http://schemas.microsoft.com/office/powerpoint/2010/main" xmlns="" val="2075614594"/>
      </p:ext>
    </p:extLst>
  </p:cSld>
  <p:clrMapOvr>
    <a:masterClrMapping/>
  </p:clrMapOvr>
  <p:transition spd="slow">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r>
              <a:rPr lang="en-US" altLang="zh-TW"/>
              <a:t>CAM-DC-1501002 </a:t>
            </a:r>
          </a:p>
        </p:txBody>
      </p:sp>
      <p:sp>
        <p:nvSpPr>
          <p:cNvPr id="6" name="投影片編號版面配置區 5"/>
          <p:cNvSpPr>
            <a:spLocks noGrp="1"/>
          </p:cNvSpPr>
          <p:nvPr>
            <p:ph type="sldNum" sz="quarter" idx="12"/>
          </p:nvPr>
        </p:nvSpPr>
        <p:spPr/>
        <p:txBody>
          <a:bodyPr/>
          <a:lstStyle>
            <a:lvl1pPr>
              <a:defRPr/>
            </a:lvl1pPr>
          </a:lstStyle>
          <a:p>
            <a:fld id="{EC80E7BE-D234-4DED-9DB1-A9AD83D858F0}" type="slidenum">
              <a:rPr lang="zh-TW" altLang="en-US"/>
              <a:pPr/>
              <a:t>‹#›</a:t>
            </a:fld>
            <a:endParaRPr lang="en-US" altLang="zh-TW"/>
          </a:p>
        </p:txBody>
      </p:sp>
    </p:spTree>
    <p:extLst>
      <p:ext uri="{BB962C8B-B14F-4D97-AF65-F5344CB8AC3E}">
        <p14:creationId xmlns:p14="http://schemas.microsoft.com/office/powerpoint/2010/main" xmlns="" val="1330127428"/>
      </p:ext>
    </p:extLst>
  </p:cSld>
  <p:clrMapOvr>
    <a:masterClrMapping/>
  </p:clrMapOvr>
  <p:transition spd="slow">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1066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914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lvl1pPr>
              <a:defRPr/>
            </a:lvl1pPr>
          </a:lstStyle>
          <a:p>
            <a:endParaRPr lang="en-US" altLang="zh-TW"/>
          </a:p>
        </p:txBody>
      </p:sp>
      <p:sp>
        <p:nvSpPr>
          <p:cNvPr id="6" name="頁尾版面配置區 5"/>
          <p:cNvSpPr>
            <a:spLocks noGrp="1"/>
          </p:cNvSpPr>
          <p:nvPr>
            <p:ph type="ftr" sz="quarter" idx="11"/>
          </p:nvPr>
        </p:nvSpPr>
        <p:spPr/>
        <p:txBody>
          <a:bodyPr/>
          <a:lstStyle>
            <a:lvl1pPr>
              <a:defRPr/>
            </a:lvl1pPr>
          </a:lstStyle>
          <a:p>
            <a:r>
              <a:rPr lang="en-US" altLang="zh-TW"/>
              <a:t>CAM-DC-1501002 </a:t>
            </a:r>
          </a:p>
        </p:txBody>
      </p:sp>
      <p:sp>
        <p:nvSpPr>
          <p:cNvPr id="7" name="投影片編號版面配置區 6"/>
          <p:cNvSpPr>
            <a:spLocks noGrp="1"/>
          </p:cNvSpPr>
          <p:nvPr>
            <p:ph type="sldNum" sz="quarter" idx="12"/>
          </p:nvPr>
        </p:nvSpPr>
        <p:spPr/>
        <p:txBody>
          <a:bodyPr/>
          <a:lstStyle>
            <a:lvl1pPr>
              <a:defRPr/>
            </a:lvl1pPr>
          </a:lstStyle>
          <a:p>
            <a:fld id="{A147F4FB-657E-4C4C-9F98-E3CD4C0D4470}" type="slidenum">
              <a:rPr lang="zh-TW" altLang="en-US"/>
              <a:pPr/>
              <a:t>‹#›</a:t>
            </a:fld>
            <a:endParaRPr lang="en-US" altLang="zh-TW"/>
          </a:p>
        </p:txBody>
      </p:sp>
    </p:spTree>
    <p:extLst>
      <p:ext uri="{BB962C8B-B14F-4D97-AF65-F5344CB8AC3E}">
        <p14:creationId xmlns:p14="http://schemas.microsoft.com/office/powerpoint/2010/main" xmlns="" val="421041296"/>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vmlDrawing" Target="../drawings/vmlDrawing1.v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oleObject" Target="../embeddings/oleObject1.bin"/></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2.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vmlDrawing" Target="../drawings/vmlDrawing2.v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3.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oleObject" Target="../embeddings/oleObject2.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5.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5.jpe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image" Target="../media/image7.jpeg"/><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image" Target="../media/image6.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image" Target="../media/image10.jpeg"/><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image" Target="../media/image12.jpeg"/><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image" Target="../media/image11.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FFFFFF"/>
            </a:gs>
            <a:gs pos="100000">
              <a:srgbClr val="6699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19100" y="628650"/>
            <a:ext cx="827405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zh-TW" altLang="en-US"/>
              <a:t>按一下以編輯母片標題樣式</a:t>
            </a:r>
            <a:endParaRPr lang="en-US" altLang="zh-TW"/>
          </a:p>
        </p:txBody>
      </p:sp>
      <p:sp>
        <p:nvSpPr>
          <p:cNvPr id="1027" name="Rectangle 3"/>
          <p:cNvSpPr>
            <a:spLocks noGrp="1" noChangeArrowheads="1"/>
          </p:cNvSpPr>
          <p:nvPr>
            <p:ph type="body" idx="1"/>
          </p:nvPr>
        </p:nvSpPr>
        <p:spPr bwMode="auto">
          <a:xfrm>
            <a:off x="506413" y="1524000"/>
            <a:ext cx="8148637" cy="447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First level</a:t>
            </a:r>
          </a:p>
          <a:p>
            <a:pPr lvl="2"/>
            <a:r>
              <a:rPr lang="en-US" altLang="zh-TW"/>
              <a:t>Second level</a:t>
            </a:r>
          </a:p>
          <a:p>
            <a:pPr lvl="3"/>
            <a:r>
              <a:rPr lang="en-US" altLang="zh-TW"/>
              <a:t>Third level</a:t>
            </a:r>
          </a:p>
          <a:p>
            <a:pPr lvl="4"/>
            <a:r>
              <a:rPr lang="en-US" altLang="zh-TW"/>
              <a:t>Fourth level</a:t>
            </a:r>
          </a:p>
        </p:txBody>
      </p:sp>
      <p:sp>
        <p:nvSpPr>
          <p:cNvPr id="306180" name="Rectangle 4"/>
          <p:cNvSpPr>
            <a:spLocks noChangeArrowheads="1"/>
          </p:cNvSpPr>
          <p:nvPr/>
        </p:nvSpPr>
        <p:spPr bwMode="auto">
          <a:xfrm>
            <a:off x="5029200" y="6191250"/>
            <a:ext cx="3668713" cy="304800"/>
          </a:xfrm>
          <a:prstGeom prst="rect">
            <a:avLst/>
          </a:prstGeom>
          <a:noFill/>
          <a:ln w="9525">
            <a:noFill/>
            <a:miter lim="800000"/>
            <a:headEnd/>
            <a:tailEnd/>
          </a:ln>
          <a:effectLst/>
        </p:spPr>
        <p:txBody>
          <a:bodyPr lIns="92075" tIns="46038" rIns="92075" bIns="46038">
            <a:spAutoFit/>
          </a:bodyPr>
          <a:lstStyle>
            <a:lvl1pPr>
              <a:defRPr sz="2400">
                <a:solidFill>
                  <a:schemeClr val="tx1"/>
                </a:solidFill>
                <a:latin typeface="Arial Narrow" pitchFamily="34" charset="0"/>
              </a:defRPr>
            </a:lvl1pPr>
            <a:lvl2pPr marL="742950" indent="-285750">
              <a:defRPr sz="2400">
                <a:solidFill>
                  <a:schemeClr val="tx1"/>
                </a:solidFill>
                <a:latin typeface="Arial Narrow" pitchFamily="34" charset="0"/>
              </a:defRPr>
            </a:lvl2pPr>
            <a:lvl3pPr marL="1143000" indent="-228600">
              <a:defRPr sz="2400">
                <a:solidFill>
                  <a:schemeClr val="tx1"/>
                </a:solidFill>
                <a:latin typeface="Arial Narrow" pitchFamily="34" charset="0"/>
              </a:defRPr>
            </a:lvl3pPr>
            <a:lvl4pPr marL="1600200" indent="-228600">
              <a:defRPr sz="2400">
                <a:solidFill>
                  <a:schemeClr val="tx1"/>
                </a:solidFill>
                <a:latin typeface="Arial Narrow" pitchFamily="34" charset="0"/>
              </a:defRPr>
            </a:lvl4pPr>
            <a:lvl5pPr marL="2057400" indent="-228600">
              <a:defRPr sz="2400">
                <a:solidFill>
                  <a:schemeClr val="tx1"/>
                </a:solidFill>
                <a:latin typeface="Arial Narrow" pitchFamily="34" charset="0"/>
              </a:defRPr>
            </a:lvl5pPr>
            <a:lvl6pPr marL="2514600" indent="-228600" eaLnBrk="0" fontAlgn="base" hangingPunct="0">
              <a:spcBef>
                <a:spcPct val="0"/>
              </a:spcBef>
              <a:spcAft>
                <a:spcPct val="0"/>
              </a:spcAft>
              <a:defRPr sz="2400">
                <a:solidFill>
                  <a:schemeClr val="tx1"/>
                </a:solidFill>
                <a:latin typeface="Arial Narrow" pitchFamily="34" charset="0"/>
              </a:defRPr>
            </a:lvl6pPr>
            <a:lvl7pPr marL="2971800" indent="-228600" eaLnBrk="0" fontAlgn="base" hangingPunct="0">
              <a:spcBef>
                <a:spcPct val="0"/>
              </a:spcBef>
              <a:spcAft>
                <a:spcPct val="0"/>
              </a:spcAft>
              <a:defRPr sz="2400">
                <a:solidFill>
                  <a:schemeClr val="tx1"/>
                </a:solidFill>
                <a:latin typeface="Arial Narrow" pitchFamily="34" charset="0"/>
              </a:defRPr>
            </a:lvl7pPr>
            <a:lvl8pPr marL="3429000" indent="-228600" eaLnBrk="0" fontAlgn="base" hangingPunct="0">
              <a:spcBef>
                <a:spcPct val="0"/>
              </a:spcBef>
              <a:spcAft>
                <a:spcPct val="0"/>
              </a:spcAft>
              <a:defRPr sz="2400">
                <a:solidFill>
                  <a:schemeClr val="tx1"/>
                </a:solidFill>
                <a:latin typeface="Arial Narrow" pitchFamily="34" charset="0"/>
              </a:defRPr>
            </a:lvl8pPr>
            <a:lvl9pPr marL="3886200" indent="-228600" eaLnBrk="0" fontAlgn="base" hangingPunct="0">
              <a:spcBef>
                <a:spcPct val="0"/>
              </a:spcBef>
              <a:spcAft>
                <a:spcPct val="0"/>
              </a:spcAft>
              <a:defRPr sz="2400">
                <a:solidFill>
                  <a:schemeClr val="tx1"/>
                </a:solidFill>
                <a:latin typeface="Arial Narrow" pitchFamily="34" charset="0"/>
              </a:defRPr>
            </a:lvl9pPr>
          </a:lstStyle>
          <a:p>
            <a:pPr algn="r"/>
            <a:r>
              <a:rPr lang="en-US" altLang="zh-TW" sz="1400">
                <a:ea typeface="新細明體" pitchFamily="18" charset="-120"/>
              </a:rPr>
              <a:t>Breast Cancer and Treatment—</a:t>
            </a:r>
            <a:fld id="{A67D3097-4E50-4467-BD38-4F35EB461144}" type="slidenum">
              <a:rPr lang="en-US" altLang="zh-TW" sz="1400">
                <a:ea typeface="新細明體" pitchFamily="18" charset="-120"/>
              </a:rPr>
              <a:pPr algn="r"/>
              <a:t>‹#›</a:t>
            </a:fld>
            <a:endParaRPr lang="en-US" altLang="zh-TW" sz="1400">
              <a:ea typeface="新細明體" pitchFamily="18" charset="-120"/>
            </a:endParaRPr>
          </a:p>
        </p:txBody>
      </p:sp>
      <p:sp>
        <p:nvSpPr>
          <p:cNvPr id="306181" name="Line 5"/>
          <p:cNvSpPr>
            <a:spLocks noChangeShapeType="1"/>
          </p:cNvSpPr>
          <p:nvPr/>
        </p:nvSpPr>
        <p:spPr bwMode="auto">
          <a:xfrm>
            <a:off x="5322888" y="6477000"/>
            <a:ext cx="3344862" cy="0"/>
          </a:xfrm>
          <a:prstGeom prst="line">
            <a:avLst/>
          </a:prstGeom>
          <a:noFill/>
          <a:ln w="50800">
            <a:solidFill>
              <a:srgbClr val="0066FF"/>
            </a:solidFill>
            <a:round/>
            <a:headEnd type="none" w="sm" len="sm"/>
            <a:tailEnd type="none" w="sm" len="sm"/>
          </a:ln>
          <a:effectLst/>
        </p:spPr>
        <p:txBody>
          <a:bodyPr wrap="none" anchor="ctr"/>
          <a:lstStyle/>
          <a:p>
            <a:pPr>
              <a:defRPr/>
            </a:pPr>
            <a:endParaRPr lang="en-US"/>
          </a:p>
        </p:txBody>
      </p:sp>
      <p:sp>
        <p:nvSpPr>
          <p:cNvPr id="306183" name="Line 7"/>
          <p:cNvSpPr>
            <a:spLocks noChangeShapeType="1"/>
          </p:cNvSpPr>
          <p:nvPr/>
        </p:nvSpPr>
        <p:spPr bwMode="auto">
          <a:xfrm>
            <a:off x="544513" y="538163"/>
            <a:ext cx="8180387" cy="0"/>
          </a:xfrm>
          <a:prstGeom prst="line">
            <a:avLst/>
          </a:prstGeom>
          <a:noFill/>
          <a:ln w="76200">
            <a:solidFill>
              <a:srgbClr val="0066FF"/>
            </a:solidFill>
            <a:round/>
            <a:headEnd type="none" w="sm" len="sm"/>
            <a:tailEnd type="none" w="sm" len="sm"/>
          </a:ln>
          <a:effectLst/>
        </p:spPr>
        <p:txBody>
          <a:bodyPr wrap="none" anchor="ctr"/>
          <a:lstStyle/>
          <a:p>
            <a:pPr>
              <a:defRPr/>
            </a:pPr>
            <a:endParaRPr lang="en-US"/>
          </a:p>
        </p:txBody>
      </p:sp>
      <p:sp>
        <p:nvSpPr>
          <p:cNvPr id="306185" name="Rectangle 9"/>
          <p:cNvSpPr>
            <a:spLocks noChangeArrowheads="1"/>
          </p:cNvSpPr>
          <p:nvPr/>
        </p:nvSpPr>
        <p:spPr bwMode="auto">
          <a:xfrm>
            <a:off x="457200" y="6323013"/>
            <a:ext cx="4114800" cy="396875"/>
          </a:xfrm>
          <a:prstGeom prst="rect">
            <a:avLst/>
          </a:prstGeom>
          <a:noFill/>
          <a:ln w="9525">
            <a:noFill/>
            <a:miter lim="800000"/>
            <a:headEnd/>
            <a:tailEnd/>
          </a:ln>
          <a:effectLst/>
        </p:spPr>
        <p:txBody>
          <a:bodyPr lIns="92075" tIns="46038" rIns="92075" bIns="46038">
            <a:spAutoFit/>
          </a:bodyPr>
          <a:lstStyle/>
          <a:p>
            <a:pPr>
              <a:defRPr/>
            </a:pPr>
            <a:r>
              <a:rPr lang="en-US" sz="1000" b="1">
                <a:solidFill>
                  <a:srgbClr val="000000"/>
                </a:solidFill>
              </a:rPr>
              <a:t>CONFIDENTIAL—EDUCATIONAL AND TRAINING MATERIALS.</a:t>
            </a:r>
            <a:br>
              <a:rPr lang="en-US" sz="1000" b="1">
                <a:solidFill>
                  <a:srgbClr val="000000"/>
                </a:solidFill>
              </a:rPr>
            </a:br>
            <a:r>
              <a:rPr lang="en-US" sz="1000" b="1">
                <a:solidFill>
                  <a:srgbClr val="000000"/>
                </a:solidFill>
              </a:rPr>
              <a:t>DO NOT DETAIL OR DISTRIBUTE TO ANY THIRD PARTIES.</a:t>
            </a:r>
            <a:r>
              <a:rPr lang="en-US" sz="1000" b="1"/>
              <a:t> </a:t>
            </a:r>
          </a:p>
        </p:txBody>
      </p:sp>
      <p:sp>
        <p:nvSpPr>
          <p:cNvPr id="306186" name="Rectangle 10"/>
          <p:cNvSpPr>
            <a:spLocks noChangeArrowheads="1"/>
          </p:cNvSpPr>
          <p:nvPr/>
        </p:nvSpPr>
        <p:spPr bwMode="auto">
          <a:xfrm>
            <a:off x="3429000" y="152400"/>
            <a:ext cx="5334000" cy="366713"/>
          </a:xfrm>
          <a:prstGeom prst="rect">
            <a:avLst/>
          </a:prstGeom>
          <a:noFill/>
          <a:ln w="9525">
            <a:noFill/>
            <a:miter lim="800000"/>
            <a:headEnd/>
            <a:tailEnd/>
          </a:ln>
          <a:effectLst/>
        </p:spPr>
        <p:txBody>
          <a:bodyPr lIns="92075" tIns="46038" rIns="92075" bIns="46038">
            <a:spAutoFit/>
          </a:bodyPr>
          <a:lstStyle/>
          <a:p>
            <a:pPr algn="r">
              <a:defRPr/>
            </a:pPr>
            <a:r>
              <a:rPr lang="en-US" sz="1800" b="1" i="1"/>
              <a:t>Cancer Types and Treatment Learning System</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hf sldNum="0" hdr="0" ftr="0" dt="0"/>
  <p:txStyles>
    <p:titleStyle>
      <a:lvl1pPr algn="l" rtl="0" eaLnBrk="1" fontAlgn="base" hangingPunct="1">
        <a:spcBef>
          <a:spcPct val="0"/>
        </a:spcBef>
        <a:spcAft>
          <a:spcPct val="0"/>
        </a:spcAft>
        <a:defRPr sz="4000" b="1">
          <a:solidFill>
            <a:schemeClr val="tx1"/>
          </a:solidFill>
          <a:latin typeface="+mj-lt"/>
          <a:ea typeface="+mj-ea"/>
          <a:cs typeface="+mj-cs"/>
        </a:defRPr>
      </a:lvl1pPr>
      <a:lvl2pPr algn="l" rtl="0" eaLnBrk="1" fontAlgn="base" hangingPunct="1">
        <a:spcBef>
          <a:spcPct val="0"/>
        </a:spcBef>
        <a:spcAft>
          <a:spcPct val="0"/>
        </a:spcAft>
        <a:defRPr sz="4000" b="1">
          <a:solidFill>
            <a:schemeClr val="tx1"/>
          </a:solidFill>
          <a:latin typeface="Arial Narrow" pitchFamily="34" charset="0"/>
        </a:defRPr>
      </a:lvl2pPr>
      <a:lvl3pPr algn="l" rtl="0" eaLnBrk="1" fontAlgn="base" hangingPunct="1">
        <a:spcBef>
          <a:spcPct val="0"/>
        </a:spcBef>
        <a:spcAft>
          <a:spcPct val="0"/>
        </a:spcAft>
        <a:defRPr sz="4000" b="1">
          <a:solidFill>
            <a:schemeClr val="tx1"/>
          </a:solidFill>
          <a:latin typeface="Arial Narrow" pitchFamily="34" charset="0"/>
        </a:defRPr>
      </a:lvl3pPr>
      <a:lvl4pPr algn="l" rtl="0" eaLnBrk="1" fontAlgn="base" hangingPunct="1">
        <a:spcBef>
          <a:spcPct val="0"/>
        </a:spcBef>
        <a:spcAft>
          <a:spcPct val="0"/>
        </a:spcAft>
        <a:defRPr sz="4000" b="1">
          <a:solidFill>
            <a:schemeClr val="tx1"/>
          </a:solidFill>
          <a:latin typeface="Arial Narrow" pitchFamily="34" charset="0"/>
        </a:defRPr>
      </a:lvl4pPr>
      <a:lvl5pPr algn="l" rtl="0" eaLnBrk="1" fontAlgn="base" hangingPunct="1">
        <a:spcBef>
          <a:spcPct val="0"/>
        </a:spcBef>
        <a:spcAft>
          <a:spcPct val="0"/>
        </a:spcAft>
        <a:defRPr sz="4000" b="1">
          <a:solidFill>
            <a:schemeClr val="tx1"/>
          </a:solidFill>
          <a:latin typeface="Arial Narrow" pitchFamily="34" charset="0"/>
        </a:defRPr>
      </a:lvl5pPr>
      <a:lvl6pPr marL="457200" algn="l" rtl="0" eaLnBrk="1" fontAlgn="base" hangingPunct="1">
        <a:spcBef>
          <a:spcPct val="0"/>
        </a:spcBef>
        <a:spcAft>
          <a:spcPct val="0"/>
        </a:spcAft>
        <a:defRPr sz="4000" b="1">
          <a:solidFill>
            <a:schemeClr val="tx1"/>
          </a:solidFill>
          <a:latin typeface="Arial Narrow" pitchFamily="34" charset="0"/>
        </a:defRPr>
      </a:lvl6pPr>
      <a:lvl7pPr marL="914400" algn="l" rtl="0" eaLnBrk="1" fontAlgn="base" hangingPunct="1">
        <a:spcBef>
          <a:spcPct val="0"/>
        </a:spcBef>
        <a:spcAft>
          <a:spcPct val="0"/>
        </a:spcAft>
        <a:defRPr sz="4000" b="1">
          <a:solidFill>
            <a:schemeClr val="tx1"/>
          </a:solidFill>
          <a:latin typeface="Arial Narrow" pitchFamily="34" charset="0"/>
        </a:defRPr>
      </a:lvl7pPr>
      <a:lvl8pPr marL="1371600" algn="l" rtl="0" eaLnBrk="1" fontAlgn="base" hangingPunct="1">
        <a:spcBef>
          <a:spcPct val="0"/>
        </a:spcBef>
        <a:spcAft>
          <a:spcPct val="0"/>
        </a:spcAft>
        <a:defRPr sz="4000" b="1">
          <a:solidFill>
            <a:schemeClr val="tx1"/>
          </a:solidFill>
          <a:latin typeface="Arial Narrow" pitchFamily="34" charset="0"/>
        </a:defRPr>
      </a:lvl8pPr>
      <a:lvl9pPr marL="1828800" algn="l" rtl="0" eaLnBrk="1" fontAlgn="base" hangingPunct="1">
        <a:spcBef>
          <a:spcPct val="0"/>
        </a:spcBef>
        <a:spcAft>
          <a:spcPct val="0"/>
        </a:spcAft>
        <a:defRPr sz="4000" b="1">
          <a:solidFill>
            <a:schemeClr val="tx1"/>
          </a:solidFill>
          <a:latin typeface="Arial Narrow" pitchFamily="34" charset="0"/>
        </a:defRPr>
      </a:lvl9pPr>
    </p:titleStyle>
    <p:bodyStyle>
      <a:lvl1pPr marL="342900" indent="-342900" algn="l" rtl="0" eaLnBrk="1" fontAlgn="base" hangingPunct="1">
        <a:spcBef>
          <a:spcPct val="20000"/>
        </a:spcBef>
        <a:spcAft>
          <a:spcPct val="0"/>
        </a:spcAft>
        <a:defRPr sz="3600">
          <a:solidFill>
            <a:schemeClr val="tx1"/>
          </a:solidFill>
          <a:latin typeface="+mn-lt"/>
          <a:ea typeface="+mn-ea"/>
          <a:cs typeface="+mn-cs"/>
        </a:defRPr>
      </a:lvl1pPr>
      <a:lvl2pPr marL="571500" indent="-457200" algn="l" rtl="0" eaLnBrk="1" fontAlgn="base" hangingPunct="1">
        <a:spcBef>
          <a:spcPct val="20000"/>
        </a:spcBef>
        <a:spcAft>
          <a:spcPct val="0"/>
        </a:spcAft>
        <a:buClr>
          <a:schemeClr val="tx1"/>
        </a:buClr>
        <a:buSzPct val="80000"/>
        <a:buFont typeface="Wingdings" pitchFamily="2" charset="2"/>
        <a:buChar char="u"/>
        <a:defRPr sz="3600">
          <a:solidFill>
            <a:schemeClr val="tx1"/>
          </a:solidFill>
          <a:latin typeface="+mn-lt"/>
        </a:defRPr>
      </a:lvl2pPr>
      <a:lvl3pPr marL="1028700" indent="-342900" algn="l" rtl="0" eaLnBrk="1" fontAlgn="base" hangingPunct="1">
        <a:spcBef>
          <a:spcPct val="20000"/>
        </a:spcBef>
        <a:spcAft>
          <a:spcPct val="0"/>
        </a:spcAft>
        <a:buClr>
          <a:schemeClr val="tx1"/>
        </a:buClr>
        <a:buSzPct val="80000"/>
        <a:buFont typeface="Wingdings" pitchFamily="2" charset="2"/>
        <a:buChar char="n"/>
        <a:defRPr sz="3200">
          <a:solidFill>
            <a:schemeClr val="tx1"/>
          </a:solidFill>
          <a:latin typeface="+mn-lt"/>
        </a:defRPr>
      </a:lvl3pPr>
      <a:lvl4pPr marL="1428750" indent="-285750" algn="l" rtl="0" eaLnBrk="1" fontAlgn="base" hangingPunct="1">
        <a:spcBef>
          <a:spcPct val="20000"/>
        </a:spcBef>
        <a:spcAft>
          <a:spcPct val="0"/>
        </a:spcAft>
        <a:buClr>
          <a:schemeClr val="tx1"/>
        </a:buClr>
        <a:buSzPct val="65000"/>
        <a:buFont typeface="Wingdings" pitchFamily="2" charset="2"/>
        <a:buChar char="l"/>
        <a:defRPr sz="2800">
          <a:solidFill>
            <a:schemeClr val="tx1"/>
          </a:solidFill>
          <a:latin typeface="+mn-lt"/>
        </a:defRPr>
      </a:lvl4pPr>
      <a:lvl5pPr marL="1828800" indent="-285750" algn="l" rtl="0" eaLnBrk="1" fontAlgn="base" hangingPunct="1">
        <a:spcBef>
          <a:spcPct val="20000"/>
        </a:spcBef>
        <a:spcAft>
          <a:spcPct val="0"/>
        </a:spcAft>
        <a:buClr>
          <a:schemeClr val="tx1"/>
        </a:buClr>
        <a:buSzPct val="65000"/>
        <a:buFont typeface="Wingdings" pitchFamily="2" charset="2"/>
        <a:buChar char="l"/>
        <a:defRPr sz="2400">
          <a:solidFill>
            <a:schemeClr val="tx1"/>
          </a:solidFill>
          <a:latin typeface="+mn-lt"/>
        </a:defRPr>
      </a:lvl5pPr>
      <a:lvl6pPr marL="2286000" indent="-285750" algn="l" rtl="0" eaLnBrk="1" fontAlgn="base" hangingPunct="1">
        <a:spcBef>
          <a:spcPct val="20000"/>
        </a:spcBef>
        <a:spcAft>
          <a:spcPct val="0"/>
        </a:spcAft>
        <a:buClr>
          <a:schemeClr val="tx1"/>
        </a:buClr>
        <a:buSzPct val="65000"/>
        <a:buFont typeface="Wingdings" pitchFamily="2" charset="2"/>
        <a:buChar char="l"/>
        <a:defRPr sz="2400">
          <a:solidFill>
            <a:schemeClr val="tx1"/>
          </a:solidFill>
          <a:latin typeface="+mn-lt"/>
        </a:defRPr>
      </a:lvl6pPr>
      <a:lvl7pPr marL="2743200" indent="-285750" algn="l" rtl="0" eaLnBrk="1" fontAlgn="base" hangingPunct="1">
        <a:spcBef>
          <a:spcPct val="20000"/>
        </a:spcBef>
        <a:spcAft>
          <a:spcPct val="0"/>
        </a:spcAft>
        <a:buClr>
          <a:schemeClr val="tx1"/>
        </a:buClr>
        <a:buSzPct val="65000"/>
        <a:buFont typeface="Wingdings" pitchFamily="2" charset="2"/>
        <a:buChar char="l"/>
        <a:defRPr sz="2400">
          <a:solidFill>
            <a:schemeClr val="tx1"/>
          </a:solidFill>
          <a:latin typeface="+mn-lt"/>
        </a:defRPr>
      </a:lvl7pPr>
      <a:lvl8pPr marL="3200400" indent="-285750" algn="l" rtl="0" eaLnBrk="1" fontAlgn="base" hangingPunct="1">
        <a:spcBef>
          <a:spcPct val="20000"/>
        </a:spcBef>
        <a:spcAft>
          <a:spcPct val="0"/>
        </a:spcAft>
        <a:buClr>
          <a:schemeClr val="tx1"/>
        </a:buClr>
        <a:buSzPct val="65000"/>
        <a:buFont typeface="Wingdings" pitchFamily="2" charset="2"/>
        <a:buChar char="l"/>
        <a:defRPr sz="2400">
          <a:solidFill>
            <a:schemeClr val="tx1"/>
          </a:solidFill>
          <a:latin typeface="+mn-lt"/>
        </a:defRPr>
      </a:lvl8pPr>
      <a:lvl9pPr marL="3657600" indent="-285750" algn="l" rtl="0" eaLnBrk="1" fontAlgn="base" hangingPunct="1">
        <a:spcBef>
          <a:spcPct val="20000"/>
        </a:spcBef>
        <a:spcAft>
          <a:spcPct val="0"/>
        </a:spcAft>
        <a:buClr>
          <a:schemeClr val="tx1"/>
        </a:buClr>
        <a:buSzPct val="65000"/>
        <a:buFont typeface="Wingdings" pitchFamily="2" charset="2"/>
        <a:buChar char="l"/>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4240386" name="Rectangle 2"/>
          <p:cNvSpPr>
            <a:spLocks noGrp="1" noChangeArrowheads="1"/>
          </p:cNvSpPr>
          <p:nvPr>
            <p:ph type="title"/>
          </p:nvPr>
        </p:nvSpPr>
        <p:spPr bwMode="auto">
          <a:xfrm>
            <a:off x="0" y="309563"/>
            <a:ext cx="91440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p>
            <a:pPr lvl="0"/>
            <a:r>
              <a:rPr lang="zh-TW" altLang="en-US"/>
              <a:t>按一下以編輯母片標題樣式</a:t>
            </a:r>
            <a:endParaRPr lang="en-US" altLang="en-US"/>
          </a:p>
        </p:txBody>
      </p:sp>
      <p:sp>
        <p:nvSpPr>
          <p:cNvPr id="4240387" name="Rectangle 3"/>
          <p:cNvSpPr>
            <a:spLocks noGrp="1" noChangeArrowheads="1"/>
          </p:cNvSpPr>
          <p:nvPr>
            <p:ph type="body" idx="1"/>
          </p:nvPr>
        </p:nvSpPr>
        <p:spPr bwMode="auto">
          <a:xfrm>
            <a:off x="257175" y="1689100"/>
            <a:ext cx="8609013" cy="424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4240388" name="Line 4"/>
          <p:cNvSpPr>
            <a:spLocks noChangeShapeType="1"/>
          </p:cNvSpPr>
          <p:nvPr/>
        </p:nvSpPr>
        <p:spPr bwMode="auto">
          <a:xfrm>
            <a:off x="0" y="1473200"/>
            <a:ext cx="9144000" cy="0"/>
          </a:xfrm>
          <a:prstGeom prst="line">
            <a:avLst/>
          </a:prstGeom>
          <a:noFill/>
          <a:ln w="3175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zh-TW" altLang="en-US"/>
          </a:p>
        </p:txBody>
      </p:sp>
      <p:sp>
        <p:nvSpPr>
          <p:cNvPr id="4240389" name="Text Box 5"/>
          <p:cNvSpPr txBox="1">
            <a:spLocks noChangeArrowheads="1"/>
          </p:cNvSpPr>
          <p:nvPr/>
        </p:nvSpPr>
        <p:spPr bwMode="auto">
          <a:xfrm>
            <a:off x="8763000" y="6583363"/>
            <a:ext cx="388938"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l"/>
            <a:fld id="{252695A2-E3B6-4A39-AA3D-2442775F8CDE}" type="slidenum">
              <a:rPr lang="zh-TW" altLang="en-US" sz="1200">
                <a:solidFill>
                  <a:schemeClr val="tx1"/>
                </a:solidFill>
                <a:effectLst/>
                <a:ea typeface="新細明體" pitchFamily="18" charset="-120"/>
                <a:cs typeface="Arial" pitchFamily="34" charset="0"/>
              </a:rPr>
              <a:pPr algn="l"/>
              <a:t>‹#›</a:t>
            </a:fld>
            <a:endParaRPr lang="en-US" altLang="zh-TW" sz="1200">
              <a:solidFill>
                <a:schemeClr val="tx1"/>
              </a:solidFill>
              <a:effectLst/>
              <a:ea typeface="新細明體" pitchFamily="18" charset="-120"/>
              <a:cs typeface="Arial" pitchFamily="34" charset="0"/>
            </a:endParaRPr>
          </a:p>
        </p:txBody>
      </p:sp>
    </p:spTree>
  </p:cSld>
  <p:clrMap bg1="dk2" tx1="lt1" bg2="dk1"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ransition/>
  <p:hf sldNum="0" hdr="0" ftr="0" dt="0"/>
  <p:txStyles>
    <p:titleStyle>
      <a:lvl1pPr algn="ctr" rtl="0" eaLnBrk="1" fontAlgn="base" hangingPunct="1">
        <a:lnSpc>
          <a:spcPts val="4000"/>
        </a:lnSpc>
        <a:spcBef>
          <a:spcPct val="0"/>
        </a:spcBef>
        <a:spcAft>
          <a:spcPct val="0"/>
        </a:spcAft>
        <a:defRPr kumimoji="1" sz="3800" b="1">
          <a:solidFill>
            <a:srgbClr val="9999FF"/>
          </a:solidFill>
          <a:latin typeface="+mj-lt"/>
          <a:ea typeface="+mj-ea"/>
          <a:cs typeface="+mj-cs"/>
        </a:defRPr>
      </a:lvl1pPr>
      <a:lvl2pPr algn="ctr" rtl="0" eaLnBrk="1" fontAlgn="base" hangingPunct="1">
        <a:lnSpc>
          <a:spcPts val="4000"/>
        </a:lnSpc>
        <a:spcBef>
          <a:spcPct val="0"/>
        </a:spcBef>
        <a:spcAft>
          <a:spcPct val="0"/>
        </a:spcAft>
        <a:defRPr kumimoji="1" sz="3800" b="1">
          <a:solidFill>
            <a:srgbClr val="9999FF"/>
          </a:solidFill>
          <a:latin typeface="Arial" pitchFamily="34" charset="0"/>
          <a:ea typeface="新細明體" pitchFamily="18" charset="-120"/>
          <a:cs typeface="Arial" pitchFamily="34" charset="0"/>
        </a:defRPr>
      </a:lvl2pPr>
      <a:lvl3pPr algn="ctr" rtl="0" eaLnBrk="1" fontAlgn="base" hangingPunct="1">
        <a:lnSpc>
          <a:spcPts val="4000"/>
        </a:lnSpc>
        <a:spcBef>
          <a:spcPct val="0"/>
        </a:spcBef>
        <a:spcAft>
          <a:spcPct val="0"/>
        </a:spcAft>
        <a:defRPr kumimoji="1" sz="3800" b="1">
          <a:solidFill>
            <a:srgbClr val="9999FF"/>
          </a:solidFill>
          <a:latin typeface="Arial" pitchFamily="34" charset="0"/>
          <a:ea typeface="新細明體" pitchFamily="18" charset="-120"/>
          <a:cs typeface="Arial" pitchFamily="34" charset="0"/>
        </a:defRPr>
      </a:lvl3pPr>
      <a:lvl4pPr algn="ctr" rtl="0" eaLnBrk="1" fontAlgn="base" hangingPunct="1">
        <a:lnSpc>
          <a:spcPts val="4000"/>
        </a:lnSpc>
        <a:spcBef>
          <a:spcPct val="0"/>
        </a:spcBef>
        <a:spcAft>
          <a:spcPct val="0"/>
        </a:spcAft>
        <a:defRPr kumimoji="1" sz="3800" b="1">
          <a:solidFill>
            <a:srgbClr val="9999FF"/>
          </a:solidFill>
          <a:latin typeface="Arial" pitchFamily="34" charset="0"/>
          <a:ea typeface="新細明體" pitchFamily="18" charset="-120"/>
          <a:cs typeface="Arial" pitchFamily="34" charset="0"/>
        </a:defRPr>
      </a:lvl4pPr>
      <a:lvl5pPr algn="ctr" rtl="0" eaLnBrk="1" fontAlgn="base" hangingPunct="1">
        <a:lnSpc>
          <a:spcPts val="4000"/>
        </a:lnSpc>
        <a:spcBef>
          <a:spcPct val="0"/>
        </a:spcBef>
        <a:spcAft>
          <a:spcPct val="0"/>
        </a:spcAft>
        <a:defRPr kumimoji="1" sz="3800" b="1">
          <a:solidFill>
            <a:srgbClr val="9999FF"/>
          </a:solidFill>
          <a:latin typeface="Arial" pitchFamily="34" charset="0"/>
          <a:ea typeface="新細明體" pitchFamily="18" charset="-120"/>
          <a:cs typeface="Arial" pitchFamily="34" charset="0"/>
        </a:defRPr>
      </a:lvl5pPr>
      <a:lvl6pPr marL="457200" algn="ctr" rtl="0" eaLnBrk="1" fontAlgn="base" hangingPunct="1">
        <a:lnSpc>
          <a:spcPts val="4000"/>
        </a:lnSpc>
        <a:spcBef>
          <a:spcPct val="0"/>
        </a:spcBef>
        <a:spcAft>
          <a:spcPct val="0"/>
        </a:spcAft>
        <a:defRPr kumimoji="1" sz="3800" b="1">
          <a:solidFill>
            <a:srgbClr val="9999FF"/>
          </a:solidFill>
          <a:latin typeface="Arial" pitchFamily="34" charset="0"/>
          <a:ea typeface="新細明體" pitchFamily="18" charset="-120"/>
          <a:cs typeface="Arial" pitchFamily="34" charset="0"/>
        </a:defRPr>
      </a:lvl6pPr>
      <a:lvl7pPr marL="914400" algn="ctr" rtl="0" eaLnBrk="1" fontAlgn="base" hangingPunct="1">
        <a:lnSpc>
          <a:spcPts val="4000"/>
        </a:lnSpc>
        <a:spcBef>
          <a:spcPct val="0"/>
        </a:spcBef>
        <a:spcAft>
          <a:spcPct val="0"/>
        </a:spcAft>
        <a:defRPr kumimoji="1" sz="3800" b="1">
          <a:solidFill>
            <a:srgbClr val="9999FF"/>
          </a:solidFill>
          <a:latin typeface="Arial" pitchFamily="34" charset="0"/>
          <a:ea typeface="新細明體" pitchFamily="18" charset="-120"/>
          <a:cs typeface="Arial" pitchFamily="34" charset="0"/>
        </a:defRPr>
      </a:lvl7pPr>
      <a:lvl8pPr marL="1371600" algn="ctr" rtl="0" eaLnBrk="1" fontAlgn="base" hangingPunct="1">
        <a:lnSpc>
          <a:spcPts val="4000"/>
        </a:lnSpc>
        <a:spcBef>
          <a:spcPct val="0"/>
        </a:spcBef>
        <a:spcAft>
          <a:spcPct val="0"/>
        </a:spcAft>
        <a:defRPr kumimoji="1" sz="3800" b="1">
          <a:solidFill>
            <a:srgbClr val="9999FF"/>
          </a:solidFill>
          <a:latin typeface="Arial" pitchFamily="34" charset="0"/>
          <a:ea typeface="新細明體" pitchFamily="18" charset="-120"/>
          <a:cs typeface="Arial" pitchFamily="34" charset="0"/>
        </a:defRPr>
      </a:lvl8pPr>
      <a:lvl9pPr marL="1828800" algn="ctr" rtl="0" eaLnBrk="1" fontAlgn="base" hangingPunct="1">
        <a:lnSpc>
          <a:spcPts val="4000"/>
        </a:lnSpc>
        <a:spcBef>
          <a:spcPct val="0"/>
        </a:spcBef>
        <a:spcAft>
          <a:spcPct val="0"/>
        </a:spcAft>
        <a:defRPr kumimoji="1" sz="3800" b="1">
          <a:solidFill>
            <a:srgbClr val="9999FF"/>
          </a:solidFill>
          <a:latin typeface="Arial" pitchFamily="34" charset="0"/>
          <a:ea typeface="新細明體" pitchFamily="18" charset="-120"/>
          <a:cs typeface="Arial" pitchFamily="34" charset="0"/>
        </a:defRPr>
      </a:lvl9pPr>
    </p:titleStyle>
    <p:bodyStyle>
      <a:lvl1pPr marL="280988" indent="-280988" algn="l" rtl="0" eaLnBrk="1" fontAlgn="base" hangingPunct="1">
        <a:spcBef>
          <a:spcPct val="0"/>
        </a:spcBef>
        <a:spcAft>
          <a:spcPts val="1000"/>
        </a:spcAft>
        <a:buClr>
          <a:schemeClr val="accent1"/>
        </a:buClr>
        <a:buFont typeface="Symbol" pitchFamily="18" charset="2"/>
        <a:buChar char="·"/>
        <a:defRPr kumimoji="1" sz="2800">
          <a:solidFill>
            <a:schemeClr val="tx1"/>
          </a:solidFill>
          <a:latin typeface="+mn-lt"/>
          <a:ea typeface="+mn-ea"/>
          <a:cs typeface="+mn-cs"/>
        </a:defRPr>
      </a:lvl1pPr>
      <a:lvl2pPr marL="742950" indent="-347663" algn="l" rtl="0" eaLnBrk="1" fontAlgn="base" hangingPunct="1">
        <a:spcBef>
          <a:spcPct val="0"/>
        </a:spcBef>
        <a:spcAft>
          <a:spcPts val="1000"/>
        </a:spcAft>
        <a:buClr>
          <a:schemeClr val="accent1"/>
        </a:buClr>
        <a:buChar char="–"/>
        <a:defRPr kumimoji="1" sz="2400">
          <a:solidFill>
            <a:schemeClr val="tx1"/>
          </a:solidFill>
          <a:latin typeface="+mn-lt"/>
          <a:ea typeface="+mn-ea"/>
          <a:cs typeface="+mn-cs"/>
        </a:defRPr>
      </a:lvl2pPr>
      <a:lvl3pPr marL="1147763" indent="-290513" algn="l" rtl="0" eaLnBrk="1" fontAlgn="base" hangingPunct="1">
        <a:spcBef>
          <a:spcPct val="0"/>
        </a:spcBef>
        <a:spcAft>
          <a:spcPts val="1000"/>
        </a:spcAft>
        <a:buClr>
          <a:schemeClr val="tx1"/>
        </a:buClr>
        <a:buSzPct val="50000"/>
        <a:buFont typeface="Monotype Sorts" pitchFamily="2" charset="2"/>
        <a:buChar char="n"/>
        <a:defRPr kumimoji="1" sz="2200">
          <a:solidFill>
            <a:schemeClr val="tx1"/>
          </a:solidFill>
          <a:latin typeface="+mn-lt"/>
          <a:ea typeface="+mn-ea"/>
          <a:cs typeface="+mn-cs"/>
        </a:defRPr>
      </a:lvl3pPr>
      <a:lvl4pPr marL="1600200" indent="-228600" algn="l" rtl="0" eaLnBrk="1" fontAlgn="base" hangingPunct="1">
        <a:spcBef>
          <a:spcPct val="15000"/>
        </a:spcBef>
        <a:spcAft>
          <a:spcPct val="15000"/>
        </a:spcAft>
        <a:buChar char="–"/>
        <a:defRPr kumimoji="1" sz="2200">
          <a:solidFill>
            <a:schemeClr val="tx1"/>
          </a:solidFill>
          <a:latin typeface="+mn-lt"/>
          <a:ea typeface="+mn-ea"/>
          <a:cs typeface="+mn-cs"/>
        </a:defRPr>
      </a:lvl4pPr>
      <a:lvl5pPr marL="2057400" indent="-228600" algn="l" rtl="0" eaLnBrk="1" fontAlgn="base" hangingPunct="1">
        <a:spcBef>
          <a:spcPct val="15000"/>
        </a:spcBef>
        <a:spcAft>
          <a:spcPct val="15000"/>
        </a:spcAft>
        <a:buClr>
          <a:schemeClr val="accent1"/>
        </a:buClr>
        <a:buFont typeface="Wingdings 2" pitchFamily="18" charset="2"/>
        <a:buChar char="¡"/>
        <a:defRPr kumimoji="1" sz="2000" b="1">
          <a:solidFill>
            <a:schemeClr val="tx1"/>
          </a:solidFill>
          <a:latin typeface="+mn-lt"/>
          <a:ea typeface="+mn-ea"/>
          <a:cs typeface="+mn-cs"/>
        </a:defRPr>
      </a:lvl5pPr>
      <a:lvl6pPr marL="2514600" indent="-228600" algn="l" rtl="0" eaLnBrk="1" fontAlgn="base" hangingPunct="1">
        <a:spcBef>
          <a:spcPct val="15000"/>
        </a:spcBef>
        <a:spcAft>
          <a:spcPct val="15000"/>
        </a:spcAft>
        <a:buClr>
          <a:schemeClr val="accent1"/>
        </a:buClr>
        <a:buFont typeface="Wingdings 2" pitchFamily="18" charset="2"/>
        <a:buChar char="¡"/>
        <a:defRPr kumimoji="1" sz="2000" b="1">
          <a:solidFill>
            <a:schemeClr val="tx1"/>
          </a:solidFill>
          <a:latin typeface="+mn-lt"/>
          <a:ea typeface="+mn-ea"/>
          <a:cs typeface="+mn-cs"/>
        </a:defRPr>
      </a:lvl6pPr>
      <a:lvl7pPr marL="2971800" indent="-228600" algn="l" rtl="0" eaLnBrk="1" fontAlgn="base" hangingPunct="1">
        <a:spcBef>
          <a:spcPct val="15000"/>
        </a:spcBef>
        <a:spcAft>
          <a:spcPct val="15000"/>
        </a:spcAft>
        <a:buClr>
          <a:schemeClr val="accent1"/>
        </a:buClr>
        <a:buFont typeface="Wingdings 2" pitchFamily="18" charset="2"/>
        <a:buChar char="¡"/>
        <a:defRPr kumimoji="1" sz="2000" b="1">
          <a:solidFill>
            <a:schemeClr val="tx1"/>
          </a:solidFill>
          <a:latin typeface="+mn-lt"/>
          <a:ea typeface="+mn-ea"/>
          <a:cs typeface="+mn-cs"/>
        </a:defRPr>
      </a:lvl7pPr>
      <a:lvl8pPr marL="3429000" indent="-228600" algn="l" rtl="0" eaLnBrk="1" fontAlgn="base" hangingPunct="1">
        <a:spcBef>
          <a:spcPct val="15000"/>
        </a:spcBef>
        <a:spcAft>
          <a:spcPct val="15000"/>
        </a:spcAft>
        <a:buClr>
          <a:schemeClr val="accent1"/>
        </a:buClr>
        <a:buFont typeface="Wingdings 2" pitchFamily="18" charset="2"/>
        <a:buChar char="¡"/>
        <a:defRPr kumimoji="1" sz="2000" b="1">
          <a:solidFill>
            <a:schemeClr val="tx1"/>
          </a:solidFill>
          <a:latin typeface="+mn-lt"/>
          <a:ea typeface="+mn-ea"/>
          <a:cs typeface="+mn-cs"/>
        </a:defRPr>
      </a:lvl8pPr>
      <a:lvl9pPr marL="3886200" indent="-228600" algn="l" rtl="0" eaLnBrk="1" fontAlgn="base" hangingPunct="1">
        <a:spcBef>
          <a:spcPct val="15000"/>
        </a:spcBef>
        <a:spcAft>
          <a:spcPct val="15000"/>
        </a:spcAft>
        <a:buClr>
          <a:schemeClr val="accent1"/>
        </a:buClr>
        <a:buFont typeface="Wingdings 2" pitchFamily="18" charset="2"/>
        <a:buChar char="¡"/>
        <a:defRPr kumimoji="1" sz="2000" b="1">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物件 1" hidden="1"/>
          <p:cNvGraphicFramePr>
            <a:graphicFrameLocks noChangeAspect="1"/>
          </p:cNvGraphicFramePr>
          <p:nvPr>
            <p:extLst>
              <p:ext uri="{D42A27DB-BD31-4B8C-83A1-F6EECF244321}">
                <p14:modId xmlns:p14="http://schemas.microsoft.com/office/powerpoint/2010/main" xmlns="" val="1666613151"/>
              </p:ext>
            </p:extLst>
          </p:nvPr>
        </p:nvGraphicFramePr>
        <p:xfrm>
          <a:off x="1588" y="1588"/>
          <a:ext cx="1587" cy="1587"/>
        </p:xfrm>
        <a:graphic>
          <a:graphicData uri="http://schemas.openxmlformats.org/presentationml/2006/ole">
            <p:oleObj spid="_x0000_s2155" name="think-cell Slide" r:id="rId14" imgW="360" imgH="360" progId="">
              <p:embed/>
            </p:oleObj>
          </a:graphicData>
        </a:graphic>
      </p:graphicFrame>
      <p:sp>
        <p:nvSpPr>
          <p:cNvPr id="22" name="標題版面配置區 21"/>
          <p:cNvSpPr>
            <a:spLocks noGrp="1"/>
          </p:cNvSpPr>
          <p:nvPr>
            <p:ph type="title"/>
          </p:nvPr>
        </p:nvSpPr>
        <p:spPr>
          <a:xfrm>
            <a:off x="609600" y="228600"/>
            <a:ext cx="8153400" cy="990600"/>
          </a:xfrm>
          <a:prstGeom prst="rect">
            <a:avLst/>
          </a:prstGeom>
        </p:spPr>
        <p:txBody>
          <a:bodyPr vert="horz" anchor="ctr">
            <a:normAutofit/>
          </a:bodyPr>
          <a:lstStyle/>
          <a:p>
            <a:r>
              <a:rPr kumimoji="0" lang="zh-TW" altLang="en-US"/>
              <a:t>按一下以編輯母片標題樣式</a:t>
            </a:r>
            <a:endParaRPr kumimoji="0" lang="en-US"/>
          </a:p>
        </p:txBody>
      </p:sp>
      <p:sp>
        <p:nvSpPr>
          <p:cNvPr id="13" name="文字版面配置區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zh-TW" altLang="en-US"/>
              <a:t>按一下以編輯母片文字樣式</a:t>
            </a:r>
          </a:p>
          <a:p>
            <a:pPr lvl="1" eaLnBrk="1" latinLnBrk="0" hangingPunct="1"/>
            <a:r>
              <a:rPr kumimoji="0" lang="zh-TW" altLang="en-US"/>
              <a:t>第二層</a:t>
            </a:r>
          </a:p>
          <a:p>
            <a:pPr lvl="2" eaLnBrk="1" latinLnBrk="0" hangingPunct="1"/>
            <a:r>
              <a:rPr kumimoji="0" lang="zh-TW" altLang="en-US"/>
              <a:t>第三層</a:t>
            </a:r>
          </a:p>
          <a:p>
            <a:pPr lvl="3" eaLnBrk="1" latinLnBrk="0" hangingPunct="1"/>
            <a:r>
              <a:rPr kumimoji="0" lang="zh-TW" altLang="en-US"/>
              <a:t>第四層</a:t>
            </a:r>
          </a:p>
          <a:p>
            <a:pPr lvl="4" eaLnBrk="1" latinLnBrk="0" hangingPunct="1"/>
            <a:r>
              <a:rPr kumimoji="0" lang="zh-TW" altLang="en-US"/>
              <a:t>第五層</a:t>
            </a:r>
            <a:endParaRPr kumimoji="0" lang="en-US"/>
          </a:p>
        </p:txBody>
      </p:sp>
      <p:sp>
        <p:nvSpPr>
          <p:cNvPr id="14" name="日期版面配置區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eaLnBrk="1" latinLnBrk="0" hangingPunct="1"/>
            <a:endParaRPr lang="en-US" sz="1400" dirty="0">
              <a:solidFill>
                <a:schemeClr val="tx2"/>
              </a:solidFill>
            </a:endParaRPr>
          </a:p>
        </p:txBody>
      </p:sp>
      <p:sp>
        <p:nvSpPr>
          <p:cNvPr id="3" name="頁尾版面配置區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algn="r" eaLnBrk="1" latinLnBrk="0" hangingPunct="1"/>
            <a:r>
              <a:rPr kumimoji="0" lang="en-US" sz="1400">
                <a:solidFill>
                  <a:schemeClr val="tx2"/>
                </a:solidFill>
              </a:rPr>
              <a:t>CAM-DC-1501002 </a:t>
            </a:r>
            <a:endParaRPr kumimoji="0" lang="en-US" sz="1400" dirty="0">
              <a:solidFill>
                <a:schemeClr val="tx2"/>
              </a:solidFill>
            </a:endParaRPr>
          </a:p>
        </p:txBody>
      </p:sp>
      <p:sp>
        <p:nvSpPr>
          <p:cNvPr id="7" name="矩形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矩形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矩形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投影片編號版面配置區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algn="ctr" eaLnBrk="1" latinLnBrk="0" hangingPunct="1"/>
            <a:fld id="{F0C94032-CD4C-4C25-B0C2-CEC720522D92}" type="slidenum">
              <a:rPr kumimoji="0" lang="en-US" smtClean="0"/>
              <a:pPr algn="ctr" eaLnBrk="1" latinLnBrk="0" hangingPunct="1"/>
              <a:t>‹#›</a:t>
            </a:fld>
            <a:endParaRPr kumimoji="0" lang="en-US" sz="1400" b="1"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hf sldNum="0"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xmlns="" id="{E9538D15-6934-4F4D-B65C-C2225BEB278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zh-TW" altLang="en-US"/>
              <a:t>按一下以編輯母片標題樣式</a:t>
            </a:r>
          </a:p>
        </p:txBody>
      </p:sp>
      <p:sp>
        <p:nvSpPr>
          <p:cNvPr id="3" name="文字版面配置區 2">
            <a:extLst>
              <a:ext uri="{FF2B5EF4-FFF2-40B4-BE49-F238E27FC236}">
                <a16:creationId xmlns:a16="http://schemas.microsoft.com/office/drawing/2014/main" xmlns="" id="{22F576A5-56A7-D04C-B126-B567EFFF347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r>
              <a:rPr kumimoji="1" lang="zh-TW" altLang="en-US"/>
              <a:t>編輯母片文字樣式
第二層
第三層
第四層
第五層</a:t>
            </a:r>
          </a:p>
        </p:txBody>
      </p:sp>
      <p:sp>
        <p:nvSpPr>
          <p:cNvPr id="4" name="日期版面配置區 3">
            <a:extLst>
              <a:ext uri="{FF2B5EF4-FFF2-40B4-BE49-F238E27FC236}">
                <a16:creationId xmlns:a16="http://schemas.microsoft.com/office/drawing/2014/main" xmlns="" id="{31AD469B-9E49-4E4A-8368-7A1295C2014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D1D684E-8CA2-5B48-BC0D-A32EB0CEDDC3}" type="datetimeFigureOut">
              <a:rPr kumimoji="1" lang="zh-TW" altLang="en-US" smtClean="0"/>
              <a:pPr/>
              <a:t>2021/12/24</a:t>
            </a:fld>
            <a:endParaRPr kumimoji="1" lang="zh-TW" altLang="en-US"/>
          </a:p>
        </p:txBody>
      </p:sp>
      <p:sp>
        <p:nvSpPr>
          <p:cNvPr id="5" name="頁尾版面配置區 4">
            <a:extLst>
              <a:ext uri="{FF2B5EF4-FFF2-40B4-BE49-F238E27FC236}">
                <a16:creationId xmlns:a16="http://schemas.microsoft.com/office/drawing/2014/main" xmlns="" id="{DA8CFD1B-7194-384A-9950-23BDA2ADADE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zh-TW" altLang="en-US"/>
          </a:p>
        </p:txBody>
      </p:sp>
      <p:sp>
        <p:nvSpPr>
          <p:cNvPr id="6" name="投影片編號版面配置區 5">
            <a:extLst>
              <a:ext uri="{FF2B5EF4-FFF2-40B4-BE49-F238E27FC236}">
                <a16:creationId xmlns:a16="http://schemas.microsoft.com/office/drawing/2014/main" xmlns="" id="{13F41060-2365-774A-A520-65F558A6800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4B87DF5-75D8-C245-8DAA-871CA0344479}" type="slidenum">
              <a:rPr kumimoji="1" lang="zh-TW" altLang="en-US" smtClean="0"/>
              <a:pPr/>
              <a:t>‹#›</a:t>
            </a:fld>
            <a:endParaRPr kumimoji="1" lang="zh-TW" altLang="en-US"/>
          </a:p>
        </p:txBody>
      </p:sp>
    </p:spTree>
    <p:extLst>
      <p:ext uri="{BB962C8B-B14F-4D97-AF65-F5344CB8AC3E}">
        <p14:creationId xmlns:p14="http://schemas.microsoft.com/office/powerpoint/2010/main" xmlns="" val="2549359555"/>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物件 1" hidden="1"/>
          <p:cNvGraphicFramePr>
            <a:graphicFrameLocks noChangeAspect="1"/>
          </p:cNvGraphicFramePr>
          <p:nvPr>
            <p:extLst/>
          </p:nvPr>
        </p:nvGraphicFramePr>
        <p:xfrm>
          <a:off x="1588" y="1588"/>
          <a:ext cx="1587" cy="1587"/>
        </p:xfrm>
        <a:graphic>
          <a:graphicData uri="http://schemas.openxmlformats.org/presentationml/2006/ole">
            <p:oleObj spid="_x0000_s73748" name="think-cell Slide" r:id="rId14" imgW="360" imgH="360" progId="">
              <p:embed/>
            </p:oleObj>
          </a:graphicData>
        </a:graphic>
      </p:graphicFrame>
      <p:sp>
        <p:nvSpPr>
          <p:cNvPr id="22" name="標題版面配置區 21"/>
          <p:cNvSpPr>
            <a:spLocks noGrp="1"/>
          </p:cNvSpPr>
          <p:nvPr>
            <p:ph type="title"/>
          </p:nvPr>
        </p:nvSpPr>
        <p:spPr>
          <a:xfrm>
            <a:off x="609600" y="228600"/>
            <a:ext cx="8153400" cy="990600"/>
          </a:xfrm>
          <a:prstGeom prst="rect">
            <a:avLst/>
          </a:prstGeom>
        </p:spPr>
        <p:txBody>
          <a:bodyPr vert="horz" anchor="ctr">
            <a:normAutofit/>
          </a:bodyPr>
          <a:lstStyle/>
          <a:p>
            <a:r>
              <a:rPr kumimoji="0" lang="zh-TW" altLang="en-US"/>
              <a:t>按一下以編輯母片標題樣式</a:t>
            </a:r>
            <a:endParaRPr kumimoji="0" lang="en-US"/>
          </a:p>
        </p:txBody>
      </p:sp>
      <p:sp>
        <p:nvSpPr>
          <p:cNvPr id="13" name="文字版面配置區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zh-TW" altLang="en-US"/>
              <a:t>按一下以編輯母片文字樣式</a:t>
            </a:r>
          </a:p>
          <a:p>
            <a:pPr lvl="1" eaLnBrk="1" latinLnBrk="0" hangingPunct="1"/>
            <a:r>
              <a:rPr kumimoji="0" lang="zh-TW" altLang="en-US"/>
              <a:t>第二層</a:t>
            </a:r>
          </a:p>
          <a:p>
            <a:pPr lvl="2" eaLnBrk="1" latinLnBrk="0" hangingPunct="1"/>
            <a:r>
              <a:rPr kumimoji="0" lang="zh-TW" altLang="en-US"/>
              <a:t>第三層</a:t>
            </a:r>
          </a:p>
          <a:p>
            <a:pPr lvl="3" eaLnBrk="1" latinLnBrk="0" hangingPunct="1"/>
            <a:r>
              <a:rPr kumimoji="0" lang="zh-TW" altLang="en-US"/>
              <a:t>第四層</a:t>
            </a:r>
          </a:p>
          <a:p>
            <a:pPr lvl="4" eaLnBrk="1" latinLnBrk="0" hangingPunct="1"/>
            <a:r>
              <a:rPr kumimoji="0" lang="zh-TW" altLang="en-US"/>
              <a:t>第五層</a:t>
            </a:r>
            <a:endParaRPr kumimoji="0" lang="en-US"/>
          </a:p>
        </p:txBody>
      </p:sp>
      <p:sp>
        <p:nvSpPr>
          <p:cNvPr id="14" name="日期版面配置區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eaLnBrk="1" latinLnBrk="0" hangingPunct="1"/>
            <a:endParaRPr lang="en-US" sz="1400" dirty="0">
              <a:solidFill>
                <a:schemeClr val="tx2"/>
              </a:solidFill>
            </a:endParaRPr>
          </a:p>
        </p:txBody>
      </p:sp>
      <p:sp>
        <p:nvSpPr>
          <p:cNvPr id="3" name="頁尾版面配置區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algn="r" eaLnBrk="1" latinLnBrk="0" hangingPunct="1"/>
            <a:r>
              <a:rPr kumimoji="0" lang="en-US" sz="1400">
                <a:solidFill>
                  <a:schemeClr val="tx2"/>
                </a:solidFill>
              </a:rPr>
              <a:t>CAM-DC-1501002 </a:t>
            </a:r>
            <a:endParaRPr kumimoji="0" lang="en-US" sz="1400" dirty="0">
              <a:solidFill>
                <a:schemeClr val="tx2"/>
              </a:solidFill>
            </a:endParaRPr>
          </a:p>
        </p:txBody>
      </p:sp>
      <p:sp>
        <p:nvSpPr>
          <p:cNvPr id="7" name="矩形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矩形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矩形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投影片編號版面配置區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algn="ctr" eaLnBrk="1" latinLnBrk="0" hangingPunct="1"/>
            <a:fld id="{F0C94032-CD4C-4C25-B0C2-CEC720522D92}" type="slidenum">
              <a:rPr kumimoji="0" lang="en-US" smtClean="0"/>
              <a:pPr algn="ctr" eaLnBrk="1" latinLnBrk="0" hangingPunct="1"/>
              <a:t>‹#›</a:t>
            </a:fld>
            <a:endParaRPr kumimoji="0" lang="en-US" sz="1400" b="1" dirty="0">
              <a:solidFill>
                <a:srgbClr val="FFFFFF"/>
              </a:solidFill>
            </a:endParaRPr>
          </a:p>
        </p:txBody>
      </p:sp>
    </p:spTree>
    <p:extLst>
      <p:ext uri="{BB962C8B-B14F-4D97-AF65-F5344CB8AC3E}">
        <p14:creationId xmlns:p14="http://schemas.microsoft.com/office/powerpoint/2010/main" xmlns="" val="1073533544"/>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hf sldNum="0"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818498" name="Picture 7" descr="orangeband2"/>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0" y="0"/>
            <a:ext cx="9144000" cy="103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6" name="Rectangle 2"/>
          <p:cNvSpPr>
            <a:spLocks noGrp="1" noChangeArrowheads="1"/>
          </p:cNvSpPr>
          <p:nvPr>
            <p:ph type="title"/>
          </p:nvPr>
        </p:nvSpPr>
        <p:spPr bwMode="auto">
          <a:xfrm>
            <a:off x="352425" y="238125"/>
            <a:ext cx="8572500" cy="533400"/>
          </a:xfrm>
          <a:prstGeom prst="rect">
            <a:avLst/>
          </a:prstGeom>
          <a:noFill/>
          <a:ln w="9525">
            <a:noFill/>
            <a:miter lim="800000"/>
            <a:headEnd/>
            <a:tailEnd/>
          </a:ln>
          <a:effectLst>
            <a:outerShdw dist="1796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endParaRPr lang="en-US" altLang="zh-TW"/>
          </a:p>
        </p:txBody>
      </p:sp>
      <p:sp>
        <p:nvSpPr>
          <p:cNvPr id="3818500" name="Rectangle 3"/>
          <p:cNvSpPr>
            <a:spLocks noGrp="1" noChangeArrowheads="1"/>
          </p:cNvSpPr>
          <p:nvPr>
            <p:ph type="body" idx="1"/>
          </p:nvPr>
        </p:nvSpPr>
        <p:spPr bwMode="auto">
          <a:xfrm>
            <a:off x="342900" y="1727200"/>
            <a:ext cx="8324850" cy="436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pic>
        <p:nvPicPr>
          <p:cNvPr id="3818501" name="Picture 8" descr="Untitled-4"/>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457200" y="6430963"/>
            <a:ext cx="1982788"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3" name="Rectangle 9"/>
          <p:cNvSpPr>
            <a:spLocks noGrp="1" noChangeArrowheads="1"/>
          </p:cNvSpPr>
          <p:nvPr>
            <p:ph type="dt" sz="half" idx="2"/>
          </p:nvPr>
        </p:nvSpPr>
        <p:spPr bwMode="auto">
          <a:xfrm>
            <a:off x="6858000" y="6662738"/>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000">
                <a:solidFill>
                  <a:schemeClr val="tx1"/>
                </a:solidFill>
                <a:effectLst/>
                <a:ea typeface="MS PGothic" pitchFamily="34" charset="-128"/>
              </a:defRPr>
            </a:lvl1pPr>
          </a:lstStyle>
          <a:p>
            <a:endParaRPr lang="zh-TW" altLang="en-US"/>
          </a:p>
        </p:txBody>
      </p:sp>
      <p:sp>
        <p:nvSpPr>
          <p:cNvPr id="1034" name="Rectangle 10"/>
          <p:cNvSpPr>
            <a:spLocks noGrp="1" noChangeArrowheads="1"/>
          </p:cNvSpPr>
          <p:nvPr>
            <p:ph type="ftr" sz="quarter" idx="3"/>
          </p:nvPr>
        </p:nvSpPr>
        <p:spPr bwMode="auto">
          <a:xfrm>
            <a:off x="0" y="6662738"/>
            <a:ext cx="52324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000">
                <a:solidFill>
                  <a:schemeClr val="tx1"/>
                </a:solidFill>
                <a:effectLst/>
                <a:ea typeface="MS PGothic" pitchFamily="34" charset="-128"/>
              </a:defRPr>
            </a:lvl1pPr>
          </a:lstStyle>
          <a:p>
            <a:r>
              <a:rPr lang="en-US" altLang="zh-TW"/>
              <a:t>CAM-DC-1501002 </a:t>
            </a:r>
            <a:endParaRPr lang="zh-TW" altLang="en-US"/>
          </a:p>
        </p:txBody>
      </p:sp>
      <p:sp>
        <p:nvSpPr>
          <p:cNvPr id="1035" name="Rectangle 11"/>
          <p:cNvSpPr>
            <a:spLocks noGrp="1" noChangeArrowheads="1"/>
          </p:cNvSpPr>
          <p:nvPr>
            <p:ph type="sldNum" sz="quarter" idx="4"/>
          </p:nvPr>
        </p:nvSpPr>
        <p:spPr bwMode="auto">
          <a:xfrm>
            <a:off x="7239000" y="6662738"/>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000">
                <a:solidFill>
                  <a:schemeClr val="tx1"/>
                </a:solidFill>
                <a:effectLst/>
                <a:ea typeface="MS PGothic" pitchFamily="34" charset="-128"/>
              </a:defRPr>
            </a:lvl1pPr>
          </a:lstStyle>
          <a:p>
            <a:fld id="{3AE93A91-60A1-4FC1-9019-6C6793687E66}" type="slidenum">
              <a:rPr lang="zh-TW" altLang="en-US"/>
              <a:pPr/>
              <a:t>‹#›</a:t>
            </a:fld>
            <a:endParaRPr lang="en-US" altLang="zh-TW"/>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lvl1pPr algn="l" rtl="0" eaLnBrk="1" fontAlgn="base" hangingPunct="1">
        <a:spcBef>
          <a:spcPct val="0"/>
        </a:spcBef>
        <a:spcAft>
          <a:spcPct val="0"/>
        </a:spcAft>
        <a:defRPr kumimoji="1" sz="3200" b="1">
          <a:solidFill>
            <a:schemeClr val="bg1"/>
          </a:solidFill>
          <a:latin typeface="+mj-lt"/>
          <a:ea typeface="+mj-ea"/>
          <a:cs typeface="+mj-cs"/>
        </a:defRPr>
      </a:lvl1pPr>
      <a:lvl2pPr algn="l" rtl="0" eaLnBrk="1" fontAlgn="base" hangingPunct="1">
        <a:spcBef>
          <a:spcPct val="0"/>
        </a:spcBef>
        <a:spcAft>
          <a:spcPct val="0"/>
        </a:spcAft>
        <a:defRPr kumimoji="1" sz="3200" b="1">
          <a:solidFill>
            <a:schemeClr val="bg1"/>
          </a:solidFill>
          <a:latin typeface="Arial" pitchFamily="34" charset="0"/>
          <a:ea typeface="新細明體" pitchFamily="18" charset="-120"/>
        </a:defRPr>
      </a:lvl2pPr>
      <a:lvl3pPr algn="l" rtl="0" eaLnBrk="1" fontAlgn="base" hangingPunct="1">
        <a:spcBef>
          <a:spcPct val="0"/>
        </a:spcBef>
        <a:spcAft>
          <a:spcPct val="0"/>
        </a:spcAft>
        <a:defRPr kumimoji="1" sz="3200" b="1">
          <a:solidFill>
            <a:schemeClr val="bg1"/>
          </a:solidFill>
          <a:latin typeface="Arial" pitchFamily="34" charset="0"/>
          <a:ea typeface="新細明體" pitchFamily="18" charset="-120"/>
        </a:defRPr>
      </a:lvl3pPr>
      <a:lvl4pPr algn="l" rtl="0" eaLnBrk="1" fontAlgn="base" hangingPunct="1">
        <a:spcBef>
          <a:spcPct val="0"/>
        </a:spcBef>
        <a:spcAft>
          <a:spcPct val="0"/>
        </a:spcAft>
        <a:defRPr kumimoji="1" sz="3200" b="1">
          <a:solidFill>
            <a:schemeClr val="bg1"/>
          </a:solidFill>
          <a:latin typeface="Arial" pitchFamily="34" charset="0"/>
          <a:ea typeface="新細明體" pitchFamily="18" charset="-120"/>
        </a:defRPr>
      </a:lvl4pPr>
      <a:lvl5pPr algn="l" rtl="0" eaLnBrk="1" fontAlgn="base" hangingPunct="1">
        <a:spcBef>
          <a:spcPct val="0"/>
        </a:spcBef>
        <a:spcAft>
          <a:spcPct val="0"/>
        </a:spcAft>
        <a:defRPr kumimoji="1" sz="3200" b="1">
          <a:solidFill>
            <a:schemeClr val="bg1"/>
          </a:solidFill>
          <a:latin typeface="Arial" pitchFamily="34" charset="0"/>
          <a:ea typeface="新細明體" pitchFamily="18" charset="-120"/>
        </a:defRPr>
      </a:lvl5pPr>
      <a:lvl6pPr marL="457200" algn="l" rtl="0" eaLnBrk="1" fontAlgn="base" hangingPunct="1">
        <a:spcBef>
          <a:spcPct val="0"/>
        </a:spcBef>
        <a:spcAft>
          <a:spcPct val="0"/>
        </a:spcAft>
        <a:defRPr kumimoji="1" sz="3200" b="1">
          <a:solidFill>
            <a:schemeClr val="bg1"/>
          </a:solidFill>
          <a:latin typeface="Arial" pitchFamily="34" charset="0"/>
          <a:ea typeface="新細明體" pitchFamily="18" charset="-120"/>
        </a:defRPr>
      </a:lvl6pPr>
      <a:lvl7pPr marL="914400" algn="l" rtl="0" eaLnBrk="1" fontAlgn="base" hangingPunct="1">
        <a:spcBef>
          <a:spcPct val="0"/>
        </a:spcBef>
        <a:spcAft>
          <a:spcPct val="0"/>
        </a:spcAft>
        <a:defRPr kumimoji="1" sz="3200" b="1">
          <a:solidFill>
            <a:schemeClr val="bg1"/>
          </a:solidFill>
          <a:latin typeface="Arial" pitchFamily="34" charset="0"/>
          <a:ea typeface="新細明體" pitchFamily="18" charset="-120"/>
        </a:defRPr>
      </a:lvl7pPr>
      <a:lvl8pPr marL="1371600" algn="l" rtl="0" eaLnBrk="1" fontAlgn="base" hangingPunct="1">
        <a:spcBef>
          <a:spcPct val="0"/>
        </a:spcBef>
        <a:spcAft>
          <a:spcPct val="0"/>
        </a:spcAft>
        <a:defRPr kumimoji="1" sz="3200" b="1">
          <a:solidFill>
            <a:schemeClr val="bg1"/>
          </a:solidFill>
          <a:latin typeface="Arial" pitchFamily="34" charset="0"/>
          <a:ea typeface="新細明體" pitchFamily="18" charset="-120"/>
        </a:defRPr>
      </a:lvl8pPr>
      <a:lvl9pPr marL="1828800" algn="l" rtl="0" eaLnBrk="1" fontAlgn="base" hangingPunct="1">
        <a:spcBef>
          <a:spcPct val="0"/>
        </a:spcBef>
        <a:spcAft>
          <a:spcPct val="0"/>
        </a:spcAft>
        <a:defRPr kumimoji="1" sz="3200" b="1">
          <a:solidFill>
            <a:schemeClr val="bg1"/>
          </a:solidFill>
          <a:latin typeface="Arial" pitchFamily="34" charset="0"/>
          <a:ea typeface="新細明體" pitchFamily="18" charset="-120"/>
        </a:defRPr>
      </a:lvl9pPr>
    </p:titleStyle>
    <p:bodyStyle>
      <a:lvl1pPr marL="285750" indent="-285750" algn="l" rtl="0" eaLnBrk="1" fontAlgn="base" hangingPunct="1">
        <a:lnSpc>
          <a:spcPct val="95000"/>
        </a:lnSpc>
        <a:spcBef>
          <a:spcPct val="50000"/>
        </a:spcBef>
        <a:spcAft>
          <a:spcPct val="0"/>
        </a:spcAft>
        <a:buClr>
          <a:srgbClr val="E78E24"/>
        </a:buClr>
        <a:buFont typeface="Wingdings" pitchFamily="2" charset="2"/>
        <a:buChar char="n"/>
        <a:defRPr kumimoji="1" sz="2200">
          <a:solidFill>
            <a:srgbClr val="3366CC"/>
          </a:solidFill>
          <a:latin typeface="+mn-lt"/>
          <a:ea typeface="+mn-ea"/>
          <a:cs typeface="+mn-cs"/>
        </a:defRPr>
      </a:lvl1pPr>
      <a:lvl2pPr marL="685800" indent="-228600" algn="l" rtl="0" eaLnBrk="1" fontAlgn="base" hangingPunct="1">
        <a:lnSpc>
          <a:spcPct val="95000"/>
        </a:lnSpc>
        <a:spcBef>
          <a:spcPct val="10000"/>
        </a:spcBef>
        <a:spcAft>
          <a:spcPct val="0"/>
        </a:spcAft>
        <a:buClr>
          <a:srgbClr val="E78E24"/>
        </a:buClr>
        <a:buFont typeface="Times" pitchFamily="18" charset="0"/>
        <a:buChar char="•"/>
        <a:defRPr kumimoji="1" sz="2000">
          <a:solidFill>
            <a:srgbClr val="000000"/>
          </a:solidFill>
          <a:latin typeface="+mn-lt"/>
          <a:ea typeface="+mn-ea"/>
        </a:defRPr>
      </a:lvl2pPr>
      <a:lvl3pPr marL="1143000" indent="-228600" algn="l" rtl="0" eaLnBrk="1" fontAlgn="base" hangingPunct="1">
        <a:lnSpc>
          <a:spcPct val="95000"/>
        </a:lnSpc>
        <a:spcBef>
          <a:spcPct val="10000"/>
        </a:spcBef>
        <a:spcAft>
          <a:spcPct val="0"/>
        </a:spcAft>
        <a:buClr>
          <a:srgbClr val="E78E24"/>
        </a:buClr>
        <a:buChar char="–"/>
        <a:defRPr kumimoji="1">
          <a:solidFill>
            <a:srgbClr val="000000"/>
          </a:solidFill>
          <a:latin typeface="+mn-lt"/>
          <a:ea typeface="+mn-ea"/>
        </a:defRPr>
      </a:lvl3pPr>
      <a:lvl4pPr marL="1600200" indent="-228600" algn="l" rtl="0" eaLnBrk="1" fontAlgn="base" hangingPunct="1">
        <a:lnSpc>
          <a:spcPct val="95000"/>
        </a:lnSpc>
        <a:spcBef>
          <a:spcPct val="10000"/>
        </a:spcBef>
        <a:spcAft>
          <a:spcPct val="0"/>
        </a:spcAft>
        <a:buClr>
          <a:srgbClr val="E78E24"/>
        </a:buClr>
        <a:buFont typeface="Times" pitchFamily="18" charset="0"/>
        <a:buChar char="•"/>
        <a:defRPr kumimoji="1" sz="1600">
          <a:solidFill>
            <a:srgbClr val="000000"/>
          </a:solidFill>
          <a:latin typeface="+mn-lt"/>
          <a:ea typeface="+mn-ea"/>
        </a:defRPr>
      </a:lvl4pPr>
      <a:lvl5pPr marL="2057400" indent="-228600" algn="l" rtl="0" eaLnBrk="1" fontAlgn="base" hangingPunct="1">
        <a:lnSpc>
          <a:spcPct val="95000"/>
        </a:lnSpc>
        <a:spcBef>
          <a:spcPct val="10000"/>
        </a:spcBef>
        <a:spcAft>
          <a:spcPct val="0"/>
        </a:spcAft>
        <a:buClr>
          <a:srgbClr val="E78E24"/>
        </a:buClr>
        <a:buChar char="–"/>
        <a:defRPr kumimoji="1" sz="1400">
          <a:solidFill>
            <a:srgbClr val="000000"/>
          </a:solidFill>
          <a:latin typeface="+mn-lt"/>
          <a:ea typeface="+mn-ea"/>
        </a:defRPr>
      </a:lvl5pPr>
      <a:lvl6pPr marL="2514600" indent="-228600" algn="l" rtl="0" eaLnBrk="1" fontAlgn="base" hangingPunct="1">
        <a:lnSpc>
          <a:spcPct val="95000"/>
        </a:lnSpc>
        <a:spcBef>
          <a:spcPct val="10000"/>
        </a:spcBef>
        <a:spcAft>
          <a:spcPct val="0"/>
        </a:spcAft>
        <a:buClr>
          <a:srgbClr val="E78E24"/>
        </a:buClr>
        <a:buChar char="–"/>
        <a:defRPr kumimoji="1" sz="1400">
          <a:solidFill>
            <a:srgbClr val="000000"/>
          </a:solidFill>
          <a:latin typeface="+mn-lt"/>
          <a:ea typeface="+mn-ea"/>
        </a:defRPr>
      </a:lvl6pPr>
      <a:lvl7pPr marL="2971800" indent="-228600" algn="l" rtl="0" eaLnBrk="1" fontAlgn="base" hangingPunct="1">
        <a:lnSpc>
          <a:spcPct val="95000"/>
        </a:lnSpc>
        <a:spcBef>
          <a:spcPct val="10000"/>
        </a:spcBef>
        <a:spcAft>
          <a:spcPct val="0"/>
        </a:spcAft>
        <a:buClr>
          <a:srgbClr val="E78E24"/>
        </a:buClr>
        <a:buChar char="–"/>
        <a:defRPr kumimoji="1" sz="1400">
          <a:solidFill>
            <a:srgbClr val="000000"/>
          </a:solidFill>
          <a:latin typeface="+mn-lt"/>
          <a:ea typeface="+mn-ea"/>
        </a:defRPr>
      </a:lvl7pPr>
      <a:lvl8pPr marL="3429000" indent="-228600" algn="l" rtl="0" eaLnBrk="1" fontAlgn="base" hangingPunct="1">
        <a:lnSpc>
          <a:spcPct val="95000"/>
        </a:lnSpc>
        <a:spcBef>
          <a:spcPct val="10000"/>
        </a:spcBef>
        <a:spcAft>
          <a:spcPct val="0"/>
        </a:spcAft>
        <a:buClr>
          <a:srgbClr val="E78E24"/>
        </a:buClr>
        <a:buChar char="–"/>
        <a:defRPr kumimoji="1" sz="1400">
          <a:solidFill>
            <a:srgbClr val="000000"/>
          </a:solidFill>
          <a:latin typeface="+mn-lt"/>
          <a:ea typeface="+mn-ea"/>
        </a:defRPr>
      </a:lvl8pPr>
      <a:lvl9pPr marL="3886200" indent="-228600" algn="l" rtl="0" eaLnBrk="1" fontAlgn="base" hangingPunct="1">
        <a:lnSpc>
          <a:spcPct val="95000"/>
        </a:lnSpc>
        <a:spcBef>
          <a:spcPct val="10000"/>
        </a:spcBef>
        <a:spcAft>
          <a:spcPct val="0"/>
        </a:spcAft>
        <a:buClr>
          <a:srgbClr val="E78E24"/>
        </a:buClr>
        <a:buChar char="–"/>
        <a:defRPr kumimoji="1" sz="1400">
          <a:solidFill>
            <a:srgbClr val="000000"/>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3825666" name="Rectangle 2"/>
          <p:cNvSpPr>
            <a:spLocks noGrp="1" noChangeArrowheads="1"/>
          </p:cNvSpPr>
          <p:nvPr>
            <p:ph type="title"/>
          </p:nvPr>
        </p:nvSpPr>
        <p:spPr bwMode="gray">
          <a:xfrm>
            <a:off x="304800" y="0"/>
            <a:ext cx="75438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17961" dir="2700000" algn="ctr" rotWithShape="0">
                    <a:srgbClr val="000000"/>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3825667" name="Rectangle 3"/>
          <p:cNvSpPr>
            <a:spLocks noGrp="1" noChangeArrowheads="1"/>
          </p:cNvSpPr>
          <p:nvPr>
            <p:ph type="body" idx="1"/>
          </p:nvPr>
        </p:nvSpPr>
        <p:spPr bwMode="auto">
          <a:xfrm>
            <a:off x="457200" y="1828800"/>
            <a:ext cx="73152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825668" name="Rectangle 4"/>
          <p:cNvSpPr>
            <a:spLocks noGrp="1" noChangeArrowheads="1"/>
          </p:cNvSpPr>
          <p:nvPr>
            <p:ph type="dt" sz="half" idx="2"/>
          </p:nvPr>
        </p:nvSpPr>
        <p:spPr bwMode="auto">
          <a:xfrm>
            <a:off x="6858000" y="6650038"/>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000">
                <a:solidFill>
                  <a:schemeClr val="tx1"/>
                </a:solidFill>
                <a:effectLst/>
                <a:ea typeface="+mn-ea"/>
              </a:defRPr>
            </a:lvl1pPr>
          </a:lstStyle>
          <a:p>
            <a:endParaRPr lang="en-US" altLang="zh-TW"/>
          </a:p>
        </p:txBody>
      </p:sp>
      <p:sp>
        <p:nvSpPr>
          <p:cNvPr id="3825669" name="Rectangle 5"/>
          <p:cNvSpPr>
            <a:spLocks noGrp="1" noChangeArrowheads="1"/>
          </p:cNvSpPr>
          <p:nvPr>
            <p:ph type="ftr" sz="quarter" idx="3"/>
          </p:nvPr>
        </p:nvSpPr>
        <p:spPr bwMode="auto">
          <a:xfrm>
            <a:off x="0" y="6650038"/>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a:spcBef>
                <a:spcPct val="50000"/>
              </a:spcBef>
              <a:defRPr sz="1000">
                <a:solidFill>
                  <a:schemeClr val="tx1"/>
                </a:solidFill>
                <a:effectLst/>
                <a:ea typeface="+mn-ea"/>
              </a:defRPr>
            </a:lvl1pPr>
          </a:lstStyle>
          <a:p>
            <a:r>
              <a:rPr lang="en-US" altLang="zh-TW"/>
              <a:t>CAM-DC-1501002 </a:t>
            </a:r>
          </a:p>
        </p:txBody>
      </p:sp>
      <p:sp>
        <p:nvSpPr>
          <p:cNvPr id="3825670" name="Rectangle 6"/>
          <p:cNvSpPr>
            <a:spLocks noGrp="1" noChangeArrowheads="1"/>
          </p:cNvSpPr>
          <p:nvPr>
            <p:ph type="sldNum" sz="quarter" idx="4"/>
          </p:nvPr>
        </p:nvSpPr>
        <p:spPr bwMode="auto">
          <a:xfrm>
            <a:off x="7239000" y="6650038"/>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000">
                <a:solidFill>
                  <a:schemeClr val="tx1"/>
                </a:solidFill>
                <a:effectLst/>
                <a:ea typeface="+mn-ea"/>
              </a:defRPr>
            </a:lvl1pPr>
          </a:lstStyle>
          <a:p>
            <a:fld id="{C71FC45F-BDA4-425C-82F6-31C6174043D3}" type="slidenum">
              <a:rPr lang="zh-TW" altLang="en-US"/>
              <a:pPr/>
              <a:t>‹#›</a:t>
            </a:fld>
            <a:endParaRPr lang="en-US" altLang="zh-TW"/>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p:hf sldNum="0" hdr="0" ftr="0" dt="0"/>
  <p:txStyles>
    <p:titleStyle>
      <a:lvl1pPr algn="l" rtl="0" eaLnBrk="1" fontAlgn="base" hangingPunct="1">
        <a:lnSpc>
          <a:spcPct val="95000"/>
        </a:lnSpc>
        <a:spcBef>
          <a:spcPct val="0"/>
        </a:spcBef>
        <a:spcAft>
          <a:spcPct val="0"/>
        </a:spcAft>
        <a:defRPr kumimoji="1" sz="2800" b="1">
          <a:solidFill>
            <a:schemeClr val="tx1"/>
          </a:solidFill>
          <a:latin typeface="+mj-lt"/>
          <a:ea typeface="+mj-ea"/>
          <a:cs typeface="+mj-cs"/>
        </a:defRPr>
      </a:lvl1pPr>
      <a:lvl2pPr algn="l" rtl="0" eaLnBrk="1" fontAlgn="base" hangingPunct="1">
        <a:lnSpc>
          <a:spcPct val="95000"/>
        </a:lnSpc>
        <a:spcBef>
          <a:spcPct val="0"/>
        </a:spcBef>
        <a:spcAft>
          <a:spcPct val="0"/>
        </a:spcAft>
        <a:defRPr kumimoji="1" sz="2800" b="1">
          <a:solidFill>
            <a:schemeClr val="tx1"/>
          </a:solidFill>
          <a:latin typeface="Verdana" pitchFamily="34" charset="0"/>
          <a:ea typeface="新細明體" pitchFamily="18" charset="-120"/>
        </a:defRPr>
      </a:lvl2pPr>
      <a:lvl3pPr algn="l" rtl="0" eaLnBrk="1" fontAlgn="base" hangingPunct="1">
        <a:lnSpc>
          <a:spcPct val="95000"/>
        </a:lnSpc>
        <a:spcBef>
          <a:spcPct val="0"/>
        </a:spcBef>
        <a:spcAft>
          <a:spcPct val="0"/>
        </a:spcAft>
        <a:defRPr kumimoji="1" sz="2800" b="1">
          <a:solidFill>
            <a:schemeClr val="tx1"/>
          </a:solidFill>
          <a:latin typeface="Verdana" pitchFamily="34" charset="0"/>
          <a:ea typeface="新細明體" pitchFamily="18" charset="-120"/>
        </a:defRPr>
      </a:lvl3pPr>
      <a:lvl4pPr algn="l" rtl="0" eaLnBrk="1" fontAlgn="base" hangingPunct="1">
        <a:lnSpc>
          <a:spcPct val="95000"/>
        </a:lnSpc>
        <a:spcBef>
          <a:spcPct val="0"/>
        </a:spcBef>
        <a:spcAft>
          <a:spcPct val="0"/>
        </a:spcAft>
        <a:defRPr kumimoji="1" sz="2800" b="1">
          <a:solidFill>
            <a:schemeClr val="tx1"/>
          </a:solidFill>
          <a:latin typeface="Verdana" pitchFamily="34" charset="0"/>
          <a:ea typeface="新細明體" pitchFamily="18" charset="-120"/>
        </a:defRPr>
      </a:lvl4pPr>
      <a:lvl5pPr algn="l" rtl="0" eaLnBrk="1" fontAlgn="base" hangingPunct="1">
        <a:lnSpc>
          <a:spcPct val="95000"/>
        </a:lnSpc>
        <a:spcBef>
          <a:spcPct val="0"/>
        </a:spcBef>
        <a:spcAft>
          <a:spcPct val="0"/>
        </a:spcAft>
        <a:defRPr kumimoji="1" sz="2800" b="1">
          <a:solidFill>
            <a:schemeClr val="tx1"/>
          </a:solidFill>
          <a:latin typeface="Verdana" pitchFamily="34" charset="0"/>
          <a:ea typeface="新細明體" pitchFamily="18" charset="-120"/>
        </a:defRPr>
      </a:lvl5pPr>
      <a:lvl6pPr marL="457200" algn="l" rtl="0" eaLnBrk="1" fontAlgn="base" hangingPunct="1">
        <a:lnSpc>
          <a:spcPct val="95000"/>
        </a:lnSpc>
        <a:spcBef>
          <a:spcPct val="0"/>
        </a:spcBef>
        <a:spcAft>
          <a:spcPct val="0"/>
        </a:spcAft>
        <a:defRPr kumimoji="1" sz="2800" b="1">
          <a:solidFill>
            <a:schemeClr val="tx1"/>
          </a:solidFill>
          <a:latin typeface="Verdana" pitchFamily="34" charset="0"/>
          <a:ea typeface="新細明體" pitchFamily="18" charset="-120"/>
        </a:defRPr>
      </a:lvl6pPr>
      <a:lvl7pPr marL="914400" algn="l" rtl="0" eaLnBrk="1" fontAlgn="base" hangingPunct="1">
        <a:lnSpc>
          <a:spcPct val="95000"/>
        </a:lnSpc>
        <a:spcBef>
          <a:spcPct val="0"/>
        </a:spcBef>
        <a:spcAft>
          <a:spcPct val="0"/>
        </a:spcAft>
        <a:defRPr kumimoji="1" sz="2800" b="1">
          <a:solidFill>
            <a:schemeClr val="tx1"/>
          </a:solidFill>
          <a:latin typeface="Verdana" pitchFamily="34" charset="0"/>
          <a:ea typeface="新細明體" pitchFamily="18" charset="-120"/>
        </a:defRPr>
      </a:lvl7pPr>
      <a:lvl8pPr marL="1371600" algn="l" rtl="0" eaLnBrk="1" fontAlgn="base" hangingPunct="1">
        <a:lnSpc>
          <a:spcPct val="95000"/>
        </a:lnSpc>
        <a:spcBef>
          <a:spcPct val="0"/>
        </a:spcBef>
        <a:spcAft>
          <a:spcPct val="0"/>
        </a:spcAft>
        <a:defRPr kumimoji="1" sz="2800" b="1">
          <a:solidFill>
            <a:schemeClr val="tx1"/>
          </a:solidFill>
          <a:latin typeface="Verdana" pitchFamily="34" charset="0"/>
          <a:ea typeface="新細明體" pitchFamily="18" charset="-120"/>
        </a:defRPr>
      </a:lvl8pPr>
      <a:lvl9pPr marL="1828800" algn="l" rtl="0" eaLnBrk="1" fontAlgn="base" hangingPunct="1">
        <a:lnSpc>
          <a:spcPct val="95000"/>
        </a:lnSpc>
        <a:spcBef>
          <a:spcPct val="0"/>
        </a:spcBef>
        <a:spcAft>
          <a:spcPct val="0"/>
        </a:spcAft>
        <a:defRPr kumimoji="1" sz="2800" b="1">
          <a:solidFill>
            <a:schemeClr val="tx1"/>
          </a:solidFill>
          <a:latin typeface="Verdana" pitchFamily="34" charset="0"/>
          <a:ea typeface="新細明體" pitchFamily="18" charset="-120"/>
        </a:defRPr>
      </a:lvl9pPr>
    </p:titleStyle>
    <p:bodyStyle>
      <a:lvl1pPr marL="342900" indent="-342900" algn="l" rtl="0" eaLnBrk="1" fontAlgn="base" hangingPunct="1">
        <a:spcBef>
          <a:spcPct val="20000"/>
        </a:spcBef>
        <a:spcAft>
          <a:spcPct val="0"/>
        </a:spcAft>
        <a:buClr>
          <a:schemeClr val="accent1"/>
        </a:buClr>
        <a:buFont typeface="Wingdings" pitchFamily="2" charset="2"/>
        <a:buChar char="n"/>
        <a:defRPr kumimoji="1" sz="2400" b="1">
          <a:solidFill>
            <a:schemeClr val="tx1"/>
          </a:solidFill>
          <a:latin typeface="+mn-lt"/>
          <a:ea typeface="+mn-ea"/>
          <a:cs typeface="+mn-cs"/>
        </a:defRPr>
      </a:lvl1pPr>
      <a:lvl2pPr marL="627063" indent="-169863" algn="l" rtl="0" eaLnBrk="1" fontAlgn="base" hangingPunct="1">
        <a:spcBef>
          <a:spcPct val="20000"/>
        </a:spcBef>
        <a:spcAft>
          <a:spcPct val="0"/>
        </a:spcAft>
        <a:buClr>
          <a:srgbClr val="0033CC"/>
        </a:buClr>
        <a:buChar char="•"/>
        <a:defRPr kumimoji="1" sz="2000" b="1">
          <a:solidFill>
            <a:schemeClr val="tx1"/>
          </a:solidFill>
          <a:latin typeface="+mn-lt"/>
          <a:ea typeface="+mn-ea"/>
        </a:defRPr>
      </a:lvl2pPr>
      <a:lvl3pPr marL="1023938" indent="-225425" algn="l" rtl="0" eaLnBrk="1" fontAlgn="base" hangingPunct="1">
        <a:spcBef>
          <a:spcPct val="20000"/>
        </a:spcBef>
        <a:spcAft>
          <a:spcPct val="0"/>
        </a:spcAft>
        <a:buChar char="–"/>
        <a:defRPr kumimoji="1" sz="2000" b="1">
          <a:solidFill>
            <a:schemeClr val="tx1"/>
          </a:solidFill>
          <a:latin typeface="+mn-lt"/>
          <a:ea typeface="+mn-ea"/>
        </a:defRPr>
      </a:lvl3pPr>
      <a:lvl4pPr marL="1306513" indent="-168275" algn="l" rtl="0" eaLnBrk="1" fontAlgn="base" hangingPunct="1">
        <a:spcBef>
          <a:spcPct val="20000"/>
        </a:spcBef>
        <a:spcAft>
          <a:spcPct val="0"/>
        </a:spcAft>
        <a:buChar char="•"/>
        <a:defRPr kumimoji="1" sz="2000" b="1">
          <a:solidFill>
            <a:schemeClr val="tx1"/>
          </a:solidFill>
          <a:latin typeface="+mn-lt"/>
          <a:ea typeface="+mn-ea"/>
        </a:defRPr>
      </a:lvl4pPr>
      <a:lvl5pPr marL="1595438" indent="-160338" algn="l" rtl="0" eaLnBrk="1" fontAlgn="base" hangingPunct="1">
        <a:spcBef>
          <a:spcPct val="20000"/>
        </a:spcBef>
        <a:spcAft>
          <a:spcPct val="0"/>
        </a:spcAft>
        <a:buChar char="­"/>
        <a:defRPr kumimoji="1" sz="2000" b="1">
          <a:solidFill>
            <a:schemeClr val="tx1"/>
          </a:solidFill>
          <a:latin typeface="+mn-lt"/>
          <a:ea typeface="+mn-ea"/>
        </a:defRPr>
      </a:lvl5pPr>
      <a:lvl6pPr marL="2052638" indent="-160338" algn="l" rtl="0" eaLnBrk="1" fontAlgn="base" hangingPunct="1">
        <a:spcBef>
          <a:spcPct val="20000"/>
        </a:spcBef>
        <a:spcAft>
          <a:spcPct val="0"/>
        </a:spcAft>
        <a:buChar char="­"/>
        <a:defRPr kumimoji="1" sz="2000" b="1">
          <a:solidFill>
            <a:schemeClr val="tx1"/>
          </a:solidFill>
          <a:latin typeface="+mn-lt"/>
          <a:ea typeface="+mn-ea"/>
        </a:defRPr>
      </a:lvl6pPr>
      <a:lvl7pPr marL="2509838" indent="-160338" algn="l" rtl="0" eaLnBrk="1" fontAlgn="base" hangingPunct="1">
        <a:spcBef>
          <a:spcPct val="20000"/>
        </a:spcBef>
        <a:spcAft>
          <a:spcPct val="0"/>
        </a:spcAft>
        <a:buChar char="­"/>
        <a:defRPr kumimoji="1" sz="2000" b="1">
          <a:solidFill>
            <a:schemeClr val="tx1"/>
          </a:solidFill>
          <a:latin typeface="+mn-lt"/>
          <a:ea typeface="+mn-ea"/>
        </a:defRPr>
      </a:lvl7pPr>
      <a:lvl8pPr marL="2967038" indent="-160338" algn="l" rtl="0" eaLnBrk="1" fontAlgn="base" hangingPunct="1">
        <a:spcBef>
          <a:spcPct val="20000"/>
        </a:spcBef>
        <a:spcAft>
          <a:spcPct val="0"/>
        </a:spcAft>
        <a:buChar char="­"/>
        <a:defRPr kumimoji="1" sz="2000" b="1">
          <a:solidFill>
            <a:schemeClr val="tx1"/>
          </a:solidFill>
          <a:latin typeface="+mn-lt"/>
          <a:ea typeface="+mn-ea"/>
        </a:defRPr>
      </a:lvl8pPr>
      <a:lvl9pPr marL="3424238" indent="-160338" algn="l" rtl="0" eaLnBrk="1" fontAlgn="base" hangingPunct="1">
        <a:spcBef>
          <a:spcPct val="20000"/>
        </a:spcBef>
        <a:spcAft>
          <a:spcPct val="0"/>
        </a:spcAft>
        <a:buChar char="­"/>
        <a:defRPr kumimoji="1" sz="2000" b="1">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0" y="0"/>
            <a:ext cx="9144000" cy="914400"/>
          </a:xfrm>
          <a:prstGeom prst="rect">
            <a:avLst/>
          </a:prstGeom>
          <a:solidFill>
            <a:srgbClr val="E68700"/>
          </a:solidFill>
          <a:ln>
            <a:noFill/>
          </a:ln>
          <a:effectLst/>
        </p:spPr>
        <p:style>
          <a:lnRef idx="1">
            <a:schemeClr val="accent1"/>
          </a:lnRef>
          <a:fillRef idx="3">
            <a:schemeClr val="accent1"/>
          </a:fillRef>
          <a:effectRef idx="2">
            <a:schemeClr val="accent1"/>
          </a:effectRef>
          <a:fontRef idx="minor">
            <a:schemeClr val="lt1"/>
          </a:fontRef>
        </p:style>
      </p:sp>
      <p:sp>
        <p:nvSpPr>
          <p:cNvPr id="3855363" name="Rectangle 2"/>
          <p:cNvSpPr>
            <a:spLocks noGrp="1" noChangeArrowheads="1"/>
          </p:cNvSpPr>
          <p:nvPr>
            <p:ph type="title"/>
          </p:nvPr>
        </p:nvSpPr>
        <p:spPr bwMode="black">
          <a:xfrm>
            <a:off x="673100" y="49213"/>
            <a:ext cx="7772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3855364" name="Rectangle 3"/>
          <p:cNvSpPr>
            <a:spLocks noGrp="1" noChangeArrowheads="1"/>
          </p:cNvSpPr>
          <p:nvPr>
            <p:ph type="body" idx="1"/>
          </p:nvPr>
        </p:nvSpPr>
        <p:spPr bwMode="black">
          <a:xfrm>
            <a:off x="673100" y="11430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1030" name="Rectangle 6"/>
          <p:cNvSpPr>
            <a:spLocks noGrp="1" noChangeArrowheads="1"/>
          </p:cNvSpPr>
          <p:nvPr>
            <p:ph type="sldNum" sz="quarter" idx="4"/>
          </p:nvPr>
        </p:nvSpPr>
        <p:spPr bwMode="black">
          <a:xfrm>
            <a:off x="7434263" y="6335713"/>
            <a:ext cx="1630362"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a:defRPr sz="1000">
                <a:solidFill>
                  <a:schemeClr val="accent2"/>
                </a:solidFill>
                <a:effectLst/>
                <a:ea typeface="MS PGothic" pitchFamily="34" charset="-128"/>
              </a:defRPr>
            </a:lvl1pPr>
          </a:lstStyle>
          <a:p>
            <a:fld id="{BDB05583-B1A5-4911-A272-CF98E192A5C9}" type="slidenum">
              <a:rPr lang="zh-TW" altLang="en-US"/>
              <a:pPr/>
              <a:t>‹#›</a:t>
            </a:fld>
            <a:endParaRPr lang="en-US" altLang="zh-TW"/>
          </a:p>
        </p:txBody>
      </p:sp>
      <p:pic>
        <p:nvPicPr>
          <p:cNvPr id="3855366" name="Picture 6" descr="EmergingMkts_rgb_pos_2.jpg"/>
          <p:cNvPicPr>
            <a:picLocks noChangeAspect="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457200" y="61722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55367" name="Text Box 7"/>
          <p:cNvSpPr txBox="1">
            <a:spLocks noChangeArrowheads="1"/>
          </p:cNvSpPr>
          <p:nvPr/>
        </p:nvSpPr>
        <p:spPr bwMode="auto">
          <a:xfrm>
            <a:off x="2484438" y="6613525"/>
            <a:ext cx="414178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l">
              <a:spcBef>
                <a:spcPct val="50000"/>
              </a:spcBef>
            </a:pPr>
            <a:r>
              <a:rPr lang="en-US" altLang="zh-TW" sz="1000">
                <a:solidFill>
                  <a:schemeClr val="accent1"/>
                </a:solidFill>
                <a:effectLst/>
                <a:ea typeface="MS PGothic" pitchFamily="34" charset="-128"/>
              </a:rPr>
              <a:t>Company Confidential - Internal Use Only – Subject to Further Review</a:t>
            </a:r>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sldNum="0" hdr="0" ftr="0" dt="0"/>
  <p:txStyles>
    <p:titleStyle>
      <a:lvl1pPr algn="l" rtl="0" eaLnBrk="1" fontAlgn="base" hangingPunct="1">
        <a:lnSpc>
          <a:spcPct val="95000"/>
        </a:lnSpc>
        <a:spcBef>
          <a:spcPct val="0"/>
        </a:spcBef>
        <a:spcAft>
          <a:spcPct val="0"/>
        </a:spcAft>
        <a:defRPr kumimoji="1" sz="2800" b="1">
          <a:solidFill>
            <a:schemeClr val="bg1"/>
          </a:solidFill>
          <a:latin typeface="+mj-lt"/>
          <a:ea typeface="+mj-ea"/>
          <a:cs typeface="+mj-cs"/>
        </a:defRPr>
      </a:lvl1pPr>
      <a:lvl2pPr algn="l" rtl="0" eaLnBrk="1" fontAlgn="base" hangingPunct="1">
        <a:lnSpc>
          <a:spcPct val="95000"/>
        </a:lnSpc>
        <a:spcBef>
          <a:spcPct val="0"/>
        </a:spcBef>
        <a:spcAft>
          <a:spcPct val="0"/>
        </a:spcAft>
        <a:defRPr kumimoji="1" sz="2800" b="1">
          <a:solidFill>
            <a:schemeClr val="bg1"/>
          </a:solidFill>
          <a:latin typeface="Arial" pitchFamily="34" charset="0"/>
          <a:ea typeface="新細明體" pitchFamily="18" charset="-120"/>
        </a:defRPr>
      </a:lvl2pPr>
      <a:lvl3pPr algn="l" rtl="0" eaLnBrk="1" fontAlgn="base" hangingPunct="1">
        <a:lnSpc>
          <a:spcPct val="95000"/>
        </a:lnSpc>
        <a:spcBef>
          <a:spcPct val="0"/>
        </a:spcBef>
        <a:spcAft>
          <a:spcPct val="0"/>
        </a:spcAft>
        <a:defRPr kumimoji="1" sz="2800" b="1">
          <a:solidFill>
            <a:schemeClr val="bg1"/>
          </a:solidFill>
          <a:latin typeface="Arial" pitchFamily="34" charset="0"/>
          <a:ea typeface="新細明體" pitchFamily="18" charset="-120"/>
        </a:defRPr>
      </a:lvl3pPr>
      <a:lvl4pPr algn="l" rtl="0" eaLnBrk="1" fontAlgn="base" hangingPunct="1">
        <a:lnSpc>
          <a:spcPct val="95000"/>
        </a:lnSpc>
        <a:spcBef>
          <a:spcPct val="0"/>
        </a:spcBef>
        <a:spcAft>
          <a:spcPct val="0"/>
        </a:spcAft>
        <a:defRPr kumimoji="1" sz="2800" b="1">
          <a:solidFill>
            <a:schemeClr val="bg1"/>
          </a:solidFill>
          <a:latin typeface="Arial" pitchFamily="34" charset="0"/>
          <a:ea typeface="新細明體" pitchFamily="18" charset="-120"/>
        </a:defRPr>
      </a:lvl4pPr>
      <a:lvl5pPr algn="l" rtl="0" eaLnBrk="1" fontAlgn="base" hangingPunct="1">
        <a:lnSpc>
          <a:spcPct val="95000"/>
        </a:lnSpc>
        <a:spcBef>
          <a:spcPct val="0"/>
        </a:spcBef>
        <a:spcAft>
          <a:spcPct val="0"/>
        </a:spcAft>
        <a:defRPr kumimoji="1" sz="2800" b="1">
          <a:solidFill>
            <a:schemeClr val="bg1"/>
          </a:solidFill>
          <a:latin typeface="Arial" pitchFamily="34" charset="0"/>
          <a:ea typeface="新細明體" pitchFamily="18" charset="-120"/>
        </a:defRPr>
      </a:lvl5pPr>
      <a:lvl6pPr marL="457200" algn="l" rtl="0" eaLnBrk="1" fontAlgn="base" hangingPunct="1">
        <a:lnSpc>
          <a:spcPct val="95000"/>
        </a:lnSpc>
        <a:spcBef>
          <a:spcPct val="0"/>
        </a:spcBef>
        <a:spcAft>
          <a:spcPct val="0"/>
        </a:spcAft>
        <a:defRPr kumimoji="1" sz="2800" b="1">
          <a:solidFill>
            <a:schemeClr val="bg1"/>
          </a:solidFill>
          <a:latin typeface="Arial" pitchFamily="34" charset="0"/>
          <a:ea typeface="新細明體" pitchFamily="18" charset="-120"/>
        </a:defRPr>
      </a:lvl6pPr>
      <a:lvl7pPr marL="914400" algn="l" rtl="0" eaLnBrk="1" fontAlgn="base" hangingPunct="1">
        <a:lnSpc>
          <a:spcPct val="95000"/>
        </a:lnSpc>
        <a:spcBef>
          <a:spcPct val="0"/>
        </a:spcBef>
        <a:spcAft>
          <a:spcPct val="0"/>
        </a:spcAft>
        <a:defRPr kumimoji="1" sz="2800" b="1">
          <a:solidFill>
            <a:schemeClr val="bg1"/>
          </a:solidFill>
          <a:latin typeface="Arial" pitchFamily="34" charset="0"/>
          <a:ea typeface="新細明體" pitchFamily="18" charset="-120"/>
        </a:defRPr>
      </a:lvl7pPr>
      <a:lvl8pPr marL="1371600" algn="l" rtl="0" eaLnBrk="1" fontAlgn="base" hangingPunct="1">
        <a:lnSpc>
          <a:spcPct val="95000"/>
        </a:lnSpc>
        <a:spcBef>
          <a:spcPct val="0"/>
        </a:spcBef>
        <a:spcAft>
          <a:spcPct val="0"/>
        </a:spcAft>
        <a:defRPr kumimoji="1" sz="2800" b="1">
          <a:solidFill>
            <a:schemeClr val="bg1"/>
          </a:solidFill>
          <a:latin typeface="Arial" pitchFamily="34" charset="0"/>
          <a:ea typeface="新細明體" pitchFamily="18" charset="-120"/>
        </a:defRPr>
      </a:lvl8pPr>
      <a:lvl9pPr marL="1828800" algn="l" rtl="0" eaLnBrk="1" fontAlgn="base" hangingPunct="1">
        <a:lnSpc>
          <a:spcPct val="95000"/>
        </a:lnSpc>
        <a:spcBef>
          <a:spcPct val="0"/>
        </a:spcBef>
        <a:spcAft>
          <a:spcPct val="0"/>
        </a:spcAft>
        <a:defRPr kumimoji="1" sz="2800" b="1">
          <a:solidFill>
            <a:schemeClr val="bg1"/>
          </a:solidFill>
          <a:latin typeface="Arial" pitchFamily="34" charset="0"/>
          <a:ea typeface="新細明體" pitchFamily="18" charset="-120"/>
        </a:defRPr>
      </a:lvl9pPr>
    </p:titleStyle>
    <p:bodyStyle>
      <a:lvl1pPr marL="285750" indent="-285750" algn="l" rtl="0" eaLnBrk="1" fontAlgn="base" hangingPunct="1">
        <a:lnSpc>
          <a:spcPct val="95000"/>
        </a:lnSpc>
        <a:spcBef>
          <a:spcPct val="50000"/>
        </a:spcBef>
        <a:spcAft>
          <a:spcPct val="0"/>
        </a:spcAft>
        <a:buClr>
          <a:srgbClr val="E78E24"/>
        </a:buClr>
        <a:buFont typeface="Wingdings" pitchFamily="2" charset="2"/>
        <a:buChar char="n"/>
        <a:defRPr kumimoji="1" sz="2200">
          <a:solidFill>
            <a:srgbClr val="3366CC"/>
          </a:solidFill>
          <a:latin typeface="+mn-lt"/>
          <a:ea typeface="+mn-ea"/>
          <a:cs typeface="+mn-cs"/>
        </a:defRPr>
      </a:lvl1pPr>
      <a:lvl2pPr marL="628650" indent="-171450" algn="l" rtl="0" eaLnBrk="1" fontAlgn="base" hangingPunct="1">
        <a:lnSpc>
          <a:spcPct val="95000"/>
        </a:lnSpc>
        <a:spcBef>
          <a:spcPct val="10000"/>
        </a:spcBef>
        <a:spcAft>
          <a:spcPct val="0"/>
        </a:spcAft>
        <a:buClr>
          <a:srgbClr val="E78E24"/>
        </a:buClr>
        <a:buFont typeface="Times" pitchFamily="18" charset="0"/>
        <a:buChar char="•"/>
        <a:defRPr kumimoji="1" sz="2000">
          <a:solidFill>
            <a:srgbClr val="000000"/>
          </a:solidFill>
          <a:latin typeface="+mn-lt"/>
          <a:ea typeface="+mn-ea"/>
        </a:defRPr>
      </a:lvl2pPr>
      <a:lvl3pPr marL="1143000" indent="-228600" algn="l" rtl="0" eaLnBrk="1" fontAlgn="base" hangingPunct="1">
        <a:lnSpc>
          <a:spcPct val="95000"/>
        </a:lnSpc>
        <a:spcBef>
          <a:spcPct val="10000"/>
        </a:spcBef>
        <a:spcAft>
          <a:spcPct val="0"/>
        </a:spcAft>
        <a:buClr>
          <a:srgbClr val="E78E24"/>
        </a:buClr>
        <a:buChar char="–"/>
        <a:defRPr kumimoji="1">
          <a:solidFill>
            <a:srgbClr val="000000"/>
          </a:solidFill>
          <a:latin typeface="+mn-lt"/>
          <a:ea typeface="+mn-ea"/>
        </a:defRPr>
      </a:lvl3pPr>
      <a:lvl4pPr marL="1600200" indent="-228600" algn="l" rtl="0" eaLnBrk="1" fontAlgn="base" hangingPunct="1">
        <a:lnSpc>
          <a:spcPct val="95000"/>
        </a:lnSpc>
        <a:spcBef>
          <a:spcPct val="10000"/>
        </a:spcBef>
        <a:spcAft>
          <a:spcPct val="0"/>
        </a:spcAft>
        <a:buClr>
          <a:srgbClr val="E78E24"/>
        </a:buClr>
        <a:buFont typeface="Times" pitchFamily="18" charset="0"/>
        <a:buChar char="•"/>
        <a:defRPr kumimoji="1" sz="1600">
          <a:solidFill>
            <a:srgbClr val="000000"/>
          </a:solidFill>
          <a:latin typeface="+mn-lt"/>
          <a:ea typeface="+mn-ea"/>
        </a:defRPr>
      </a:lvl4pPr>
      <a:lvl5pPr marL="2057400" indent="-228600" algn="l" rtl="0" eaLnBrk="1" fontAlgn="base" hangingPunct="1">
        <a:lnSpc>
          <a:spcPct val="95000"/>
        </a:lnSpc>
        <a:spcBef>
          <a:spcPct val="10000"/>
        </a:spcBef>
        <a:spcAft>
          <a:spcPct val="0"/>
        </a:spcAft>
        <a:buClr>
          <a:srgbClr val="E78E24"/>
        </a:buClr>
        <a:buChar char="–"/>
        <a:defRPr kumimoji="1" sz="1400">
          <a:solidFill>
            <a:srgbClr val="000000"/>
          </a:solidFill>
          <a:latin typeface="+mn-lt"/>
          <a:ea typeface="+mn-ea"/>
        </a:defRPr>
      </a:lvl5pPr>
      <a:lvl6pPr marL="2514600" indent="-228600" algn="l" rtl="0" eaLnBrk="1" fontAlgn="base" hangingPunct="1">
        <a:lnSpc>
          <a:spcPct val="95000"/>
        </a:lnSpc>
        <a:spcBef>
          <a:spcPct val="10000"/>
        </a:spcBef>
        <a:spcAft>
          <a:spcPct val="0"/>
        </a:spcAft>
        <a:buClr>
          <a:srgbClr val="E78E24"/>
        </a:buClr>
        <a:buChar char="–"/>
        <a:defRPr kumimoji="1" sz="1400">
          <a:solidFill>
            <a:srgbClr val="000000"/>
          </a:solidFill>
          <a:latin typeface="+mn-lt"/>
          <a:ea typeface="+mn-ea"/>
        </a:defRPr>
      </a:lvl6pPr>
      <a:lvl7pPr marL="2971800" indent="-228600" algn="l" rtl="0" eaLnBrk="1" fontAlgn="base" hangingPunct="1">
        <a:lnSpc>
          <a:spcPct val="95000"/>
        </a:lnSpc>
        <a:spcBef>
          <a:spcPct val="10000"/>
        </a:spcBef>
        <a:spcAft>
          <a:spcPct val="0"/>
        </a:spcAft>
        <a:buClr>
          <a:srgbClr val="E78E24"/>
        </a:buClr>
        <a:buChar char="–"/>
        <a:defRPr kumimoji="1" sz="1400">
          <a:solidFill>
            <a:srgbClr val="000000"/>
          </a:solidFill>
          <a:latin typeface="+mn-lt"/>
          <a:ea typeface="+mn-ea"/>
        </a:defRPr>
      </a:lvl7pPr>
      <a:lvl8pPr marL="3429000" indent="-228600" algn="l" rtl="0" eaLnBrk="1" fontAlgn="base" hangingPunct="1">
        <a:lnSpc>
          <a:spcPct val="95000"/>
        </a:lnSpc>
        <a:spcBef>
          <a:spcPct val="10000"/>
        </a:spcBef>
        <a:spcAft>
          <a:spcPct val="0"/>
        </a:spcAft>
        <a:buClr>
          <a:srgbClr val="E78E24"/>
        </a:buClr>
        <a:buChar char="–"/>
        <a:defRPr kumimoji="1" sz="1400">
          <a:solidFill>
            <a:srgbClr val="000000"/>
          </a:solidFill>
          <a:latin typeface="+mn-lt"/>
          <a:ea typeface="+mn-ea"/>
        </a:defRPr>
      </a:lvl8pPr>
      <a:lvl9pPr marL="3886200" indent="-228600" algn="l" rtl="0" eaLnBrk="1" fontAlgn="base" hangingPunct="1">
        <a:lnSpc>
          <a:spcPct val="95000"/>
        </a:lnSpc>
        <a:spcBef>
          <a:spcPct val="10000"/>
        </a:spcBef>
        <a:spcAft>
          <a:spcPct val="0"/>
        </a:spcAft>
        <a:buClr>
          <a:srgbClr val="E78E24"/>
        </a:buClr>
        <a:buChar char="–"/>
        <a:defRPr kumimoji="1" sz="1400">
          <a:solidFill>
            <a:srgbClr val="000000"/>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33CC"/>
            </a:gs>
            <a:gs pos="100000">
              <a:srgbClr val="0033CC">
                <a:gamma/>
                <a:shade val="44314"/>
                <a:invGamma/>
              </a:srgbClr>
            </a:gs>
          </a:gsLst>
          <a:path path="rect">
            <a:fillToRect l="100000" t="100000"/>
          </a:path>
        </a:gradFill>
        <a:effectLst/>
      </p:bgPr>
    </p:bg>
    <p:spTree>
      <p:nvGrpSpPr>
        <p:cNvPr id="1" name=""/>
        <p:cNvGrpSpPr/>
        <p:nvPr/>
      </p:nvGrpSpPr>
      <p:grpSpPr>
        <a:xfrm>
          <a:off x="0" y="0"/>
          <a:ext cx="0" cy="0"/>
          <a:chOff x="0" y="0"/>
          <a:chExt cx="0" cy="0"/>
        </a:xfrm>
      </p:grpSpPr>
      <p:sp>
        <p:nvSpPr>
          <p:cNvPr id="40468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endParaRPr lang="en-US" altLang="zh-TW"/>
          </a:p>
        </p:txBody>
      </p:sp>
      <p:sp>
        <p:nvSpPr>
          <p:cNvPr id="40468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Lst>
  <p:hf sldNum="0" hdr="0" ftr="0" dt="0"/>
  <p:txStyles>
    <p:titleStyle>
      <a:lvl1pPr algn="ctr" rtl="0" eaLnBrk="1" fontAlgn="base" hangingPunct="1">
        <a:spcBef>
          <a:spcPct val="0"/>
        </a:spcBef>
        <a:spcAft>
          <a:spcPct val="0"/>
        </a:spcAft>
        <a:defRPr kumimoji="1" sz="4400">
          <a:solidFill>
            <a:srgbClr val="FFCC66"/>
          </a:solidFill>
          <a:latin typeface="+mj-lt"/>
          <a:ea typeface="+mj-ea"/>
          <a:cs typeface="+mj-cs"/>
        </a:defRPr>
      </a:lvl1pPr>
      <a:lvl2pPr algn="ctr" rtl="0" eaLnBrk="1" fontAlgn="base" hangingPunct="1">
        <a:spcBef>
          <a:spcPct val="0"/>
        </a:spcBef>
        <a:spcAft>
          <a:spcPct val="0"/>
        </a:spcAft>
        <a:defRPr kumimoji="1" sz="4400">
          <a:solidFill>
            <a:srgbClr val="FFCC66"/>
          </a:solidFill>
          <a:latin typeface="Arial" pitchFamily="34" charset="0"/>
          <a:ea typeface="新細明體" pitchFamily="18" charset="-120"/>
        </a:defRPr>
      </a:lvl2pPr>
      <a:lvl3pPr algn="ctr" rtl="0" eaLnBrk="1" fontAlgn="base" hangingPunct="1">
        <a:spcBef>
          <a:spcPct val="0"/>
        </a:spcBef>
        <a:spcAft>
          <a:spcPct val="0"/>
        </a:spcAft>
        <a:defRPr kumimoji="1" sz="4400">
          <a:solidFill>
            <a:srgbClr val="FFCC66"/>
          </a:solidFill>
          <a:latin typeface="Arial" pitchFamily="34" charset="0"/>
          <a:ea typeface="新細明體" pitchFamily="18" charset="-120"/>
        </a:defRPr>
      </a:lvl3pPr>
      <a:lvl4pPr algn="ctr" rtl="0" eaLnBrk="1" fontAlgn="base" hangingPunct="1">
        <a:spcBef>
          <a:spcPct val="0"/>
        </a:spcBef>
        <a:spcAft>
          <a:spcPct val="0"/>
        </a:spcAft>
        <a:defRPr kumimoji="1" sz="4400">
          <a:solidFill>
            <a:srgbClr val="FFCC66"/>
          </a:solidFill>
          <a:latin typeface="Arial" pitchFamily="34" charset="0"/>
          <a:ea typeface="新細明體" pitchFamily="18" charset="-120"/>
        </a:defRPr>
      </a:lvl4pPr>
      <a:lvl5pPr algn="ctr" rtl="0" eaLnBrk="1" fontAlgn="base" hangingPunct="1">
        <a:spcBef>
          <a:spcPct val="0"/>
        </a:spcBef>
        <a:spcAft>
          <a:spcPct val="0"/>
        </a:spcAft>
        <a:defRPr kumimoji="1" sz="4400">
          <a:solidFill>
            <a:srgbClr val="FFCC66"/>
          </a:solidFill>
          <a:latin typeface="Arial" pitchFamily="34" charset="0"/>
          <a:ea typeface="新細明體" pitchFamily="18" charset="-120"/>
        </a:defRPr>
      </a:lvl5pPr>
      <a:lvl6pPr marL="457200" algn="ctr" rtl="0" eaLnBrk="1" fontAlgn="base" hangingPunct="1">
        <a:spcBef>
          <a:spcPct val="0"/>
        </a:spcBef>
        <a:spcAft>
          <a:spcPct val="0"/>
        </a:spcAft>
        <a:defRPr kumimoji="1" sz="4400">
          <a:solidFill>
            <a:srgbClr val="FFCC66"/>
          </a:solidFill>
          <a:latin typeface="Arial" pitchFamily="34" charset="0"/>
          <a:ea typeface="新細明體" pitchFamily="18" charset="-120"/>
        </a:defRPr>
      </a:lvl6pPr>
      <a:lvl7pPr marL="914400" algn="ctr" rtl="0" eaLnBrk="1" fontAlgn="base" hangingPunct="1">
        <a:spcBef>
          <a:spcPct val="0"/>
        </a:spcBef>
        <a:spcAft>
          <a:spcPct val="0"/>
        </a:spcAft>
        <a:defRPr kumimoji="1" sz="4400">
          <a:solidFill>
            <a:srgbClr val="FFCC66"/>
          </a:solidFill>
          <a:latin typeface="Arial" pitchFamily="34" charset="0"/>
          <a:ea typeface="新細明體" pitchFamily="18" charset="-120"/>
        </a:defRPr>
      </a:lvl7pPr>
      <a:lvl8pPr marL="1371600" algn="ctr" rtl="0" eaLnBrk="1" fontAlgn="base" hangingPunct="1">
        <a:spcBef>
          <a:spcPct val="0"/>
        </a:spcBef>
        <a:spcAft>
          <a:spcPct val="0"/>
        </a:spcAft>
        <a:defRPr kumimoji="1" sz="4400">
          <a:solidFill>
            <a:srgbClr val="FFCC66"/>
          </a:solidFill>
          <a:latin typeface="Arial" pitchFamily="34" charset="0"/>
          <a:ea typeface="新細明體" pitchFamily="18" charset="-120"/>
        </a:defRPr>
      </a:lvl8pPr>
      <a:lvl9pPr marL="1828800" algn="ctr" rtl="0" eaLnBrk="1" fontAlgn="base" hangingPunct="1">
        <a:spcBef>
          <a:spcPct val="0"/>
        </a:spcBef>
        <a:spcAft>
          <a:spcPct val="0"/>
        </a:spcAft>
        <a:defRPr kumimoji="1" sz="4400">
          <a:solidFill>
            <a:srgbClr val="FFCC66"/>
          </a:solidFill>
          <a:latin typeface="Arial" pitchFamily="34" charset="0"/>
          <a:ea typeface="新細明體" pitchFamily="18" charset="-120"/>
        </a:defRPr>
      </a:lvl9pPr>
    </p:titleStyle>
    <p:bodyStyle>
      <a:lvl1pPr marL="342900" indent="-342900" algn="l" rtl="0" eaLnBrk="1" fontAlgn="base" hangingPunct="1">
        <a:spcBef>
          <a:spcPct val="20000"/>
        </a:spcBef>
        <a:spcAft>
          <a:spcPct val="0"/>
        </a:spcAft>
        <a:buChar char="•"/>
        <a:defRPr kumimoji="1"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bg1"/>
          </a:solidFill>
          <a:latin typeface="+mn-lt"/>
          <a:ea typeface="+mn-ea"/>
        </a:defRPr>
      </a:lvl2pPr>
      <a:lvl3pPr marL="1143000" indent="-228600" algn="l" rtl="0" eaLnBrk="1" fontAlgn="base" hangingPunct="1">
        <a:spcBef>
          <a:spcPct val="20000"/>
        </a:spcBef>
        <a:spcAft>
          <a:spcPct val="0"/>
        </a:spcAft>
        <a:buChar char="•"/>
        <a:defRPr kumimoji="1" sz="2400">
          <a:solidFill>
            <a:schemeClr val="bg1"/>
          </a:solidFill>
          <a:latin typeface="+mn-lt"/>
          <a:ea typeface="+mn-ea"/>
        </a:defRPr>
      </a:lvl3pPr>
      <a:lvl4pPr marL="1600200" indent="-228600" algn="l" rtl="0" eaLnBrk="1" fontAlgn="base" hangingPunct="1">
        <a:spcBef>
          <a:spcPct val="20000"/>
        </a:spcBef>
        <a:spcAft>
          <a:spcPct val="0"/>
        </a:spcAft>
        <a:buChar char="–"/>
        <a:defRPr kumimoji="1" sz="2000">
          <a:solidFill>
            <a:schemeClr val="bg1"/>
          </a:solidFill>
          <a:latin typeface="+mn-lt"/>
          <a:ea typeface="+mn-ea"/>
        </a:defRPr>
      </a:lvl4pPr>
      <a:lvl5pPr marL="2057400" indent="-228600" algn="l" rtl="0" eaLnBrk="1" fontAlgn="base" hangingPunct="1">
        <a:spcBef>
          <a:spcPct val="20000"/>
        </a:spcBef>
        <a:spcAft>
          <a:spcPct val="0"/>
        </a:spcAft>
        <a:buChar char="»"/>
        <a:defRPr kumimoji="1" sz="2000">
          <a:solidFill>
            <a:schemeClr val="bg1"/>
          </a:solidFill>
          <a:latin typeface="+mn-lt"/>
          <a:ea typeface="+mn-ea"/>
        </a:defRPr>
      </a:lvl5pPr>
      <a:lvl6pPr marL="2514600" indent="-228600" algn="l" rtl="0" eaLnBrk="1" fontAlgn="base" hangingPunct="1">
        <a:spcBef>
          <a:spcPct val="20000"/>
        </a:spcBef>
        <a:spcAft>
          <a:spcPct val="0"/>
        </a:spcAft>
        <a:buChar char="»"/>
        <a:defRPr kumimoji="1" sz="2000">
          <a:solidFill>
            <a:schemeClr val="bg1"/>
          </a:solidFill>
          <a:latin typeface="+mn-lt"/>
          <a:ea typeface="+mn-ea"/>
        </a:defRPr>
      </a:lvl6pPr>
      <a:lvl7pPr marL="2971800" indent="-228600" algn="l" rtl="0" eaLnBrk="1" fontAlgn="base" hangingPunct="1">
        <a:spcBef>
          <a:spcPct val="20000"/>
        </a:spcBef>
        <a:spcAft>
          <a:spcPct val="0"/>
        </a:spcAft>
        <a:buChar char="»"/>
        <a:defRPr kumimoji="1" sz="2000">
          <a:solidFill>
            <a:schemeClr val="bg1"/>
          </a:solidFill>
          <a:latin typeface="+mn-lt"/>
          <a:ea typeface="+mn-ea"/>
        </a:defRPr>
      </a:lvl7pPr>
      <a:lvl8pPr marL="3429000" indent="-228600" algn="l" rtl="0" eaLnBrk="1" fontAlgn="base" hangingPunct="1">
        <a:spcBef>
          <a:spcPct val="20000"/>
        </a:spcBef>
        <a:spcAft>
          <a:spcPct val="0"/>
        </a:spcAft>
        <a:buChar char="»"/>
        <a:defRPr kumimoji="1" sz="2000">
          <a:solidFill>
            <a:schemeClr val="bg1"/>
          </a:solidFill>
          <a:latin typeface="+mn-lt"/>
          <a:ea typeface="+mn-ea"/>
        </a:defRPr>
      </a:lvl8pPr>
      <a:lvl9pPr marL="3886200" indent="-228600" algn="l" rtl="0" eaLnBrk="1" fontAlgn="base" hangingPunct="1">
        <a:spcBef>
          <a:spcPct val="20000"/>
        </a:spcBef>
        <a:spcAft>
          <a:spcPct val="0"/>
        </a:spcAft>
        <a:buChar char="»"/>
        <a:defRPr kumimoji="1" sz="2000">
          <a:solidFill>
            <a:schemeClr val="bg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33CC"/>
            </a:gs>
            <a:gs pos="100000">
              <a:srgbClr val="0033CC">
                <a:gamma/>
                <a:shade val="44314"/>
                <a:invGamma/>
              </a:srgbClr>
            </a:gs>
          </a:gsLst>
          <a:path path="rect">
            <a:fillToRect l="100000" t="100000"/>
          </a:path>
        </a:gradFill>
        <a:effectLst/>
      </p:bgPr>
    </p:bg>
    <p:spTree>
      <p:nvGrpSpPr>
        <p:cNvPr id="1" name=""/>
        <p:cNvGrpSpPr/>
        <p:nvPr/>
      </p:nvGrpSpPr>
      <p:grpSpPr>
        <a:xfrm>
          <a:off x="0" y="0"/>
          <a:ext cx="0" cy="0"/>
          <a:chOff x="0" y="0"/>
          <a:chExt cx="0" cy="0"/>
        </a:xfrm>
      </p:grpSpPr>
      <p:sp>
        <p:nvSpPr>
          <p:cNvPr id="4089858" name="Rectangle 2"/>
          <p:cNvSpPr>
            <a:spLocks noGrp="1" noChangeArrowheads="1"/>
          </p:cNvSpPr>
          <p:nvPr>
            <p:ph type="title"/>
          </p:nvPr>
        </p:nvSpPr>
        <p:spPr bwMode="auto">
          <a:xfrm>
            <a:off x="0" y="309563"/>
            <a:ext cx="91440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p>
            <a:pPr lvl="0"/>
            <a:r>
              <a:rPr lang="zh-TW" altLang="en-US"/>
              <a:t>按一下以編輯母片標題樣式</a:t>
            </a:r>
            <a:endParaRPr lang="en-US" altLang="zh-TW"/>
          </a:p>
        </p:txBody>
      </p:sp>
      <p:sp>
        <p:nvSpPr>
          <p:cNvPr id="4089859" name="Rectangle 3"/>
          <p:cNvSpPr>
            <a:spLocks noGrp="1" noChangeArrowheads="1"/>
          </p:cNvSpPr>
          <p:nvPr>
            <p:ph type="body" idx="1"/>
          </p:nvPr>
        </p:nvSpPr>
        <p:spPr bwMode="auto">
          <a:xfrm>
            <a:off x="257175" y="1689100"/>
            <a:ext cx="8609013" cy="424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p:txBody>
      </p:sp>
      <p:sp>
        <p:nvSpPr>
          <p:cNvPr id="4089860" name="Line 4"/>
          <p:cNvSpPr>
            <a:spLocks noChangeShapeType="1"/>
          </p:cNvSpPr>
          <p:nvPr/>
        </p:nvSpPr>
        <p:spPr bwMode="auto">
          <a:xfrm>
            <a:off x="0" y="1473200"/>
            <a:ext cx="9144000" cy="0"/>
          </a:xfrm>
          <a:prstGeom prst="line">
            <a:avLst/>
          </a:prstGeom>
          <a:noFill/>
          <a:ln w="3175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zh-TW" altLang="en-US"/>
          </a:p>
        </p:txBody>
      </p:sp>
    </p:spTree>
  </p:cSld>
  <p:clrMap bg1="dk2" tx1="lt1" bg2="dk1"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Lst>
  <p:transition>
    <p:wipe dir="r"/>
  </p:transition>
  <p:hf sldNum="0" hdr="0" ftr="0" dt="0"/>
  <p:txStyles>
    <p:titleStyle>
      <a:lvl1pPr algn="ctr" rtl="0" eaLnBrk="1" fontAlgn="base" hangingPunct="1">
        <a:lnSpc>
          <a:spcPts val="4000"/>
        </a:lnSpc>
        <a:spcBef>
          <a:spcPct val="0"/>
        </a:spcBef>
        <a:spcAft>
          <a:spcPct val="0"/>
        </a:spcAft>
        <a:defRPr sz="3800" b="1">
          <a:solidFill>
            <a:srgbClr val="9999FF"/>
          </a:solidFill>
          <a:latin typeface="+mj-lt"/>
          <a:ea typeface="+mj-ea"/>
          <a:cs typeface="+mj-cs"/>
        </a:defRPr>
      </a:lvl1pPr>
      <a:lvl2pPr algn="ctr" rtl="0" eaLnBrk="1" fontAlgn="base" hangingPunct="1">
        <a:lnSpc>
          <a:spcPts val="4000"/>
        </a:lnSpc>
        <a:spcBef>
          <a:spcPct val="0"/>
        </a:spcBef>
        <a:spcAft>
          <a:spcPct val="0"/>
        </a:spcAft>
        <a:defRPr sz="3800" b="1">
          <a:solidFill>
            <a:srgbClr val="9999FF"/>
          </a:solidFill>
          <a:latin typeface="Arial" pitchFamily="34" charset="0"/>
          <a:cs typeface="Arial" pitchFamily="34" charset="0"/>
        </a:defRPr>
      </a:lvl2pPr>
      <a:lvl3pPr algn="ctr" rtl="0" eaLnBrk="1" fontAlgn="base" hangingPunct="1">
        <a:lnSpc>
          <a:spcPts val="4000"/>
        </a:lnSpc>
        <a:spcBef>
          <a:spcPct val="0"/>
        </a:spcBef>
        <a:spcAft>
          <a:spcPct val="0"/>
        </a:spcAft>
        <a:defRPr sz="3800" b="1">
          <a:solidFill>
            <a:srgbClr val="9999FF"/>
          </a:solidFill>
          <a:latin typeface="Arial" pitchFamily="34" charset="0"/>
          <a:cs typeface="Arial" pitchFamily="34" charset="0"/>
        </a:defRPr>
      </a:lvl3pPr>
      <a:lvl4pPr algn="ctr" rtl="0" eaLnBrk="1" fontAlgn="base" hangingPunct="1">
        <a:lnSpc>
          <a:spcPts val="4000"/>
        </a:lnSpc>
        <a:spcBef>
          <a:spcPct val="0"/>
        </a:spcBef>
        <a:spcAft>
          <a:spcPct val="0"/>
        </a:spcAft>
        <a:defRPr sz="3800" b="1">
          <a:solidFill>
            <a:srgbClr val="9999FF"/>
          </a:solidFill>
          <a:latin typeface="Arial" pitchFamily="34" charset="0"/>
          <a:cs typeface="Arial" pitchFamily="34" charset="0"/>
        </a:defRPr>
      </a:lvl4pPr>
      <a:lvl5pPr algn="ctr" rtl="0" eaLnBrk="1" fontAlgn="base" hangingPunct="1">
        <a:lnSpc>
          <a:spcPts val="4000"/>
        </a:lnSpc>
        <a:spcBef>
          <a:spcPct val="0"/>
        </a:spcBef>
        <a:spcAft>
          <a:spcPct val="0"/>
        </a:spcAft>
        <a:defRPr sz="3800" b="1">
          <a:solidFill>
            <a:srgbClr val="9999FF"/>
          </a:solidFill>
          <a:latin typeface="Arial" pitchFamily="34" charset="0"/>
          <a:cs typeface="Arial" pitchFamily="34" charset="0"/>
        </a:defRPr>
      </a:lvl5pPr>
      <a:lvl6pPr marL="457200" algn="ctr" rtl="0" eaLnBrk="1" fontAlgn="base" hangingPunct="1">
        <a:lnSpc>
          <a:spcPts val="4000"/>
        </a:lnSpc>
        <a:spcBef>
          <a:spcPct val="0"/>
        </a:spcBef>
        <a:spcAft>
          <a:spcPct val="0"/>
        </a:spcAft>
        <a:defRPr sz="3800" b="1">
          <a:solidFill>
            <a:srgbClr val="9999FF"/>
          </a:solidFill>
          <a:latin typeface="Arial" pitchFamily="34" charset="0"/>
          <a:cs typeface="Arial" pitchFamily="34" charset="0"/>
        </a:defRPr>
      </a:lvl6pPr>
      <a:lvl7pPr marL="914400" algn="ctr" rtl="0" eaLnBrk="1" fontAlgn="base" hangingPunct="1">
        <a:lnSpc>
          <a:spcPts val="4000"/>
        </a:lnSpc>
        <a:spcBef>
          <a:spcPct val="0"/>
        </a:spcBef>
        <a:spcAft>
          <a:spcPct val="0"/>
        </a:spcAft>
        <a:defRPr sz="3800" b="1">
          <a:solidFill>
            <a:srgbClr val="9999FF"/>
          </a:solidFill>
          <a:latin typeface="Arial" pitchFamily="34" charset="0"/>
          <a:cs typeface="Arial" pitchFamily="34" charset="0"/>
        </a:defRPr>
      </a:lvl7pPr>
      <a:lvl8pPr marL="1371600" algn="ctr" rtl="0" eaLnBrk="1" fontAlgn="base" hangingPunct="1">
        <a:lnSpc>
          <a:spcPts val="4000"/>
        </a:lnSpc>
        <a:spcBef>
          <a:spcPct val="0"/>
        </a:spcBef>
        <a:spcAft>
          <a:spcPct val="0"/>
        </a:spcAft>
        <a:defRPr sz="3800" b="1">
          <a:solidFill>
            <a:srgbClr val="9999FF"/>
          </a:solidFill>
          <a:latin typeface="Arial" pitchFamily="34" charset="0"/>
          <a:cs typeface="Arial" pitchFamily="34" charset="0"/>
        </a:defRPr>
      </a:lvl8pPr>
      <a:lvl9pPr marL="1828800" algn="ctr" rtl="0" eaLnBrk="1" fontAlgn="base" hangingPunct="1">
        <a:lnSpc>
          <a:spcPts val="4000"/>
        </a:lnSpc>
        <a:spcBef>
          <a:spcPct val="0"/>
        </a:spcBef>
        <a:spcAft>
          <a:spcPct val="0"/>
        </a:spcAft>
        <a:defRPr sz="3800" b="1">
          <a:solidFill>
            <a:srgbClr val="9999FF"/>
          </a:solidFill>
          <a:latin typeface="Arial" pitchFamily="34" charset="0"/>
          <a:cs typeface="Arial" pitchFamily="34" charset="0"/>
        </a:defRPr>
      </a:lvl9pPr>
    </p:titleStyle>
    <p:bodyStyle>
      <a:lvl1pPr marL="280988" indent="-280988" algn="l" rtl="0" eaLnBrk="1" fontAlgn="base" hangingPunct="1">
        <a:spcBef>
          <a:spcPct val="0"/>
        </a:spcBef>
        <a:spcAft>
          <a:spcPts val="1000"/>
        </a:spcAft>
        <a:buClr>
          <a:schemeClr val="accent1"/>
        </a:buClr>
        <a:buFont typeface="Symbol" pitchFamily="18" charset="2"/>
        <a:buChar char="·"/>
        <a:defRPr sz="2800">
          <a:solidFill>
            <a:schemeClr val="tx1"/>
          </a:solidFill>
          <a:latin typeface="+mn-lt"/>
          <a:ea typeface="+mn-ea"/>
          <a:cs typeface="+mn-cs"/>
        </a:defRPr>
      </a:lvl1pPr>
      <a:lvl2pPr marL="742950" indent="-347663" algn="l" rtl="0" eaLnBrk="1" fontAlgn="base" hangingPunct="1">
        <a:spcBef>
          <a:spcPct val="0"/>
        </a:spcBef>
        <a:spcAft>
          <a:spcPts val="1000"/>
        </a:spcAft>
        <a:buClr>
          <a:schemeClr val="accent1"/>
        </a:buClr>
        <a:buChar char="–"/>
        <a:defRPr sz="2400">
          <a:solidFill>
            <a:schemeClr val="tx1"/>
          </a:solidFill>
          <a:latin typeface="+mn-lt"/>
          <a:cs typeface="+mn-cs"/>
        </a:defRPr>
      </a:lvl2pPr>
      <a:lvl3pPr marL="1147763" indent="-290513" algn="l" rtl="0" eaLnBrk="1" fontAlgn="base" hangingPunct="1">
        <a:spcBef>
          <a:spcPct val="0"/>
        </a:spcBef>
        <a:spcAft>
          <a:spcPts val="1000"/>
        </a:spcAft>
        <a:buClr>
          <a:schemeClr val="tx1"/>
        </a:buClr>
        <a:buSzPct val="50000"/>
        <a:buFont typeface="Monotype Sorts" pitchFamily="2" charset="2"/>
        <a:buChar char="n"/>
        <a:defRPr sz="2200">
          <a:solidFill>
            <a:schemeClr val="tx1"/>
          </a:solidFill>
          <a:latin typeface="+mn-lt"/>
          <a:cs typeface="+mn-cs"/>
        </a:defRPr>
      </a:lvl3pPr>
      <a:lvl4pPr marL="1600200" indent="-228600" algn="l" rtl="0" eaLnBrk="1" fontAlgn="base" hangingPunct="1">
        <a:spcBef>
          <a:spcPct val="15000"/>
        </a:spcBef>
        <a:spcAft>
          <a:spcPct val="15000"/>
        </a:spcAft>
        <a:buChar char="–"/>
        <a:defRPr sz="2200">
          <a:solidFill>
            <a:schemeClr val="tx1"/>
          </a:solidFill>
          <a:latin typeface="+mn-lt"/>
          <a:cs typeface="+mn-cs"/>
        </a:defRPr>
      </a:lvl4pPr>
      <a:lvl5pPr marL="2057400" indent="-228600" algn="l" rtl="0" eaLnBrk="1" fontAlgn="base" hangingPunct="1">
        <a:spcBef>
          <a:spcPct val="15000"/>
        </a:spcBef>
        <a:spcAft>
          <a:spcPct val="15000"/>
        </a:spcAft>
        <a:buClr>
          <a:schemeClr val="accent1"/>
        </a:buClr>
        <a:buFont typeface="Wingdings 2" pitchFamily="18" charset="2"/>
        <a:buChar char="¡"/>
        <a:defRPr sz="2000" b="1">
          <a:solidFill>
            <a:schemeClr val="tx1"/>
          </a:solidFill>
          <a:latin typeface="+mn-lt"/>
          <a:cs typeface="+mn-cs"/>
        </a:defRPr>
      </a:lvl5pPr>
      <a:lvl6pPr marL="2514600" indent="-228600" algn="l" rtl="0" eaLnBrk="1" fontAlgn="base" hangingPunct="1">
        <a:spcBef>
          <a:spcPct val="15000"/>
        </a:spcBef>
        <a:spcAft>
          <a:spcPct val="15000"/>
        </a:spcAft>
        <a:buClr>
          <a:schemeClr val="accent1"/>
        </a:buClr>
        <a:buFont typeface="Wingdings 2" pitchFamily="18" charset="2"/>
        <a:buChar char="¡"/>
        <a:defRPr sz="2000" b="1">
          <a:solidFill>
            <a:schemeClr val="tx1"/>
          </a:solidFill>
          <a:latin typeface="+mn-lt"/>
          <a:cs typeface="+mn-cs"/>
        </a:defRPr>
      </a:lvl6pPr>
      <a:lvl7pPr marL="2971800" indent="-228600" algn="l" rtl="0" eaLnBrk="1" fontAlgn="base" hangingPunct="1">
        <a:spcBef>
          <a:spcPct val="15000"/>
        </a:spcBef>
        <a:spcAft>
          <a:spcPct val="15000"/>
        </a:spcAft>
        <a:buClr>
          <a:schemeClr val="accent1"/>
        </a:buClr>
        <a:buFont typeface="Wingdings 2" pitchFamily="18" charset="2"/>
        <a:buChar char="¡"/>
        <a:defRPr sz="2000" b="1">
          <a:solidFill>
            <a:schemeClr val="tx1"/>
          </a:solidFill>
          <a:latin typeface="+mn-lt"/>
          <a:cs typeface="+mn-cs"/>
        </a:defRPr>
      </a:lvl7pPr>
      <a:lvl8pPr marL="3429000" indent="-228600" algn="l" rtl="0" eaLnBrk="1" fontAlgn="base" hangingPunct="1">
        <a:spcBef>
          <a:spcPct val="15000"/>
        </a:spcBef>
        <a:spcAft>
          <a:spcPct val="15000"/>
        </a:spcAft>
        <a:buClr>
          <a:schemeClr val="accent1"/>
        </a:buClr>
        <a:buFont typeface="Wingdings 2" pitchFamily="18" charset="2"/>
        <a:buChar char="¡"/>
        <a:defRPr sz="2000" b="1">
          <a:solidFill>
            <a:schemeClr val="tx1"/>
          </a:solidFill>
          <a:latin typeface="+mn-lt"/>
          <a:cs typeface="+mn-cs"/>
        </a:defRPr>
      </a:lvl8pPr>
      <a:lvl9pPr marL="3886200" indent="-228600" algn="l" rtl="0" eaLnBrk="1" fontAlgn="base" hangingPunct="1">
        <a:spcBef>
          <a:spcPct val="15000"/>
        </a:spcBef>
        <a:spcAft>
          <a:spcPct val="15000"/>
        </a:spcAft>
        <a:buClr>
          <a:schemeClr val="accent1"/>
        </a:buClr>
        <a:buFont typeface="Wingdings 2" pitchFamily="18" charset="2"/>
        <a:buChar char="¡"/>
        <a:defRPr sz="2000" b="1">
          <a:solidFill>
            <a:schemeClr val="tx1"/>
          </a:solidFill>
          <a:latin typeface="+mn-lt"/>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216834" name="Picture 2" descr="X 5174-Banner_B MC 2_22"/>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0" y="-14288"/>
            <a:ext cx="9144000" cy="6872288"/>
          </a:xfrm>
          <a:prstGeom prst="rect">
            <a:avLst/>
          </a:prstGeom>
          <a:noFill/>
          <a:extLst>
            <a:ext uri="{909E8E84-426E-40DD-AFC4-6F175D3DCCD1}">
              <a14:hiddenFill xmlns:a14="http://schemas.microsoft.com/office/drawing/2010/main" xmlns="">
                <a:solidFill>
                  <a:srgbClr val="FFFFFF"/>
                </a:solidFill>
              </a14:hiddenFill>
            </a:ext>
          </a:extLst>
        </p:spPr>
      </p:pic>
      <p:sp>
        <p:nvSpPr>
          <p:cNvPr id="4216835" name="Rectangle 3"/>
          <p:cNvSpPr>
            <a:spLocks noGrp="1" noChangeArrowheads="1"/>
          </p:cNvSpPr>
          <p:nvPr>
            <p:ph type="title"/>
          </p:nvPr>
        </p:nvSpPr>
        <p:spPr bwMode="gray">
          <a:xfrm>
            <a:off x="273050" y="-20638"/>
            <a:ext cx="8547100" cy="1143001"/>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endParaRPr lang="en-US" altLang="zh-TW"/>
          </a:p>
        </p:txBody>
      </p:sp>
      <p:sp>
        <p:nvSpPr>
          <p:cNvPr id="4216836" name="Rectangle 4"/>
          <p:cNvSpPr>
            <a:spLocks noGrp="1" noChangeArrowheads="1"/>
          </p:cNvSpPr>
          <p:nvPr>
            <p:ph type="body" idx="1"/>
          </p:nvPr>
        </p:nvSpPr>
        <p:spPr bwMode="auto">
          <a:xfrm>
            <a:off x="457200" y="1722438"/>
            <a:ext cx="8229600" cy="4525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216837"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chemeClr val="tx1"/>
                </a:solidFill>
                <a:effectLst/>
                <a:ea typeface="+mn-ea"/>
              </a:defRPr>
            </a:lvl1pPr>
          </a:lstStyle>
          <a:p>
            <a:endParaRPr lang="en-US" altLang="zh-TW"/>
          </a:p>
        </p:txBody>
      </p:sp>
      <p:sp>
        <p:nvSpPr>
          <p:cNvPr id="4216838" name="Rectangle 6"/>
          <p:cNvSpPr>
            <a:spLocks noGrp="1" noChangeArrowheads="1"/>
          </p:cNvSpPr>
          <p:nvPr>
            <p:ph type="sldNum" sz="quarter" idx="4"/>
          </p:nvPr>
        </p:nvSpPr>
        <p:spPr bwMode="auto">
          <a:xfrm>
            <a:off x="7010400" y="659765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effectLst/>
                <a:ea typeface="+mn-ea"/>
              </a:defRPr>
            </a:lvl1pPr>
          </a:lstStyle>
          <a:p>
            <a:fld id="{E05A8310-8E8E-4A5B-8156-DCEF4D5E346E}" type="slidenum">
              <a:rPr lang="zh-TW" altLang="en-US"/>
              <a:pPr/>
              <a:t>‹#›</a:t>
            </a:fld>
            <a:endParaRPr lang="en-US" altLang="zh-TW"/>
          </a:p>
        </p:txBody>
      </p:sp>
      <p:pic>
        <p:nvPicPr>
          <p:cNvPr id="4216839" name="Picture 7" descr="aroL3_Bevel"/>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624763" y="6199188"/>
            <a:ext cx="1362075" cy="455612"/>
          </a:xfrm>
          <a:prstGeom prst="rect">
            <a:avLst/>
          </a:prstGeom>
          <a:noFill/>
          <a:extLst>
            <a:ext uri="{909E8E84-426E-40DD-AFC4-6F175D3DCCD1}">
              <a14:hiddenFill xmlns:a14="http://schemas.microsoft.com/office/drawing/2010/main" xmlns="">
                <a:solidFill>
                  <a:srgbClr val="FFFFFF"/>
                </a:solidFill>
              </a14:hiddenFill>
            </a:ext>
          </a:extLst>
        </p:spPr>
      </p:pic>
      <p:sp>
        <p:nvSpPr>
          <p:cNvPr id="4216840" name="Rectangle 8"/>
          <p:cNvSpPr>
            <a:spLocks noChangeArrowheads="1"/>
          </p:cNvSpPr>
          <p:nvPr/>
        </p:nvSpPr>
        <p:spPr bwMode="auto">
          <a:xfrm>
            <a:off x="2162175" y="6664325"/>
            <a:ext cx="482123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1" hangingPunct="1">
              <a:spcBef>
                <a:spcPct val="20000"/>
              </a:spcBef>
            </a:pPr>
            <a:r>
              <a:rPr lang="en-US" altLang="zh-TW" sz="1000" b="1">
                <a:solidFill>
                  <a:schemeClr val="tx1"/>
                </a:solidFill>
                <a:effectLst/>
                <a:latin typeface="Arial Narrow" pitchFamily="34" charset="0"/>
                <a:ea typeface="新細明體" pitchFamily="18" charset="-120"/>
                <a:cs typeface="Times New Roman" pitchFamily="18" charset="0"/>
              </a:rPr>
              <a:t>Draft – Subject to Further Review Company Confidential and Proprietary For Internal Use Only</a:t>
            </a:r>
          </a:p>
        </p:txBody>
      </p:sp>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p:wipe dir="r"/>
  </p:transition>
  <p:hf sldNum="0" hdr="0" ftr="0" dt="0"/>
  <p:txStyles>
    <p:titleStyle>
      <a:lvl1pPr algn="l" rtl="0" eaLnBrk="1" fontAlgn="base" hangingPunct="1">
        <a:lnSpc>
          <a:spcPct val="95000"/>
        </a:lnSpc>
        <a:spcBef>
          <a:spcPct val="0"/>
        </a:spcBef>
        <a:spcAft>
          <a:spcPct val="0"/>
        </a:spcAft>
        <a:defRPr kumimoji="1" sz="3400" b="1">
          <a:solidFill>
            <a:srgbClr val="FFFFFF"/>
          </a:solidFill>
          <a:latin typeface="+mj-lt"/>
          <a:ea typeface="+mj-ea"/>
          <a:cs typeface="+mj-cs"/>
        </a:defRPr>
      </a:lvl1pPr>
      <a:lvl2pPr algn="l" rtl="0" eaLnBrk="1" fontAlgn="base" hangingPunct="1">
        <a:lnSpc>
          <a:spcPct val="95000"/>
        </a:lnSpc>
        <a:spcBef>
          <a:spcPct val="0"/>
        </a:spcBef>
        <a:spcAft>
          <a:spcPct val="0"/>
        </a:spcAft>
        <a:defRPr kumimoji="1" sz="3400" b="1">
          <a:solidFill>
            <a:srgbClr val="FFFFFF"/>
          </a:solidFill>
          <a:latin typeface="Arial" pitchFamily="34" charset="0"/>
          <a:ea typeface="新細明體" pitchFamily="18" charset="-120"/>
        </a:defRPr>
      </a:lvl2pPr>
      <a:lvl3pPr algn="l" rtl="0" eaLnBrk="1" fontAlgn="base" hangingPunct="1">
        <a:lnSpc>
          <a:spcPct val="95000"/>
        </a:lnSpc>
        <a:spcBef>
          <a:spcPct val="0"/>
        </a:spcBef>
        <a:spcAft>
          <a:spcPct val="0"/>
        </a:spcAft>
        <a:defRPr kumimoji="1" sz="3400" b="1">
          <a:solidFill>
            <a:srgbClr val="FFFFFF"/>
          </a:solidFill>
          <a:latin typeface="Arial" pitchFamily="34" charset="0"/>
          <a:ea typeface="新細明體" pitchFamily="18" charset="-120"/>
        </a:defRPr>
      </a:lvl3pPr>
      <a:lvl4pPr algn="l" rtl="0" eaLnBrk="1" fontAlgn="base" hangingPunct="1">
        <a:lnSpc>
          <a:spcPct val="95000"/>
        </a:lnSpc>
        <a:spcBef>
          <a:spcPct val="0"/>
        </a:spcBef>
        <a:spcAft>
          <a:spcPct val="0"/>
        </a:spcAft>
        <a:defRPr kumimoji="1" sz="3400" b="1">
          <a:solidFill>
            <a:srgbClr val="FFFFFF"/>
          </a:solidFill>
          <a:latin typeface="Arial" pitchFamily="34" charset="0"/>
          <a:ea typeface="新細明體" pitchFamily="18" charset="-120"/>
        </a:defRPr>
      </a:lvl4pPr>
      <a:lvl5pPr algn="l" rtl="0" eaLnBrk="1" fontAlgn="base" hangingPunct="1">
        <a:lnSpc>
          <a:spcPct val="95000"/>
        </a:lnSpc>
        <a:spcBef>
          <a:spcPct val="0"/>
        </a:spcBef>
        <a:spcAft>
          <a:spcPct val="0"/>
        </a:spcAft>
        <a:defRPr kumimoji="1" sz="3400" b="1">
          <a:solidFill>
            <a:srgbClr val="FFFFFF"/>
          </a:solidFill>
          <a:latin typeface="Arial" pitchFamily="34" charset="0"/>
          <a:ea typeface="新細明體" pitchFamily="18" charset="-120"/>
        </a:defRPr>
      </a:lvl5pPr>
      <a:lvl6pPr marL="457200" algn="l" rtl="0" eaLnBrk="1" fontAlgn="base" hangingPunct="1">
        <a:lnSpc>
          <a:spcPct val="95000"/>
        </a:lnSpc>
        <a:spcBef>
          <a:spcPct val="0"/>
        </a:spcBef>
        <a:spcAft>
          <a:spcPct val="0"/>
        </a:spcAft>
        <a:defRPr kumimoji="1" sz="3400" b="1">
          <a:solidFill>
            <a:srgbClr val="FFFFFF"/>
          </a:solidFill>
          <a:latin typeface="Arial" pitchFamily="34" charset="0"/>
          <a:ea typeface="新細明體" pitchFamily="18" charset="-120"/>
        </a:defRPr>
      </a:lvl6pPr>
      <a:lvl7pPr marL="914400" algn="l" rtl="0" eaLnBrk="1" fontAlgn="base" hangingPunct="1">
        <a:lnSpc>
          <a:spcPct val="95000"/>
        </a:lnSpc>
        <a:spcBef>
          <a:spcPct val="0"/>
        </a:spcBef>
        <a:spcAft>
          <a:spcPct val="0"/>
        </a:spcAft>
        <a:defRPr kumimoji="1" sz="3400" b="1">
          <a:solidFill>
            <a:srgbClr val="FFFFFF"/>
          </a:solidFill>
          <a:latin typeface="Arial" pitchFamily="34" charset="0"/>
          <a:ea typeface="新細明體" pitchFamily="18" charset="-120"/>
        </a:defRPr>
      </a:lvl7pPr>
      <a:lvl8pPr marL="1371600" algn="l" rtl="0" eaLnBrk="1" fontAlgn="base" hangingPunct="1">
        <a:lnSpc>
          <a:spcPct val="95000"/>
        </a:lnSpc>
        <a:spcBef>
          <a:spcPct val="0"/>
        </a:spcBef>
        <a:spcAft>
          <a:spcPct val="0"/>
        </a:spcAft>
        <a:defRPr kumimoji="1" sz="3400" b="1">
          <a:solidFill>
            <a:srgbClr val="FFFFFF"/>
          </a:solidFill>
          <a:latin typeface="Arial" pitchFamily="34" charset="0"/>
          <a:ea typeface="新細明體" pitchFamily="18" charset="-120"/>
        </a:defRPr>
      </a:lvl8pPr>
      <a:lvl9pPr marL="1828800" algn="l" rtl="0" eaLnBrk="1" fontAlgn="base" hangingPunct="1">
        <a:lnSpc>
          <a:spcPct val="95000"/>
        </a:lnSpc>
        <a:spcBef>
          <a:spcPct val="0"/>
        </a:spcBef>
        <a:spcAft>
          <a:spcPct val="0"/>
        </a:spcAft>
        <a:defRPr kumimoji="1" sz="3400" b="1">
          <a:solidFill>
            <a:srgbClr val="FFFFFF"/>
          </a:solidFill>
          <a:latin typeface="Arial" pitchFamily="34" charset="0"/>
          <a:ea typeface="新細明體" pitchFamily="18" charset="-120"/>
        </a:defRPr>
      </a:lvl9pPr>
    </p:titleStyle>
    <p:bodyStyle>
      <a:lvl1pPr marL="342900" indent="-342900" algn="l" rtl="0" eaLnBrk="1" fontAlgn="base" hangingPunct="1">
        <a:lnSpc>
          <a:spcPct val="95000"/>
        </a:lnSpc>
        <a:spcBef>
          <a:spcPct val="30000"/>
        </a:spcBef>
        <a:spcAft>
          <a:spcPct val="0"/>
        </a:spcAft>
        <a:buClr>
          <a:srgbClr val="009999"/>
        </a:buClr>
        <a:buBlip>
          <a:blip r:embed="rId15"/>
        </a:buBlip>
        <a:defRPr kumimoji="1" sz="2400" b="1">
          <a:solidFill>
            <a:srgbClr val="0033CC"/>
          </a:solidFill>
          <a:latin typeface="+mn-lt"/>
          <a:ea typeface="+mn-ea"/>
          <a:cs typeface="+mn-cs"/>
        </a:defRPr>
      </a:lvl1pPr>
      <a:lvl2pPr marL="804863" indent="-233363" algn="l" rtl="0" eaLnBrk="1" fontAlgn="base" hangingPunct="1">
        <a:lnSpc>
          <a:spcPct val="95000"/>
        </a:lnSpc>
        <a:spcBef>
          <a:spcPct val="5000"/>
        </a:spcBef>
        <a:spcAft>
          <a:spcPct val="0"/>
        </a:spcAft>
        <a:buClr>
          <a:srgbClr val="0033CC"/>
        </a:buClr>
        <a:buFont typeface="Arial" pitchFamily="34" charset="0"/>
        <a:buChar char="–"/>
        <a:defRPr kumimoji="1" sz="2000">
          <a:solidFill>
            <a:schemeClr val="tx1"/>
          </a:solidFill>
          <a:latin typeface="+mn-lt"/>
          <a:ea typeface="+mn-ea"/>
        </a:defRPr>
      </a:lvl2pPr>
      <a:lvl3pPr marL="1147763" indent="-173038" algn="l" rtl="0" eaLnBrk="1" fontAlgn="base" hangingPunct="1">
        <a:lnSpc>
          <a:spcPct val="95000"/>
        </a:lnSpc>
        <a:spcBef>
          <a:spcPct val="5000"/>
        </a:spcBef>
        <a:spcAft>
          <a:spcPct val="0"/>
        </a:spcAft>
        <a:buChar char="•"/>
        <a:defRPr kumimoji="1">
          <a:solidFill>
            <a:schemeClr val="tx1"/>
          </a:solidFill>
          <a:latin typeface="+mn-lt"/>
          <a:ea typeface="+mn-ea"/>
        </a:defRPr>
      </a:lvl3pPr>
      <a:lvl4pPr marL="1600200" indent="-228600" algn="l" rtl="0" eaLnBrk="1" fontAlgn="base" hangingPunct="1">
        <a:lnSpc>
          <a:spcPct val="95000"/>
        </a:lnSpc>
        <a:spcBef>
          <a:spcPct val="5000"/>
        </a:spcBef>
        <a:spcAft>
          <a:spcPct val="0"/>
        </a:spcAft>
        <a:buChar char="–"/>
        <a:defRPr kumimoji="1" sz="1600">
          <a:solidFill>
            <a:schemeClr val="tx1"/>
          </a:solidFill>
          <a:latin typeface="+mn-lt"/>
          <a:ea typeface="+mn-ea"/>
        </a:defRPr>
      </a:lvl4pPr>
      <a:lvl5pPr marL="2057400" indent="-228600" algn="l" rtl="0" eaLnBrk="1" fontAlgn="base" hangingPunct="1">
        <a:lnSpc>
          <a:spcPct val="95000"/>
        </a:lnSpc>
        <a:spcBef>
          <a:spcPct val="5000"/>
        </a:spcBef>
        <a:spcAft>
          <a:spcPct val="0"/>
        </a:spcAft>
        <a:buChar char="»"/>
        <a:defRPr kumimoji="1" sz="1600">
          <a:solidFill>
            <a:schemeClr val="tx1"/>
          </a:solidFill>
          <a:latin typeface="+mn-lt"/>
          <a:ea typeface="+mn-ea"/>
        </a:defRPr>
      </a:lvl5pPr>
      <a:lvl6pPr marL="2514600" indent="-228600" algn="l" rtl="0" eaLnBrk="1" fontAlgn="base" hangingPunct="1">
        <a:lnSpc>
          <a:spcPct val="95000"/>
        </a:lnSpc>
        <a:spcBef>
          <a:spcPct val="5000"/>
        </a:spcBef>
        <a:spcAft>
          <a:spcPct val="0"/>
        </a:spcAft>
        <a:buChar char="»"/>
        <a:defRPr kumimoji="1" sz="1600">
          <a:solidFill>
            <a:schemeClr val="tx1"/>
          </a:solidFill>
          <a:latin typeface="+mn-lt"/>
          <a:ea typeface="+mn-ea"/>
        </a:defRPr>
      </a:lvl6pPr>
      <a:lvl7pPr marL="2971800" indent="-228600" algn="l" rtl="0" eaLnBrk="1" fontAlgn="base" hangingPunct="1">
        <a:lnSpc>
          <a:spcPct val="95000"/>
        </a:lnSpc>
        <a:spcBef>
          <a:spcPct val="5000"/>
        </a:spcBef>
        <a:spcAft>
          <a:spcPct val="0"/>
        </a:spcAft>
        <a:buChar char="»"/>
        <a:defRPr kumimoji="1" sz="1600">
          <a:solidFill>
            <a:schemeClr val="tx1"/>
          </a:solidFill>
          <a:latin typeface="+mn-lt"/>
          <a:ea typeface="+mn-ea"/>
        </a:defRPr>
      </a:lvl7pPr>
      <a:lvl8pPr marL="3429000" indent="-228600" algn="l" rtl="0" eaLnBrk="1" fontAlgn="base" hangingPunct="1">
        <a:lnSpc>
          <a:spcPct val="95000"/>
        </a:lnSpc>
        <a:spcBef>
          <a:spcPct val="5000"/>
        </a:spcBef>
        <a:spcAft>
          <a:spcPct val="0"/>
        </a:spcAft>
        <a:buChar char="»"/>
        <a:defRPr kumimoji="1" sz="1600">
          <a:solidFill>
            <a:schemeClr val="tx1"/>
          </a:solidFill>
          <a:latin typeface="+mn-lt"/>
          <a:ea typeface="+mn-ea"/>
        </a:defRPr>
      </a:lvl8pPr>
      <a:lvl9pPr marL="3886200" indent="-228600" algn="l" rtl="0" eaLnBrk="1" fontAlgn="base" hangingPunct="1">
        <a:lnSpc>
          <a:spcPct val="95000"/>
        </a:lnSpc>
        <a:spcBef>
          <a:spcPct val="5000"/>
        </a:spcBef>
        <a:spcAft>
          <a:spcPct val="0"/>
        </a:spcAft>
        <a:buChar char="»"/>
        <a:defRPr kumimoji="1" sz="16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220930" name="Picture 2" descr="PP"/>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white">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220931" name="Rectangle 3"/>
          <p:cNvSpPr>
            <a:spLocks noGrp="1" noChangeArrowheads="1"/>
          </p:cNvSpPr>
          <p:nvPr>
            <p:ph type="title"/>
          </p:nvPr>
        </p:nvSpPr>
        <p:spPr bwMode="auto">
          <a:xfrm>
            <a:off x="273050" y="152400"/>
            <a:ext cx="8547100" cy="11430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endParaRPr lang="en-US" altLang="zh-TW"/>
          </a:p>
        </p:txBody>
      </p:sp>
      <p:sp>
        <p:nvSpPr>
          <p:cNvPr id="4220932" name="Rectangle 4"/>
          <p:cNvSpPr>
            <a:spLocks noGrp="1" noChangeArrowheads="1"/>
          </p:cNvSpPr>
          <p:nvPr>
            <p:ph type="body" idx="1"/>
          </p:nvPr>
        </p:nvSpPr>
        <p:spPr bwMode="auto">
          <a:xfrm>
            <a:off x="457200" y="1722438"/>
            <a:ext cx="8229600" cy="4525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220933" name="Rectangle 5"/>
          <p:cNvSpPr>
            <a:spLocks noGrp="1" noChangeArrowheads="1"/>
          </p:cNvSpPr>
          <p:nvPr>
            <p:ph type="dt" sz="half" idx="2"/>
          </p:nvPr>
        </p:nvSpPr>
        <p:spPr bwMode="auto">
          <a:xfrm>
            <a:off x="457200" y="65881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chemeClr val="tx1"/>
                </a:solidFill>
                <a:effectLst/>
                <a:ea typeface="+mn-ea"/>
              </a:defRPr>
            </a:lvl1pPr>
          </a:lstStyle>
          <a:p>
            <a:endParaRPr lang="en-US" altLang="zh-TW"/>
          </a:p>
        </p:txBody>
      </p:sp>
      <p:sp>
        <p:nvSpPr>
          <p:cNvPr id="4220934" name="Rectangle 6"/>
          <p:cNvSpPr>
            <a:spLocks noGrp="1" noChangeArrowheads="1"/>
          </p:cNvSpPr>
          <p:nvPr>
            <p:ph type="ftr" sz="quarter" idx="3"/>
          </p:nvPr>
        </p:nvSpPr>
        <p:spPr bwMode="auto">
          <a:xfrm>
            <a:off x="3124200" y="6553200"/>
            <a:ext cx="2895600" cy="168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effectLst/>
                <a:ea typeface="+mn-ea"/>
              </a:defRPr>
            </a:lvl1pPr>
          </a:lstStyle>
          <a:p>
            <a:r>
              <a:rPr lang="en-US" altLang="zh-TW"/>
              <a:t>CAM-DC-1501002 </a:t>
            </a:r>
          </a:p>
        </p:txBody>
      </p:sp>
      <p:sp>
        <p:nvSpPr>
          <p:cNvPr id="4220935" name="Rectangle 7"/>
          <p:cNvSpPr>
            <a:spLocks noGrp="1" noChangeArrowheads="1"/>
          </p:cNvSpPr>
          <p:nvPr>
            <p:ph type="sldNum" sz="quarter" idx="4"/>
          </p:nvPr>
        </p:nvSpPr>
        <p:spPr bwMode="auto">
          <a:xfrm>
            <a:off x="7010400" y="659765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effectLst/>
                <a:ea typeface="+mn-ea"/>
              </a:defRPr>
            </a:lvl1pPr>
          </a:lstStyle>
          <a:p>
            <a:fld id="{06980AA3-9321-4E09-A947-808AA7EF03CC}" type="slidenum">
              <a:rPr lang="zh-TW" altLang="en-US"/>
              <a:pPr/>
              <a:t>‹#›</a:t>
            </a:fld>
            <a:endParaRPr lang="en-US" altLang="zh-TW"/>
          </a:p>
        </p:txBody>
      </p:sp>
      <p:pic>
        <p:nvPicPr>
          <p:cNvPr id="4220936" name="Picture 8" descr="aroL3_Bevel"/>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439025" y="6191250"/>
            <a:ext cx="1512888"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ransition>
    <p:wipe dir="r"/>
  </p:transition>
  <p:hf sldNum="0" hdr="0" ftr="0" dt="0"/>
  <p:txStyles>
    <p:titleStyle>
      <a:lvl1pPr algn="ctr" rtl="0" eaLnBrk="1" fontAlgn="base" hangingPunct="1">
        <a:lnSpc>
          <a:spcPct val="95000"/>
        </a:lnSpc>
        <a:spcBef>
          <a:spcPct val="0"/>
        </a:spcBef>
        <a:spcAft>
          <a:spcPct val="0"/>
        </a:spcAft>
        <a:defRPr kumimoji="1" sz="3600" b="1">
          <a:solidFill>
            <a:schemeClr val="bg1"/>
          </a:solidFill>
          <a:latin typeface="+mj-lt"/>
          <a:ea typeface="+mj-ea"/>
          <a:cs typeface="+mj-cs"/>
        </a:defRPr>
      </a:lvl1pPr>
      <a:lvl2pPr algn="ctr" rtl="0" eaLnBrk="1" fontAlgn="base" hangingPunct="1">
        <a:lnSpc>
          <a:spcPct val="95000"/>
        </a:lnSpc>
        <a:spcBef>
          <a:spcPct val="0"/>
        </a:spcBef>
        <a:spcAft>
          <a:spcPct val="0"/>
        </a:spcAft>
        <a:defRPr kumimoji="1" sz="3600" b="1">
          <a:solidFill>
            <a:schemeClr val="bg1"/>
          </a:solidFill>
          <a:latin typeface="Arial" pitchFamily="34" charset="0"/>
          <a:ea typeface="新細明體" pitchFamily="18" charset="-120"/>
        </a:defRPr>
      </a:lvl2pPr>
      <a:lvl3pPr algn="ctr" rtl="0" eaLnBrk="1" fontAlgn="base" hangingPunct="1">
        <a:lnSpc>
          <a:spcPct val="95000"/>
        </a:lnSpc>
        <a:spcBef>
          <a:spcPct val="0"/>
        </a:spcBef>
        <a:spcAft>
          <a:spcPct val="0"/>
        </a:spcAft>
        <a:defRPr kumimoji="1" sz="3600" b="1">
          <a:solidFill>
            <a:schemeClr val="bg1"/>
          </a:solidFill>
          <a:latin typeface="Arial" pitchFamily="34" charset="0"/>
          <a:ea typeface="新細明體" pitchFamily="18" charset="-120"/>
        </a:defRPr>
      </a:lvl3pPr>
      <a:lvl4pPr algn="ctr" rtl="0" eaLnBrk="1" fontAlgn="base" hangingPunct="1">
        <a:lnSpc>
          <a:spcPct val="95000"/>
        </a:lnSpc>
        <a:spcBef>
          <a:spcPct val="0"/>
        </a:spcBef>
        <a:spcAft>
          <a:spcPct val="0"/>
        </a:spcAft>
        <a:defRPr kumimoji="1" sz="3600" b="1">
          <a:solidFill>
            <a:schemeClr val="bg1"/>
          </a:solidFill>
          <a:latin typeface="Arial" pitchFamily="34" charset="0"/>
          <a:ea typeface="新細明體" pitchFamily="18" charset="-120"/>
        </a:defRPr>
      </a:lvl4pPr>
      <a:lvl5pPr algn="ctr" rtl="0" eaLnBrk="1" fontAlgn="base" hangingPunct="1">
        <a:lnSpc>
          <a:spcPct val="95000"/>
        </a:lnSpc>
        <a:spcBef>
          <a:spcPct val="0"/>
        </a:spcBef>
        <a:spcAft>
          <a:spcPct val="0"/>
        </a:spcAft>
        <a:defRPr kumimoji="1" sz="3600" b="1">
          <a:solidFill>
            <a:schemeClr val="bg1"/>
          </a:solidFill>
          <a:latin typeface="Arial" pitchFamily="34" charset="0"/>
          <a:ea typeface="新細明體" pitchFamily="18" charset="-120"/>
        </a:defRPr>
      </a:lvl5pPr>
      <a:lvl6pPr marL="457200" algn="ctr" rtl="0" eaLnBrk="1" fontAlgn="base" hangingPunct="1">
        <a:lnSpc>
          <a:spcPct val="95000"/>
        </a:lnSpc>
        <a:spcBef>
          <a:spcPct val="0"/>
        </a:spcBef>
        <a:spcAft>
          <a:spcPct val="0"/>
        </a:spcAft>
        <a:defRPr kumimoji="1" sz="3600" b="1">
          <a:solidFill>
            <a:schemeClr val="bg1"/>
          </a:solidFill>
          <a:latin typeface="Arial" pitchFamily="34" charset="0"/>
          <a:ea typeface="新細明體" pitchFamily="18" charset="-120"/>
        </a:defRPr>
      </a:lvl6pPr>
      <a:lvl7pPr marL="914400" algn="ctr" rtl="0" eaLnBrk="1" fontAlgn="base" hangingPunct="1">
        <a:lnSpc>
          <a:spcPct val="95000"/>
        </a:lnSpc>
        <a:spcBef>
          <a:spcPct val="0"/>
        </a:spcBef>
        <a:spcAft>
          <a:spcPct val="0"/>
        </a:spcAft>
        <a:defRPr kumimoji="1" sz="3600" b="1">
          <a:solidFill>
            <a:schemeClr val="bg1"/>
          </a:solidFill>
          <a:latin typeface="Arial" pitchFamily="34" charset="0"/>
          <a:ea typeface="新細明體" pitchFamily="18" charset="-120"/>
        </a:defRPr>
      </a:lvl7pPr>
      <a:lvl8pPr marL="1371600" algn="ctr" rtl="0" eaLnBrk="1" fontAlgn="base" hangingPunct="1">
        <a:lnSpc>
          <a:spcPct val="95000"/>
        </a:lnSpc>
        <a:spcBef>
          <a:spcPct val="0"/>
        </a:spcBef>
        <a:spcAft>
          <a:spcPct val="0"/>
        </a:spcAft>
        <a:defRPr kumimoji="1" sz="3600" b="1">
          <a:solidFill>
            <a:schemeClr val="bg1"/>
          </a:solidFill>
          <a:latin typeface="Arial" pitchFamily="34" charset="0"/>
          <a:ea typeface="新細明體" pitchFamily="18" charset="-120"/>
        </a:defRPr>
      </a:lvl8pPr>
      <a:lvl9pPr marL="1828800" algn="ctr" rtl="0" eaLnBrk="1" fontAlgn="base" hangingPunct="1">
        <a:lnSpc>
          <a:spcPct val="95000"/>
        </a:lnSpc>
        <a:spcBef>
          <a:spcPct val="0"/>
        </a:spcBef>
        <a:spcAft>
          <a:spcPct val="0"/>
        </a:spcAft>
        <a:defRPr kumimoji="1" sz="3600" b="1">
          <a:solidFill>
            <a:schemeClr val="bg1"/>
          </a:solidFill>
          <a:latin typeface="Arial" pitchFamily="34" charset="0"/>
          <a:ea typeface="新細明體" pitchFamily="18" charset="-120"/>
        </a:defRPr>
      </a:lvl9pPr>
    </p:titleStyle>
    <p:bodyStyle>
      <a:lvl1pPr marL="344488" indent="-344488" algn="l" rtl="0" eaLnBrk="1" fontAlgn="base" hangingPunct="1">
        <a:lnSpc>
          <a:spcPct val="95000"/>
        </a:lnSpc>
        <a:spcBef>
          <a:spcPct val="50000"/>
        </a:spcBef>
        <a:spcAft>
          <a:spcPct val="0"/>
        </a:spcAft>
        <a:buClr>
          <a:srgbClr val="009999"/>
        </a:buClr>
        <a:buBlip>
          <a:blip r:embed="rId15"/>
        </a:buBlip>
        <a:defRPr kumimoji="1" sz="2400" b="1">
          <a:solidFill>
            <a:srgbClr val="000066"/>
          </a:solidFill>
          <a:latin typeface="+mn-lt"/>
          <a:ea typeface="+mn-ea"/>
          <a:cs typeface="+mn-cs"/>
        </a:defRPr>
      </a:lvl1pPr>
      <a:lvl2pPr marL="744538" indent="-285750" algn="l" rtl="0" eaLnBrk="1" fontAlgn="base" hangingPunct="1">
        <a:lnSpc>
          <a:spcPct val="95000"/>
        </a:lnSpc>
        <a:spcBef>
          <a:spcPct val="5000"/>
        </a:spcBef>
        <a:spcAft>
          <a:spcPct val="0"/>
        </a:spcAft>
        <a:buChar char="–"/>
        <a:defRPr kumimoji="1" sz="2000">
          <a:solidFill>
            <a:schemeClr val="tx1"/>
          </a:solidFill>
          <a:latin typeface="+mn-lt"/>
          <a:ea typeface="+mn-ea"/>
        </a:defRPr>
      </a:lvl2pPr>
      <a:lvl3pPr marL="1143000" indent="-228600" algn="l" rtl="0" eaLnBrk="1" fontAlgn="base" hangingPunct="1">
        <a:lnSpc>
          <a:spcPct val="95000"/>
        </a:lnSpc>
        <a:spcBef>
          <a:spcPct val="5000"/>
        </a:spcBef>
        <a:spcAft>
          <a:spcPct val="0"/>
        </a:spcAft>
        <a:buChar char="•"/>
        <a:defRPr kumimoji="1">
          <a:solidFill>
            <a:schemeClr val="tx1"/>
          </a:solidFill>
          <a:latin typeface="+mn-lt"/>
          <a:ea typeface="+mn-ea"/>
        </a:defRPr>
      </a:lvl3pPr>
      <a:lvl4pPr marL="1600200" indent="-228600" algn="l" rtl="0" eaLnBrk="1" fontAlgn="base" hangingPunct="1">
        <a:lnSpc>
          <a:spcPct val="95000"/>
        </a:lnSpc>
        <a:spcBef>
          <a:spcPct val="5000"/>
        </a:spcBef>
        <a:spcAft>
          <a:spcPct val="0"/>
        </a:spcAft>
        <a:buChar char="–"/>
        <a:defRPr kumimoji="1" sz="1600">
          <a:solidFill>
            <a:schemeClr val="tx1"/>
          </a:solidFill>
          <a:latin typeface="+mn-lt"/>
          <a:ea typeface="+mn-ea"/>
        </a:defRPr>
      </a:lvl4pPr>
      <a:lvl5pPr marL="2057400" indent="-228600" algn="l" rtl="0" eaLnBrk="1" fontAlgn="base" hangingPunct="1">
        <a:lnSpc>
          <a:spcPct val="95000"/>
        </a:lnSpc>
        <a:spcBef>
          <a:spcPct val="5000"/>
        </a:spcBef>
        <a:spcAft>
          <a:spcPct val="0"/>
        </a:spcAft>
        <a:buChar char="»"/>
        <a:defRPr kumimoji="1" sz="1600">
          <a:solidFill>
            <a:schemeClr val="tx1"/>
          </a:solidFill>
          <a:latin typeface="+mn-lt"/>
          <a:ea typeface="+mn-ea"/>
        </a:defRPr>
      </a:lvl5pPr>
      <a:lvl6pPr marL="2514600" indent="-228600" algn="l" rtl="0" eaLnBrk="1" fontAlgn="base" hangingPunct="1">
        <a:lnSpc>
          <a:spcPct val="95000"/>
        </a:lnSpc>
        <a:spcBef>
          <a:spcPct val="5000"/>
        </a:spcBef>
        <a:spcAft>
          <a:spcPct val="0"/>
        </a:spcAft>
        <a:buChar char="»"/>
        <a:defRPr kumimoji="1" sz="1600">
          <a:solidFill>
            <a:schemeClr val="tx1"/>
          </a:solidFill>
          <a:latin typeface="+mn-lt"/>
          <a:ea typeface="+mn-ea"/>
        </a:defRPr>
      </a:lvl6pPr>
      <a:lvl7pPr marL="2971800" indent="-228600" algn="l" rtl="0" eaLnBrk="1" fontAlgn="base" hangingPunct="1">
        <a:lnSpc>
          <a:spcPct val="95000"/>
        </a:lnSpc>
        <a:spcBef>
          <a:spcPct val="5000"/>
        </a:spcBef>
        <a:spcAft>
          <a:spcPct val="0"/>
        </a:spcAft>
        <a:buChar char="»"/>
        <a:defRPr kumimoji="1" sz="1600">
          <a:solidFill>
            <a:schemeClr val="tx1"/>
          </a:solidFill>
          <a:latin typeface="+mn-lt"/>
          <a:ea typeface="+mn-ea"/>
        </a:defRPr>
      </a:lvl7pPr>
      <a:lvl8pPr marL="3429000" indent="-228600" algn="l" rtl="0" eaLnBrk="1" fontAlgn="base" hangingPunct="1">
        <a:lnSpc>
          <a:spcPct val="95000"/>
        </a:lnSpc>
        <a:spcBef>
          <a:spcPct val="5000"/>
        </a:spcBef>
        <a:spcAft>
          <a:spcPct val="0"/>
        </a:spcAft>
        <a:buChar char="»"/>
        <a:defRPr kumimoji="1" sz="1600">
          <a:solidFill>
            <a:schemeClr val="tx1"/>
          </a:solidFill>
          <a:latin typeface="+mn-lt"/>
          <a:ea typeface="+mn-ea"/>
        </a:defRPr>
      </a:lvl8pPr>
      <a:lvl9pPr marL="3886200" indent="-228600" algn="l" rtl="0" eaLnBrk="1" fontAlgn="base" hangingPunct="1">
        <a:lnSpc>
          <a:spcPct val="95000"/>
        </a:lnSpc>
        <a:spcBef>
          <a:spcPct val="5000"/>
        </a:spcBef>
        <a:spcAft>
          <a:spcPct val="0"/>
        </a:spcAft>
        <a:buChar char="»"/>
        <a:defRPr kumimoji="1" sz="16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4225026" name="Group 2"/>
          <p:cNvGrpSpPr>
            <a:grpSpLocks/>
          </p:cNvGrpSpPr>
          <p:nvPr/>
        </p:nvGrpSpPr>
        <p:grpSpPr bwMode="auto">
          <a:xfrm>
            <a:off x="0" y="6350"/>
            <a:ext cx="9140825" cy="6851650"/>
            <a:chOff x="0" y="4"/>
            <a:chExt cx="5758" cy="4316"/>
          </a:xfrm>
        </p:grpSpPr>
        <p:sp>
          <p:nvSpPr>
            <p:cNvPr id="4225027" name="Freeform 3"/>
            <p:cNvSpPr>
              <a:spLocks/>
            </p:cNvSpPr>
            <p:nvPr/>
          </p:nvSpPr>
          <p:spPr bwMode="hidden">
            <a:xfrm>
              <a:off x="558" y="1161"/>
              <a:ext cx="5200" cy="315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Lst>
              <a:ahLst/>
              <a:cxnLst>
                <a:cxn ang="0">
                  <a:pos x="T0" y="T1"/>
                </a:cxn>
                <a:cxn ang="0">
                  <a:pos x="T2" y="T3"/>
                </a:cxn>
                <a:cxn ang="0">
                  <a:pos x="T4" y="T5"/>
                </a:cxn>
                <a:cxn ang="0">
                  <a:pos x="T6" y="T7"/>
                </a:cxn>
                <a:cxn ang="0">
                  <a:pos x="T8" y="T9"/>
                </a:cxn>
                <a:cxn ang="0">
                  <a:pos x="T10" y="T11"/>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4225028" name="Freeform 4"/>
            <p:cNvSpPr>
              <a:spLocks/>
            </p:cNvSpPr>
            <p:nvPr/>
          </p:nvSpPr>
          <p:spPr bwMode="hidden">
            <a:xfrm>
              <a:off x="0" y="1161"/>
              <a:ext cx="558" cy="315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Lst>
              <a:ahLst/>
              <a:cxnLst>
                <a:cxn ang="0">
                  <a:pos x="T0" y="T1"/>
                </a:cxn>
                <a:cxn ang="0">
                  <a:pos x="T2" y="T3"/>
                </a:cxn>
                <a:cxn ang="0">
                  <a:pos x="T4" y="T5"/>
                </a:cxn>
                <a:cxn ang="0">
                  <a:pos x="T6" y="T7"/>
                </a:cxn>
                <a:cxn ang="0">
                  <a:pos x="T8" y="T9"/>
                </a:cxn>
                <a:cxn ang="0">
                  <a:pos x="T10" y="T11"/>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grpSp>
          <p:nvGrpSpPr>
            <p:cNvPr id="4225029" name="Group 5"/>
            <p:cNvGrpSpPr>
              <a:grpSpLocks/>
            </p:cNvGrpSpPr>
            <p:nvPr userDrawn="1"/>
          </p:nvGrpSpPr>
          <p:grpSpPr bwMode="auto">
            <a:xfrm>
              <a:off x="0" y="4"/>
              <a:ext cx="5758" cy="4316"/>
              <a:chOff x="0" y="4"/>
              <a:chExt cx="5758" cy="4316"/>
            </a:xfrm>
          </p:grpSpPr>
          <p:sp>
            <p:nvSpPr>
              <p:cNvPr id="4225030" name="Freeform 6"/>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Lst>
                <a:ahLst/>
                <a:cxnLst>
                  <a:cxn ang="0">
                    <a:pos x="T0" y="T1"/>
                  </a:cxn>
                  <a:cxn ang="0">
                    <a:pos x="T2" y="T3"/>
                  </a:cxn>
                  <a:cxn ang="0">
                    <a:pos x="T4" y="T5"/>
                  </a:cxn>
                  <a:cxn ang="0">
                    <a:pos x="T6" y="T7"/>
                  </a:cxn>
                  <a:cxn ang="0">
                    <a:pos x="T8" y="T9"/>
                  </a:cxn>
                  <a:cxn ang="0">
                    <a:pos x="T10" y="T11"/>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4225031" name="Freeform 7"/>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Lst>
                <a:ahLst/>
                <a:cxnLst>
                  <a:cxn ang="0">
                    <a:pos x="T0" y="T1"/>
                  </a:cxn>
                  <a:cxn ang="0">
                    <a:pos x="T2" y="T3"/>
                  </a:cxn>
                  <a:cxn ang="0">
                    <a:pos x="T4" y="T5"/>
                  </a:cxn>
                  <a:cxn ang="0">
                    <a:pos x="T6" y="T7"/>
                  </a:cxn>
                  <a:cxn ang="0">
                    <a:pos x="T8" y="T9"/>
                  </a:cxn>
                  <a:cxn ang="0">
                    <a:pos x="T10" y="T11"/>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4225032" name="Freeform 8"/>
              <p:cNvSpPr>
                <a:spLocks/>
              </p:cNvSpPr>
              <p:nvPr/>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Lst>
                <a:ahLst/>
                <a:cxnLst>
                  <a:cxn ang="0">
                    <a:pos x="T0" y="T1"/>
                  </a:cxn>
                  <a:cxn ang="0">
                    <a:pos x="T2" y="T3"/>
                  </a:cxn>
                  <a:cxn ang="0">
                    <a:pos x="T4" y="T5"/>
                  </a:cxn>
                  <a:cxn ang="0">
                    <a:pos x="T6" y="T7"/>
                  </a:cxn>
                  <a:cxn ang="0">
                    <a:pos x="T8" y="T9"/>
                  </a:cxn>
                  <a:cxn ang="0">
                    <a:pos x="T10" y="T11"/>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4225033" name="Freeform 9"/>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Lst>
                <a:ahLst/>
                <a:cxnLst>
                  <a:cxn ang="0">
                    <a:pos x="T0" y="T1"/>
                  </a:cxn>
                  <a:cxn ang="0">
                    <a:pos x="T2" y="T3"/>
                  </a:cxn>
                  <a:cxn ang="0">
                    <a:pos x="T4" y="T5"/>
                  </a:cxn>
                  <a:cxn ang="0">
                    <a:pos x="T6" y="T7"/>
                  </a:cxn>
                  <a:cxn ang="0">
                    <a:pos x="T8" y="T9"/>
                  </a:cxn>
                  <a:cxn ang="0">
                    <a:pos x="T10" y="T11"/>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4225034" name="Freeform 10"/>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4225035" name="Freeform 11"/>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4225036" name="Freeform 12"/>
              <p:cNvSpPr>
                <a:spLocks/>
              </p:cNvSpPr>
              <p:nvPr/>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4225037" name="Freeform 13"/>
              <p:cNvSpPr>
                <a:spLocks/>
              </p:cNvSpPr>
              <p:nvPr/>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4225038" name="Freeform 14"/>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grpSp>
      </p:grpSp>
      <p:sp>
        <p:nvSpPr>
          <p:cNvPr id="4225039" name="Rectangle 15"/>
          <p:cNvSpPr>
            <a:spLocks noGrp="1" noChangeArrowheads="1"/>
          </p:cNvSpPr>
          <p:nvPr>
            <p:ph type="title"/>
          </p:nvPr>
        </p:nvSpPr>
        <p:spPr bwMode="auto">
          <a:xfrm>
            <a:off x="1066800" y="304800"/>
            <a:ext cx="7543800" cy="1431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4225040" name="Rectangle 16"/>
          <p:cNvSpPr>
            <a:spLocks noGrp="1" noChangeArrowheads="1"/>
          </p:cNvSpPr>
          <p:nvPr>
            <p:ph type="body" idx="1"/>
          </p:nvPr>
        </p:nvSpPr>
        <p:spPr bwMode="auto">
          <a:xfrm>
            <a:off x="1066800" y="1981200"/>
            <a:ext cx="75438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225041" name="Rectangle 17"/>
          <p:cNvSpPr>
            <a:spLocks noGrp="1" noChangeArrowheads="1"/>
          </p:cNvSpPr>
          <p:nvPr>
            <p:ph type="dt" sz="half" idx="2"/>
          </p:nvPr>
        </p:nvSpPr>
        <p:spPr bwMode="auto">
          <a:xfrm>
            <a:off x="1066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000">
                <a:solidFill>
                  <a:schemeClr val="tx1"/>
                </a:solidFill>
                <a:effectLst>
                  <a:outerShdw blurRad="38100" dist="38100" dir="2700000" algn="tl">
                    <a:srgbClr val="000000"/>
                  </a:outerShdw>
                </a:effectLst>
                <a:latin typeface="+mn-lt"/>
                <a:ea typeface="+mn-ea"/>
              </a:defRPr>
            </a:lvl1pPr>
          </a:lstStyle>
          <a:p>
            <a:endParaRPr lang="en-US" altLang="zh-TW"/>
          </a:p>
        </p:txBody>
      </p:sp>
      <p:sp>
        <p:nvSpPr>
          <p:cNvPr id="4225042" name="Rectangle 18"/>
          <p:cNvSpPr>
            <a:spLocks noGrp="1" noChangeArrowheads="1"/>
          </p:cNvSpPr>
          <p:nvPr>
            <p:ph type="ftr" sz="quarter" idx="3"/>
          </p:nvPr>
        </p:nvSpPr>
        <p:spPr bwMode="auto">
          <a:xfrm>
            <a:off x="34290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solidFill>
                  <a:schemeClr val="tx1"/>
                </a:solidFill>
                <a:effectLst>
                  <a:outerShdw blurRad="38100" dist="38100" dir="2700000" algn="tl">
                    <a:srgbClr val="000000"/>
                  </a:outerShdw>
                </a:effectLst>
                <a:latin typeface="+mn-lt"/>
                <a:ea typeface="+mn-ea"/>
              </a:defRPr>
            </a:lvl1pPr>
          </a:lstStyle>
          <a:p>
            <a:r>
              <a:rPr lang="en-US" altLang="zh-TW"/>
              <a:t>CAM-DC-1501002 </a:t>
            </a:r>
          </a:p>
        </p:txBody>
      </p:sp>
      <p:sp>
        <p:nvSpPr>
          <p:cNvPr id="4225043" name="Rectangle 19"/>
          <p:cNvSpPr>
            <a:spLocks noGrp="1" noChangeArrowheads="1"/>
          </p:cNvSpPr>
          <p:nvPr>
            <p:ph type="sldNum" sz="quarter" idx="4"/>
          </p:nvPr>
        </p:nvSpPr>
        <p:spPr bwMode="auto">
          <a:xfrm>
            <a:off x="67056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solidFill>
                  <a:schemeClr val="tx1"/>
                </a:solidFill>
                <a:effectLst>
                  <a:outerShdw blurRad="38100" dist="38100" dir="2700000" algn="tl">
                    <a:srgbClr val="000000"/>
                  </a:outerShdw>
                </a:effectLst>
                <a:latin typeface="+mn-lt"/>
                <a:ea typeface="+mn-ea"/>
              </a:defRPr>
            </a:lvl1pPr>
          </a:lstStyle>
          <a:p>
            <a:fld id="{5AE22D8A-C99D-4A09-A6BC-E2E4BF217195}" type="slidenum">
              <a:rPr lang="zh-TW" altLang="en-US"/>
              <a:pPr/>
              <a:t>‹#›</a:t>
            </a:fld>
            <a:endParaRPr lang="en-US" altLang="zh-TW"/>
          </a:p>
        </p:txBody>
      </p:sp>
    </p:spTree>
  </p:cSld>
  <p:clrMap bg1="dk2" tx1="lt1" bg2="dk1"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ransition spd="slow">
    <p:randomBar dir="vert"/>
  </p:transition>
  <p:hf sldNum="0" hdr="0" ftr="0" dt="0"/>
  <p:txStyles>
    <p:titleStyle>
      <a:lvl1pPr algn="l" rtl="0" eaLnBrk="1" fontAlgn="base" hangingPunct="1">
        <a:spcBef>
          <a:spcPct val="0"/>
        </a:spcBef>
        <a:spcAft>
          <a:spcPct val="0"/>
        </a:spcAft>
        <a:defRPr kumimoji="1" sz="4400" b="1">
          <a:solidFill>
            <a:srgbClr val="FFFF00"/>
          </a:solidFill>
          <a:effectLst>
            <a:outerShdw blurRad="38100" dist="38100" dir="2700000" algn="tl">
              <a:srgbClr val="000000"/>
            </a:outerShdw>
          </a:effectLst>
          <a:latin typeface="+mj-lt"/>
          <a:ea typeface="+mj-ea"/>
          <a:cs typeface="+mj-cs"/>
        </a:defRPr>
      </a:lvl1pPr>
      <a:lvl2pPr algn="l" rtl="0" eaLnBrk="1" fontAlgn="base" hangingPunct="1">
        <a:spcBef>
          <a:spcPct val="0"/>
        </a:spcBef>
        <a:spcAft>
          <a:spcPct val="0"/>
        </a:spcAft>
        <a:defRPr kumimoji="1" sz="4400" b="1">
          <a:solidFill>
            <a:srgbClr val="FFFF00"/>
          </a:solidFill>
          <a:effectLst>
            <a:outerShdw blurRad="38100" dist="38100" dir="2700000" algn="tl">
              <a:srgbClr val="000000"/>
            </a:outerShdw>
          </a:effectLst>
          <a:latin typeface="Tahoma" pitchFamily="34" charset="0"/>
          <a:ea typeface="新細明體" pitchFamily="18" charset="-120"/>
        </a:defRPr>
      </a:lvl2pPr>
      <a:lvl3pPr algn="l" rtl="0" eaLnBrk="1" fontAlgn="base" hangingPunct="1">
        <a:spcBef>
          <a:spcPct val="0"/>
        </a:spcBef>
        <a:spcAft>
          <a:spcPct val="0"/>
        </a:spcAft>
        <a:defRPr kumimoji="1" sz="4400" b="1">
          <a:solidFill>
            <a:srgbClr val="FFFF00"/>
          </a:solidFill>
          <a:effectLst>
            <a:outerShdw blurRad="38100" dist="38100" dir="2700000" algn="tl">
              <a:srgbClr val="000000"/>
            </a:outerShdw>
          </a:effectLst>
          <a:latin typeface="Tahoma" pitchFamily="34" charset="0"/>
          <a:ea typeface="新細明體" pitchFamily="18" charset="-120"/>
        </a:defRPr>
      </a:lvl3pPr>
      <a:lvl4pPr algn="l" rtl="0" eaLnBrk="1" fontAlgn="base" hangingPunct="1">
        <a:spcBef>
          <a:spcPct val="0"/>
        </a:spcBef>
        <a:spcAft>
          <a:spcPct val="0"/>
        </a:spcAft>
        <a:defRPr kumimoji="1" sz="4400" b="1">
          <a:solidFill>
            <a:srgbClr val="FFFF00"/>
          </a:solidFill>
          <a:effectLst>
            <a:outerShdw blurRad="38100" dist="38100" dir="2700000" algn="tl">
              <a:srgbClr val="000000"/>
            </a:outerShdw>
          </a:effectLst>
          <a:latin typeface="Tahoma" pitchFamily="34" charset="0"/>
          <a:ea typeface="新細明體" pitchFamily="18" charset="-120"/>
        </a:defRPr>
      </a:lvl4pPr>
      <a:lvl5pPr algn="l" rtl="0" eaLnBrk="1" fontAlgn="base" hangingPunct="1">
        <a:spcBef>
          <a:spcPct val="0"/>
        </a:spcBef>
        <a:spcAft>
          <a:spcPct val="0"/>
        </a:spcAft>
        <a:defRPr kumimoji="1" sz="4400" b="1">
          <a:solidFill>
            <a:srgbClr val="FFFF00"/>
          </a:solidFill>
          <a:effectLst>
            <a:outerShdw blurRad="38100" dist="38100" dir="2700000" algn="tl">
              <a:srgbClr val="000000"/>
            </a:outerShdw>
          </a:effectLst>
          <a:latin typeface="Tahoma" pitchFamily="34" charset="0"/>
          <a:ea typeface="新細明體" pitchFamily="18" charset="-120"/>
        </a:defRPr>
      </a:lvl5pPr>
      <a:lvl6pPr marL="457200" algn="l" rtl="0" eaLnBrk="1" fontAlgn="base" hangingPunct="1">
        <a:spcBef>
          <a:spcPct val="0"/>
        </a:spcBef>
        <a:spcAft>
          <a:spcPct val="0"/>
        </a:spcAft>
        <a:defRPr kumimoji="1" sz="4400" b="1">
          <a:solidFill>
            <a:srgbClr val="FFFF00"/>
          </a:solidFill>
          <a:effectLst>
            <a:outerShdw blurRad="38100" dist="38100" dir="2700000" algn="tl">
              <a:srgbClr val="000000"/>
            </a:outerShdw>
          </a:effectLst>
          <a:latin typeface="Tahoma" pitchFamily="34" charset="0"/>
          <a:ea typeface="新細明體" pitchFamily="18" charset="-120"/>
        </a:defRPr>
      </a:lvl6pPr>
      <a:lvl7pPr marL="914400" algn="l" rtl="0" eaLnBrk="1" fontAlgn="base" hangingPunct="1">
        <a:spcBef>
          <a:spcPct val="0"/>
        </a:spcBef>
        <a:spcAft>
          <a:spcPct val="0"/>
        </a:spcAft>
        <a:defRPr kumimoji="1" sz="4400" b="1">
          <a:solidFill>
            <a:srgbClr val="FFFF00"/>
          </a:solidFill>
          <a:effectLst>
            <a:outerShdw blurRad="38100" dist="38100" dir="2700000" algn="tl">
              <a:srgbClr val="000000"/>
            </a:outerShdw>
          </a:effectLst>
          <a:latin typeface="Tahoma" pitchFamily="34" charset="0"/>
          <a:ea typeface="新細明體" pitchFamily="18" charset="-120"/>
        </a:defRPr>
      </a:lvl7pPr>
      <a:lvl8pPr marL="1371600" algn="l" rtl="0" eaLnBrk="1" fontAlgn="base" hangingPunct="1">
        <a:spcBef>
          <a:spcPct val="0"/>
        </a:spcBef>
        <a:spcAft>
          <a:spcPct val="0"/>
        </a:spcAft>
        <a:defRPr kumimoji="1" sz="4400" b="1">
          <a:solidFill>
            <a:srgbClr val="FFFF00"/>
          </a:solidFill>
          <a:effectLst>
            <a:outerShdw blurRad="38100" dist="38100" dir="2700000" algn="tl">
              <a:srgbClr val="000000"/>
            </a:outerShdw>
          </a:effectLst>
          <a:latin typeface="Tahoma" pitchFamily="34" charset="0"/>
          <a:ea typeface="新細明體" pitchFamily="18" charset="-120"/>
        </a:defRPr>
      </a:lvl8pPr>
      <a:lvl9pPr marL="1828800" algn="l" rtl="0" eaLnBrk="1" fontAlgn="base" hangingPunct="1">
        <a:spcBef>
          <a:spcPct val="0"/>
        </a:spcBef>
        <a:spcAft>
          <a:spcPct val="0"/>
        </a:spcAft>
        <a:defRPr kumimoji="1" sz="4400" b="1">
          <a:solidFill>
            <a:srgbClr val="FFFF00"/>
          </a:solidFill>
          <a:effectLst>
            <a:outerShdw blurRad="38100" dist="38100" dir="2700000" algn="tl">
              <a:srgbClr val="000000"/>
            </a:outerShdw>
          </a:effectLst>
          <a:latin typeface="Tahoma" pitchFamily="34" charset="0"/>
          <a:ea typeface="新細明體" pitchFamily="18" charset="-120"/>
        </a:defRPr>
      </a:lvl9pPr>
    </p:titleStyle>
    <p:bodyStyle>
      <a:lvl1pPr marL="342900" indent="-342900" algn="l" rtl="0" eaLnBrk="1" fontAlgn="base" hangingPunct="1">
        <a:spcBef>
          <a:spcPct val="20000"/>
        </a:spcBef>
        <a:spcAft>
          <a:spcPct val="0"/>
        </a:spcAft>
        <a:buClr>
          <a:schemeClr val="hlink"/>
        </a:buClr>
        <a:buSzPct val="70000"/>
        <a:buFont typeface="Wingdings"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accent1"/>
        </a:buClr>
        <a:buSzPct val="75000"/>
        <a:buFont typeface="Wingdings" pitchFamily="2" charset="2"/>
        <a:buChar char="l"/>
        <a:defRPr kumimoji="1" sz="2800">
          <a:solidFill>
            <a:schemeClr val="accent1"/>
          </a:solidFill>
          <a:effectLst>
            <a:outerShdw blurRad="38100" dist="38100" dir="2700000" algn="tl">
              <a:srgbClr val="000000"/>
            </a:outerShdw>
          </a:effectLst>
          <a:latin typeface="+mn-lt"/>
          <a:ea typeface="+mn-ea"/>
        </a:defRPr>
      </a:lvl2pPr>
      <a:lvl3pPr marL="1143000" indent="-228600" algn="l" rtl="0" eaLnBrk="1" fontAlgn="base" hangingPunct="1">
        <a:spcBef>
          <a:spcPct val="20000"/>
        </a:spcBef>
        <a:spcAft>
          <a:spcPct val="0"/>
        </a:spcAft>
        <a:buClr>
          <a:schemeClr val="hlink"/>
        </a:buClr>
        <a:buSzPct val="70000"/>
        <a:buFont typeface="Wingdings" pitchFamily="2" charset="2"/>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eaLnBrk="1" fontAlgn="base" hangingPunct="1">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1" fontAlgn="base" hangingPunct="1">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eaLnBrk="1" fontAlgn="base" hangingPunct="1">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eaLnBrk="1" fontAlgn="base" hangingPunct="1">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eaLnBrk="1" fontAlgn="base" hangingPunct="1">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eaLnBrk="1" fontAlgn="base" hangingPunct="1">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1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5.xml"/><Relationship Id="rId1" Type="http://schemas.openxmlformats.org/officeDocument/2006/relationships/slideLayout" Target="../slideLayouts/slideLayout119.xml"/></Relationships>
</file>

<file path=ppt/slides/_rels/slide11.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123.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23.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3.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3.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3.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3.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7.xml"/><Relationship Id="rId1" Type="http://schemas.openxmlformats.org/officeDocument/2006/relationships/slideLayout" Target="../slideLayouts/slideLayout119.xml"/><Relationship Id="rId4" Type="http://schemas.openxmlformats.org/officeDocument/2006/relationships/image" Target="../media/image41.gif"/></Relationships>
</file>

<file path=ppt/slides/_rels/slide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9.xml"/></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19.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9.xml"/></Relationships>
</file>

<file path=ppt/slides/_rels/slide23.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9.xml"/><Relationship Id="rId1" Type="http://schemas.openxmlformats.org/officeDocument/2006/relationships/slideLayout" Target="../slideLayouts/slideLayout1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6.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123.xml"/></Relationships>
</file>

<file path=ppt/slides/_rels/slide27.xml.rels><?xml version="1.0" encoding="UTF-8" standalone="yes"?>
<Relationships xmlns="http://schemas.openxmlformats.org/package/2006/relationships"><Relationship Id="rId8" Type="http://schemas.openxmlformats.org/officeDocument/2006/relationships/tags" Target="../tags/tag41.xml"/><Relationship Id="rId13" Type="http://schemas.openxmlformats.org/officeDocument/2006/relationships/tags" Target="../tags/tag46.xml"/><Relationship Id="rId3" Type="http://schemas.openxmlformats.org/officeDocument/2006/relationships/tags" Target="../tags/tag36.xml"/><Relationship Id="rId7" Type="http://schemas.openxmlformats.org/officeDocument/2006/relationships/tags" Target="../tags/tag40.xml"/><Relationship Id="rId12" Type="http://schemas.openxmlformats.org/officeDocument/2006/relationships/tags" Target="../tags/tag45.xml"/><Relationship Id="rId17" Type="http://schemas.openxmlformats.org/officeDocument/2006/relationships/oleObject" Target="../embeddings/oleObject6.bin"/><Relationship Id="rId2" Type="http://schemas.openxmlformats.org/officeDocument/2006/relationships/tags" Target="../tags/tag35.xml"/><Relationship Id="rId16" Type="http://schemas.openxmlformats.org/officeDocument/2006/relationships/oleObject" Target="../embeddings/oleObject5.bin"/><Relationship Id="rId1" Type="http://schemas.openxmlformats.org/officeDocument/2006/relationships/vmlDrawing" Target="../drawings/vmlDrawing4.vml"/><Relationship Id="rId6" Type="http://schemas.openxmlformats.org/officeDocument/2006/relationships/tags" Target="../tags/tag39.xml"/><Relationship Id="rId11" Type="http://schemas.openxmlformats.org/officeDocument/2006/relationships/tags" Target="../tags/tag44.xml"/><Relationship Id="rId5" Type="http://schemas.openxmlformats.org/officeDocument/2006/relationships/tags" Target="../tags/tag38.xml"/><Relationship Id="rId15" Type="http://schemas.openxmlformats.org/officeDocument/2006/relationships/slideLayout" Target="../slideLayouts/slideLayout123.xml"/><Relationship Id="rId10" Type="http://schemas.openxmlformats.org/officeDocument/2006/relationships/tags" Target="../tags/tag43.xml"/><Relationship Id="rId4" Type="http://schemas.openxmlformats.org/officeDocument/2006/relationships/tags" Target="../tags/tag37.xml"/><Relationship Id="rId9" Type="http://schemas.openxmlformats.org/officeDocument/2006/relationships/tags" Target="../tags/tag42.xml"/><Relationship Id="rId14" Type="http://schemas.openxmlformats.org/officeDocument/2006/relationships/tags" Target="../tags/tag47.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19.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19.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19.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9.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19.xml"/><Relationship Id="rId1" Type="http://schemas.openxmlformats.org/officeDocument/2006/relationships/vmlDrawing" Target="../drawings/vmlDrawing5.vml"/><Relationship Id="rId5" Type="http://schemas.openxmlformats.org/officeDocument/2006/relationships/image" Target="../media/image50.gif"/><Relationship Id="rId4" Type="http://schemas.openxmlformats.org/officeDocument/2006/relationships/oleObject" Target="../embeddings/oleObject7.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19.xml"/><Relationship Id="rId1" Type="http://schemas.openxmlformats.org/officeDocument/2006/relationships/vmlDrawing" Target="../drawings/vmlDrawing6.vml"/><Relationship Id="rId5" Type="http://schemas.openxmlformats.org/officeDocument/2006/relationships/image" Target="../media/image51.tiff"/><Relationship Id="rId4" Type="http://schemas.openxmlformats.org/officeDocument/2006/relationships/oleObject" Target="../embeddings/oleObject8.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19.xml"/><Relationship Id="rId1" Type="http://schemas.openxmlformats.org/officeDocument/2006/relationships/vmlDrawing" Target="../drawings/vmlDrawing7.vml"/><Relationship Id="rId5" Type="http://schemas.openxmlformats.org/officeDocument/2006/relationships/image" Target="../media/image52.tiff"/><Relationship Id="rId4" Type="http://schemas.openxmlformats.org/officeDocument/2006/relationships/oleObject" Target="../embeddings/oleObject9.bin"/></Relationships>
</file>

<file path=ppt/slides/_rels/slide35.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119.xml"/></Relationships>
</file>

<file path=ppt/slides/_rels/slide36.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119.xml"/></Relationships>
</file>

<file path=ppt/slides/_rels/slide37.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119.xml"/></Relationships>
</file>

<file path=ppt/slides/_rels/slide38.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56.tiff"/><Relationship Id="rId1" Type="http://schemas.openxmlformats.org/officeDocument/2006/relationships/slideLayout" Target="../slideLayouts/slideLayout130.xml"/></Relationships>
</file>

<file path=ppt/slides/_rels/slide39.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1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40.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119.xml"/></Relationships>
</file>

<file path=ppt/slides/_rels/slide4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19.xml"/></Relationships>
</file>

<file path=ppt/slides/_rels/slide4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9.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119.xml"/></Relationships>
</file>

<file path=ppt/slides/_rels/slide4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19.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119.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 Type="http://schemas.openxmlformats.org/officeDocument/2006/relationships/tags" Target="../tags/tag3.xml"/><Relationship Id="rId21" Type="http://schemas.openxmlformats.org/officeDocument/2006/relationships/tags" Target="../tags/tag21.xml"/><Relationship Id="rId34" Type="http://schemas.openxmlformats.org/officeDocument/2006/relationships/tags" Target="../tags/tag34.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oleObject" Target="../embeddings/oleObject4.bin"/><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tags" Target="../tags/tag29.xml"/><Relationship Id="rId1" Type="http://schemas.openxmlformats.org/officeDocument/2006/relationships/vmlDrawing" Target="../drawings/vmlDrawing3.v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oleObject" Target="../embeddings/oleObject3.bin"/><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notesSlide" Target="../notesSlides/notesSlide1.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slideLayout" Target="../slideLayouts/slideLayout12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1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2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6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19.xml"/></Relationships>
</file>

<file path=ppt/slides/_rels/slide6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19.xml"/></Relationships>
</file>

<file path=ppt/slides/_rels/slide6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1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3.xml"/></Relationships>
</file>

<file path=ppt/slides/_rels/slide7.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141.xml"/></Relationships>
</file>

<file path=ppt/slides/_rels/slide8.xml.rels><?xml version="1.0" encoding="UTF-8" standalone="yes"?>
<Relationships xmlns="http://schemas.openxmlformats.org/package/2006/relationships"><Relationship Id="rId3" Type="http://schemas.openxmlformats.org/officeDocument/2006/relationships/hyperlink" Target="http://www.google.com.sg/url?sa=i&amp;rct=j&amp;q=&amp;esrc=s&amp;frm=1&amp;source=images&amp;cd=&amp;cad=rja&amp;uact=8&amp;ved=0CAcQjRw&amp;url=http://www.beseengetscreened.com/blog/colon-cancer-stages&amp;ei=It-7VP-MFMLlmAWwjIG4AQ&amp;bvm=bv.83829542,d.dGY&amp;psig=AFQjCNEuUi1383dmG3HPqBJGNmiWmZyeUw&amp;ust=1421684887844157" TargetMode="External"/><Relationship Id="rId2" Type="http://schemas.openxmlformats.org/officeDocument/2006/relationships/notesSlide" Target="../notesSlides/notesSlide3.xml"/><Relationship Id="rId1" Type="http://schemas.openxmlformats.org/officeDocument/2006/relationships/slideLayout" Target="../slideLayouts/slideLayout123.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2"/>
          </a:fgClr>
          <a:bgClr>
            <a:schemeClr val="bg1"/>
          </a:bgClr>
        </a:patt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1363847" y="3789040"/>
            <a:ext cx="6477000" cy="1828800"/>
          </a:xfrm>
        </p:spPr>
        <p:txBody>
          <a:bodyPr/>
          <a:lstStyle/>
          <a:p>
            <a:pPr algn="ctr"/>
            <a:r>
              <a:rPr lang="zh-TW" altLang="en-US"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林口長庚醫院 腫瘤科</a:t>
            </a:r>
            <a:r>
              <a:rPr lang="en-US" altLang="zh-TW"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r>
            <a:br>
              <a:rPr lang="en-US" altLang="zh-TW"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br>
            <a:r>
              <a:rPr lang="zh-TW" altLang="en-US"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侯明模 醫師</a:t>
            </a:r>
          </a:p>
        </p:txBody>
      </p:sp>
      <p:sp>
        <p:nvSpPr>
          <p:cNvPr id="4" name="矩形 3"/>
          <p:cNvSpPr/>
          <p:nvPr/>
        </p:nvSpPr>
        <p:spPr>
          <a:xfrm>
            <a:off x="1731482" y="1988840"/>
            <a:ext cx="6109365" cy="3877985"/>
          </a:xfrm>
          <a:prstGeom prst="rect">
            <a:avLst/>
          </a:prstGeom>
          <a:noFill/>
        </p:spPr>
        <p:txBody>
          <a:bodyPr wrap="none" lIns="91440" tIns="45720" rIns="91440" bIns="45720">
            <a:spAutoFit/>
          </a:bodyPr>
          <a:lstStyle/>
          <a:p>
            <a:pPr algn="ctr"/>
            <a:r>
              <a:rPr lang="zh-TW" altLang="en-US" sz="6600" b="1" dirty="0">
                <a:ln w="31550" cmpd="sng">
                  <a:gradFill>
                    <a:gsLst>
                      <a:gs pos="70000">
                        <a:schemeClr val="accent6">
                          <a:shade val="50000"/>
                          <a:satMod val="190000"/>
                        </a:schemeClr>
                      </a:gs>
                      <a:gs pos="0">
                        <a:schemeClr val="accent6">
                          <a:tint val="77000"/>
                          <a:satMod val="180000"/>
                        </a:schemeClr>
                      </a:gs>
                    </a:gsLst>
                    <a:lin ang="5400000"/>
                  </a:gradFill>
                  <a:prstDash val="solid"/>
                </a:ln>
                <a:effectLst>
                  <a:outerShdw blurRad="50800" dist="40000" dir="5400000" algn="tl" rotWithShape="0">
                    <a:srgbClr val="000000">
                      <a:shade val="5000"/>
                      <a:satMod val="120000"/>
                      <a:alpha val="33000"/>
                    </a:srgbClr>
                  </a:outerShdw>
                </a:effectLst>
              </a:rPr>
              <a:t>認識大腸直腸癌</a:t>
            </a:r>
            <a:endParaRPr lang="en-US" altLang="zh-TW" sz="6600" b="1" dirty="0">
              <a:ln w="31550" cmpd="sng">
                <a:gradFill>
                  <a:gsLst>
                    <a:gs pos="70000">
                      <a:schemeClr val="accent6">
                        <a:shade val="50000"/>
                        <a:satMod val="190000"/>
                      </a:schemeClr>
                    </a:gs>
                    <a:gs pos="0">
                      <a:schemeClr val="accent6">
                        <a:tint val="77000"/>
                        <a:satMod val="180000"/>
                      </a:schemeClr>
                    </a:gs>
                  </a:gsLst>
                  <a:lin ang="5400000"/>
                </a:gradFill>
                <a:prstDash val="solid"/>
              </a:ln>
              <a:effectLst>
                <a:outerShdw blurRad="50800" dist="40000" dir="5400000" algn="tl" rotWithShape="0">
                  <a:srgbClr val="000000">
                    <a:shade val="5000"/>
                    <a:satMod val="120000"/>
                    <a:alpha val="33000"/>
                  </a:srgbClr>
                </a:outerShdw>
              </a:effectLst>
            </a:endParaRPr>
          </a:p>
          <a:p>
            <a:pPr algn="ctr"/>
            <a:r>
              <a:rPr lang="zh-CN" altLang="en-US" sz="4400" b="1" dirty="0">
                <a:solidFill>
                  <a:schemeClr val="accent5">
                    <a:lumMod val="40000"/>
                    <a:lumOff val="60000"/>
                  </a:schemeClr>
                </a:solidFill>
                <a:latin typeface="微軟正黑體" panose="020B0604030504040204" pitchFamily="34" charset="-120"/>
                <a:ea typeface="微軟正黑體" panose="020B0604030504040204" pitchFamily="34" charset="-120"/>
              </a:rPr>
              <a:t>與醫療新知簡介</a:t>
            </a:r>
            <a:endParaRPr lang="en-US" altLang="zh-CN" sz="4400" b="1" dirty="0">
              <a:solidFill>
                <a:schemeClr val="accent5">
                  <a:lumMod val="40000"/>
                  <a:lumOff val="60000"/>
                </a:schemeClr>
              </a:solidFill>
              <a:latin typeface="微軟正黑體" panose="020B0604030504040204" pitchFamily="34" charset="-120"/>
              <a:ea typeface="微軟正黑體" panose="020B0604030504040204" pitchFamily="34" charset="-120"/>
            </a:endParaRPr>
          </a:p>
          <a:p>
            <a:pPr algn="ctr"/>
            <a:endParaRPr lang="en-US" altLang="zh-TW" sz="6600" dirty="0">
              <a:solidFill>
                <a:schemeClr val="accent5">
                  <a:lumMod val="40000"/>
                  <a:lumOff val="60000"/>
                </a:schemeClr>
              </a:solidFill>
              <a:latin typeface="微軟正黑體" panose="020B0604030504040204" pitchFamily="34" charset="-120"/>
            </a:endParaRPr>
          </a:p>
          <a:p>
            <a:pPr algn="ctr"/>
            <a:endParaRPr lang="zh-TW" altLang="en-US" sz="6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3" name="文字方塊 2">
            <a:extLst>
              <a:ext uri="{FF2B5EF4-FFF2-40B4-BE49-F238E27FC236}">
                <a16:creationId xmlns:a16="http://schemas.microsoft.com/office/drawing/2014/main" xmlns="" id="{DB9B804D-DCB5-F641-9B28-455A03574193}"/>
              </a:ext>
            </a:extLst>
          </p:cNvPr>
          <p:cNvSpPr txBox="1"/>
          <p:nvPr/>
        </p:nvSpPr>
        <p:spPr>
          <a:xfrm>
            <a:off x="3275856" y="742052"/>
            <a:ext cx="3888432" cy="769441"/>
          </a:xfrm>
          <a:prstGeom prst="rect">
            <a:avLst/>
          </a:prstGeom>
          <a:noFill/>
        </p:spPr>
        <p:txBody>
          <a:bodyPr wrap="square" rtlCol="0">
            <a:spAutoFit/>
          </a:bodyPr>
          <a:lstStyle/>
          <a:p>
            <a:endParaRPr kumimoji="1" lang="zh-TW" altLang="en-US" sz="4400" dirty="0"/>
          </a:p>
        </p:txBody>
      </p:sp>
    </p:spTree>
    <p:extLst>
      <p:ext uri="{BB962C8B-B14F-4D97-AF65-F5344CB8AC3E}">
        <p14:creationId xmlns:p14="http://schemas.microsoft.com/office/powerpoint/2010/main" xmlns="" val="1004054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a:bodyPr>
          <a:lstStyle/>
          <a:p>
            <a:pPr eaLnBrk="1" hangingPunct="1"/>
            <a:r>
              <a:rPr lang="zh-TW" altLang="en-US" sz="4000" b="1" dirty="0">
                <a:latin typeface="微軟正黑體" panose="020B0604030504040204" pitchFamily="34" charset="-120"/>
                <a:ea typeface="微軟正黑體" panose="020B0604030504040204" pitchFamily="34" charset="-120"/>
              </a:rPr>
              <a:t>大腸直腸癌有何症狀</a:t>
            </a:r>
            <a:r>
              <a:rPr lang="zh-TW" altLang="en-US" sz="4000" dirty="0">
                <a:latin typeface="微軟正黑體" panose="020B0604030504040204" pitchFamily="34" charset="-120"/>
                <a:ea typeface="微軟正黑體" panose="020B0604030504040204" pitchFamily="34" charset="-120"/>
              </a:rPr>
              <a:t> </a:t>
            </a:r>
          </a:p>
        </p:txBody>
      </p:sp>
      <p:pic>
        <p:nvPicPr>
          <p:cNvPr id="4" name="內容版面配置區 3">
            <a:extLst>
              <a:ext uri="{FF2B5EF4-FFF2-40B4-BE49-F238E27FC236}">
                <a16:creationId xmlns:a16="http://schemas.microsoft.com/office/drawing/2014/main" xmlns="" id="{DAEE0ABE-75C1-4B4E-BBA1-F9532E792B2A}"/>
              </a:ext>
            </a:extLst>
          </p:cNvPr>
          <p:cNvPicPr>
            <a:picLocks noGrp="1" noChangeAspect="1"/>
          </p:cNvPicPr>
          <p:nvPr>
            <p:ph sz="quarter" idx="1"/>
          </p:nvPr>
        </p:nvPicPr>
        <p:blipFill>
          <a:blip r:embed="rId3" cstate="print"/>
          <a:stretch>
            <a:fillRect/>
          </a:stretch>
        </p:blipFill>
        <p:spPr>
          <a:xfrm>
            <a:off x="751802" y="2420888"/>
            <a:ext cx="7875091" cy="4130048"/>
          </a:xfrm>
          <a:prstGeom prst="rect">
            <a:avLst/>
          </a:prstGeom>
        </p:spPr>
      </p:pic>
      <p:sp>
        <p:nvSpPr>
          <p:cNvPr id="5" name="文字方塊 4">
            <a:extLst>
              <a:ext uri="{FF2B5EF4-FFF2-40B4-BE49-F238E27FC236}">
                <a16:creationId xmlns:a16="http://schemas.microsoft.com/office/drawing/2014/main" xmlns="" id="{329C18F0-7152-4641-8D31-236E3E7C3DEB}"/>
              </a:ext>
            </a:extLst>
          </p:cNvPr>
          <p:cNvSpPr txBox="1"/>
          <p:nvPr/>
        </p:nvSpPr>
        <p:spPr>
          <a:xfrm>
            <a:off x="739429" y="1556792"/>
            <a:ext cx="6552728" cy="707886"/>
          </a:xfrm>
          <a:prstGeom prst="rect">
            <a:avLst/>
          </a:prstGeom>
          <a:noFill/>
        </p:spPr>
        <p:txBody>
          <a:bodyPr wrap="square" rtlCol="0">
            <a:spAutoFit/>
          </a:bodyPr>
          <a:lstStyle/>
          <a:p>
            <a:r>
              <a:rPr kumimoji="1" lang="zh-CN" altLang="en-US" sz="4000" b="1" dirty="0">
                <a:solidFill>
                  <a:srgbClr val="FF0000"/>
                </a:solidFill>
              </a:rPr>
              <a:t>初期</a:t>
            </a:r>
            <a:r>
              <a:rPr kumimoji="1" lang="zh-TW" altLang="en-US" sz="4000" b="1" dirty="0">
                <a:solidFill>
                  <a:srgbClr val="FF0000"/>
                </a:solidFill>
              </a:rPr>
              <a:t>：無任何症狀！</a:t>
            </a:r>
          </a:p>
        </p:txBody>
      </p:sp>
    </p:spTree>
    <p:extLst>
      <p:ext uri="{BB962C8B-B14F-4D97-AF65-F5344CB8AC3E}">
        <p14:creationId xmlns:p14="http://schemas.microsoft.com/office/powerpoint/2010/main" xmlns="" val="3568777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圖片 3">
            <a:extLst>
              <a:ext uri="{FF2B5EF4-FFF2-40B4-BE49-F238E27FC236}">
                <a16:creationId xmlns:a16="http://schemas.microsoft.com/office/drawing/2014/main" xmlns="" id="{F1B8D317-7B0E-904F-8988-185C65863AB3}"/>
              </a:ext>
            </a:extLst>
          </p:cNvPr>
          <p:cNvPicPr>
            <a:picLocks noChangeAspect="1"/>
          </p:cNvPicPr>
          <p:nvPr/>
        </p:nvPicPr>
        <p:blipFill>
          <a:blip r:embed="rId2" cstate="print"/>
          <a:stretch>
            <a:fillRect/>
          </a:stretch>
        </p:blipFill>
        <p:spPr>
          <a:xfrm>
            <a:off x="1553952" y="228600"/>
            <a:ext cx="6264696" cy="6553836"/>
          </a:xfrm>
          <a:prstGeom prst="rect">
            <a:avLst/>
          </a:prstGeom>
        </p:spPr>
      </p:pic>
    </p:spTree>
    <p:extLst>
      <p:ext uri="{BB962C8B-B14F-4D97-AF65-F5344CB8AC3E}">
        <p14:creationId xmlns:p14="http://schemas.microsoft.com/office/powerpoint/2010/main" xmlns="" val="3715416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pic>
        <p:nvPicPr>
          <p:cNvPr id="4" name="圖片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43002" y="228600"/>
            <a:ext cx="9000998" cy="6000665"/>
          </a:xfrm>
          <a:prstGeom prst="rect">
            <a:avLst/>
          </a:prstGeom>
        </p:spPr>
      </p:pic>
      <p:cxnSp>
        <p:nvCxnSpPr>
          <p:cNvPr id="5" name="直線單箭頭接點 4"/>
          <p:cNvCxnSpPr/>
          <p:nvPr/>
        </p:nvCxnSpPr>
        <p:spPr>
          <a:xfrm flipH="1" flipV="1">
            <a:off x="2411760" y="5085184"/>
            <a:ext cx="1800200" cy="288032"/>
          </a:xfrm>
          <a:prstGeom prst="straightConnector1">
            <a:avLst/>
          </a:prstGeom>
          <a:ln w="1079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7164288" y="228600"/>
            <a:ext cx="1944216" cy="204827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9" name="直線單箭頭接點 8"/>
          <p:cNvCxnSpPr/>
          <p:nvPr/>
        </p:nvCxnSpPr>
        <p:spPr>
          <a:xfrm>
            <a:off x="7020272" y="3228932"/>
            <a:ext cx="1224136" cy="776132"/>
          </a:xfrm>
          <a:prstGeom prst="straightConnector1">
            <a:avLst/>
          </a:prstGeom>
          <a:ln w="10795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7" name="圖片 6">
            <a:extLst>
              <a:ext uri="{FF2B5EF4-FFF2-40B4-BE49-F238E27FC236}">
                <a16:creationId xmlns:a16="http://schemas.microsoft.com/office/drawing/2014/main" xmlns="" id="{A879FFCC-AFA3-4041-A7B4-801BC79BFDA0}"/>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26028" t="47589" r="23288" b="7357"/>
          <a:stretch/>
        </p:blipFill>
        <p:spPr>
          <a:xfrm>
            <a:off x="6983391" y="555489"/>
            <a:ext cx="2125113" cy="1888989"/>
          </a:xfrm>
          <a:prstGeom prst="rect">
            <a:avLst/>
          </a:prstGeom>
        </p:spPr>
      </p:pic>
    </p:spTree>
    <p:extLst>
      <p:ext uri="{BB962C8B-B14F-4D97-AF65-F5344CB8AC3E}">
        <p14:creationId xmlns:p14="http://schemas.microsoft.com/office/powerpoint/2010/main" xmlns="" val="3818106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3" name="圖片 2"/>
          <p:cNvPicPr>
            <a:picLocks noChangeAspect="1"/>
          </p:cNvPicPr>
          <p:nvPr/>
        </p:nvPicPr>
        <p:blipFill rotWithShape="1">
          <a:blip r:embed="rId2" cstate="print">
            <a:extLst>
              <a:ext uri="{28A0092B-C50C-407E-A947-70E740481C1C}">
                <a14:useLocalDpi xmlns:a14="http://schemas.microsoft.com/office/drawing/2010/main" xmlns="" val="0"/>
              </a:ext>
            </a:extLst>
          </a:blip>
          <a:srcRect t="3972" b="8576"/>
          <a:stretch/>
        </p:blipFill>
        <p:spPr>
          <a:xfrm>
            <a:off x="286422" y="595398"/>
            <a:ext cx="8534050" cy="5497898"/>
          </a:xfrm>
          <a:prstGeom prst="rect">
            <a:avLst/>
          </a:prstGeom>
        </p:spPr>
      </p:pic>
    </p:spTree>
    <p:extLst>
      <p:ext uri="{BB962C8B-B14F-4D97-AF65-F5344CB8AC3E}">
        <p14:creationId xmlns:p14="http://schemas.microsoft.com/office/powerpoint/2010/main" xmlns="" val="3304771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3" name="圖片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23528" y="404664"/>
            <a:ext cx="8479099" cy="6061433"/>
          </a:xfrm>
          <a:prstGeom prst="rect">
            <a:avLst/>
          </a:prstGeom>
        </p:spPr>
      </p:pic>
    </p:spTree>
    <p:extLst>
      <p:ext uri="{BB962C8B-B14F-4D97-AF65-F5344CB8AC3E}">
        <p14:creationId xmlns:p14="http://schemas.microsoft.com/office/powerpoint/2010/main" xmlns="" val="3155102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3" name="圖片 2"/>
          <p:cNvPicPr>
            <a:picLocks noChangeAspect="1"/>
          </p:cNvPicPr>
          <p:nvPr/>
        </p:nvPicPr>
        <p:blipFill rotWithShape="1">
          <a:blip r:embed="rId2" cstate="print">
            <a:extLst>
              <a:ext uri="{28A0092B-C50C-407E-A947-70E740481C1C}">
                <a14:useLocalDpi xmlns:a14="http://schemas.microsoft.com/office/drawing/2010/main" xmlns="" val="0"/>
              </a:ext>
            </a:extLst>
          </a:blip>
          <a:srcRect t="1272" b="10957"/>
          <a:stretch/>
        </p:blipFill>
        <p:spPr>
          <a:xfrm>
            <a:off x="467544" y="287652"/>
            <a:ext cx="7955317" cy="6237692"/>
          </a:xfrm>
          <a:prstGeom prst="rect">
            <a:avLst/>
          </a:prstGeom>
        </p:spPr>
      </p:pic>
    </p:spTree>
    <p:extLst>
      <p:ext uri="{BB962C8B-B14F-4D97-AF65-F5344CB8AC3E}">
        <p14:creationId xmlns:p14="http://schemas.microsoft.com/office/powerpoint/2010/main" xmlns="" val="3055652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3" name="圖片 2"/>
          <p:cNvPicPr>
            <a:picLocks noChangeAspect="1"/>
          </p:cNvPicPr>
          <p:nvPr/>
        </p:nvPicPr>
        <p:blipFill rotWithShape="1">
          <a:blip r:embed="rId2" cstate="print">
            <a:extLst>
              <a:ext uri="{28A0092B-C50C-407E-A947-70E740481C1C}">
                <a14:useLocalDpi xmlns:a14="http://schemas.microsoft.com/office/drawing/2010/main" xmlns="" val="0"/>
              </a:ext>
            </a:extLst>
          </a:blip>
          <a:srcRect l="53657" r="2046"/>
          <a:stretch/>
        </p:blipFill>
        <p:spPr>
          <a:xfrm>
            <a:off x="323528" y="980728"/>
            <a:ext cx="3888432" cy="5040560"/>
          </a:xfrm>
          <a:prstGeom prst="rect">
            <a:avLst/>
          </a:prstGeom>
        </p:spPr>
      </p:pic>
      <p:pic>
        <p:nvPicPr>
          <p:cNvPr id="5" name="圖片 4"/>
          <p:cNvPicPr>
            <a:picLocks noChangeAspect="1"/>
          </p:cNvPicPr>
          <p:nvPr/>
        </p:nvPicPr>
        <p:blipFill rotWithShape="1">
          <a:blip r:embed="rId3" cstate="print"/>
          <a:srcRect b="8960"/>
          <a:stretch/>
        </p:blipFill>
        <p:spPr>
          <a:xfrm>
            <a:off x="4211497" y="556680"/>
            <a:ext cx="4608975" cy="5472608"/>
          </a:xfrm>
          <a:prstGeom prst="rect">
            <a:avLst/>
          </a:prstGeom>
        </p:spPr>
      </p:pic>
    </p:spTree>
    <p:extLst>
      <p:ext uri="{BB962C8B-B14F-4D97-AF65-F5344CB8AC3E}">
        <p14:creationId xmlns:p14="http://schemas.microsoft.com/office/powerpoint/2010/main" xmlns="" val="2347291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3" name="圖片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95536" y="351267"/>
            <a:ext cx="8182754" cy="6030061"/>
          </a:xfrm>
          <a:prstGeom prst="rect">
            <a:avLst/>
          </a:prstGeom>
        </p:spPr>
      </p:pic>
    </p:spTree>
    <p:extLst>
      <p:ext uri="{BB962C8B-B14F-4D97-AF65-F5344CB8AC3E}">
        <p14:creationId xmlns:p14="http://schemas.microsoft.com/office/powerpoint/2010/main" xmlns="" val="2716989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4000" b="1" dirty="0"/>
              <a:t>如何確定得了結直腸癌？</a:t>
            </a:r>
          </a:p>
        </p:txBody>
      </p:sp>
      <p:graphicFrame>
        <p:nvGraphicFramePr>
          <p:cNvPr id="5" name="內容版面配置區 4"/>
          <p:cNvGraphicFramePr>
            <a:graphicFrameLocks noGrp="1"/>
          </p:cNvGraphicFramePr>
          <p:nvPr>
            <p:ph sz="quarter" idx="1"/>
            <p:extLst>
              <p:ext uri="{D42A27DB-BD31-4B8C-83A1-F6EECF244321}">
                <p14:modId xmlns:p14="http://schemas.microsoft.com/office/powerpoint/2010/main" xmlns="" val="2864850499"/>
              </p:ext>
            </p:extLst>
          </p:nvPr>
        </p:nvGraphicFramePr>
        <p:xfrm>
          <a:off x="0" y="1672208"/>
          <a:ext cx="9143999" cy="4997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14"/>
          <p:cNvSpPr>
            <a:spLocks noChangeArrowheads="1"/>
          </p:cNvSpPr>
          <p:nvPr/>
        </p:nvSpPr>
        <p:spPr bwMode="auto">
          <a:xfrm>
            <a:off x="689862" y="1249015"/>
            <a:ext cx="845413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kumimoji="0" lang="zh-TW" altLang="en-US" sz="1400" b="1" dirty="0">
                <a:solidFill>
                  <a:srgbClr val="000000"/>
                </a:solidFill>
                <a:latin typeface="+mj-ea"/>
                <a:ea typeface="+mj-ea"/>
              </a:rPr>
              <a:t>資料來源</a:t>
            </a:r>
            <a:r>
              <a:rPr kumimoji="0" lang="en-US" altLang="zh-TW" sz="1400" b="1" dirty="0">
                <a:solidFill>
                  <a:srgbClr val="000000"/>
                </a:solidFill>
                <a:latin typeface="+mj-ea"/>
                <a:ea typeface="+mj-ea"/>
              </a:rPr>
              <a:t>:</a:t>
            </a:r>
            <a:r>
              <a:rPr kumimoji="0" lang="zh-TW" altLang="en-US" sz="1400" b="1" dirty="0">
                <a:solidFill>
                  <a:srgbClr val="000000"/>
                </a:solidFill>
                <a:latin typeface="+mj-ea"/>
                <a:ea typeface="+mj-ea"/>
              </a:rPr>
              <a:t>結直腸癌照護網：</a:t>
            </a:r>
            <a:r>
              <a:rPr kumimoji="0" lang="en-US" altLang="zh-TW" sz="1400" b="1" dirty="0">
                <a:solidFill>
                  <a:srgbClr val="000000"/>
                </a:solidFill>
                <a:latin typeface="+mj-ea"/>
                <a:ea typeface="+mj-ea"/>
              </a:rPr>
              <a:t>http://www.crctw.org/crctw_web/QA_&amp;xargs=0&amp;pstart=1&amp;b=11 </a:t>
            </a:r>
          </a:p>
        </p:txBody>
      </p:sp>
    </p:spTree>
    <p:extLst>
      <p:ext uri="{BB962C8B-B14F-4D97-AF65-F5344CB8AC3E}">
        <p14:creationId xmlns:p14="http://schemas.microsoft.com/office/powerpoint/2010/main" xmlns="" val="29295394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b="1" dirty="0"/>
              <a:t>糞便潛血檢查是最常見的檢查方法</a:t>
            </a:r>
          </a:p>
        </p:txBody>
      </p:sp>
      <p:graphicFrame>
        <p:nvGraphicFramePr>
          <p:cNvPr id="10" name="內容版面配置區 9"/>
          <p:cNvGraphicFramePr>
            <a:graphicFrameLocks noGrp="1"/>
          </p:cNvGraphicFramePr>
          <p:nvPr>
            <p:ph sz="quarter" idx="1"/>
            <p:extLst>
              <p:ext uri="{D42A27DB-BD31-4B8C-83A1-F6EECF244321}">
                <p14:modId xmlns:p14="http://schemas.microsoft.com/office/powerpoint/2010/main" xmlns="" val="198264749"/>
              </p:ext>
            </p:extLst>
          </p:nvPr>
        </p:nvGraphicFramePr>
        <p:xfrm>
          <a:off x="971600" y="1700808"/>
          <a:ext cx="7344816" cy="2759656"/>
        </p:xfrm>
        <a:graphic>
          <a:graphicData uri="http://schemas.openxmlformats.org/drawingml/2006/table">
            <a:tbl>
              <a:tblPr/>
              <a:tblGrid>
                <a:gridCol w="3685902">
                  <a:extLst>
                    <a:ext uri="{9D8B030D-6E8A-4147-A177-3AD203B41FA5}">
                      <a16:colId xmlns:a16="http://schemas.microsoft.com/office/drawing/2014/main" xmlns="" val="20000"/>
                    </a:ext>
                  </a:extLst>
                </a:gridCol>
                <a:gridCol w="3658914">
                  <a:extLst>
                    <a:ext uri="{9D8B030D-6E8A-4147-A177-3AD203B41FA5}">
                      <a16:colId xmlns:a16="http://schemas.microsoft.com/office/drawing/2014/main" xmlns="" val="20001"/>
                    </a:ext>
                  </a:extLst>
                </a:gridCol>
              </a:tblGrid>
              <a:tr h="294085">
                <a:tc>
                  <a:txBody>
                    <a:bodyPr/>
                    <a:lstStyle/>
                    <a:p>
                      <a:pPr algn="ctr"/>
                      <a:r>
                        <a:rPr lang="zh-TW" altLang="en-US" sz="1800" b="1" dirty="0">
                          <a:solidFill>
                            <a:schemeClr val="bg1"/>
                          </a:solidFill>
                          <a:effectLst>
                            <a:outerShdw blurRad="38100" dist="38100" dir="2700000" algn="tl">
                              <a:srgbClr val="000000">
                                <a:alpha val="43137"/>
                              </a:srgbClr>
                            </a:outerShdw>
                          </a:effectLst>
                        </a:rPr>
                        <a:t>優點</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zh-TW" altLang="en-US" sz="1800" b="1" dirty="0">
                          <a:solidFill>
                            <a:schemeClr val="bg1"/>
                          </a:solidFill>
                          <a:effectLst>
                            <a:outerShdw blurRad="38100" dist="38100" dir="2700000" algn="tl">
                              <a:srgbClr val="000000">
                                <a:alpha val="43137"/>
                              </a:srgbClr>
                            </a:outerShdw>
                          </a:effectLst>
                        </a:rPr>
                        <a:t>缺點及限制</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xmlns="" val="10000"/>
                  </a:ext>
                </a:extLst>
              </a:tr>
              <a:tr h="2465571">
                <a:tc>
                  <a:txBody>
                    <a:bodyPr/>
                    <a:lstStyle/>
                    <a:p>
                      <a:pPr marL="174625" indent="-174625" algn="l">
                        <a:buFont typeface="+mj-lt"/>
                        <a:buAutoNum type="arabicPeriod"/>
                      </a:pPr>
                      <a:r>
                        <a:rPr lang="zh-TW" altLang="en-US" sz="1800" dirty="0">
                          <a:effectLst/>
                        </a:rPr>
                        <a:t>檢測出隱藏在大便中血液的檢驗，用來降低大腸直腸癌的死亡率。 </a:t>
                      </a:r>
                    </a:p>
                    <a:p>
                      <a:pPr marL="174625" indent="-174625" algn="l">
                        <a:buFont typeface="+mj-lt"/>
                        <a:buAutoNum type="arabicPeriod"/>
                      </a:pPr>
                      <a:r>
                        <a:rPr lang="zh-TW" altLang="en-US" sz="1800" dirty="0">
                          <a:effectLst/>
                        </a:rPr>
                        <a:t>檢體採集容易，無侵入性之危險。 </a:t>
                      </a:r>
                    </a:p>
                    <a:p>
                      <a:pPr marL="174625" indent="-174625" algn="l">
                        <a:buFont typeface="+mj-lt"/>
                        <a:buAutoNum type="arabicPeriod"/>
                      </a:pPr>
                      <a:r>
                        <a:rPr lang="zh-TW" altLang="en-US" sz="1800" dirty="0">
                          <a:effectLst/>
                        </a:rPr>
                        <a:t>在家即可進行採樣。 </a:t>
                      </a:r>
                    </a:p>
                    <a:p>
                      <a:pPr marL="174625" indent="-174625" algn="l">
                        <a:buFont typeface="+mj-lt"/>
                        <a:buAutoNum type="arabicPeriod"/>
                      </a:pPr>
                      <a:r>
                        <a:rPr lang="zh-TW" altLang="en-US" sz="1800" dirty="0">
                          <a:effectLst/>
                        </a:rPr>
                        <a:t>臨床試驗證明有效。 </a:t>
                      </a:r>
                    </a:p>
                    <a:p>
                      <a:pPr marL="174625" indent="-174625" algn="l">
                        <a:buFont typeface="+mj-lt"/>
                        <a:buAutoNum type="arabicPeriod"/>
                      </a:pPr>
                      <a:r>
                        <a:rPr lang="zh-TW" altLang="en-US" sz="1800" dirty="0">
                          <a:effectLst/>
                        </a:rPr>
                        <a:t>不需腸道準備。 </a:t>
                      </a:r>
                    </a:p>
                    <a:p>
                      <a:pPr marL="174625" indent="-174625" algn="l">
                        <a:buFont typeface="+mj-lt"/>
                        <a:buAutoNum type="arabicPeriod"/>
                      </a:pPr>
                      <a:r>
                        <a:rPr lang="zh-TW" altLang="en-US" sz="1800" dirty="0">
                          <a:effectLst/>
                        </a:rPr>
                        <a:t>無腸道穿孔或感染之危險。 </a:t>
                      </a:r>
                    </a:p>
                    <a:p>
                      <a:pPr marL="174625" indent="-174625" algn="l">
                        <a:buFont typeface="+mj-lt"/>
                        <a:buAutoNum type="arabicPeriod"/>
                      </a:pPr>
                      <a:r>
                        <a:rPr lang="zh-TW" altLang="en-US" sz="1800" dirty="0">
                          <a:effectLst/>
                        </a:rPr>
                        <a:t>費用便宜。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174625" indent="-174625" algn="l">
                        <a:buFont typeface="+mj-lt"/>
                        <a:buAutoNum type="arabicPeriod"/>
                      </a:pPr>
                      <a:r>
                        <a:rPr lang="zh-TW" altLang="en-US" sz="1800" dirty="0">
                          <a:effectLst/>
                        </a:rPr>
                        <a:t>可能產生偽陽性反應。 </a:t>
                      </a:r>
                    </a:p>
                    <a:p>
                      <a:pPr marL="174625" indent="-174625" algn="l">
                        <a:buFont typeface="+mj-lt"/>
                        <a:buAutoNum type="arabicPeriod"/>
                      </a:pPr>
                      <a:r>
                        <a:rPr lang="zh-TW" altLang="en-US" sz="1800" dirty="0">
                          <a:effectLst/>
                        </a:rPr>
                        <a:t>可能會錯過息肉及某些癌症。 </a:t>
                      </a:r>
                    </a:p>
                    <a:p>
                      <a:pPr marL="174625" indent="-174625" algn="l">
                        <a:buFont typeface="+mj-lt"/>
                        <a:buAutoNum type="arabicPeriod"/>
                      </a:pPr>
                      <a:r>
                        <a:rPr lang="zh-TW" altLang="en-US" sz="1800" dirty="0">
                          <a:effectLst/>
                        </a:rPr>
                        <a:t>必須每年做一次。</a:t>
                      </a:r>
                      <a:r>
                        <a:rPr lang="en-US" altLang="zh-TW" sz="1800" dirty="0">
                          <a:effectLst/>
                        </a:rPr>
                        <a:t>(</a:t>
                      </a:r>
                      <a:r>
                        <a:rPr lang="zh-TW" altLang="en-US" sz="1800" dirty="0">
                          <a:effectLst/>
                        </a:rPr>
                        <a:t>每五年若搭配“乙狀結腸鏡檢法”，效果會更好</a:t>
                      </a:r>
                      <a:r>
                        <a:rPr lang="en-US" altLang="zh-TW" sz="1800" dirty="0">
                          <a:effectLst/>
                        </a:rPr>
                        <a:t>) </a:t>
                      </a:r>
                    </a:p>
                    <a:p>
                      <a:pPr marL="174625" indent="-174625" algn="l">
                        <a:buFont typeface="+mj-lt"/>
                        <a:buAutoNum type="arabicPeriod"/>
                      </a:pPr>
                      <a:r>
                        <a:rPr lang="zh-TW" altLang="en-US" sz="1800" dirty="0">
                          <a:effectLst/>
                        </a:rPr>
                        <a:t>當檢查結果異常時，需再進一步檢查， 如大腸鏡檢查。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bl>
          </a:graphicData>
        </a:graphic>
      </p:graphicFrame>
      <p:pic>
        <p:nvPicPr>
          <p:cNvPr id="42021" name="Picture 37" descr="檢體收集方法"/>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71600" y="4581128"/>
            <a:ext cx="3672408" cy="2210092"/>
          </a:xfrm>
          <a:prstGeom prst="rect">
            <a:avLst/>
          </a:prstGeom>
          <a:noFill/>
          <a:extLst>
            <a:ext uri="{909E8E84-426E-40DD-AFC4-6F175D3DCCD1}">
              <a14:hiddenFill xmlns:a14="http://schemas.microsoft.com/office/drawing/2010/main" xmlns="">
                <a:solidFill>
                  <a:srgbClr val="FFFFFF"/>
                </a:solidFill>
              </a14:hiddenFill>
            </a:ext>
          </a:extLst>
        </p:spPr>
      </p:pic>
      <p:pic>
        <p:nvPicPr>
          <p:cNvPr id="42022" name="Picture 38" descr="女性生理期間，請勿做糞便檢體檢查，請於生理期後2-3天再取樣"/>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72719" y="5126141"/>
            <a:ext cx="3975745" cy="895147"/>
          </a:xfrm>
          <a:prstGeom prst="rect">
            <a:avLst/>
          </a:prstGeom>
          <a:noFill/>
          <a:extLst>
            <a:ext uri="{909E8E84-426E-40DD-AFC4-6F175D3DCCD1}">
              <a14:hiddenFill xmlns:a14="http://schemas.microsoft.com/office/drawing/2010/main" xmlns="">
                <a:solidFill>
                  <a:srgbClr val="FFFFFF"/>
                </a:solidFill>
              </a14:hiddenFill>
            </a:ext>
          </a:extLst>
        </p:spPr>
      </p:pic>
      <p:sp>
        <p:nvSpPr>
          <p:cNvPr id="51" name="Rectangle 14"/>
          <p:cNvSpPr>
            <a:spLocks noChangeArrowheads="1"/>
          </p:cNvSpPr>
          <p:nvPr/>
        </p:nvSpPr>
        <p:spPr bwMode="auto">
          <a:xfrm>
            <a:off x="689862" y="1249015"/>
            <a:ext cx="845413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kumimoji="0" lang="zh-TW" altLang="en-US" sz="1400" b="1" dirty="0">
                <a:solidFill>
                  <a:srgbClr val="000000"/>
                </a:solidFill>
                <a:latin typeface="+mj-ea"/>
                <a:ea typeface="+mj-ea"/>
              </a:rPr>
              <a:t>資料來源</a:t>
            </a:r>
            <a:r>
              <a:rPr kumimoji="0" lang="en-US" altLang="zh-TW" sz="1400" b="1" dirty="0">
                <a:solidFill>
                  <a:srgbClr val="000000"/>
                </a:solidFill>
                <a:latin typeface="+mj-ea"/>
                <a:ea typeface="+mj-ea"/>
              </a:rPr>
              <a:t>:</a:t>
            </a:r>
            <a:r>
              <a:rPr kumimoji="0" lang="zh-TW" altLang="en-US" sz="1400" b="1" dirty="0">
                <a:solidFill>
                  <a:srgbClr val="000000"/>
                </a:solidFill>
                <a:latin typeface="+mj-ea"/>
                <a:ea typeface="+mj-ea"/>
              </a:rPr>
              <a:t>結直腸癌照護網：</a:t>
            </a:r>
            <a:r>
              <a:rPr kumimoji="0" lang="en-US" altLang="zh-TW" sz="1400" b="1" dirty="0">
                <a:solidFill>
                  <a:srgbClr val="000000"/>
                </a:solidFill>
                <a:latin typeface="+mj-ea"/>
                <a:ea typeface="+mj-ea"/>
              </a:rPr>
              <a:t>http://www.crctw.org/crctw_web/QA_&amp;xargs=0&amp;pstart=1&amp;b=11 </a:t>
            </a:r>
          </a:p>
        </p:txBody>
      </p:sp>
    </p:spTree>
    <p:extLst>
      <p:ext uri="{BB962C8B-B14F-4D97-AF65-F5344CB8AC3E}">
        <p14:creationId xmlns:p14="http://schemas.microsoft.com/office/powerpoint/2010/main" xmlns="" val="4083023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134E84CD-3C44-A747-A10A-A9A682FA1D1F}"/>
              </a:ext>
            </a:extLst>
          </p:cNvPr>
          <p:cNvSpPr>
            <a:spLocks noGrp="1"/>
          </p:cNvSpPr>
          <p:nvPr>
            <p:ph type="title"/>
          </p:nvPr>
        </p:nvSpPr>
        <p:spPr>
          <a:xfrm>
            <a:off x="4644008" y="282757"/>
            <a:ext cx="3113928" cy="990600"/>
          </a:xfrm>
        </p:spPr>
        <p:txBody>
          <a:bodyPr>
            <a:normAutofit fontScale="90000"/>
          </a:bodyPr>
          <a:lstStyle/>
          <a:p>
            <a:pPr algn="r"/>
            <a:r>
              <a:rPr kumimoji="1" lang="zh-CN" altLang="en-US" b="1" dirty="0">
                <a:solidFill>
                  <a:schemeClr val="tx1"/>
                </a:solidFill>
              </a:rPr>
              <a:t>侯明模醫師</a:t>
            </a:r>
            <a:r>
              <a:rPr kumimoji="1" lang="en-US" altLang="zh-CN" b="1" dirty="0">
                <a:solidFill>
                  <a:schemeClr val="tx1"/>
                </a:solidFill>
              </a:rPr>
              <a:t> super model</a:t>
            </a:r>
            <a:endParaRPr kumimoji="1" lang="zh-TW" altLang="en-US" b="1" dirty="0">
              <a:solidFill>
                <a:schemeClr val="tx1"/>
              </a:solidFill>
            </a:endParaRPr>
          </a:p>
        </p:txBody>
      </p:sp>
      <p:sp>
        <p:nvSpPr>
          <p:cNvPr id="3" name="內容版面配置區 2">
            <a:extLst>
              <a:ext uri="{FF2B5EF4-FFF2-40B4-BE49-F238E27FC236}">
                <a16:creationId xmlns:a16="http://schemas.microsoft.com/office/drawing/2014/main" xmlns="" id="{A242699B-CEF0-F040-913D-3231D006C28D}"/>
              </a:ext>
            </a:extLst>
          </p:cNvPr>
          <p:cNvSpPr>
            <a:spLocks noGrp="1"/>
          </p:cNvSpPr>
          <p:nvPr>
            <p:ph sz="quarter" idx="1"/>
          </p:nvPr>
        </p:nvSpPr>
        <p:spPr>
          <a:xfrm>
            <a:off x="4139952" y="1251248"/>
            <a:ext cx="4752528" cy="4781128"/>
          </a:xfrm>
        </p:spPr>
        <p:txBody>
          <a:bodyPr>
            <a:normAutofit/>
          </a:bodyPr>
          <a:lstStyle/>
          <a:p>
            <a:pPr marL="0" indent="0">
              <a:buNone/>
            </a:pPr>
            <a:endParaRPr kumimoji="1" lang="en-US" altLang="zh-CN" dirty="0"/>
          </a:p>
          <a:p>
            <a:pPr>
              <a:buFont typeface="Wingdings" pitchFamily="2" charset="2"/>
              <a:buChar char="n"/>
            </a:pPr>
            <a:r>
              <a:rPr kumimoji="1" lang="zh-CN" altLang="en-US" dirty="0"/>
              <a:t>林口長庚醫院腫瘤科專科醫師</a:t>
            </a:r>
            <a:r>
              <a:rPr kumimoji="1" lang="en-US" altLang="zh-CN" dirty="0"/>
              <a:t>/</a:t>
            </a:r>
            <a:r>
              <a:rPr kumimoji="1" lang="zh-CN" altLang="en-US" dirty="0"/>
              <a:t>助理教授</a:t>
            </a:r>
            <a:endParaRPr kumimoji="1" lang="en-US" altLang="zh-CN" dirty="0"/>
          </a:p>
          <a:p>
            <a:pPr>
              <a:buFont typeface="Wingdings" pitchFamily="2" charset="2"/>
              <a:buChar char="n"/>
            </a:pPr>
            <a:r>
              <a:rPr kumimoji="1" lang="zh-CN" altLang="en-US" dirty="0"/>
              <a:t>美國德州安德生癌症醫學中心研究員</a:t>
            </a:r>
            <a:endParaRPr kumimoji="1" lang="en-US" altLang="zh-CN" dirty="0"/>
          </a:p>
          <a:p>
            <a:pPr>
              <a:buFont typeface="Wingdings" pitchFamily="2" charset="2"/>
              <a:buChar char="n"/>
            </a:pPr>
            <a:r>
              <a:rPr kumimoji="1" lang="zh-CN" altLang="en-US" dirty="0"/>
              <a:t>癌症新藥開發</a:t>
            </a:r>
            <a:r>
              <a:rPr kumimoji="1" lang="en-US" altLang="zh-CN" dirty="0"/>
              <a:t>/</a:t>
            </a:r>
            <a:r>
              <a:rPr kumimoji="1" lang="zh-CN" altLang="en-US" dirty="0"/>
              <a:t>臨床試驗主持人</a:t>
            </a:r>
            <a:endParaRPr kumimoji="1" lang="en-US" altLang="zh-CN" dirty="0"/>
          </a:p>
          <a:p>
            <a:pPr>
              <a:buFont typeface="Wingdings" pitchFamily="2" charset="2"/>
              <a:buChar char="n"/>
            </a:pPr>
            <a:r>
              <a:rPr kumimoji="1" lang="zh-CN" altLang="en-US" dirty="0"/>
              <a:t>癌症標靶治療</a:t>
            </a:r>
            <a:r>
              <a:rPr kumimoji="1" lang="en-US" altLang="zh-CN" dirty="0"/>
              <a:t>/</a:t>
            </a:r>
            <a:r>
              <a:rPr kumimoji="1" lang="zh-CN" altLang="en-US" dirty="0"/>
              <a:t>免疫治療</a:t>
            </a:r>
            <a:r>
              <a:rPr kumimoji="1" lang="en-US" altLang="zh-CN" dirty="0"/>
              <a:t>/</a:t>
            </a:r>
            <a:r>
              <a:rPr kumimoji="1" lang="zh-CN" altLang="en-US" dirty="0"/>
              <a:t>細胞治療</a:t>
            </a:r>
            <a:endParaRPr kumimoji="1" lang="en-US" altLang="zh-CN" dirty="0"/>
          </a:p>
        </p:txBody>
      </p:sp>
      <p:pic>
        <p:nvPicPr>
          <p:cNvPr id="8" name="圖片 7">
            <a:extLst>
              <a:ext uri="{FF2B5EF4-FFF2-40B4-BE49-F238E27FC236}">
                <a16:creationId xmlns:a16="http://schemas.microsoft.com/office/drawing/2014/main" xmlns="" id="{49CC580A-69CE-624C-9614-4AADC88B3A13}"/>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44488" r="11412"/>
          <a:stretch/>
        </p:blipFill>
        <p:spPr>
          <a:xfrm rot="10800000">
            <a:off x="-36511" y="0"/>
            <a:ext cx="4032448" cy="6858000"/>
          </a:xfrm>
          <a:prstGeom prst="rect">
            <a:avLst/>
          </a:prstGeom>
        </p:spPr>
      </p:pic>
    </p:spTree>
    <p:extLst>
      <p:ext uri="{BB962C8B-B14F-4D97-AF65-F5344CB8AC3E}">
        <p14:creationId xmlns:p14="http://schemas.microsoft.com/office/powerpoint/2010/main" xmlns="" val="500792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標題 1"/>
          <p:cNvSpPr>
            <a:spLocks noGrp="1"/>
          </p:cNvSpPr>
          <p:nvPr>
            <p:ph type="title"/>
          </p:nvPr>
        </p:nvSpPr>
        <p:spPr>
          <a:xfrm>
            <a:off x="1583668" y="260648"/>
            <a:ext cx="5975576" cy="990600"/>
          </a:xfrm>
        </p:spPr>
        <p:txBody>
          <a:bodyPr/>
          <a:lstStyle/>
          <a:p>
            <a:r>
              <a:rPr lang="zh-TW" altLang="en-US" sz="4000" b="1" dirty="0">
                <a:latin typeface="微軟正黑體" panose="020B0604030504040204" pitchFamily="34" charset="-120"/>
                <a:ea typeface="微軟正黑體" panose="020B0604030504040204" pitchFamily="34" charset="-120"/>
              </a:rPr>
              <a:t>糞便潛血呈陽性反應時</a:t>
            </a:r>
          </a:p>
        </p:txBody>
      </p:sp>
      <p:sp>
        <p:nvSpPr>
          <p:cNvPr id="55299" name="內容版面配置區 2"/>
          <p:cNvSpPr>
            <a:spLocks noGrp="1"/>
          </p:cNvSpPr>
          <p:nvPr>
            <p:ph idx="1"/>
          </p:nvPr>
        </p:nvSpPr>
        <p:spPr>
          <a:xfrm>
            <a:off x="1907704" y="1628800"/>
            <a:ext cx="5327504" cy="4495800"/>
          </a:xfrm>
        </p:spPr>
        <p:txBody>
          <a:bodyPr/>
          <a:lstStyle/>
          <a:p>
            <a:r>
              <a:rPr lang="zh-TW" altLang="en-US" dirty="0">
                <a:latin typeface="微軟正黑體" panose="020B0604030504040204" pitchFamily="34" charset="-120"/>
                <a:ea typeface="微軟正黑體" panose="020B0604030504040204" pitchFamily="34" charset="-120"/>
              </a:rPr>
              <a:t>意義</a:t>
            </a:r>
            <a:endParaRPr lang="en-US" altLang="zh-TW" dirty="0">
              <a:latin typeface="微軟正黑體" panose="020B0604030504040204" pitchFamily="34" charset="-120"/>
              <a:ea typeface="微軟正黑體" panose="020B0604030504040204" pitchFamily="34" charset="-120"/>
            </a:endParaRPr>
          </a:p>
          <a:p>
            <a:pPr lvl="1"/>
            <a:r>
              <a:rPr lang="zh-TW" altLang="en-US" b="1" dirty="0">
                <a:latin typeface="微軟正黑體" panose="020B0604030504040204" pitchFamily="34" charset="-120"/>
                <a:ea typeface="微軟正黑體" panose="020B0604030504040204" pitchFamily="34" charset="-120"/>
              </a:rPr>
              <a:t>多半是早期癌症</a:t>
            </a:r>
            <a:endParaRPr lang="en-US" altLang="zh-TW" b="1" dirty="0">
              <a:latin typeface="微軟正黑體" panose="020B0604030504040204" pitchFamily="34" charset="-120"/>
              <a:ea typeface="微軟正黑體" panose="020B0604030504040204" pitchFamily="34" charset="-120"/>
            </a:endParaRPr>
          </a:p>
          <a:p>
            <a:pPr lvl="1"/>
            <a:r>
              <a:rPr lang="zh-TW" altLang="en-US" b="1" dirty="0">
                <a:latin typeface="微軟正黑體" panose="020B0604030504040204" pitchFamily="34" charset="-120"/>
                <a:ea typeface="微軟正黑體" panose="020B0604030504040204" pitchFamily="34" charset="-120"/>
              </a:rPr>
              <a:t>偽陽性</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內痔出血</a:t>
            </a:r>
            <a:endParaRPr lang="en-US" altLang="zh-TW" b="1" dirty="0">
              <a:latin typeface="微軟正黑體" panose="020B0604030504040204" pitchFamily="34" charset="-120"/>
              <a:ea typeface="微軟正黑體" panose="020B0604030504040204" pitchFamily="34" charset="-120"/>
            </a:endParaRPr>
          </a:p>
          <a:p>
            <a:pPr lvl="1"/>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進一步檢查</a:t>
            </a:r>
            <a:endParaRPr lang="en-US" altLang="zh-TW" dirty="0">
              <a:latin typeface="微軟正黑體" panose="020B0604030504040204" pitchFamily="34" charset="-120"/>
              <a:ea typeface="微軟正黑體" panose="020B0604030504040204" pitchFamily="34" charset="-120"/>
            </a:endParaRPr>
          </a:p>
          <a:p>
            <a:pPr lvl="1"/>
            <a:r>
              <a:rPr lang="zh-TW" altLang="en-US" dirty="0">
                <a:latin typeface="微軟正黑體" panose="020B0604030504040204" pitchFamily="34" charset="-120"/>
              </a:rPr>
              <a:t>鋇劑大腸攝影</a:t>
            </a:r>
            <a:endParaRPr lang="en-US" altLang="zh-TW" dirty="0">
              <a:latin typeface="微軟正黑體" panose="020B0604030504040204" pitchFamily="34" charset="-120"/>
            </a:endParaRPr>
          </a:p>
          <a:p>
            <a:pPr lvl="1"/>
            <a:r>
              <a:rPr lang="zh-TW" altLang="en-US" dirty="0">
                <a:latin typeface="微軟正黑體" panose="020B0604030504040204" pitchFamily="34" charset="-120"/>
                <a:ea typeface="微軟正黑體" panose="020B0604030504040204" pitchFamily="34" charset="-120"/>
              </a:rPr>
              <a:t>乙狀結腸鏡</a:t>
            </a:r>
            <a:endParaRPr lang="en-US" altLang="zh-TW" dirty="0">
              <a:latin typeface="微軟正黑體" panose="020B0604030504040204" pitchFamily="34" charset="-120"/>
              <a:ea typeface="微軟正黑體" panose="020B0604030504040204" pitchFamily="34" charset="-120"/>
            </a:endParaRPr>
          </a:p>
          <a:p>
            <a:pPr lvl="1"/>
            <a:r>
              <a:rPr lang="zh-TW" altLang="en-US" sz="4000" b="1" dirty="0">
                <a:latin typeface="微軟正黑體" panose="020B0604030504040204" pitchFamily="34" charset="-120"/>
                <a:ea typeface="微軟正黑體" panose="020B0604030504040204" pitchFamily="34" charset="-120"/>
              </a:rPr>
              <a:t>大腸鏡檢查</a:t>
            </a:r>
            <a:endParaRPr lang="en-US" altLang="zh-TW" sz="4000" b="1" dirty="0">
              <a:latin typeface="微軟正黑體" panose="020B0604030504040204" pitchFamily="34" charset="-120"/>
              <a:ea typeface="微軟正黑體" panose="020B0604030504040204" pitchFamily="34" charset="-120"/>
            </a:endParaRPr>
          </a:p>
          <a:p>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2884163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sz="quarter" idx="1"/>
          </p:nvPr>
        </p:nvPicPr>
        <p:blipFill>
          <a:blip r:embed="rId2" cstate="print">
            <a:extLst>
              <a:ext uri="{28A0092B-C50C-407E-A947-70E740481C1C}">
                <a14:useLocalDpi xmlns:a14="http://schemas.microsoft.com/office/drawing/2010/main" xmlns="" val="0"/>
              </a:ext>
            </a:extLst>
          </a:blip>
          <a:stretch>
            <a:fillRect/>
          </a:stretch>
        </p:blipFill>
        <p:spPr>
          <a:xfrm>
            <a:off x="539552" y="404664"/>
            <a:ext cx="8136904" cy="6102678"/>
          </a:xfrm>
        </p:spPr>
      </p:pic>
    </p:spTree>
    <p:extLst>
      <p:ext uri="{BB962C8B-B14F-4D97-AF65-F5344CB8AC3E}">
        <p14:creationId xmlns:p14="http://schemas.microsoft.com/office/powerpoint/2010/main" xmlns="" val="309327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sz="quarter" idx="1"/>
          </p:nvPr>
        </p:nvPicPr>
        <p:blipFill>
          <a:blip r:embed="rId2" cstate="print">
            <a:extLst>
              <a:ext uri="{28A0092B-C50C-407E-A947-70E740481C1C}">
                <a14:useLocalDpi xmlns:a14="http://schemas.microsoft.com/office/drawing/2010/main" xmlns="" val="0"/>
              </a:ext>
            </a:extLst>
          </a:blip>
          <a:stretch>
            <a:fillRect/>
          </a:stretch>
        </p:blipFill>
        <p:spPr>
          <a:xfrm>
            <a:off x="1043608" y="78411"/>
            <a:ext cx="6408711" cy="6626366"/>
          </a:xfrm>
        </p:spPr>
      </p:pic>
    </p:spTree>
    <p:extLst>
      <p:ext uri="{BB962C8B-B14F-4D97-AF65-F5344CB8AC3E}">
        <p14:creationId xmlns:p14="http://schemas.microsoft.com/office/powerpoint/2010/main" xmlns="" val="478626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b="1" dirty="0"/>
              <a:t>電腦斷層掃描</a:t>
            </a:r>
          </a:p>
        </p:txBody>
      </p:sp>
      <p:sp>
        <p:nvSpPr>
          <p:cNvPr id="6" name="內容版面配置區 5"/>
          <p:cNvSpPr>
            <a:spLocks noGrp="1"/>
          </p:cNvSpPr>
          <p:nvPr>
            <p:ph sz="quarter" idx="2"/>
          </p:nvPr>
        </p:nvSpPr>
        <p:spPr>
          <a:xfrm>
            <a:off x="689863" y="1844824"/>
            <a:ext cx="7698562" cy="4680519"/>
          </a:xfrm>
        </p:spPr>
        <p:txBody>
          <a:bodyPr>
            <a:normAutofit/>
          </a:bodyPr>
          <a:lstStyle/>
          <a:p>
            <a:pPr>
              <a:spcBef>
                <a:spcPts val="1200"/>
              </a:spcBef>
            </a:pPr>
            <a:r>
              <a:rPr lang="zh-TW" altLang="en-US" sz="2000" b="1" dirty="0">
                <a:solidFill>
                  <a:srgbClr val="FF0000"/>
                </a:solidFill>
              </a:rPr>
              <a:t>如果已經確定罹患結直腸癌</a:t>
            </a:r>
            <a:r>
              <a:rPr lang="zh-TW" altLang="en-US" sz="2000" b="1" dirty="0"/>
              <a:t>，就得加上胸部</a:t>
            </a:r>
            <a:r>
              <a:rPr lang="en-US" altLang="zh-TW" sz="2000" b="1" dirty="0"/>
              <a:t>X</a:t>
            </a:r>
            <a:r>
              <a:rPr lang="zh-TW" altLang="en-US" sz="2000" b="1" dirty="0"/>
              <a:t>光檢查、腹部超音波、及腹部電腦斷層；甚至於骨骼掃描或正子攝影，以觀察肺、肝或腹腔其他器官有沒有轉移的現象。</a:t>
            </a:r>
          </a:p>
        </p:txBody>
      </p:sp>
      <p:sp>
        <p:nvSpPr>
          <p:cNvPr id="51" name="Rectangle 14"/>
          <p:cNvSpPr>
            <a:spLocks noChangeArrowheads="1"/>
          </p:cNvSpPr>
          <p:nvPr/>
        </p:nvSpPr>
        <p:spPr bwMode="auto">
          <a:xfrm>
            <a:off x="689862" y="1249015"/>
            <a:ext cx="845413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kumimoji="0" lang="zh-TW" altLang="en-US" sz="1400" b="1" dirty="0">
                <a:solidFill>
                  <a:srgbClr val="000000"/>
                </a:solidFill>
                <a:latin typeface="+mj-ea"/>
                <a:ea typeface="+mj-ea"/>
              </a:rPr>
              <a:t>資料來源</a:t>
            </a:r>
            <a:r>
              <a:rPr kumimoji="0" lang="en-US" altLang="zh-TW" sz="1400" b="1" dirty="0">
                <a:solidFill>
                  <a:srgbClr val="000000"/>
                </a:solidFill>
                <a:latin typeface="+mj-ea"/>
                <a:ea typeface="+mj-ea"/>
              </a:rPr>
              <a:t>:</a:t>
            </a:r>
            <a:r>
              <a:rPr kumimoji="0" lang="zh-TW" altLang="en-US" sz="1400" b="1" dirty="0">
                <a:solidFill>
                  <a:srgbClr val="000000"/>
                </a:solidFill>
                <a:latin typeface="+mj-ea"/>
                <a:ea typeface="+mj-ea"/>
              </a:rPr>
              <a:t>結直腸癌照護網：</a:t>
            </a:r>
            <a:r>
              <a:rPr kumimoji="0" lang="en-US" altLang="zh-TW" sz="1400" b="1" dirty="0">
                <a:solidFill>
                  <a:srgbClr val="000000"/>
                </a:solidFill>
                <a:latin typeface="+mj-ea"/>
                <a:ea typeface="+mj-ea"/>
              </a:rPr>
              <a:t>http://www.crctw.org/crctw_web/QA_&amp;xargs=0&amp;pstart=1&amp;b=11 </a:t>
            </a:r>
          </a:p>
        </p:txBody>
      </p:sp>
      <p:pic>
        <p:nvPicPr>
          <p:cNvPr id="47108" name="Picture 4" descr="http://www.crctw.org/images/inside4-3-5-a6.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51720" y="2996952"/>
            <a:ext cx="4829157" cy="386104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79209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b="1" dirty="0"/>
              <a:t>腫瘤指標</a:t>
            </a:r>
            <a:r>
              <a:rPr lang="en-US" altLang="zh-TW" b="1" dirty="0"/>
              <a:t>-CEA</a:t>
            </a:r>
            <a:endParaRPr lang="zh-TW" altLang="en-US" b="1" dirty="0"/>
          </a:p>
        </p:txBody>
      </p:sp>
      <p:sp>
        <p:nvSpPr>
          <p:cNvPr id="6" name="內容版面配置區 5"/>
          <p:cNvSpPr>
            <a:spLocks noGrp="1"/>
          </p:cNvSpPr>
          <p:nvPr>
            <p:ph sz="quarter" idx="2"/>
          </p:nvPr>
        </p:nvSpPr>
        <p:spPr>
          <a:xfrm>
            <a:off x="689863" y="1844825"/>
            <a:ext cx="7698562" cy="3888432"/>
          </a:xfrm>
        </p:spPr>
        <p:txBody>
          <a:bodyPr>
            <a:normAutofit/>
          </a:bodyPr>
          <a:lstStyle/>
          <a:p>
            <a:pPr>
              <a:spcBef>
                <a:spcPts val="1200"/>
              </a:spcBef>
            </a:pPr>
            <a:r>
              <a:rPr lang="en-US" altLang="zh-TW" sz="2400" b="1" dirty="0"/>
              <a:t>CEA(</a:t>
            </a:r>
            <a:r>
              <a:rPr lang="zh-TW" altLang="en-US" sz="2400" b="1" dirty="0"/>
              <a:t>癌胚抗原</a:t>
            </a:r>
            <a:r>
              <a:rPr lang="en-US" altLang="zh-TW" sz="2400" b="1" dirty="0"/>
              <a:t>)</a:t>
            </a:r>
            <a:r>
              <a:rPr lang="zh-TW" altLang="en-US" sz="2400" b="1" dirty="0"/>
              <a:t>是一種由細胞分泌至血液中的微量醣蛋白</a:t>
            </a:r>
            <a:endParaRPr lang="en-US" altLang="zh-TW" sz="2400" b="1" dirty="0"/>
          </a:p>
          <a:p>
            <a:pPr>
              <a:spcBef>
                <a:spcPts val="1200"/>
              </a:spcBef>
            </a:pPr>
            <a:r>
              <a:rPr lang="zh-TW" altLang="en-US" sz="2400" b="1" dirty="0"/>
              <a:t>常拿來當做大腸直腸癌</a:t>
            </a:r>
            <a:r>
              <a:rPr lang="zh-TW" altLang="en-US" sz="2400" b="1" dirty="0">
                <a:solidFill>
                  <a:srgbClr val="FF0000"/>
                </a:solidFill>
              </a:rPr>
              <a:t>追蹤治療的腫瘤指標</a:t>
            </a:r>
            <a:endParaRPr lang="en-US" altLang="zh-TW" sz="2400" b="1" dirty="0">
              <a:solidFill>
                <a:srgbClr val="FF0000"/>
              </a:solidFill>
            </a:endParaRPr>
          </a:p>
          <a:p>
            <a:pPr>
              <a:spcBef>
                <a:spcPts val="1200"/>
              </a:spcBef>
            </a:pPr>
            <a:r>
              <a:rPr lang="zh-TW" altLang="en-US" sz="2400" b="1" dirty="0">
                <a:solidFill>
                  <a:srgbClr val="FF0000"/>
                </a:solidFill>
              </a:rPr>
              <a:t>其他癌症都可能會有</a:t>
            </a:r>
            <a:r>
              <a:rPr lang="en-US" altLang="zh-TW" sz="2400" b="1" dirty="0">
                <a:solidFill>
                  <a:srgbClr val="FF0000"/>
                </a:solidFill>
              </a:rPr>
              <a:t>CEA</a:t>
            </a:r>
            <a:r>
              <a:rPr lang="zh-TW" altLang="en-US" sz="2400" b="1" dirty="0">
                <a:solidFill>
                  <a:srgbClr val="FF0000"/>
                </a:solidFill>
              </a:rPr>
              <a:t>的上升</a:t>
            </a:r>
            <a:endParaRPr lang="en-US" altLang="zh-TW" sz="2400" b="1" dirty="0">
              <a:solidFill>
                <a:srgbClr val="FF0000"/>
              </a:solidFill>
            </a:endParaRPr>
          </a:p>
          <a:p>
            <a:pPr>
              <a:spcBef>
                <a:spcPts val="1200"/>
              </a:spcBef>
            </a:pPr>
            <a:r>
              <a:rPr lang="zh-TW" altLang="en-US" sz="2400" b="1" dirty="0">
                <a:solidFill>
                  <a:srgbClr val="FF0000"/>
                </a:solidFill>
              </a:rPr>
              <a:t>抽菸、感染、發炎性腸炎、胰臟炎、肝硬化抽血檢驗也可能有</a:t>
            </a:r>
            <a:r>
              <a:rPr lang="en-US" altLang="zh-TW" sz="2400" b="1" dirty="0">
                <a:solidFill>
                  <a:srgbClr val="FF0000"/>
                </a:solidFill>
              </a:rPr>
              <a:t>CEA</a:t>
            </a:r>
            <a:r>
              <a:rPr lang="zh-TW" altLang="en-US" sz="2400" b="1" dirty="0">
                <a:solidFill>
                  <a:srgbClr val="FF0000"/>
                </a:solidFill>
              </a:rPr>
              <a:t>上升</a:t>
            </a:r>
            <a:endParaRPr lang="en-US" altLang="zh-TW" sz="2400" b="1" dirty="0">
              <a:solidFill>
                <a:srgbClr val="FF0000"/>
              </a:solidFill>
            </a:endParaRPr>
          </a:p>
          <a:p>
            <a:pPr>
              <a:spcBef>
                <a:spcPts val="1200"/>
              </a:spcBef>
            </a:pPr>
            <a:r>
              <a:rPr lang="zh-TW" altLang="en-US" sz="2400" b="1" dirty="0"/>
              <a:t>並不建議做為篩檢的單一工具，而做為治療後追蹤是否有疾病復發的評估指標</a:t>
            </a:r>
          </a:p>
        </p:txBody>
      </p:sp>
      <p:sp>
        <p:nvSpPr>
          <p:cNvPr id="51" name="Rectangle 14"/>
          <p:cNvSpPr>
            <a:spLocks noChangeArrowheads="1"/>
          </p:cNvSpPr>
          <p:nvPr/>
        </p:nvSpPr>
        <p:spPr bwMode="auto">
          <a:xfrm>
            <a:off x="689862" y="1249015"/>
            <a:ext cx="845413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kumimoji="0" lang="zh-TW" altLang="en-US" sz="1400" b="1" dirty="0">
                <a:solidFill>
                  <a:srgbClr val="000000"/>
                </a:solidFill>
                <a:latin typeface="+mj-ea"/>
                <a:ea typeface="+mj-ea"/>
              </a:rPr>
              <a:t>資料來源</a:t>
            </a:r>
            <a:r>
              <a:rPr kumimoji="0" lang="en-US" altLang="zh-TW" sz="1400" b="1" dirty="0">
                <a:solidFill>
                  <a:srgbClr val="000000"/>
                </a:solidFill>
                <a:latin typeface="+mj-ea"/>
                <a:ea typeface="+mj-ea"/>
              </a:rPr>
              <a:t>:</a:t>
            </a:r>
            <a:r>
              <a:rPr kumimoji="0" lang="zh-TW" altLang="en-US" sz="1400" b="1" dirty="0">
                <a:solidFill>
                  <a:srgbClr val="000000"/>
                </a:solidFill>
                <a:latin typeface="+mj-ea"/>
                <a:ea typeface="+mj-ea"/>
              </a:rPr>
              <a:t>結直腸癌照護網：</a:t>
            </a:r>
            <a:r>
              <a:rPr kumimoji="0" lang="en-US" altLang="zh-TW" sz="1400" b="1" dirty="0">
                <a:solidFill>
                  <a:srgbClr val="000000"/>
                </a:solidFill>
                <a:latin typeface="+mj-ea"/>
                <a:ea typeface="+mj-ea"/>
              </a:rPr>
              <a:t>http://www.crctw.org/crctw_web/QA_&amp;xargs=0&amp;pstart=1&amp;b=11 </a:t>
            </a:r>
          </a:p>
        </p:txBody>
      </p:sp>
    </p:spTree>
    <p:extLst>
      <p:ext uri="{BB962C8B-B14F-4D97-AF65-F5344CB8AC3E}">
        <p14:creationId xmlns:p14="http://schemas.microsoft.com/office/powerpoint/2010/main" xmlns="" val="244306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619672" y="2852936"/>
            <a:ext cx="8153400" cy="990600"/>
          </a:xfrm>
        </p:spPr>
        <p:txBody>
          <a:bodyPr>
            <a:normAutofit/>
          </a:bodyPr>
          <a:lstStyle/>
          <a:p>
            <a:r>
              <a:rPr lang="zh-TW" altLang="en-US" sz="5400" b="1" dirty="0"/>
              <a:t>大腸直腸癌有幾期</a:t>
            </a:r>
            <a:r>
              <a:rPr lang="en-US" altLang="zh-TW" sz="5400" b="1" dirty="0"/>
              <a:t>?</a:t>
            </a:r>
            <a:endParaRPr lang="zh-TW" altLang="en-US" sz="5400" b="1" dirty="0"/>
          </a:p>
        </p:txBody>
      </p:sp>
    </p:spTree>
    <p:extLst>
      <p:ext uri="{BB962C8B-B14F-4D97-AF65-F5344CB8AC3E}">
        <p14:creationId xmlns:p14="http://schemas.microsoft.com/office/powerpoint/2010/main" xmlns="" val="156583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t>大腸癌分期：深度</a:t>
            </a:r>
            <a:r>
              <a:rPr lang="en-US" altLang="zh-TW" dirty="0"/>
              <a:t>/</a:t>
            </a:r>
            <a:r>
              <a:rPr lang="zh-TW" altLang="en-US" dirty="0"/>
              <a:t>淋巴</a:t>
            </a:r>
            <a:r>
              <a:rPr lang="en-US" altLang="zh-TW" dirty="0"/>
              <a:t>/</a:t>
            </a:r>
            <a:r>
              <a:rPr lang="zh-TW" altLang="en-US" dirty="0"/>
              <a:t>轉移</a:t>
            </a:r>
          </a:p>
        </p:txBody>
      </p:sp>
      <p:pic>
        <p:nvPicPr>
          <p:cNvPr id="3" name="圖片 2">
            <a:extLst>
              <a:ext uri="{FF2B5EF4-FFF2-40B4-BE49-F238E27FC236}">
                <a16:creationId xmlns:a16="http://schemas.microsoft.com/office/drawing/2014/main" xmlns="" id="{8D2B1363-D339-4746-85E2-9CD80195B3AE}"/>
              </a:ext>
            </a:extLst>
          </p:cNvPr>
          <p:cNvPicPr>
            <a:picLocks noChangeAspect="1"/>
          </p:cNvPicPr>
          <p:nvPr/>
        </p:nvPicPr>
        <p:blipFill rotWithShape="1">
          <a:blip r:embed="rId2" cstate="print"/>
          <a:srcRect b="5303"/>
          <a:stretch/>
        </p:blipFill>
        <p:spPr>
          <a:xfrm>
            <a:off x="709865" y="1556792"/>
            <a:ext cx="7952869" cy="5112568"/>
          </a:xfrm>
          <a:prstGeom prst="rect">
            <a:avLst/>
          </a:prstGeom>
        </p:spPr>
      </p:pic>
    </p:spTree>
    <p:extLst>
      <p:ext uri="{BB962C8B-B14F-4D97-AF65-F5344CB8AC3E}">
        <p14:creationId xmlns:p14="http://schemas.microsoft.com/office/powerpoint/2010/main" xmlns="" val="3751277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物件 11" hidden="1"/>
          <p:cNvGraphicFramePr>
            <a:graphicFrameLocks noChangeAspect="1"/>
          </p:cNvGraphicFramePr>
          <p:nvPr>
            <p:extLst>
              <p:ext uri="{D42A27DB-BD31-4B8C-83A1-F6EECF244321}">
                <p14:modId xmlns:p14="http://schemas.microsoft.com/office/powerpoint/2010/main" xmlns="" val="1485136290"/>
              </p:ext>
            </p:extLst>
          </p:nvPr>
        </p:nvGraphicFramePr>
        <p:xfrm>
          <a:off x="1588" y="1588"/>
          <a:ext cx="1587" cy="1587"/>
        </p:xfrm>
        <a:graphic>
          <a:graphicData uri="http://schemas.openxmlformats.org/presentationml/2006/ole">
            <p:oleObj spid="_x0000_s44132" name="think-cell Slide" r:id="rId16" imgW="360" imgH="360" progId="">
              <p:embed/>
            </p:oleObj>
          </a:graphicData>
        </a:graphic>
      </p:graphicFrame>
      <p:sp>
        <p:nvSpPr>
          <p:cNvPr id="6" name="矩形 5" hidden="1"/>
          <p:cNvSpPr/>
          <p:nvPr>
            <p:custDataLst>
              <p:tags r:id="rId2"/>
            </p:custDataLst>
          </p:nvPr>
        </p:nvSpPr>
        <p:spPr bwMode="auto">
          <a:xfrm>
            <a:off x="0" y="0"/>
            <a:ext cx="158750" cy="15875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zh-TW" altLang="en-US" sz="1900">
              <a:latin typeface="Tw Cen MT"/>
              <a:ea typeface="微軟正黑體"/>
              <a:sym typeface="Tw Cen MT"/>
            </a:endParaRPr>
          </a:p>
        </p:txBody>
      </p:sp>
      <p:sp>
        <p:nvSpPr>
          <p:cNvPr id="2" name="標題 1"/>
          <p:cNvSpPr>
            <a:spLocks noGrp="1"/>
          </p:cNvSpPr>
          <p:nvPr>
            <p:ph type="title"/>
          </p:nvPr>
        </p:nvSpPr>
        <p:spPr/>
        <p:txBody>
          <a:bodyPr>
            <a:normAutofit/>
          </a:bodyPr>
          <a:lstStyle/>
          <a:p>
            <a:r>
              <a:rPr lang="zh-TW" altLang="en-US" sz="4000" b="1" dirty="0"/>
              <a:t>台灣大腸直腸癌各期別發生率</a:t>
            </a:r>
          </a:p>
        </p:txBody>
      </p:sp>
      <p:graphicFrame>
        <p:nvGraphicFramePr>
          <p:cNvPr id="23" name="物件 22"/>
          <p:cNvGraphicFramePr>
            <a:graphicFrameLocks/>
          </p:cNvGraphicFramePr>
          <p:nvPr>
            <p:extLst>
              <p:ext uri="{D42A27DB-BD31-4B8C-83A1-F6EECF244321}">
                <p14:modId xmlns:p14="http://schemas.microsoft.com/office/powerpoint/2010/main" xmlns="" val="465690194"/>
              </p:ext>
            </p:extLst>
          </p:nvPr>
        </p:nvGraphicFramePr>
        <p:xfrm>
          <a:off x="2362200" y="1943100"/>
          <a:ext cx="4244237" cy="4251960"/>
        </p:xfrm>
        <a:graphic>
          <a:graphicData uri="http://schemas.openxmlformats.org/presentationml/2006/ole">
            <p:oleObj spid="_x0000_s44133" name="Chart" r:id="rId17" imgW="4244237" imgH="4251960" progId="MSGraph.Chart.8">
              <p:embed followColorScheme="full"/>
            </p:oleObj>
          </a:graphicData>
        </a:graphic>
      </p:graphicFrame>
      <p:sp>
        <p:nvSpPr>
          <p:cNvPr id="29" name="文字版面配置區 26"/>
          <p:cNvSpPr>
            <a:spLocks noGrp="1"/>
          </p:cNvSpPr>
          <p:nvPr>
            <p:custDataLst>
              <p:tags r:id="rId3"/>
            </p:custDataLst>
          </p:nvPr>
        </p:nvSpPr>
        <p:spPr bwMode="gray">
          <a:xfrm>
            <a:off x="3043238" y="2676525"/>
            <a:ext cx="538163" cy="288925"/>
          </a:xfrm>
          <a:prstGeom prst="rect">
            <a:avLst/>
          </a:prstGeom>
          <a:noFill/>
          <a:extLst>
            <a:ext uri="{909E8E84-426E-40DD-AFC4-6F175D3DCCD1}">
              <a14:hiddenFill xmlns:a14="http://schemas.microsoft.com/office/drawing/2010/main" xmlns="">
                <a:solidFill>
                  <a:scrgbClr r="0" g="0" b="0"/>
                </a:solidFill>
              </a14:hiddenFill>
            </a:ext>
          </a:extLst>
        </p:spPr>
        <p:txBody>
          <a:bodyPr vert="horz" wrap="none" lIns="34925" tIns="0" rIns="34925" bIns="0" numCol="1" spcCol="0" anchor="ctr" anchorCtr="0">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spcBef>
                <a:spcPct val="0"/>
              </a:spcBef>
              <a:buNone/>
            </a:pPr>
            <a:fld id="{506E913C-D518-48A8-9B63-5FE5786E9400}" type="datetime'''''''''21''''''%'''''''">
              <a:rPr lang="en-US" altLang="zh-TW" sz="1900">
                <a:solidFill>
                  <a:schemeClr val="bg1"/>
                </a:solidFill>
                <a:ea typeface="微軟正黑體"/>
                <a:sym typeface="+mn-lt"/>
              </a:rPr>
              <a:pPr marL="0" indent="0" algn="ctr">
                <a:spcBef>
                  <a:spcPct val="0"/>
                </a:spcBef>
                <a:buNone/>
              </a:pPr>
              <a:t>21%</a:t>
            </a:fld>
            <a:endParaRPr lang="zh-TW" altLang="en-US" sz="1900" dirty="0">
              <a:solidFill>
                <a:schemeClr val="bg1"/>
              </a:solidFill>
              <a:ea typeface="微軟正黑體"/>
              <a:sym typeface="+mn-lt"/>
            </a:endParaRPr>
          </a:p>
        </p:txBody>
      </p:sp>
      <p:sp>
        <p:nvSpPr>
          <p:cNvPr id="25" name="文字版面配置區 22"/>
          <p:cNvSpPr>
            <a:spLocks noGrp="1"/>
          </p:cNvSpPr>
          <p:nvPr>
            <p:custDataLst>
              <p:tags r:id="rId4"/>
            </p:custDataLst>
          </p:nvPr>
        </p:nvSpPr>
        <p:spPr bwMode="gray">
          <a:xfrm>
            <a:off x="4762500" y="2239963"/>
            <a:ext cx="538163" cy="288925"/>
          </a:xfrm>
          <a:prstGeom prst="rect">
            <a:avLst/>
          </a:prstGeom>
          <a:noFill/>
          <a:extLst>
            <a:ext uri="{909E8E84-426E-40DD-AFC4-6F175D3DCCD1}">
              <a14:hiddenFill xmlns:a14="http://schemas.microsoft.com/office/drawing/2010/main" xmlns="">
                <a:solidFill>
                  <a:scrgbClr r="0" g="0" b="0"/>
                </a:solidFill>
              </a14:hiddenFill>
            </a:ext>
          </a:extLst>
        </p:spPr>
        <p:txBody>
          <a:bodyPr vert="horz" wrap="none" lIns="34925" tIns="0" rIns="34925" bIns="0" numCol="1" spcCol="0" anchor="ctr" anchorCtr="0">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spcBef>
                <a:spcPct val="0"/>
              </a:spcBef>
              <a:buNone/>
            </a:pPr>
            <a:fld id="{4F63DE70-B6B4-42D3-A59F-699EF5695DA0}" type="datetime'''1''0''''''''''''''''%'''''''''''''">
              <a:rPr lang="en-US" altLang="zh-TW" sz="1900">
                <a:solidFill>
                  <a:schemeClr val="bg1"/>
                </a:solidFill>
                <a:ea typeface="微軟正黑體"/>
                <a:sym typeface="+mn-lt"/>
              </a:rPr>
              <a:pPr marL="0" indent="0" algn="ctr">
                <a:spcBef>
                  <a:spcPct val="0"/>
                </a:spcBef>
                <a:buNone/>
              </a:pPr>
              <a:t>10%</a:t>
            </a:fld>
            <a:endParaRPr lang="zh-TW" altLang="en-US" sz="1900" dirty="0">
              <a:solidFill>
                <a:schemeClr val="bg1"/>
              </a:solidFill>
              <a:ea typeface="微軟正黑體"/>
              <a:sym typeface="+mn-lt"/>
            </a:endParaRPr>
          </a:p>
        </p:txBody>
      </p:sp>
      <p:sp>
        <p:nvSpPr>
          <p:cNvPr id="31" name="文字版面配置區 28"/>
          <p:cNvSpPr>
            <a:spLocks noGrp="1"/>
          </p:cNvSpPr>
          <p:nvPr>
            <p:custDataLst>
              <p:tags r:id="rId5"/>
            </p:custDataLst>
          </p:nvPr>
        </p:nvSpPr>
        <p:spPr bwMode="auto">
          <a:xfrm>
            <a:off x="5018088" y="1825625"/>
            <a:ext cx="768350" cy="288925"/>
          </a:xfrm>
          <a:prstGeom prst="rect">
            <a:avLst/>
          </a:prstGeom>
          <a:noFill/>
          <a:extLst>
            <a:ext uri="{909E8E84-426E-40DD-AFC4-6F175D3DCCD1}">
              <a14:hiddenFill xmlns:a14="http://schemas.microsoft.com/office/drawing/2010/main" xmlns="">
                <a:solidFill>
                  <a:scrgbClr r="0" g="0" b="0"/>
                </a:solidFill>
              </a14:hiddenFill>
            </a:ext>
          </a:extLst>
        </p:spPr>
        <p:txBody>
          <a:bodyPr vert="horz" wrap="none" lIns="0" tIns="0" rIns="0" bIns="0" numCol="1" spcCol="0" anchor="ctr" anchorCtr="0">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spcBef>
                <a:spcPct val="0"/>
              </a:spcBef>
              <a:buNone/>
            </a:pPr>
            <a:fld id="{E6390948-4FB6-4599-8FCB-7E33AE473F09}" type="datetime'''''''S''''''''''''''''''''''''t''a''g''''''''''e'' 0'''">
              <a:rPr lang="en-US" altLang="zh-TW" sz="1900">
                <a:ea typeface="微軟正黑體"/>
                <a:sym typeface="+mn-lt"/>
              </a:rPr>
              <a:pPr marL="0" indent="0">
                <a:spcBef>
                  <a:spcPct val="0"/>
                </a:spcBef>
                <a:buNone/>
              </a:pPr>
              <a:t>Stage 0</a:t>
            </a:fld>
            <a:endParaRPr lang="zh-TW" altLang="en-US" sz="1900" dirty="0">
              <a:ea typeface="微軟正黑體"/>
              <a:sym typeface="+mn-lt"/>
            </a:endParaRPr>
          </a:p>
        </p:txBody>
      </p:sp>
      <p:sp>
        <p:nvSpPr>
          <p:cNvPr id="32" name="文字版面配置區 29"/>
          <p:cNvSpPr>
            <a:spLocks noGrp="1"/>
          </p:cNvSpPr>
          <p:nvPr>
            <p:custDataLst>
              <p:tags r:id="rId6"/>
            </p:custDataLst>
          </p:nvPr>
        </p:nvSpPr>
        <p:spPr bwMode="auto">
          <a:xfrm>
            <a:off x="6410325" y="3059113"/>
            <a:ext cx="687388" cy="288925"/>
          </a:xfrm>
          <a:prstGeom prst="rect">
            <a:avLst/>
          </a:prstGeom>
          <a:noFill/>
          <a:extLst>
            <a:ext uri="{909E8E84-426E-40DD-AFC4-6F175D3DCCD1}">
              <a14:hiddenFill xmlns:a14="http://schemas.microsoft.com/office/drawing/2010/main" xmlns="">
                <a:solidFill>
                  <a:scrgbClr r="0" g="0" b="0"/>
                </a:solidFill>
              </a14:hiddenFill>
            </a:ext>
          </a:extLst>
        </p:spPr>
        <p:txBody>
          <a:bodyPr vert="horz" wrap="none" lIns="0" tIns="0" rIns="0" bIns="0" numCol="1" spcCol="0" anchor="ctr" anchorCtr="0">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spcBef>
                <a:spcPct val="0"/>
              </a:spcBef>
              <a:buNone/>
            </a:pPr>
            <a:fld id="{7D2A8055-4A9C-4812-B5FB-FAB0A8D30D22}" type="datetime'''''S''t''''''''''age'''''''''''''''''''''''' ''''''''''''I'">
              <a:rPr lang="en-US" altLang="zh-TW" sz="1900">
                <a:ea typeface="微軟正黑體"/>
                <a:sym typeface="+mn-lt"/>
              </a:rPr>
              <a:pPr marL="0" indent="0">
                <a:spcBef>
                  <a:spcPct val="0"/>
                </a:spcBef>
                <a:buNone/>
              </a:pPr>
              <a:t>Stage I</a:t>
            </a:fld>
            <a:endParaRPr lang="zh-TW" altLang="en-US" sz="1900" dirty="0">
              <a:ea typeface="微軟正黑體"/>
              <a:sym typeface="+mn-lt"/>
            </a:endParaRPr>
          </a:p>
        </p:txBody>
      </p:sp>
      <p:sp>
        <p:nvSpPr>
          <p:cNvPr id="26" name="文字版面配置區 23"/>
          <p:cNvSpPr>
            <a:spLocks noGrp="1"/>
          </p:cNvSpPr>
          <p:nvPr>
            <p:custDataLst>
              <p:tags r:id="rId7"/>
            </p:custDataLst>
          </p:nvPr>
        </p:nvSpPr>
        <p:spPr bwMode="gray">
          <a:xfrm>
            <a:off x="5805488" y="3254375"/>
            <a:ext cx="538163" cy="288925"/>
          </a:xfrm>
          <a:prstGeom prst="rect">
            <a:avLst/>
          </a:prstGeom>
          <a:noFill/>
          <a:extLst>
            <a:ext uri="{909E8E84-426E-40DD-AFC4-6F175D3DCCD1}">
              <a14:hiddenFill xmlns:a14="http://schemas.microsoft.com/office/drawing/2010/main" xmlns="">
                <a:solidFill>
                  <a:scrgbClr r="0" g="0" b="0"/>
                </a:solidFill>
              </a14:hiddenFill>
            </a:ext>
          </a:extLst>
        </p:spPr>
        <p:txBody>
          <a:bodyPr vert="horz" wrap="none" lIns="34925" tIns="0" rIns="34925" bIns="0" numCol="1" spcCol="0" anchor="ctr" anchorCtr="0">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spcBef>
                <a:spcPct val="0"/>
              </a:spcBef>
              <a:buNone/>
            </a:pPr>
            <a:fld id="{88A9DF15-8E3B-487F-9759-29B314DE285B}" type="datetime'''''''''''1''''''''''''8''''''''''''''''''%'''''''">
              <a:rPr lang="en-US" altLang="zh-TW" sz="1900">
                <a:ea typeface="微軟正黑體"/>
                <a:sym typeface="+mn-lt"/>
              </a:rPr>
              <a:pPr marL="0" indent="0" algn="ctr">
                <a:spcBef>
                  <a:spcPct val="0"/>
                </a:spcBef>
                <a:buNone/>
              </a:pPr>
              <a:t>18%</a:t>
            </a:fld>
            <a:endParaRPr lang="zh-TW" altLang="en-US" sz="1900" dirty="0">
              <a:ea typeface="微軟正黑體"/>
              <a:sym typeface="+mn-lt"/>
            </a:endParaRPr>
          </a:p>
        </p:txBody>
      </p:sp>
      <p:sp>
        <p:nvSpPr>
          <p:cNvPr id="36" name="文字版面配置區 33"/>
          <p:cNvSpPr>
            <a:spLocks noGrp="1"/>
          </p:cNvSpPr>
          <p:nvPr>
            <p:custDataLst>
              <p:tags r:id="rId8"/>
            </p:custDataLst>
          </p:nvPr>
        </p:nvSpPr>
        <p:spPr bwMode="auto">
          <a:xfrm>
            <a:off x="3959225" y="1757363"/>
            <a:ext cx="846138" cy="288925"/>
          </a:xfrm>
          <a:prstGeom prst="rect">
            <a:avLst/>
          </a:prstGeom>
          <a:noFill/>
          <a:extLst>
            <a:ext uri="{909E8E84-426E-40DD-AFC4-6F175D3DCCD1}">
              <a14:hiddenFill xmlns:a14="http://schemas.microsoft.com/office/drawing/2010/main" xmlns="">
                <a:solidFill>
                  <a:scrgbClr r="0" g="0" b="0"/>
                </a:solidFill>
              </a14:hiddenFill>
            </a:ext>
          </a:extLst>
        </p:spPr>
        <p:txBody>
          <a:bodyPr vert="horz" wrap="none" lIns="0" tIns="0" rIns="0" bIns="0" numCol="1" spcCol="0" anchor="ctr" anchorCtr="0">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r">
              <a:spcBef>
                <a:spcPct val="0"/>
              </a:spcBef>
              <a:buNone/>
            </a:pPr>
            <a:fld id="{0CC3010E-2A73-4FAE-89CA-A236D9BF8CAC}" type="datetime'''''''Un''''''''k''n''o''w''''n'''''''">
              <a:rPr lang="en-US" altLang="zh-TW" sz="1900">
                <a:ea typeface="微軟正黑體"/>
                <a:sym typeface="+mn-lt"/>
              </a:rPr>
              <a:pPr marL="0" indent="0" algn="r">
                <a:spcBef>
                  <a:spcPct val="0"/>
                </a:spcBef>
                <a:buNone/>
              </a:pPr>
              <a:t>Unknown</a:t>
            </a:fld>
            <a:endParaRPr lang="zh-TW" altLang="en-US" sz="1900" dirty="0">
              <a:ea typeface="微軟正黑體"/>
              <a:sym typeface="+mn-lt"/>
            </a:endParaRPr>
          </a:p>
        </p:txBody>
      </p:sp>
      <p:sp>
        <p:nvSpPr>
          <p:cNvPr id="27" name="文字版面配置區 24"/>
          <p:cNvSpPr>
            <a:spLocks noGrp="1"/>
          </p:cNvSpPr>
          <p:nvPr>
            <p:custDataLst>
              <p:tags r:id="rId9"/>
            </p:custDataLst>
          </p:nvPr>
        </p:nvSpPr>
        <p:spPr bwMode="gray">
          <a:xfrm>
            <a:off x="5408613" y="5186363"/>
            <a:ext cx="538163" cy="288925"/>
          </a:xfrm>
          <a:prstGeom prst="rect">
            <a:avLst/>
          </a:prstGeom>
          <a:noFill/>
          <a:extLst>
            <a:ext uri="{909E8E84-426E-40DD-AFC4-6F175D3DCCD1}">
              <a14:hiddenFill xmlns:a14="http://schemas.microsoft.com/office/drawing/2010/main" xmlns="">
                <a:solidFill>
                  <a:scrgbClr r="0" g="0" b="0"/>
                </a:solidFill>
              </a14:hiddenFill>
            </a:ext>
          </a:extLst>
        </p:spPr>
        <p:txBody>
          <a:bodyPr vert="horz" wrap="none" lIns="34925" tIns="0" rIns="34925" bIns="0" numCol="1" spcCol="0" anchor="ctr" anchorCtr="0">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spcBef>
                <a:spcPct val="0"/>
              </a:spcBef>
              <a:buNone/>
            </a:pPr>
            <a:fld id="{0BEA7D01-1D8B-4FF7-A8D2-AA5BE658EA87}" type="datetime'''''''''''''''''21''''''''''''''''''''''''%'''''''''''">
              <a:rPr lang="en-US" altLang="zh-TW" sz="1900">
                <a:solidFill>
                  <a:schemeClr val="bg1"/>
                </a:solidFill>
                <a:ea typeface="微軟正黑體"/>
                <a:sym typeface="+mn-lt"/>
              </a:rPr>
              <a:pPr marL="0" indent="0" algn="ctr">
                <a:spcBef>
                  <a:spcPct val="0"/>
                </a:spcBef>
                <a:buNone/>
              </a:pPr>
              <a:t>21%</a:t>
            </a:fld>
            <a:endParaRPr lang="zh-TW" altLang="en-US" sz="1900" dirty="0">
              <a:solidFill>
                <a:schemeClr val="bg1"/>
              </a:solidFill>
              <a:ea typeface="微軟正黑體"/>
              <a:sym typeface="+mn-lt"/>
            </a:endParaRPr>
          </a:p>
        </p:txBody>
      </p:sp>
      <p:sp>
        <p:nvSpPr>
          <p:cNvPr id="28" name="文字版面配置區 25"/>
          <p:cNvSpPr>
            <a:spLocks noGrp="1"/>
          </p:cNvSpPr>
          <p:nvPr>
            <p:custDataLst>
              <p:tags r:id="rId10"/>
            </p:custDataLst>
          </p:nvPr>
        </p:nvSpPr>
        <p:spPr bwMode="gray">
          <a:xfrm>
            <a:off x="2965450" y="5100638"/>
            <a:ext cx="538163" cy="288925"/>
          </a:xfrm>
          <a:prstGeom prst="rect">
            <a:avLst/>
          </a:prstGeom>
          <a:noFill/>
          <a:extLst>
            <a:ext uri="{909E8E84-426E-40DD-AFC4-6F175D3DCCD1}">
              <a14:hiddenFill xmlns:a14="http://schemas.microsoft.com/office/drawing/2010/main" xmlns="">
                <a:solidFill>
                  <a:scrgbClr r="0" g="0" b="0"/>
                </a:solidFill>
              </a14:hiddenFill>
            </a:ext>
          </a:extLst>
        </p:spPr>
        <p:txBody>
          <a:bodyPr vert="horz" wrap="none" lIns="34925" tIns="0" rIns="34925" bIns="0" numCol="1" spcCol="0" anchor="ctr" anchorCtr="0">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spcBef>
                <a:spcPct val="0"/>
              </a:spcBef>
              <a:buNone/>
            </a:pPr>
            <a:fld id="{2AF76B37-E9B5-4FBD-BC9D-96B2F102A528}" type="datetime'2''''''''''''''9''''%'''''''''''''''''''''''''''">
              <a:rPr lang="en-US" altLang="zh-TW" sz="1900">
                <a:ea typeface="微軟正黑體"/>
                <a:sym typeface="+mn-lt"/>
              </a:rPr>
              <a:pPr marL="0" indent="0" algn="ctr">
                <a:spcBef>
                  <a:spcPct val="0"/>
                </a:spcBef>
                <a:buNone/>
              </a:pPr>
              <a:t>29%</a:t>
            </a:fld>
            <a:endParaRPr lang="zh-TW" altLang="en-US" sz="1900" dirty="0">
              <a:ea typeface="微軟正黑體"/>
              <a:sym typeface="+mn-lt"/>
            </a:endParaRPr>
          </a:p>
        </p:txBody>
      </p:sp>
      <p:sp>
        <p:nvSpPr>
          <p:cNvPr id="30" name="文字版面配置區 27"/>
          <p:cNvSpPr>
            <a:spLocks noGrp="1"/>
          </p:cNvSpPr>
          <p:nvPr>
            <p:custDataLst>
              <p:tags r:id="rId11"/>
            </p:custDataLst>
          </p:nvPr>
        </p:nvSpPr>
        <p:spPr bwMode="gray">
          <a:xfrm>
            <a:off x="4198938" y="2101850"/>
            <a:ext cx="404813" cy="288925"/>
          </a:xfrm>
          <a:prstGeom prst="rect">
            <a:avLst/>
          </a:prstGeom>
          <a:solidFill>
            <a:schemeClr val="accent1"/>
          </a:solidFill>
        </p:spPr>
        <p:txBody>
          <a:bodyPr vert="horz" wrap="none" lIns="34925" tIns="0" rIns="34925" bIns="0" numCol="1" spcCol="0" anchor="ctr" anchorCtr="0">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spcBef>
                <a:spcPct val="0"/>
              </a:spcBef>
              <a:buNone/>
            </a:pPr>
            <a:fld id="{8EC637CE-5AED-4519-A828-F3BE1B3AECFD}" type="datetime'''''''''''''2%'''''''''''''''">
              <a:rPr lang="en-US" altLang="zh-TW" sz="1900">
                <a:ea typeface="微軟正黑體"/>
                <a:sym typeface="+mn-lt"/>
              </a:rPr>
              <a:pPr marL="0" indent="0" algn="ctr">
                <a:spcBef>
                  <a:spcPct val="0"/>
                </a:spcBef>
                <a:buNone/>
              </a:pPr>
              <a:t>2%</a:t>
            </a:fld>
            <a:endParaRPr lang="zh-TW" altLang="en-US" sz="1900" dirty="0">
              <a:ea typeface="微軟正黑體"/>
              <a:sym typeface="+mn-lt"/>
            </a:endParaRPr>
          </a:p>
        </p:txBody>
      </p:sp>
      <p:sp>
        <p:nvSpPr>
          <p:cNvPr id="34" name="文字版面配置區 31"/>
          <p:cNvSpPr>
            <a:spLocks noGrp="1"/>
          </p:cNvSpPr>
          <p:nvPr>
            <p:custDataLst>
              <p:tags r:id="rId12"/>
            </p:custDataLst>
          </p:nvPr>
        </p:nvSpPr>
        <p:spPr bwMode="auto">
          <a:xfrm>
            <a:off x="2130425" y="5449888"/>
            <a:ext cx="858838" cy="288925"/>
          </a:xfrm>
          <a:prstGeom prst="rect">
            <a:avLst/>
          </a:prstGeom>
          <a:noFill/>
          <a:extLst>
            <a:ext uri="{909E8E84-426E-40DD-AFC4-6F175D3DCCD1}">
              <a14:hiddenFill xmlns:a14="http://schemas.microsoft.com/office/drawing/2010/main" xmlns="">
                <a:solidFill>
                  <a:scrgbClr r="0" g="0" b="0"/>
                </a:solidFill>
              </a14:hiddenFill>
            </a:ext>
          </a:extLst>
        </p:spPr>
        <p:txBody>
          <a:bodyPr vert="horz" wrap="none" lIns="0" tIns="0" rIns="0" bIns="0" numCol="1" spcCol="0" anchor="ctr" anchorCtr="0">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r">
              <a:spcBef>
                <a:spcPct val="0"/>
              </a:spcBef>
              <a:buNone/>
            </a:pPr>
            <a:fld id="{14D6ED97-392C-4378-A621-78D1411E9D4E}" type="datetime'S''t''''ag''e'''' ''''''I''II'''' '''''''''">
              <a:rPr lang="en-US" altLang="zh-TW" sz="1900">
                <a:ea typeface="微軟正黑體"/>
                <a:sym typeface="+mn-lt"/>
              </a:rPr>
              <a:pPr marL="0" indent="0" algn="r">
                <a:spcBef>
                  <a:spcPct val="0"/>
                </a:spcBef>
                <a:buNone/>
              </a:pPr>
              <a:t>Stage III </a:t>
            </a:fld>
            <a:endParaRPr lang="zh-TW" altLang="en-US" sz="1900" dirty="0">
              <a:ea typeface="微軟正黑體"/>
              <a:sym typeface="+mn-lt"/>
            </a:endParaRPr>
          </a:p>
        </p:txBody>
      </p:sp>
      <p:sp>
        <p:nvSpPr>
          <p:cNvPr id="33" name="文字版面配置區 30"/>
          <p:cNvSpPr>
            <a:spLocks noGrp="1"/>
          </p:cNvSpPr>
          <p:nvPr>
            <p:custDataLst>
              <p:tags r:id="rId13"/>
            </p:custDataLst>
          </p:nvPr>
        </p:nvSpPr>
        <p:spPr bwMode="auto">
          <a:xfrm>
            <a:off x="5891213" y="5556250"/>
            <a:ext cx="739775" cy="288925"/>
          </a:xfrm>
          <a:prstGeom prst="rect">
            <a:avLst/>
          </a:prstGeom>
          <a:noFill/>
          <a:extLst>
            <a:ext uri="{909E8E84-426E-40DD-AFC4-6F175D3DCCD1}">
              <a14:hiddenFill xmlns:a14="http://schemas.microsoft.com/office/drawing/2010/main" xmlns="">
                <a:solidFill>
                  <a:scrgbClr r="0" g="0" b="0"/>
                </a:solidFill>
              </a14:hiddenFill>
            </a:ext>
          </a:extLst>
        </p:spPr>
        <p:txBody>
          <a:bodyPr vert="horz" wrap="none" lIns="0" tIns="0" rIns="0" bIns="0" numCol="1" spcCol="0" anchor="ctr" anchorCtr="0">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spcBef>
                <a:spcPct val="0"/>
              </a:spcBef>
              <a:buNone/>
            </a:pPr>
            <a:fld id="{4099AD96-D373-46B1-861D-E4E196AC224C}" type="datetime'''S''''''''''t''a''g''''e'' I''''I'''''''''''''">
              <a:rPr lang="en-US" altLang="zh-TW" sz="1900">
                <a:ea typeface="微軟正黑體"/>
                <a:sym typeface="+mn-lt"/>
              </a:rPr>
              <a:pPr marL="0" indent="0">
                <a:spcBef>
                  <a:spcPct val="0"/>
                </a:spcBef>
                <a:buNone/>
              </a:pPr>
              <a:t>Stage II</a:t>
            </a:fld>
            <a:endParaRPr lang="zh-TW" altLang="en-US" sz="1900" dirty="0">
              <a:ea typeface="微軟正黑體"/>
              <a:sym typeface="+mn-lt"/>
            </a:endParaRPr>
          </a:p>
        </p:txBody>
      </p:sp>
      <p:sp>
        <p:nvSpPr>
          <p:cNvPr id="35" name="文字版面配置區 32"/>
          <p:cNvSpPr>
            <a:spLocks noGrp="1"/>
          </p:cNvSpPr>
          <p:nvPr>
            <p:custDataLst>
              <p:tags r:id="rId14"/>
            </p:custDataLst>
          </p:nvPr>
        </p:nvSpPr>
        <p:spPr bwMode="auto">
          <a:xfrm>
            <a:off x="2193925" y="2306638"/>
            <a:ext cx="900113" cy="288925"/>
          </a:xfrm>
          <a:prstGeom prst="rect">
            <a:avLst/>
          </a:prstGeom>
          <a:noFill/>
          <a:extLst>
            <a:ext uri="{909E8E84-426E-40DD-AFC4-6F175D3DCCD1}">
              <a14:hiddenFill xmlns:a14="http://schemas.microsoft.com/office/drawing/2010/main" xmlns="">
                <a:solidFill>
                  <a:scrgbClr r="0" g="0" b="0"/>
                </a:solidFill>
              </a14:hiddenFill>
            </a:ext>
          </a:extLst>
        </p:spPr>
        <p:txBody>
          <a:bodyPr vert="horz" wrap="none" lIns="0" tIns="0" rIns="0" bIns="0" numCol="1" spcCol="0" anchor="ctr" anchorCtr="0">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r">
              <a:spcBef>
                <a:spcPct val="0"/>
              </a:spcBef>
              <a:buNone/>
            </a:pPr>
            <a:fld id="{07529F0D-915F-45B8-A507-7D3300FCCBE0}" type="datetime'''''''''''S''''''''''''t''a''g''''e'''''''''''''''' ''''IV '">
              <a:rPr lang="en-US" altLang="zh-TW" sz="1900">
                <a:ea typeface="微軟正黑體"/>
                <a:sym typeface="+mn-lt"/>
              </a:rPr>
              <a:pPr marL="0" indent="0" algn="r">
                <a:spcBef>
                  <a:spcPct val="0"/>
                </a:spcBef>
                <a:buNone/>
              </a:pPr>
              <a:t>Stage IV </a:t>
            </a:fld>
            <a:endParaRPr lang="zh-TW" altLang="en-US" sz="1900" dirty="0">
              <a:ea typeface="微軟正黑體"/>
              <a:sym typeface="+mn-lt"/>
            </a:endParaRPr>
          </a:p>
        </p:txBody>
      </p:sp>
      <p:sp>
        <p:nvSpPr>
          <p:cNvPr id="37" name="Rectangle 14"/>
          <p:cNvSpPr>
            <a:spLocks noChangeArrowheads="1"/>
          </p:cNvSpPr>
          <p:nvPr/>
        </p:nvSpPr>
        <p:spPr bwMode="auto">
          <a:xfrm>
            <a:off x="689862" y="1249015"/>
            <a:ext cx="4572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kumimoji="0" lang="zh-TW" altLang="en-US" sz="1400" b="1" dirty="0">
                <a:solidFill>
                  <a:srgbClr val="000000"/>
                </a:solidFill>
                <a:latin typeface="+mj-ea"/>
                <a:ea typeface="+mj-ea"/>
              </a:rPr>
              <a:t>資料來源</a:t>
            </a:r>
            <a:r>
              <a:rPr kumimoji="0" lang="en-US" altLang="zh-TW" sz="1400" b="1" dirty="0">
                <a:solidFill>
                  <a:srgbClr val="000000"/>
                </a:solidFill>
                <a:latin typeface="+mj-ea"/>
                <a:ea typeface="+mj-ea"/>
              </a:rPr>
              <a:t>: 100</a:t>
            </a:r>
            <a:r>
              <a:rPr kumimoji="0" lang="zh-TW" altLang="en-US" sz="1400" b="1" dirty="0">
                <a:solidFill>
                  <a:srgbClr val="000000"/>
                </a:solidFill>
                <a:latin typeface="+mj-ea"/>
                <a:ea typeface="+mj-ea"/>
              </a:rPr>
              <a:t>年台灣癌症資料庫 </a:t>
            </a:r>
            <a:r>
              <a:rPr kumimoji="0" lang="en-US" altLang="zh-TW" sz="1400" b="1" dirty="0">
                <a:solidFill>
                  <a:srgbClr val="000000"/>
                </a:solidFill>
                <a:latin typeface="+mj-ea"/>
                <a:ea typeface="+mj-ea"/>
              </a:rPr>
              <a:t>(</a:t>
            </a:r>
            <a:r>
              <a:rPr kumimoji="0" lang="zh-TW" altLang="en-US" sz="1400" b="1" dirty="0">
                <a:solidFill>
                  <a:srgbClr val="000000"/>
                </a:solidFill>
                <a:latin typeface="+mj-ea"/>
                <a:ea typeface="+mj-ea"/>
              </a:rPr>
              <a:t>不含原位癌</a:t>
            </a:r>
            <a:r>
              <a:rPr kumimoji="0" lang="en-US" altLang="zh-TW" sz="1400" b="1" dirty="0">
                <a:solidFill>
                  <a:srgbClr val="000000"/>
                </a:solidFill>
                <a:latin typeface="+mj-ea"/>
                <a:ea typeface="+mj-ea"/>
              </a:rPr>
              <a:t>)</a:t>
            </a:r>
          </a:p>
        </p:txBody>
      </p:sp>
    </p:spTree>
    <p:extLst>
      <p:ext uri="{BB962C8B-B14F-4D97-AF65-F5344CB8AC3E}">
        <p14:creationId xmlns:p14="http://schemas.microsoft.com/office/powerpoint/2010/main" xmlns="" val="8925798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zh-TW" altLang="en-US" b="1" dirty="0">
                <a:latin typeface="+mn-ea"/>
                <a:ea typeface="+mn-ea"/>
              </a:rPr>
              <a:t>結直腸癌的治療</a:t>
            </a:r>
          </a:p>
        </p:txBody>
      </p:sp>
      <p:pic>
        <p:nvPicPr>
          <p:cNvPr id="34819" name="Picture 7" descr="inside5-3-a1a_tw"/>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87624" y="1586607"/>
            <a:ext cx="6336704" cy="2606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0" name="Picture 9" descr="inside5-3-a1b_tw"/>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87624" y="4134714"/>
            <a:ext cx="6336703" cy="26072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14"/>
          <p:cNvSpPr>
            <a:spLocks noChangeArrowheads="1"/>
          </p:cNvSpPr>
          <p:nvPr/>
        </p:nvSpPr>
        <p:spPr bwMode="auto">
          <a:xfrm>
            <a:off x="689862" y="1249015"/>
            <a:ext cx="845413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kumimoji="0" lang="zh-TW" altLang="en-US" sz="1400" b="1" dirty="0">
                <a:solidFill>
                  <a:srgbClr val="000000"/>
                </a:solidFill>
                <a:latin typeface="+mj-ea"/>
                <a:ea typeface="+mj-ea"/>
              </a:rPr>
              <a:t>資料來源</a:t>
            </a:r>
            <a:r>
              <a:rPr kumimoji="0" lang="en-US" altLang="zh-TW" sz="1400" b="1" dirty="0">
                <a:solidFill>
                  <a:srgbClr val="000000"/>
                </a:solidFill>
                <a:latin typeface="+mj-ea"/>
                <a:ea typeface="+mj-ea"/>
              </a:rPr>
              <a:t>:</a:t>
            </a:r>
            <a:r>
              <a:rPr kumimoji="0" lang="zh-TW" altLang="en-US" sz="1400" b="1" dirty="0">
                <a:solidFill>
                  <a:srgbClr val="000000"/>
                </a:solidFill>
                <a:latin typeface="+mj-ea"/>
                <a:ea typeface="+mj-ea"/>
              </a:rPr>
              <a:t>結直腸癌照護網：</a:t>
            </a:r>
            <a:r>
              <a:rPr kumimoji="0" lang="en-US" altLang="zh-TW" sz="1400" b="1" dirty="0">
                <a:solidFill>
                  <a:srgbClr val="000000"/>
                </a:solidFill>
                <a:latin typeface="+mj-ea"/>
                <a:ea typeface="+mj-ea"/>
              </a:rPr>
              <a:t>http://www.crctw.org/crctw_web/QA_&amp;xargs=0&amp;pstart=1&amp;b=11 </a:t>
            </a:r>
          </a:p>
        </p:txBody>
      </p:sp>
    </p:spTree>
    <p:extLst>
      <p:ext uri="{BB962C8B-B14F-4D97-AF65-F5344CB8AC3E}">
        <p14:creationId xmlns:p14="http://schemas.microsoft.com/office/powerpoint/2010/main" xmlns="" val="41606910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11188" y="301112"/>
            <a:ext cx="8153400" cy="990600"/>
          </a:xfrm>
        </p:spPr>
        <p:txBody>
          <a:bodyPr>
            <a:noAutofit/>
          </a:bodyPr>
          <a:lstStyle/>
          <a:p>
            <a:pPr eaLnBrk="1" hangingPunct="1"/>
            <a:r>
              <a:rPr lang="zh-TW" altLang="en-US" sz="3200" b="1" dirty="0">
                <a:latin typeface="微軟正黑體" panose="020B0604030504040204" pitchFamily="34" charset="-120"/>
                <a:ea typeface="微軟正黑體" panose="020B0604030504040204" pitchFamily="34" charset="-120"/>
              </a:rPr>
              <a:t>病灶只在局部時手術切除為最主要的療法</a:t>
            </a:r>
            <a:endParaRPr lang="zh-TW" altLang="en-US" sz="3200" dirty="0">
              <a:latin typeface="微軟正黑體" panose="020B0604030504040204" pitchFamily="34" charset="-120"/>
              <a:ea typeface="微軟正黑體" panose="020B0604030504040204" pitchFamily="34" charset="-120"/>
            </a:endParaRPr>
          </a:p>
        </p:txBody>
      </p:sp>
      <p:pic>
        <p:nvPicPr>
          <p:cNvPr id="37891" name="Picture 5" descr="aa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1188" y="2060575"/>
            <a:ext cx="8064500" cy="332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4"/>
          <p:cNvSpPr>
            <a:spLocks noChangeArrowheads="1"/>
          </p:cNvSpPr>
          <p:nvPr/>
        </p:nvSpPr>
        <p:spPr bwMode="auto">
          <a:xfrm>
            <a:off x="689862" y="1249015"/>
            <a:ext cx="845413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kumimoji="0" lang="zh-TW" altLang="en-US" sz="1400" b="1" dirty="0">
                <a:solidFill>
                  <a:srgbClr val="000000"/>
                </a:solidFill>
                <a:latin typeface="+mj-ea"/>
                <a:ea typeface="+mj-ea"/>
              </a:rPr>
              <a:t>資料來源</a:t>
            </a:r>
            <a:r>
              <a:rPr kumimoji="0" lang="en-US" altLang="zh-TW" sz="1400" b="1" dirty="0">
                <a:solidFill>
                  <a:srgbClr val="000000"/>
                </a:solidFill>
                <a:latin typeface="+mj-ea"/>
                <a:ea typeface="+mj-ea"/>
              </a:rPr>
              <a:t>:</a:t>
            </a:r>
            <a:r>
              <a:rPr kumimoji="0" lang="zh-TW" altLang="en-US" sz="1400" b="1" dirty="0">
                <a:solidFill>
                  <a:srgbClr val="000000"/>
                </a:solidFill>
                <a:latin typeface="+mj-ea"/>
                <a:ea typeface="+mj-ea"/>
              </a:rPr>
              <a:t>結直腸癌照護網：</a:t>
            </a:r>
            <a:r>
              <a:rPr kumimoji="0" lang="en-US" altLang="zh-TW" sz="1400" b="1" dirty="0">
                <a:solidFill>
                  <a:srgbClr val="000000"/>
                </a:solidFill>
                <a:latin typeface="+mj-ea"/>
                <a:ea typeface="+mj-ea"/>
              </a:rPr>
              <a:t>http://www.crctw.org/crctw_web/QA_&amp;xargs=0&amp;pstart=1&amp;b=11 </a:t>
            </a:r>
          </a:p>
        </p:txBody>
      </p:sp>
    </p:spTree>
    <p:extLst>
      <p:ext uri="{BB962C8B-B14F-4D97-AF65-F5344CB8AC3E}">
        <p14:creationId xmlns:p14="http://schemas.microsoft.com/office/powerpoint/2010/main" xmlns="" val="425428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A904785C-FF4A-CB44-8403-8906F07028F4}"/>
              </a:ext>
            </a:extLst>
          </p:cNvPr>
          <p:cNvSpPr>
            <a:spLocks noGrp="1"/>
          </p:cNvSpPr>
          <p:nvPr>
            <p:ph type="title"/>
          </p:nvPr>
        </p:nvSpPr>
        <p:spPr>
          <a:xfrm>
            <a:off x="1691680" y="355033"/>
            <a:ext cx="5832648" cy="990600"/>
          </a:xfrm>
        </p:spPr>
        <p:txBody>
          <a:bodyPr/>
          <a:lstStyle/>
          <a:p>
            <a:r>
              <a:rPr kumimoji="1" lang="zh-CN" altLang="en-US" dirty="0">
                <a:solidFill>
                  <a:schemeClr val="tx1"/>
                </a:solidFill>
              </a:rPr>
              <a:t>參加板橋扶輪社的緣由</a:t>
            </a:r>
            <a:endParaRPr kumimoji="1" lang="zh-TW" altLang="en-US" dirty="0">
              <a:solidFill>
                <a:schemeClr val="tx1"/>
              </a:solidFill>
            </a:endParaRPr>
          </a:p>
        </p:txBody>
      </p:sp>
      <p:pic>
        <p:nvPicPr>
          <p:cNvPr id="5" name="內容版面配置區 4">
            <a:extLst>
              <a:ext uri="{FF2B5EF4-FFF2-40B4-BE49-F238E27FC236}">
                <a16:creationId xmlns:a16="http://schemas.microsoft.com/office/drawing/2014/main" xmlns="" id="{A8F78160-7E43-4548-9994-140C35BCD208}"/>
              </a:ext>
            </a:extLst>
          </p:cNvPr>
          <p:cNvPicPr>
            <a:picLocks noGrp="1" noChangeAspect="1"/>
          </p:cNvPicPr>
          <p:nvPr>
            <p:ph sz="quarter" idx="1"/>
          </p:nvPr>
        </p:nvPicPr>
        <p:blipFill rotWithShape="1">
          <a:blip r:embed="rId2" cstate="print">
            <a:extLst>
              <a:ext uri="{28A0092B-C50C-407E-A947-70E740481C1C}">
                <a14:useLocalDpi xmlns:a14="http://schemas.microsoft.com/office/drawing/2010/main" xmlns="" val="0"/>
              </a:ext>
            </a:extLst>
          </a:blip>
          <a:srcRect l="39076" t="21450" r="61" b="18753"/>
          <a:stretch/>
        </p:blipFill>
        <p:spPr>
          <a:xfrm rot="5400000">
            <a:off x="392964" y="2351452"/>
            <a:ext cx="4397631" cy="3240360"/>
          </a:xfrm>
        </p:spPr>
      </p:pic>
      <p:pic>
        <p:nvPicPr>
          <p:cNvPr id="7" name="圖片 6">
            <a:extLst>
              <a:ext uri="{FF2B5EF4-FFF2-40B4-BE49-F238E27FC236}">
                <a16:creationId xmlns:a16="http://schemas.microsoft.com/office/drawing/2014/main" xmlns="" id="{5B11138F-D032-124D-B677-DCE220B04BE4}"/>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32660" t="15350" r="1132"/>
          <a:stretch/>
        </p:blipFill>
        <p:spPr>
          <a:xfrm>
            <a:off x="4283968" y="1777886"/>
            <a:ext cx="4576737" cy="4392561"/>
          </a:xfrm>
          <a:prstGeom prst="rect">
            <a:avLst/>
          </a:prstGeom>
        </p:spPr>
      </p:pic>
      <p:sp>
        <p:nvSpPr>
          <p:cNvPr id="8" name="文字方塊 7">
            <a:extLst>
              <a:ext uri="{FF2B5EF4-FFF2-40B4-BE49-F238E27FC236}">
                <a16:creationId xmlns:a16="http://schemas.microsoft.com/office/drawing/2014/main" xmlns="" id="{B8F01DE4-A586-B24F-AB4E-F3FBB89B3BEA}"/>
              </a:ext>
            </a:extLst>
          </p:cNvPr>
          <p:cNvSpPr txBox="1"/>
          <p:nvPr/>
        </p:nvSpPr>
        <p:spPr>
          <a:xfrm>
            <a:off x="1535899" y="6170447"/>
            <a:ext cx="2664296" cy="461665"/>
          </a:xfrm>
          <a:prstGeom prst="rect">
            <a:avLst/>
          </a:prstGeom>
          <a:noFill/>
        </p:spPr>
        <p:txBody>
          <a:bodyPr wrap="square" rtlCol="0">
            <a:spAutoFit/>
          </a:bodyPr>
          <a:lstStyle/>
          <a:p>
            <a:r>
              <a:rPr kumimoji="1" lang="zh-TW" altLang="en-US" dirty="0"/>
              <a:t>板中社 </a:t>
            </a:r>
            <a:r>
              <a:rPr kumimoji="1" lang="en-US" altLang="zh-TW" dirty="0"/>
              <a:t>Sophie</a:t>
            </a:r>
            <a:endParaRPr kumimoji="1" lang="zh-TW" altLang="en-US" dirty="0"/>
          </a:p>
        </p:txBody>
      </p:sp>
      <p:sp>
        <p:nvSpPr>
          <p:cNvPr id="9" name="文字方塊 8">
            <a:extLst>
              <a:ext uri="{FF2B5EF4-FFF2-40B4-BE49-F238E27FC236}">
                <a16:creationId xmlns:a16="http://schemas.microsoft.com/office/drawing/2014/main" xmlns="" id="{142D3008-0BE8-5B42-9E33-6B326748C464}"/>
              </a:ext>
            </a:extLst>
          </p:cNvPr>
          <p:cNvSpPr txBox="1"/>
          <p:nvPr/>
        </p:nvSpPr>
        <p:spPr>
          <a:xfrm>
            <a:off x="5868144" y="6170447"/>
            <a:ext cx="2664296" cy="461665"/>
          </a:xfrm>
          <a:prstGeom prst="rect">
            <a:avLst/>
          </a:prstGeom>
          <a:noFill/>
        </p:spPr>
        <p:txBody>
          <a:bodyPr wrap="square" rtlCol="0">
            <a:spAutoFit/>
          </a:bodyPr>
          <a:lstStyle/>
          <a:p>
            <a:r>
              <a:rPr kumimoji="1" lang="zh-TW" altLang="en-US" dirty="0"/>
              <a:t>板橋社 </a:t>
            </a:r>
            <a:r>
              <a:rPr kumimoji="1" lang="en-US" altLang="zh-TW" dirty="0"/>
              <a:t>Charles</a:t>
            </a:r>
            <a:endParaRPr kumimoji="1" lang="zh-TW" altLang="en-US" dirty="0"/>
          </a:p>
        </p:txBody>
      </p:sp>
    </p:spTree>
    <p:extLst>
      <p:ext uri="{BB962C8B-B14F-4D97-AF65-F5344CB8AC3E}">
        <p14:creationId xmlns:p14="http://schemas.microsoft.com/office/powerpoint/2010/main" xmlns="" val="8177726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zh-TW" altLang="en-US" b="1" dirty="0">
                <a:latin typeface="微軟正黑體" panose="020B0604030504040204" pitchFamily="34" charset="-120"/>
                <a:ea typeface="微軟正黑體" panose="020B0604030504040204" pitchFamily="34" charset="-120"/>
              </a:rPr>
              <a:t>大腸直腸癌的</a:t>
            </a:r>
            <a:r>
              <a:rPr lang="zh-TW" altLang="zh-TW" b="1" dirty="0"/>
              <a:t>放射線治療</a:t>
            </a:r>
            <a:endParaRPr lang="zh-TW" altLang="en-US" dirty="0">
              <a:latin typeface="微軟正黑體" panose="020B0604030504040204" pitchFamily="34" charset="-120"/>
              <a:ea typeface="微軟正黑體" panose="020B0604030504040204" pitchFamily="34" charset="-120"/>
            </a:endParaRPr>
          </a:p>
        </p:txBody>
      </p:sp>
      <p:pic>
        <p:nvPicPr>
          <p:cNvPr id="14338" name="圖片 59" descr="http://www.pfizer.com.tw/mediacalinfo/2010/10/img/eee.gif"/>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4101"/>
          <a:stretch/>
        </p:blipFill>
        <p:spPr bwMode="auto">
          <a:xfrm>
            <a:off x="0" y="1916832"/>
            <a:ext cx="4429379" cy="4202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矩形 2"/>
          <p:cNvSpPr/>
          <p:nvPr/>
        </p:nvSpPr>
        <p:spPr>
          <a:xfrm>
            <a:off x="4392488" y="1988840"/>
            <a:ext cx="4572000" cy="3416320"/>
          </a:xfrm>
          <a:prstGeom prst="rect">
            <a:avLst/>
          </a:prstGeom>
        </p:spPr>
        <p:txBody>
          <a:bodyPr>
            <a:spAutoFit/>
          </a:bodyPr>
          <a:lstStyle/>
          <a:p>
            <a:pPr marL="342900" indent="-342900">
              <a:buFont typeface="Wingdings" panose="05000000000000000000" pitchFamily="2" charset="2"/>
              <a:buChar char="p"/>
            </a:pPr>
            <a:r>
              <a:rPr lang="zh-TW" altLang="zh-TW" b="1" dirty="0">
                <a:solidFill>
                  <a:schemeClr val="accent2"/>
                </a:solidFill>
              </a:rPr>
              <a:t>結腸癌</a:t>
            </a:r>
            <a:r>
              <a:rPr lang="en-US" altLang="zh-TW" b="1" dirty="0">
                <a:solidFill>
                  <a:schemeClr val="accent2"/>
                </a:solidFill>
              </a:rPr>
              <a:t> </a:t>
            </a:r>
            <a:r>
              <a:rPr lang="en-US" altLang="zh-TW" dirty="0"/>
              <a:t>– </a:t>
            </a:r>
            <a:r>
              <a:rPr lang="zh-TW" altLang="en-US" dirty="0"/>
              <a:t>結腸位於</a:t>
            </a:r>
            <a:r>
              <a:rPr lang="zh-TW" altLang="zh-TW" dirty="0"/>
              <a:t>腹腔</a:t>
            </a:r>
            <a:r>
              <a:rPr lang="zh-TW" altLang="en-US" dirty="0"/>
              <a:t>，</a:t>
            </a:r>
            <a:r>
              <a:rPr lang="zh-TW" altLang="zh-TW" dirty="0"/>
              <a:t>很難準確地將放射線治療範圍鎖定在病灶上，</a:t>
            </a:r>
            <a:r>
              <a:rPr lang="zh-TW" altLang="en-US" dirty="0"/>
              <a:t>也很難避開</a:t>
            </a:r>
            <a:r>
              <a:rPr lang="zh-TW" altLang="zh-TW" dirty="0"/>
              <a:t>小腸。</a:t>
            </a:r>
            <a:r>
              <a:rPr lang="en-US" altLang="zh-TW" dirty="0"/>
              <a:t> </a:t>
            </a:r>
            <a:r>
              <a:rPr lang="zh-TW" altLang="zh-TW" dirty="0"/>
              <a:t>放射線治療</a:t>
            </a:r>
            <a:r>
              <a:rPr lang="zh-TW" altLang="en-US" dirty="0"/>
              <a:t>在結腸癌</a:t>
            </a:r>
            <a:r>
              <a:rPr lang="zh-TW" altLang="zh-TW" dirty="0"/>
              <a:t>並未扮演重要的角色</a:t>
            </a:r>
            <a:r>
              <a:rPr lang="zh-TW" altLang="en-US" dirty="0"/>
              <a:t>。</a:t>
            </a:r>
            <a:endParaRPr lang="en-US" altLang="zh-TW" dirty="0"/>
          </a:p>
          <a:p>
            <a:pPr marL="342900" indent="-342900">
              <a:buFont typeface="Wingdings" panose="05000000000000000000" pitchFamily="2" charset="2"/>
              <a:buChar char="p"/>
            </a:pPr>
            <a:endParaRPr lang="en-US" altLang="zh-TW" dirty="0"/>
          </a:p>
          <a:p>
            <a:pPr marL="342900" indent="-342900">
              <a:buFont typeface="Wingdings" panose="05000000000000000000" pitchFamily="2" charset="2"/>
              <a:buChar char="p"/>
            </a:pPr>
            <a:r>
              <a:rPr lang="zh-TW" altLang="zh-TW" b="1" dirty="0">
                <a:solidFill>
                  <a:schemeClr val="accent2"/>
                </a:solidFill>
              </a:rPr>
              <a:t>直腸癌</a:t>
            </a:r>
            <a:r>
              <a:rPr lang="zh-TW" altLang="en-US" dirty="0"/>
              <a:t> </a:t>
            </a:r>
            <a:r>
              <a:rPr lang="en-US" altLang="zh-TW" dirty="0"/>
              <a:t>- </a:t>
            </a:r>
            <a:r>
              <a:rPr lang="zh-TW" altLang="zh-TW" dirty="0"/>
              <a:t>直腸處於骨盆腔，是相對固定不動的器官</a:t>
            </a:r>
            <a:r>
              <a:rPr lang="zh-TW" altLang="en-US" dirty="0"/>
              <a:t>，</a:t>
            </a:r>
            <a:r>
              <a:rPr lang="zh-TW" altLang="zh-TW" dirty="0"/>
              <a:t>放射線治療就有很大的功用。</a:t>
            </a:r>
            <a:endParaRPr lang="en-US" altLang="zh-TW" dirty="0"/>
          </a:p>
        </p:txBody>
      </p:sp>
      <p:sp>
        <p:nvSpPr>
          <p:cNvPr id="7" name="Rectangle 14"/>
          <p:cNvSpPr>
            <a:spLocks noChangeArrowheads="1"/>
          </p:cNvSpPr>
          <p:nvPr/>
        </p:nvSpPr>
        <p:spPr bwMode="auto">
          <a:xfrm>
            <a:off x="689862" y="1249015"/>
            <a:ext cx="845413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kumimoji="0" lang="zh-TW" altLang="en-US" sz="1400" b="1" dirty="0">
                <a:solidFill>
                  <a:srgbClr val="000000"/>
                </a:solidFill>
                <a:latin typeface="+mj-ea"/>
                <a:ea typeface="+mj-ea"/>
              </a:rPr>
              <a:t>資料來源</a:t>
            </a:r>
            <a:r>
              <a:rPr kumimoji="0" lang="en-US" altLang="zh-TW" sz="1400" b="1" dirty="0">
                <a:solidFill>
                  <a:srgbClr val="000000"/>
                </a:solidFill>
                <a:latin typeface="+mj-ea"/>
                <a:ea typeface="+mj-ea"/>
              </a:rPr>
              <a:t>:</a:t>
            </a:r>
            <a:r>
              <a:rPr kumimoji="0" lang="zh-TW" altLang="en-US" sz="1400" b="1" dirty="0">
                <a:solidFill>
                  <a:srgbClr val="000000"/>
                </a:solidFill>
                <a:latin typeface="+mj-ea"/>
                <a:ea typeface="+mj-ea"/>
              </a:rPr>
              <a:t>結直腸癌照護網：</a:t>
            </a:r>
            <a:r>
              <a:rPr kumimoji="0" lang="en-US" altLang="zh-TW" sz="1400" b="1" dirty="0">
                <a:solidFill>
                  <a:srgbClr val="000000"/>
                </a:solidFill>
                <a:latin typeface="+mj-ea"/>
                <a:ea typeface="+mj-ea"/>
              </a:rPr>
              <a:t>http://www.crctw.org/crctw_web/QA_&amp;xargs=0&amp;pstart=1&amp;b=11 </a:t>
            </a:r>
          </a:p>
        </p:txBody>
      </p:sp>
    </p:spTree>
    <p:extLst>
      <p:ext uri="{BB962C8B-B14F-4D97-AF65-F5344CB8AC3E}">
        <p14:creationId xmlns:p14="http://schemas.microsoft.com/office/powerpoint/2010/main" xmlns="" val="537850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normAutofit/>
          </a:bodyPr>
          <a:lstStyle/>
          <a:p>
            <a:pPr eaLnBrk="1" hangingPunct="1"/>
            <a:r>
              <a:rPr lang="zh-TW" altLang="en-US" sz="4000" b="1" dirty="0">
                <a:latin typeface="微軟正黑體" panose="020B0604030504040204" pitchFamily="34" charset="-120"/>
                <a:ea typeface="微軟正黑體" panose="020B0604030504040204" pitchFamily="34" charset="-120"/>
              </a:rPr>
              <a:t>化學治療破壞細胞的生長</a:t>
            </a:r>
          </a:p>
        </p:txBody>
      </p:sp>
      <p:sp>
        <p:nvSpPr>
          <p:cNvPr id="5" name="內容版面配置區 4"/>
          <p:cNvSpPr>
            <a:spLocks noGrp="1"/>
          </p:cNvSpPr>
          <p:nvPr>
            <p:ph sz="quarter" idx="1"/>
          </p:nvPr>
        </p:nvSpPr>
        <p:spPr>
          <a:xfrm>
            <a:off x="612648" y="1916832"/>
            <a:ext cx="7991800" cy="4107160"/>
          </a:xfrm>
        </p:spPr>
        <p:txBody>
          <a:bodyPr>
            <a:normAutofit/>
          </a:bodyPr>
          <a:lstStyle/>
          <a:p>
            <a:r>
              <a:rPr lang="zh-TW" altLang="en-US" sz="2400" dirty="0"/>
              <a:t>因為化學治療藥物大多是針對生長快速的細胞做攻擊，所以也會造成正常細胞的受損，因而產生一些副作用</a:t>
            </a:r>
            <a:endParaRPr lang="en-US" altLang="zh-TW" sz="2400" dirty="0"/>
          </a:p>
        </p:txBody>
      </p:sp>
      <p:sp>
        <p:nvSpPr>
          <p:cNvPr id="6" name="Rectangle 14"/>
          <p:cNvSpPr>
            <a:spLocks noChangeArrowheads="1"/>
          </p:cNvSpPr>
          <p:nvPr/>
        </p:nvSpPr>
        <p:spPr bwMode="auto">
          <a:xfrm>
            <a:off x="689862" y="1249015"/>
            <a:ext cx="845413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kumimoji="0" lang="zh-TW" altLang="en-US" sz="1400" b="1" dirty="0">
                <a:solidFill>
                  <a:srgbClr val="000000"/>
                </a:solidFill>
                <a:latin typeface="+mj-ea"/>
                <a:ea typeface="+mj-ea"/>
              </a:rPr>
              <a:t>資料來源</a:t>
            </a:r>
            <a:r>
              <a:rPr kumimoji="0" lang="en-US" altLang="zh-TW" sz="1400" b="1" dirty="0">
                <a:solidFill>
                  <a:srgbClr val="000000"/>
                </a:solidFill>
                <a:latin typeface="+mj-ea"/>
                <a:ea typeface="+mj-ea"/>
              </a:rPr>
              <a:t>:</a:t>
            </a:r>
            <a:r>
              <a:rPr kumimoji="0" lang="zh-TW" altLang="en-US" sz="1400" b="1" dirty="0">
                <a:solidFill>
                  <a:srgbClr val="000000"/>
                </a:solidFill>
                <a:latin typeface="+mj-ea"/>
                <a:ea typeface="+mj-ea"/>
              </a:rPr>
              <a:t> 藥品仿單</a:t>
            </a:r>
            <a:endParaRPr kumimoji="0" lang="en-US" altLang="zh-TW" sz="1400" b="1" dirty="0">
              <a:solidFill>
                <a:srgbClr val="000000"/>
              </a:solidFill>
              <a:latin typeface="+mj-ea"/>
              <a:ea typeface="+mj-ea"/>
            </a:endParaRPr>
          </a:p>
        </p:txBody>
      </p:sp>
      <p:graphicFrame>
        <p:nvGraphicFramePr>
          <p:cNvPr id="7" name="表格 6"/>
          <p:cNvGraphicFramePr>
            <a:graphicFrameLocks noGrp="1"/>
          </p:cNvGraphicFramePr>
          <p:nvPr>
            <p:extLst>
              <p:ext uri="{D42A27DB-BD31-4B8C-83A1-F6EECF244321}">
                <p14:modId xmlns:p14="http://schemas.microsoft.com/office/powerpoint/2010/main" xmlns="" val="2029728918"/>
              </p:ext>
            </p:extLst>
          </p:nvPr>
        </p:nvGraphicFramePr>
        <p:xfrm>
          <a:off x="755576" y="2996952"/>
          <a:ext cx="7560840" cy="2895600"/>
        </p:xfrm>
        <a:graphic>
          <a:graphicData uri="http://schemas.openxmlformats.org/drawingml/2006/table">
            <a:tbl>
              <a:tblPr firstRow="1" bandRow="1">
                <a:tableStyleId>{5C22544A-7EE6-4342-B048-85BDC9FD1C3A}</a:tableStyleId>
              </a:tblPr>
              <a:tblGrid>
                <a:gridCol w="1656184">
                  <a:extLst>
                    <a:ext uri="{9D8B030D-6E8A-4147-A177-3AD203B41FA5}">
                      <a16:colId xmlns:a16="http://schemas.microsoft.com/office/drawing/2014/main" xmlns="" val="20000"/>
                    </a:ext>
                  </a:extLst>
                </a:gridCol>
                <a:gridCol w="5904656">
                  <a:extLst>
                    <a:ext uri="{9D8B030D-6E8A-4147-A177-3AD203B41FA5}">
                      <a16:colId xmlns:a16="http://schemas.microsoft.com/office/drawing/2014/main" xmlns="" val="20001"/>
                    </a:ext>
                  </a:extLst>
                </a:gridCol>
              </a:tblGrid>
              <a:tr h="370840">
                <a:tc>
                  <a:txBody>
                    <a:bodyPr/>
                    <a:lstStyle/>
                    <a:p>
                      <a:r>
                        <a:rPr lang="zh-TW" altLang="en-US" sz="2000" dirty="0"/>
                        <a:t>化療藥品</a:t>
                      </a:r>
                    </a:p>
                  </a:txBody>
                  <a:tcPr/>
                </a:tc>
                <a:tc>
                  <a:txBody>
                    <a:bodyPr/>
                    <a:lstStyle/>
                    <a:p>
                      <a:r>
                        <a:rPr lang="zh-TW" altLang="en-US" sz="2000" dirty="0"/>
                        <a:t>常見副作用</a:t>
                      </a:r>
                    </a:p>
                  </a:txBody>
                  <a:tcPr/>
                </a:tc>
                <a:extLst>
                  <a:ext uri="{0D108BD9-81ED-4DB2-BD59-A6C34878D82A}">
                    <a16:rowId xmlns:a16="http://schemas.microsoft.com/office/drawing/2014/main" xmlns="" val="10000"/>
                  </a:ext>
                </a:extLst>
              </a:tr>
              <a:tr h="370840">
                <a:tc>
                  <a:txBody>
                    <a:bodyPr/>
                    <a:lstStyle/>
                    <a:p>
                      <a:r>
                        <a:rPr lang="en-US" altLang="zh-TW" sz="2000" dirty="0"/>
                        <a:t>5-FU</a:t>
                      </a:r>
                      <a:endParaRPr lang="zh-TW" altLang="en-US" sz="2000" dirty="0"/>
                    </a:p>
                  </a:txBody>
                  <a:tcPr/>
                </a:tc>
                <a:tc>
                  <a:txBody>
                    <a:bodyPr/>
                    <a:lstStyle/>
                    <a:p>
                      <a:r>
                        <a:rPr lang="zh-TW" altLang="en-US" sz="2000" dirty="0">
                          <a:effectLst/>
                        </a:rPr>
                        <a:t>厭食、噁心、嘔吐、口腔炎、黏膜炎、腹瀉、禿髮、貧血、嗜中性白血球過低、血小板過低</a:t>
                      </a:r>
                      <a:endParaRPr lang="zh-TW" altLang="en-US" sz="2000" dirty="0"/>
                    </a:p>
                  </a:txBody>
                  <a:tcPr/>
                </a:tc>
                <a:extLst>
                  <a:ext uri="{0D108BD9-81ED-4DB2-BD59-A6C34878D82A}">
                    <a16:rowId xmlns:a16="http://schemas.microsoft.com/office/drawing/2014/main" xmlns="" val="10001"/>
                  </a:ext>
                </a:extLst>
              </a:tr>
              <a:tr h="370840">
                <a:tc>
                  <a:txBody>
                    <a:bodyPr/>
                    <a:lstStyle/>
                    <a:p>
                      <a:r>
                        <a:rPr lang="en-US" altLang="zh-TW" sz="2000" dirty="0" err="1"/>
                        <a:t>Oxaliplatin</a:t>
                      </a:r>
                      <a:r>
                        <a:rPr lang="en-US" altLang="zh-TW" sz="2000" dirty="0"/>
                        <a:t> </a:t>
                      </a:r>
                      <a:endParaRPr lang="zh-TW" altLang="en-US" sz="2000" dirty="0"/>
                    </a:p>
                  </a:txBody>
                  <a:tcPr/>
                </a:tc>
                <a:tc>
                  <a:txBody>
                    <a:bodyPr/>
                    <a:lstStyle/>
                    <a:p>
                      <a:r>
                        <a:rPr lang="zh-TW" altLang="en-US" sz="2000" dirty="0">
                          <a:effectLst/>
                        </a:rPr>
                        <a:t>週邊神經毒性、腹瀉、噁心、嘔吐、黏膜炎、嗜中性球降低、、血小板減少症</a:t>
                      </a:r>
                      <a:endParaRPr lang="zh-TW" altLang="en-US" sz="2000" dirty="0"/>
                    </a:p>
                  </a:txBody>
                  <a:tcPr/>
                </a:tc>
                <a:extLst>
                  <a:ext uri="{0D108BD9-81ED-4DB2-BD59-A6C34878D82A}">
                    <a16:rowId xmlns:a16="http://schemas.microsoft.com/office/drawing/2014/main" xmlns="" val="10002"/>
                  </a:ext>
                </a:extLst>
              </a:tr>
              <a:tr h="370840">
                <a:tc>
                  <a:txBody>
                    <a:bodyPr/>
                    <a:lstStyle/>
                    <a:p>
                      <a:r>
                        <a:rPr lang="en-US" altLang="zh-TW" sz="2000" dirty="0" err="1"/>
                        <a:t>Irinotecan</a:t>
                      </a:r>
                      <a:endParaRPr lang="zh-TW" altLang="en-US" sz="2000" dirty="0"/>
                    </a:p>
                  </a:txBody>
                  <a:tcPr/>
                </a:tc>
                <a:tc>
                  <a:txBody>
                    <a:bodyPr/>
                    <a:lstStyle/>
                    <a:p>
                      <a:r>
                        <a:rPr lang="zh-TW" altLang="en-US" sz="2000" dirty="0"/>
                        <a:t>噁心、嘔吐、腹瀉、嗜中性球降低</a:t>
                      </a:r>
                    </a:p>
                  </a:txBody>
                  <a:tcPr/>
                </a:tc>
                <a:extLst>
                  <a:ext uri="{0D108BD9-81ED-4DB2-BD59-A6C34878D82A}">
                    <a16:rowId xmlns:a16="http://schemas.microsoft.com/office/drawing/2014/main" xmlns="" val="10003"/>
                  </a:ext>
                </a:extLst>
              </a:tr>
              <a:tr h="370840">
                <a:tc>
                  <a:txBody>
                    <a:bodyPr/>
                    <a:lstStyle/>
                    <a:p>
                      <a:r>
                        <a:rPr lang="en-US" altLang="zh-TW" sz="2000" dirty="0" err="1"/>
                        <a:t>Capecitabine</a:t>
                      </a:r>
                      <a:endParaRPr lang="zh-TW" altLang="en-US" sz="2000" dirty="0"/>
                    </a:p>
                  </a:txBody>
                  <a:tcPr/>
                </a:tc>
                <a:tc>
                  <a:txBody>
                    <a:bodyPr/>
                    <a:lstStyle/>
                    <a:p>
                      <a:r>
                        <a:rPr lang="zh-TW" altLang="en-US" sz="2000" dirty="0">
                          <a:effectLst/>
                        </a:rPr>
                        <a:t>噁心、嘔吐、腹瀉、口腔炎、手足症候群</a:t>
                      </a:r>
                      <a:r>
                        <a:rPr lang="en-US" altLang="zh-TW" sz="2000" dirty="0">
                          <a:effectLst/>
                        </a:rPr>
                        <a:t>(</a:t>
                      </a:r>
                      <a:r>
                        <a:rPr lang="zh-TW" altLang="en-US" sz="2000" dirty="0">
                          <a:effectLst/>
                        </a:rPr>
                        <a:t>手腳感覺異常、麻痺、刺痛</a:t>
                      </a:r>
                      <a:r>
                        <a:rPr lang="en-US" altLang="zh-TW" sz="2000" dirty="0">
                          <a:effectLst/>
                        </a:rPr>
                        <a:t>)</a:t>
                      </a:r>
                      <a:r>
                        <a:rPr lang="zh-TW" altLang="en-US" sz="2000" dirty="0">
                          <a:effectLst/>
                        </a:rPr>
                        <a:t>、疲倦 </a:t>
                      </a:r>
                      <a:endParaRPr lang="zh-TW" altLang="en-US" sz="2000" dirty="0"/>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xmlns="" val="1404332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物件 3" hidden="1"/>
          <p:cNvGraphicFramePr>
            <a:graphicFrameLocks noChangeAspect="1"/>
          </p:cNvGraphicFramePr>
          <p:nvPr>
            <p:extLst>
              <p:ext uri="{D42A27DB-BD31-4B8C-83A1-F6EECF244321}">
                <p14:modId xmlns:p14="http://schemas.microsoft.com/office/powerpoint/2010/main" xmlns="" val="518565145"/>
              </p:ext>
            </p:extLst>
          </p:nvPr>
        </p:nvGraphicFramePr>
        <p:xfrm>
          <a:off x="1588" y="1588"/>
          <a:ext cx="1587" cy="1587"/>
        </p:xfrm>
        <a:graphic>
          <a:graphicData uri="http://schemas.openxmlformats.org/presentationml/2006/ole">
            <p:oleObj spid="_x0000_s35939" name="think-cell Slide" r:id="rId4" imgW="360" imgH="360" progId="">
              <p:embed/>
            </p:oleObj>
          </a:graphicData>
        </a:graphic>
      </p:graphicFrame>
      <p:pic>
        <p:nvPicPr>
          <p:cNvPr id="35870" name="Picture 30" descr="標靶治療示意圖"/>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652120" y="548680"/>
            <a:ext cx="2808312" cy="2279810"/>
          </a:xfrm>
          <a:prstGeom prst="rect">
            <a:avLst/>
          </a:prstGeom>
          <a:noFill/>
          <a:extLst>
            <a:ext uri="{909E8E84-426E-40DD-AFC4-6F175D3DCCD1}">
              <a14:hiddenFill xmlns:a14="http://schemas.microsoft.com/office/drawing/2010/main" xmlns="">
                <a:solidFill>
                  <a:srgbClr val="FFFFFF"/>
                </a:solidFill>
              </a14:hiddenFill>
            </a:ext>
          </a:extLst>
        </p:spPr>
      </p:pic>
      <p:sp>
        <p:nvSpPr>
          <p:cNvPr id="37890" name="Rectangle 2"/>
          <p:cNvSpPr>
            <a:spLocks noGrp="1" noChangeArrowheads="1"/>
          </p:cNvSpPr>
          <p:nvPr>
            <p:ph type="title"/>
          </p:nvPr>
        </p:nvSpPr>
        <p:spPr>
          <a:xfrm>
            <a:off x="1403648" y="877813"/>
            <a:ext cx="8153400" cy="990600"/>
          </a:xfrm>
        </p:spPr>
        <p:txBody>
          <a:bodyPr>
            <a:noAutofit/>
          </a:bodyPr>
          <a:lstStyle/>
          <a:p>
            <a:pPr eaLnBrk="1" hangingPunct="1"/>
            <a:r>
              <a:rPr lang="zh-TW" altLang="en-US" sz="6600" b="1" dirty="0">
                <a:solidFill>
                  <a:srgbClr val="FF0000"/>
                </a:solidFill>
                <a:latin typeface="微軟正黑體" panose="020B0604030504040204" pitchFamily="34" charset="-120"/>
                <a:ea typeface="微軟正黑體" panose="020B0604030504040204" pitchFamily="34" charset="-120"/>
              </a:rPr>
              <a:t>標靶治療</a:t>
            </a:r>
            <a:r>
              <a:rPr lang="zh-TW" altLang="en-US" sz="6600" dirty="0">
                <a:solidFill>
                  <a:srgbClr val="FF0000"/>
                </a:solidFill>
                <a:latin typeface="微軟正黑體" panose="020B0604030504040204" pitchFamily="34" charset="-120"/>
                <a:ea typeface="微軟正黑體" panose="020B0604030504040204" pitchFamily="34" charset="-120"/>
              </a:rPr>
              <a:t> </a:t>
            </a:r>
          </a:p>
        </p:txBody>
      </p:sp>
      <p:sp>
        <p:nvSpPr>
          <p:cNvPr id="6" name="內容版面配置區 5"/>
          <p:cNvSpPr>
            <a:spLocks noGrp="1"/>
          </p:cNvSpPr>
          <p:nvPr>
            <p:ph sz="quarter" idx="1"/>
          </p:nvPr>
        </p:nvSpPr>
        <p:spPr>
          <a:xfrm>
            <a:off x="588656" y="3003710"/>
            <a:ext cx="7775776" cy="4495800"/>
          </a:xfrm>
        </p:spPr>
        <p:txBody>
          <a:bodyPr>
            <a:normAutofit/>
          </a:bodyPr>
          <a:lstStyle/>
          <a:p>
            <a:r>
              <a:rPr lang="zh-TW" altLang="en-US" sz="3600" b="1" dirty="0"/>
              <a:t>「標靶治療」，是利用癌細胞中某些正常細胞缺乏的特殊構造，鎖定這些目標，用專一性的藥物攻擊，來達到攻擊並阻斷腫瘤生長的目的</a:t>
            </a:r>
          </a:p>
        </p:txBody>
      </p:sp>
    </p:spTree>
    <p:extLst>
      <p:ext uri="{BB962C8B-B14F-4D97-AF65-F5344CB8AC3E}">
        <p14:creationId xmlns:p14="http://schemas.microsoft.com/office/powerpoint/2010/main" xmlns="" val="1278248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物件 3" hidden="1"/>
          <p:cNvGraphicFramePr>
            <a:graphicFrameLocks noChangeAspect="1"/>
          </p:cNvGraphicFramePr>
          <p:nvPr>
            <p:extLst>
              <p:ext uri="{D42A27DB-BD31-4B8C-83A1-F6EECF244321}">
                <p14:modId xmlns:p14="http://schemas.microsoft.com/office/powerpoint/2010/main" xmlns="" val="518565145"/>
              </p:ext>
            </p:extLst>
          </p:nvPr>
        </p:nvGraphicFramePr>
        <p:xfrm>
          <a:off x="1588" y="1588"/>
          <a:ext cx="1587" cy="1587"/>
        </p:xfrm>
        <a:graphic>
          <a:graphicData uri="http://schemas.openxmlformats.org/presentationml/2006/ole">
            <p:oleObj spid="_x0000_s46112" name="think-cell Slide" r:id="rId4" imgW="360" imgH="360" progId="">
              <p:embed/>
            </p:oleObj>
          </a:graphicData>
        </a:graphic>
      </p:graphicFrame>
      <p:sp>
        <p:nvSpPr>
          <p:cNvPr id="37890" name="Rectangle 2"/>
          <p:cNvSpPr>
            <a:spLocks noGrp="1" noChangeArrowheads="1"/>
          </p:cNvSpPr>
          <p:nvPr>
            <p:ph type="title"/>
          </p:nvPr>
        </p:nvSpPr>
        <p:spPr/>
        <p:txBody>
          <a:bodyPr>
            <a:normAutofit/>
          </a:bodyPr>
          <a:lstStyle/>
          <a:p>
            <a:pPr eaLnBrk="1" hangingPunct="1"/>
            <a:r>
              <a:rPr lang="zh-TW" altLang="en-US" sz="4000" b="1" dirty="0">
                <a:latin typeface="微軟正黑體" panose="020B0604030504040204" pitchFamily="34" charset="-120"/>
                <a:ea typeface="微軟正黑體" panose="020B0604030504040204" pitchFamily="34" charset="-120"/>
              </a:rPr>
              <a:t>大腸直腸癌的</a:t>
            </a:r>
            <a:r>
              <a:rPr lang="zh-CN" altLang="en-US" sz="4000" b="1" dirty="0">
                <a:latin typeface="微軟正黑體" panose="020B0604030504040204" pitchFamily="34" charset="-120"/>
                <a:ea typeface="微軟正黑體" panose="020B0604030504040204" pitchFamily="34" charset="-120"/>
              </a:rPr>
              <a:t>化學</a:t>
            </a:r>
            <a:r>
              <a:rPr lang="zh-TW" altLang="en-US" sz="4000" b="1" dirty="0">
                <a:latin typeface="微軟正黑體" panose="020B0604030504040204" pitchFamily="34" charset="-120"/>
                <a:ea typeface="微軟正黑體" panose="020B0604030504040204" pitchFamily="34" charset="-120"/>
              </a:rPr>
              <a:t>治療</a:t>
            </a:r>
            <a:r>
              <a:rPr lang="zh-TW" altLang="en-US" sz="4000" dirty="0">
                <a:latin typeface="微軟正黑體" panose="020B0604030504040204" pitchFamily="34" charset="-120"/>
                <a:ea typeface="微軟正黑體" panose="020B0604030504040204" pitchFamily="34" charset="-120"/>
              </a:rPr>
              <a:t> </a:t>
            </a:r>
          </a:p>
        </p:txBody>
      </p:sp>
      <p:sp>
        <p:nvSpPr>
          <p:cNvPr id="10" name="Rectangle 14"/>
          <p:cNvSpPr>
            <a:spLocks noChangeArrowheads="1"/>
          </p:cNvSpPr>
          <p:nvPr/>
        </p:nvSpPr>
        <p:spPr bwMode="auto">
          <a:xfrm>
            <a:off x="586328" y="1228397"/>
            <a:ext cx="845413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kumimoji="0" lang="zh-TW" altLang="en-US" sz="1400" b="1" dirty="0">
                <a:solidFill>
                  <a:srgbClr val="000000"/>
                </a:solidFill>
                <a:latin typeface="+mj-ea"/>
                <a:ea typeface="+mj-ea"/>
              </a:rPr>
              <a:t>資料來源</a:t>
            </a:r>
            <a:r>
              <a:rPr kumimoji="0" lang="en-US" altLang="zh-TW" sz="1400" b="1" dirty="0">
                <a:solidFill>
                  <a:srgbClr val="000000"/>
                </a:solidFill>
                <a:latin typeface="+mj-ea"/>
                <a:ea typeface="+mj-ea"/>
              </a:rPr>
              <a:t>:</a:t>
            </a:r>
            <a:r>
              <a:rPr kumimoji="0" lang="zh-TW" altLang="en-US" sz="1400" b="1" dirty="0">
                <a:solidFill>
                  <a:srgbClr val="000000"/>
                </a:solidFill>
                <a:latin typeface="+mj-ea"/>
                <a:ea typeface="+mj-ea"/>
              </a:rPr>
              <a:t> 藥品仿單</a:t>
            </a:r>
            <a:endParaRPr kumimoji="0" lang="en-US" altLang="zh-TW" sz="1400" b="1" dirty="0">
              <a:solidFill>
                <a:srgbClr val="000000"/>
              </a:solidFill>
              <a:latin typeface="+mj-ea"/>
              <a:ea typeface="+mj-ea"/>
            </a:endParaRPr>
          </a:p>
        </p:txBody>
      </p:sp>
      <p:pic>
        <p:nvPicPr>
          <p:cNvPr id="2" name="圖片 1">
            <a:extLst>
              <a:ext uri="{FF2B5EF4-FFF2-40B4-BE49-F238E27FC236}">
                <a16:creationId xmlns:a16="http://schemas.microsoft.com/office/drawing/2014/main" xmlns="" id="{022AD730-9E22-1349-B148-27365A547A20}"/>
              </a:ext>
            </a:extLst>
          </p:cNvPr>
          <p:cNvPicPr>
            <a:picLocks noChangeAspect="1"/>
          </p:cNvPicPr>
          <p:nvPr/>
        </p:nvPicPr>
        <p:blipFill>
          <a:blip r:embed="rId5" cstate="print"/>
          <a:stretch>
            <a:fillRect/>
          </a:stretch>
        </p:blipFill>
        <p:spPr>
          <a:xfrm>
            <a:off x="72833" y="1776360"/>
            <a:ext cx="8963663" cy="4388944"/>
          </a:xfrm>
          <a:prstGeom prst="rect">
            <a:avLst/>
          </a:prstGeom>
        </p:spPr>
      </p:pic>
    </p:spTree>
    <p:extLst>
      <p:ext uri="{BB962C8B-B14F-4D97-AF65-F5344CB8AC3E}">
        <p14:creationId xmlns:p14="http://schemas.microsoft.com/office/powerpoint/2010/main" xmlns="" val="19410889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物件 3" hidden="1"/>
          <p:cNvGraphicFramePr>
            <a:graphicFrameLocks noChangeAspect="1"/>
          </p:cNvGraphicFramePr>
          <p:nvPr>
            <p:extLst/>
          </p:nvPr>
        </p:nvGraphicFramePr>
        <p:xfrm>
          <a:off x="1588" y="1588"/>
          <a:ext cx="1587" cy="1587"/>
        </p:xfrm>
        <a:graphic>
          <a:graphicData uri="http://schemas.openxmlformats.org/presentationml/2006/ole">
            <p:oleObj spid="_x0000_s78859" name="think-cell Slide" r:id="rId4" imgW="360" imgH="360" progId="">
              <p:embed/>
            </p:oleObj>
          </a:graphicData>
        </a:graphic>
      </p:graphicFrame>
      <p:sp>
        <p:nvSpPr>
          <p:cNvPr id="37890" name="Rectangle 2"/>
          <p:cNvSpPr>
            <a:spLocks noGrp="1" noChangeArrowheads="1"/>
          </p:cNvSpPr>
          <p:nvPr>
            <p:ph type="title"/>
          </p:nvPr>
        </p:nvSpPr>
        <p:spPr/>
        <p:txBody>
          <a:bodyPr>
            <a:normAutofit/>
          </a:bodyPr>
          <a:lstStyle/>
          <a:p>
            <a:pPr eaLnBrk="1" hangingPunct="1"/>
            <a:r>
              <a:rPr lang="zh-TW" altLang="en-US" sz="4000" b="1" dirty="0">
                <a:latin typeface="微軟正黑體" panose="020B0604030504040204" pitchFamily="34" charset="-120"/>
                <a:ea typeface="微軟正黑體" panose="020B0604030504040204" pitchFamily="34" charset="-120"/>
              </a:rPr>
              <a:t>大腸直腸癌的標靶治療</a:t>
            </a:r>
            <a:r>
              <a:rPr lang="zh-TW" altLang="en-US" sz="4000" dirty="0">
                <a:latin typeface="微軟正黑體" panose="020B0604030504040204" pitchFamily="34" charset="-120"/>
                <a:ea typeface="微軟正黑體" panose="020B0604030504040204" pitchFamily="34" charset="-120"/>
              </a:rPr>
              <a:t> </a:t>
            </a:r>
          </a:p>
        </p:txBody>
      </p:sp>
      <p:sp>
        <p:nvSpPr>
          <p:cNvPr id="10" name="Rectangle 14"/>
          <p:cNvSpPr>
            <a:spLocks noChangeArrowheads="1"/>
          </p:cNvSpPr>
          <p:nvPr/>
        </p:nvSpPr>
        <p:spPr bwMode="auto">
          <a:xfrm>
            <a:off x="586328" y="1228397"/>
            <a:ext cx="845413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kumimoji="0" lang="zh-TW" altLang="en-US" sz="1400" b="1" dirty="0">
                <a:solidFill>
                  <a:srgbClr val="000000"/>
                </a:solidFill>
                <a:latin typeface="+mj-ea"/>
                <a:ea typeface="+mj-ea"/>
              </a:rPr>
              <a:t>資料來源</a:t>
            </a:r>
            <a:r>
              <a:rPr kumimoji="0" lang="en-US" altLang="zh-TW" sz="1400" b="1" dirty="0">
                <a:solidFill>
                  <a:srgbClr val="000000"/>
                </a:solidFill>
                <a:latin typeface="+mj-ea"/>
                <a:ea typeface="+mj-ea"/>
              </a:rPr>
              <a:t>:</a:t>
            </a:r>
            <a:r>
              <a:rPr kumimoji="0" lang="zh-TW" altLang="en-US" sz="1400" b="1" dirty="0">
                <a:solidFill>
                  <a:srgbClr val="000000"/>
                </a:solidFill>
                <a:latin typeface="+mj-ea"/>
                <a:ea typeface="+mj-ea"/>
              </a:rPr>
              <a:t> 藥品仿單</a:t>
            </a:r>
            <a:endParaRPr kumimoji="0" lang="en-US" altLang="zh-TW" sz="1400" b="1" dirty="0">
              <a:solidFill>
                <a:srgbClr val="000000"/>
              </a:solidFill>
              <a:latin typeface="+mj-ea"/>
              <a:ea typeface="+mj-ea"/>
            </a:endParaRPr>
          </a:p>
        </p:txBody>
      </p:sp>
      <p:pic>
        <p:nvPicPr>
          <p:cNvPr id="2" name="圖片 1">
            <a:extLst>
              <a:ext uri="{FF2B5EF4-FFF2-40B4-BE49-F238E27FC236}">
                <a16:creationId xmlns:a16="http://schemas.microsoft.com/office/drawing/2014/main" xmlns="" id="{714B9B02-3398-784C-B6D4-42F393F61A29}"/>
              </a:ext>
            </a:extLst>
          </p:cNvPr>
          <p:cNvPicPr>
            <a:picLocks noChangeAspect="1"/>
          </p:cNvPicPr>
          <p:nvPr/>
        </p:nvPicPr>
        <p:blipFill>
          <a:blip r:embed="rId5" cstate="print"/>
          <a:stretch>
            <a:fillRect/>
          </a:stretch>
        </p:blipFill>
        <p:spPr>
          <a:xfrm>
            <a:off x="1403648" y="1526032"/>
            <a:ext cx="6682084" cy="5259660"/>
          </a:xfrm>
          <a:prstGeom prst="rect">
            <a:avLst/>
          </a:prstGeom>
        </p:spPr>
      </p:pic>
    </p:spTree>
    <p:extLst>
      <p:ext uri="{BB962C8B-B14F-4D97-AF65-F5344CB8AC3E}">
        <p14:creationId xmlns:p14="http://schemas.microsoft.com/office/powerpoint/2010/main" xmlns="" val="7430674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4BC32432-9F04-D24C-8C7D-E78798318DCB}"/>
              </a:ext>
            </a:extLst>
          </p:cNvPr>
          <p:cNvSpPr>
            <a:spLocks noGrp="1"/>
          </p:cNvSpPr>
          <p:nvPr>
            <p:ph type="title"/>
          </p:nvPr>
        </p:nvSpPr>
        <p:spPr/>
        <p:txBody>
          <a:bodyPr/>
          <a:lstStyle/>
          <a:p>
            <a:r>
              <a:rPr lang="zh-TW" altLang="en-US" b="1" dirty="0">
                <a:latin typeface="微軟正黑體" panose="020B0604030504040204" pitchFamily="34" charset="-120"/>
              </a:rPr>
              <a:t>標靶治療</a:t>
            </a:r>
            <a:r>
              <a:rPr lang="zh-CN" altLang="en-US" b="1" dirty="0">
                <a:latin typeface="微軟正黑體" panose="020B0604030504040204" pitchFamily="34" charset="-120"/>
              </a:rPr>
              <a:t>的機轉</a:t>
            </a:r>
            <a:endParaRPr kumimoji="1" lang="zh-TW" altLang="en-US" dirty="0"/>
          </a:p>
        </p:txBody>
      </p:sp>
      <p:pic>
        <p:nvPicPr>
          <p:cNvPr id="4" name="內容版面配置區 3">
            <a:extLst>
              <a:ext uri="{FF2B5EF4-FFF2-40B4-BE49-F238E27FC236}">
                <a16:creationId xmlns:a16="http://schemas.microsoft.com/office/drawing/2014/main" xmlns="" id="{7D698B40-5946-E845-A726-E59CB2DA7804}"/>
              </a:ext>
            </a:extLst>
          </p:cNvPr>
          <p:cNvPicPr>
            <a:picLocks noGrp="1" noChangeAspect="1"/>
          </p:cNvPicPr>
          <p:nvPr>
            <p:ph sz="quarter" idx="1"/>
          </p:nvPr>
        </p:nvPicPr>
        <p:blipFill>
          <a:blip r:embed="rId2" cstate="print"/>
          <a:stretch>
            <a:fillRect/>
          </a:stretch>
        </p:blipFill>
        <p:spPr>
          <a:xfrm>
            <a:off x="366074" y="1556792"/>
            <a:ext cx="8399974" cy="5035073"/>
          </a:xfrm>
          <a:prstGeom prst="rect">
            <a:avLst/>
          </a:prstGeom>
        </p:spPr>
      </p:pic>
    </p:spTree>
    <p:extLst>
      <p:ext uri="{BB962C8B-B14F-4D97-AF65-F5344CB8AC3E}">
        <p14:creationId xmlns:p14="http://schemas.microsoft.com/office/powerpoint/2010/main" xmlns="" val="21313963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A3F28547-FD50-514A-9715-D9C05A991388}"/>
              </a:ext>
            </a:extLst>
          </p:cNvPr>
          <p:cNvSpPr>
            <a:spLocks noGrp="1"/>
          </p:cNvSpPr>
          <p:nvPr>
            <p:ph type="title"/>
          </p:nvPr>
        </p:nvSpPr>
        <p:spPr/>
        <p:txBody>
          <a:bodyPr/>
          <a:lstStyle/>
          <a:p>
            <a:r>
              <a:rPr kumimoji="1" lang="zh-CN" altLang="en-US" dirty="0"/>
              <a:t>標靶治療很精準嗎？</a:t>
            </a:r>
            <a:endParaRPr kumimoji="1" lang="zh-TW" altLang="en-US" dirty="0"/>
          </a:p>
        </p:txBody>
      </p:sp>
      <p:pic>
        <p:nvPicPr>
          <p:cNvPr id="4" name="內容版面配置區 3">
            <a:extLst>
              <a:ext uri="{FF2B5EF4-FFF2-40B4-BE49-F238E27FC236}">
                <a16:creationId xmlns:a16="http://schemas.microsoft.com/office/drawing/2014/main" xmlns="" id="{67DFC8B9-C05D-C141-9A31-4C0051950104}"/>
              </a:ext>
            </a:extLst>
          </p:cNvPr>
          <p:cNvPicPr>
            <a:picLocks noGrp="1" noChangeAspect="1"/>
          </p:cNvPicPr>
          <p:nvPr>
            <p:ph sz="quarter" idx="1"/>
          </p:nvPr>
        </p:nvPicPr>
        <p:blipFill>
          <a:blip r:embed="rId2" cstate="print"/>
          <a:stretch>
            <a:fillRect/>
          </a:stretch>
        </p:blipFill>
        <p:spPr>
          <a:xfrm>
            <a:off x="2627784" y="1520508"/>
            <a:ext cx="4608512" cy="5202882"/>
          </a:xfrm>
          <a:prstGeom prst="rect">
            <a:avLst/>
          </a:prstGeom>
        </p:spPr>
      </p:pic>
    </p:spTree>
    <p:extLst>
      <p:ext uri="{BB962C8B-B14F-4D97-AF65-F5344CB8AC3E}">
        <p14:creationId xmlns:p14="http://schemas.microsoft.com/office/powerpoint/2010/main" xmlns="" val="6499392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135C3AF0-BC4A-0341-945C-68850CE01141}"/>
              </a:ext>
            </a:extLst>
          </p:cNvPr>
          <p:cNvSpPr>
            <a:spLocks noGrp="1"/>
          </p:cNvSpPr>
          <p:nvPr>
            <p:ph type="title"/>
          </p:nvPr>
        </p:nvSpPr>
        <p:spPr/>
        <p:txBody>
          <a:bodyPr/>
          <a:lstStyle/>
          <a:p>
            <a:endParaRPr kumimoji="1" lang="zh-TW" altLang="en-US"/>
          </a:p>
        </p:txBody>
      </p:sp>
      <p:pic>
        <p:nvPicPr>
          <p:cNvPr id="4" name="內容版面配置區 3">
            <a:extLst>
              <a:ext uri="{FF2B5EF4-FFF2-40B4-BE49-F238E27FC236}">
                <a16:creationId xmlns:a16="http://schemas.microsoft.com/office/drawing/2014/main" xmlns="" id="{4EE36958-CD02-DC4C-B0B6-F74AF1561998}"/>
              </a:ext>
            </a:extLst>
          </p:cNvPr>
          <p:cNvPicPr>
            <a:picLocks noGrp="1" noChangeAspect="1"/>
          </p:cNvPicPr>
          <p:nvPr>
            <p:ph sz="quarter" idx="1"/>
          </p:nvPr>
        </p:nvPicPr>
        <p:blipFill>
          <a:blip r:embed="rId2" cstate="print"/>
          <a:stretch>
            <a:fillRect/>
          </a:stretch>
        </p:blipFill>
        <p:spPr>
          <a:xfrm>
            <a:off x="1619672" y="77659"/>
            <a:ext cx="5472608" cy="6721651"/>
          </a:xfrm>
          <a:prstGeom prst="rect">
            <a:avLst/>
          </a:prstGeom>
        </p:spPr>
      </p:pic>
    </p:spTree>
    <p:extLst>
      <p:ext uri="{BB962C8B-B14F-4D97-AF65-F5344CB8AC3E}">
        <p14:creationId xmlns:p14="http://schemas.microsoft.com/office/powerpoint/2010/main" xmlns="" val="9358362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a:extLst>
              <a:ext uri="{FF2B5EF4-FFF2-40B4-BE49-F238E27FC236}">
                <a16:creationId xmlns:a16="http://schemas.microsoft.com/office/drawing/2014/main" xmlns="" id="{07B5822F-1BAE-2E42-BCC8-A006BF03618A}"/>
              </a:ext>
            </a:extLst>
          </p:cNvPr>
          <p:cNvPicPr>
            <a:picLocks noGrp="1" noChangeAspect="1"/>
          </p:cNvPicPr>
          <p:nvPr>
            <p:ph idx="1"/>
          </p:nvPr>
        </p:nvPicPr>
        <p:blipFill>
          <a:blip r:embed="rId2" cstate="print"/>
          <a:stretch>
            <a:fillRect/>
          </a:stretch>
        </p:blipFill>
        <p:spPr>
          <a:xfrm>
            <a:off x="1643062" y="2974472"/>
            <a:ext cx="6001475" cy="3550872"/>
          </a:xfrm>
          <a:prstGeom prst="rect">
            <a:avLst/>
          </a:prstGeom>
        </p:spPr>
      </p:pic>
      <p:pic>
        <p:nvPicPr>
          <p:cNvPr id="5" name="圖片 4">
            <a:extLst>
              <a:ext uri="{FF2B5EF4-FFF2-40B4-BE49-F238E27FC236}">
                <a16:creationId xmlns:a16="http://schemas.microsoft.com/office/drawing/2014/main" xmlns="" id="{B1E67CE2-C68E-034A-A59C-19EF7BE8F059}"/>
              </a:ext>
            </a:extLst>
          </p:cNvPr>
          <p:cNvPicPr>
            <a:picLocks noChangeAspect="1"/>
          </p:cNvPicPr>
          <p:nvPr/>
        </p:nvPicPr>
        <p:blipFill>
          <a:blip r:embed="rId3" cstate="print"/>
          <a:stretch>
            <a:fillRect/>
          </a:stretch>
        </p:blipFill>
        <p:spPr>
          <a:xfrm>
            <a:off x="2117204" y="332656"/>
            <a:ext cx="4831060" cy="2536308"/>
          </a:xfrm>
          <a:prstGeom prst="rect">
            <a:avLst/>
          </a:prstGeom>
        </p:spPr>
      </p:pic>
    </p:spTree>
    <p:extLst>
      <p:ext uri="{BB962C8B-B14F-4D97-AF65-F5344CB8AC3E}">
        <p14:creationId xmlns:p14="http://schemas.microsoft.com/office/powerpoint/2010/main" xmlns="" val="33094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212A54CD-D71A-9B41-A08A-BBDF4E2D4892}"/>
              </a:ext>
            </a:extLst>
          </p:cNvPr>
          <p:cNvSpPr>
            <a:spLocks noGrp="1"/>
          </p:cNvSpPr>
          <p:nvPr>
            <p:ph type="title"/>
          </p:nvPr>
        </p:nvSpPr>
        <p:spPr/>
        <p:txBody>
          <a:bodyPr>
            <a:normAutofit/>
          </a:bodyPr>
          <a:lstStyle/>
          <a:p>
            <a:r>
              <a:rPr lang="en" altLang="zh-TW" dirty="0"/>
              <a:t> MSI-H </a:t>
            </a:r>
            <a:r>
              <a:rPr lang="zh-CN" altLang="en-US" dirty="0"/>
              <a:t>大腸癌</a:t>
            </a:r>
            <a:r>
              <a:rPr lang="zh-TW" altLang="en-US" dirty="0"/>
              <a:t> </a:t>
            </a:r>
            <a:r>
              <a:rPr lang="en-US" altLang="zh-TW" dirty="0"/>
              <a:t> </a:t>
            </a:r>
            <a:r>
              <a:rPr lang="zh-TW" altLang="en-US" dirty="0"/>
              <a:t>免疫治療</a:t>
            </a:r>
            <a:r>
              <a:rPr lang="en-US" altLang="zh-TW" dirty="0"/>
              <a:t>&gt;</a:t>
            </a:r>
            <a:r>
              <a:rPr lang="zh-TW" altLang="en-US" dirty="0"/>
              <a:t>化療</a:t>
            </a:r>
            <a:endParaRPr kumimoji="1" lang="zh-TW" altLang="en-US" dirty="0"/>
          </a:p>
        </p:txBody>
      </p:sp>
      <p:pic>
        <p:nvPicPr>
          <p:cNvPr id="4" name="內容版面配置區 3">
            <a:extLst>
              <a:ext uri="{FF2B5EF4-FFF2-40B4-BE49-F238E27FC236}">
                <a16:creationId xmlns:a16="http://schemas.microsoft.com/office/drawing/2014/main" xmlns="" id="{806EFE02-072F-9847-BA13-CCA89B5A3DE6}"/>
              </a:ext>
            </a:extLst>
          </p:cNvPr>
          <p:cNvPicPr>
            <a:picLocks noGrp="1" noChangeAspect="1"/>
          </p:cNvPicPr>
          <p:nvPr>
            <p:ph sz="quarter" idx="1"/>
          </p:nvPr>
        </p:nvPicPr>
        <p:blipFill>
          <a:blip r:embed="rId2" cstate="print"/>
          <a:stretch>
            <a:fillRect/>
          </a:stretch>
        </p:blipFill>
        <p:spPr>
          <a:xfrm>
            <a:off x="899592" y="1556792"/>
            <a:ext cx="7336308" cy="5191294"/>
          </a:xfrm>
          <a:prstGeom prst="rect">
            <a:avLst/>
          </a:prstGeom>
        </p:spPr>
      </p:pic>
      <p:cxnSp>
        <p:nvCxnSpPr>
          <p:cNvPr id="5" name="直線接點 4">
            <a:extLst>
              <a:ext uri="{FF2B5EF4-FFF2-40B4-BE49-F238E27FC236}">
                <a16:creationId xmlns:a16="http://schemas.microsoft.com/office/drawing/2014/main" xmlns="" id="{4134B684-0DE6-A441-B195-76B21D38D38F}"/>
              </a:ext>
            </a:extLst>
          </p:cNvPr>
          <p:cNvCxnSpPr>
            <a:cxnSpLocks/>
          </p:cNvCxnSpPr>
          <p:nvPr/>
        </p:nvCxnSpPr>
        <p:spPr>
          <a:xfrm>
            <a:off x="3923928" y="2780928"/>
            <a:ext cx="0" cy="2232248"/>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直線接點 5">
            <a:extLst>
              <a:ext uri="{FF2B5EF4-FFF2-40B4-BE49-F238E27FC236}">
                <a16:creationId xmlns:a16="http://schemas.microsoft.com/office/drawing/2014/main" xmlns="" id="{60DF72E7-F141-BE49-920A-A097CFEEC604}"/>
              </a:ext>
            </a:extLst>
          </p:cNvPr>
          <p:cNvCxnSpPr>
            <a:cxnSpLocks/>
          </p:cNvCxnSpPr>
          <p:nvPr/>
        </p:nvCxnSpPr>
        <p:spPr>
          <a:xfrm>
            <a:off x="5220072" y="3140968"/>
            <a:ext cx="0" cy="1872208"/>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63931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標題 1"/>
          <p:cNvSpPr>
            <a:spLocks noGrp="1"/>
          </p:cNvSpPr>
          <p:nvPr>
            <p:ph type="title"/>
          </p:nvPr>
        </p:nvSpPr>
        <p:spPr>
          <a:xfrm>
            <a:off x="755576" y="260648"/>
            <a:ext cx="8153400" cy="990600"/>
          </a:xfrm>
        </p:spPr>
        <p:txBody>
          <a:bodyPr>
            <a:normAutofit/>
          </a:bodyPr>
          <a:lstStyle/>
          <a:p>
            <a:r>
              <a:rPr lang="zh-TW" altLang="en-US" sz="4800" b="1" dirty="0">
                <a:solidFill>
                  <a:srgbClr val="C00000"/>
                </a:solidFill>
                <a:latin typeface="微軟正黑體" panose="020B0604030504040204" pitchFamily="34" charset="-120"/>
                <a:ea typeface="微軟正黑體" panose="020B0604030504040204" pitchFamily="34" charset="-120"/>
              </a:rPr>
              <a:t>內容大綱</a:t>
            </a:r>
            <a:endParaRPr lang="zh-TW" altLang="en-US" sz="4800" dirty="0">
              <a:solidFill>
                <a:srgbClr val="C00000"/>
              </a:solidFill>
              <a:latin typeface="微軟正黑體" panose="020B0604030504040204" pitchFamily="34" charset="-120"/>
              <a:ea typeface="微軟正黑體" panose="020B0604030504040204" pitchFamily="34" charset="-120"/>
            </a:endParaRPr>
          </a:p>
        </p:txBody>
      </p:sp>
      <p:sp>
        <p:nvSpPr>
          <p:cNvPr id="13315" name="內容版面配置區 2"/>
          <p:cNvSpPr>
            <a:spLocks noGrp="1"/>
          </p:cNvSpPr>
          <p:nvPr>
            <p:ph idx="1"/>
          </p:nvPr>
        </p:nvSpPr>
        <p:spPr>
          <a:xfrm>
            <a:off x="251520" y="1556792"/>
            <a:ext cx="8441432" cy="4495800"/>
          </a:xfrm>
        </p:spPr>
        <p:txBody>
          <a:bodyPr>
            <a:normAutofit/>
          </a:bodyPr>
          <a:lstStyle/>
          <a:p>
            <a:r>
              <a:rPr lang="zh-TW" altLang="en-US" sz="4000" b="1" dirty="0">
                <a:solidFill>
                  <a:srgbClr val="FF0000"/>
                </a:solidFill>
              </a:rPr>
              <a:t>台灣大腸直腸癌發生概況與預後</a:t>
            </a:r>
            <a:endParaRPr lang="en-US" altLang="zh-TW" sz="3600" b="1" dirty="0">
              <a:solidFill>
                <a:srgbClr val="FF0000"/>
              </a:solidFill>
              <a:latin typeface="微軟正黑體" panose="020B0604030504040204" pitchFamily="34" charset="-120"/>
              <a:ea typeface="微軟正黑體" panose="020B0604030504040204" pitchFamily="34" charset="-120"/>
            </a:endParaRPr>
          </a:p>
          <a:p>
            <a:r>
              <a:rPr lang="zh-TW" altLang="en-US" sz="3600" dirty="0">
                <a:latin typeface="微軟正黑體" panose="020B0604030504040204" pitchFamily="34" charset="-120"/>
              </a:rPr>
              <a:t>大腸直腸癌的症狀，診斷，分期與</a:t>
            </a:r>
            <a:r>
              <a:rPr lang="zh-TW" altLang="en-US" sz="3600" dirty="0">
                <a:latin typeface="微軟正黑體" panose="020B0604030504040204" pitchFamily="34" charset="-120"/>
                <a:ea typeface="微軟正黑體" panose="020B0604030504040204" pitchFamily="34" charset="-120"/>
              </a:rPr>
              <a:t>治療</a:t>
            </a:r>
            <a:endParaRPr lang="en-US" altLang="zh-TW" sz="3600" dirty="0">
              <a:latin typeface="微軟正黑體" panose="020B0604030504040204" pitchFamily="34" charset="-120"/>
              <a:ea typeface="微軟正黑體" panose="020B0604030504040204" pitchFamily="34" charset="-120"/>
            </a:endParaRPr>
          </a:p>
          <a:p>
            <a:r>
              <a:rPr lang="zh-TW" altLang="en-US" sz="3600" dirty="0">
                <a:latin typeface="微軟正黑體" panose="020B0604030504040204" pitchFamily="34" charset="-120"/>
              </a:rPr>
              <a:t>大腸直腸癌的危險因子，</a:t>
            </a:r>
            <a:r>
              <a:rPr lang="zh-TW" altLang="en-US" sz="3600" dirty="0">
                <a:latin typeface="微軟正黑體" panose="020B0604030504040204" pitchFamily="34" charset="-120"/>
                <a:ea typeface="微軟正黑體" panose="020B0604030504040204" pitchFamily="34" charset="-120"/>
              </a:rPr>
              <a:t>預防與篩檢</a:t>
            </a:r>
            <a:endParaRPr lang="en-US" altLang="zh-TW" sz="3600" dirty="0">
              <a:latin typeface="微軟正黑體" panose="020B0604030504040204" pitchFamily="34" charset="-120"/>
              <a:ea typeface="微軟正黑體" panose="020B0604030504040204" pitchFamily="34" charset="-120"/>
            </a:endParaRPr>
          </a:p>
          <a:p>
            <a:r>
              <a:rPr lang="zh-CN" altLang="en-US" sz="3600" dirty="0">
                <a:latin typeface="微軟正黑體" panose="020B0604030504040204" pitchFamily="34" charset="-120"/>
                <a:ea typeface="微軟正黑體" panose="020B0604030504040204" pitchFamily="34" charset="-120"/>
              </a:rPr>
              <a:t>最新醫療新知</a:t>
            </a:r>
            <a:endParaRPr lang="en-US" altLang="zh-TW" sz="3600" dirty="0">
              <a:latin typeface="微軟正黑體" panose="020B0604030504040204" pitchFamily="34" charset="-120"/>
              <a:ea typeface="微軟正黑體" panose="020B0604030504040204" pitchFamily="34" charset="-120"/>
            </a:endParaRPr>
          </a:p>
          <a:p>
            <a:r>
              <a:rPr lang="zh-TW" altLang="en-US" sz="3600" dirty="0">
                <a:latin typeface="微軟正黑體" panose="020B0604030504040204" pitchFamily="34" charset="-120"/>
                <a:ea typeface="微軟正黑體" panose="020B0604030504040204" pitchFamily="34" charset="-120"/>
              </a:rPr>
              <a:t>開放提問</a:t>
            </a:r>
          </a:p>
        </p:txBody>
      </p:sp>
    </p:spTree>
    <p:extLst>
      <p:ext uri="{BB962C8B-B14F-4D97-AF65-F5344CB8AC3E}">
        <p14:creationId xmlns:p14="http://schemas.microsoft.com/office/powerpoint/2010/main" xmlns="" val="31104100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EEEBB4FF-B36F-6F40-8BC6-692C34CFF57D}"/>
              </a:ext>
            </a:extLst>
          </p:cNvPr>
          <p:cNvSpPr>
            <a:spLocks noGrp="1"/>
          </p:cNvSpPr>
          <p:nvPr>
            <p:ph type="title"/>
          </p:nvPr>
        </p:nvSpPr>
        <p:spPr/>
        <p:txBody>
          <a:bodyPr>
            <a:normAutofit/>
          </a:bodyPr>
          <a:lstStyle/>
          <a:p>
            <a:r>
              <a:rPr kumimoji="1" lang="zh-CN" altLang="en-US" sz="4800" b="1" dirty="0"/>
              <a:t>誰適合免疫治療？</a:t>
            </a:r>
            <a:endParaRPr kumimoji="1" lang="zh-TW" altLang="en-US" sz="4800" b="1" dirty="0"/>
          </a:p>
        </p:txBody>
      </p:sp>
      <p:pic>
        <p:nvPicPr>
          <p:cNvPr id="4" name="內容版面配置區 3">
            <a:extLst>
              <a:ext uri="{FF2B5EF4-FFF2-40B4-BE49-F238E27FC236}">
                <a16:creationId xmlns:a16="http://schemas.microsoft.com/office/drawing/2014/main" xmlns="" id="{BC7D2C5F-3A5C-7D49-86B8-C766FB55EBEF}"/>
              </a:ext>
            </a:extLst>
          </p:cNvPr>
          <p:cNvPicPr>
            <a:picLocks noGrp="1" noChangeAspect="1"/>
          </p:cNvPicPr>
          <p:nvPr>
            <p:ph sz="quarter" idx="1"/>
          </p:nvPr>
        </p:nvPicPr>
        <p:blipFill rotWithShape="1">
          <a:blip r:embed="rId2" cstate="print"/>
          <a:srcRect r="5131"/>
          <a:stretch/>
        </p:blipFill>
        <p:spPr>
          <a:xfrm>
            <a:off x="534703" y="1628801"/>
            <a:ext cx="8141753" cy="4824536"/>
          </a:xfrm>
          <a:prstGeom prst="rect">
            <a:avLst/>
          </a:prstGeom>
        </p:spPr>
      </p:pic>
    </p:spTree>
    <p:extLst>
      <p:ext uri="{BB962C8B-B14F-4D97-AF65-F5344CB8AC3E}">
        <p14:creationId xmlns:p14="http://schemas.microsoft.com/office/powerpoint/2010/main" xmlns="" val="2934401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sz="quarter" idx="1"/>
          </p:nvPr>
        </p:nvPicPr>
        <p:blipFill rotWithShape="1">
          <a:blip r:embed="rId2" cstate="print">
            <a:extLst>
              <a:ext uri="{28A0092B-C50C-407E-A947-70E740481C1C}">
                <a14:useLocalDpi xmlns:a14="http://schemas.microsoft.com/office/drawing/2010/main" xmlns="" val="0"/>
              </a:ext>
            </a:extLst>
          </a:blip>
          <a:srcRect b="9670"/>
          <a:stretch/>
        </p:blipFill>
        <p:spPr>
          <a:xfrm>
            <a:off x="251520" y="548680"/>
            <a:ext cx="8660895" cy="5847970"/>
          </a:xfrm>
        </p:spPr>
      </p:pic>
      <p:sp>
        <p:nvSpPr>
          <p:cNvPr id="3" name="文字方塊 2">
            <a:extLst>
              <a:ext uri="{FF2B5EF4-FFF2-40B4-BE49-F238E27FC236}">
                <a16:creationId xmlns:a16="http://schemas.microsoft.com/office/drawing/2014/main" xmlns="" id="{4F4F617E-EDA1-304A-8813-77E599456D84}"/>
              </a:ext>
            </a:extLst>
          </p:cNvPr>
          <p:cNvSpPr txBox="1"/>
          <p:nvPr/>
        </p:nvSpPr>
        <p:spPr>
          <a:xfrm>
            <a:off x="6732240" y="4964975"/>
            <a:ext cx="1872208" cy="1200329"/>
          </a:xfrm>
          <a:prstGeom prst="rect">
            <a:avLst/>
          </a:prstGeom>
          <a:solidFill>
            <a:srgbClr val="7030A0"/>
          </a:solidFill>
        </p:spPr>
        <p:txBody>
          <a:bodyPr wrap="square" rtlCol="0">
            <a:spAutoFit/>
          </a:bodyPr>
          <a:lstStyle/>
          <a:p>
            <a:r>
              <a:rPr kumimoji="1" lang="zh-TW" altLang="en-US" b="1" dirty="0">
                <a:solidFill>
                  <a:schemeClr val="bg1"/>
                </a:solidFill>
              </a:rPr>
              <a:t>免疫治療</a:t>
            </a:r>
            <a:endParaRPr kumimoji="1" lang="en-US" altLang="zh-TW" b="1" dirty="0">
              <a:solidFill>
                <a:schemeClr val="bg1"/>
              </a:solidFill>
            </a:endParaRPr>
          </a:p>
          <a:p>
            <a:r>
              <a:rPr kumimoji="1" lang="zh-TW" altLang="en-US" b="1" dirty="0">
                <a:solidFill>
                  <a:schemeClr val="bg1"/>
                </a:solidFill>
              </a:rPr>
              <a:t>僅適用於特定基因患者</a:t>
            </a:r>
          </a:p>
        </p:txBody>
      </p:sp>
    </p:spTree>
    <p:extLst>
      <p:ext uri="{BB962C8B-B14F-4D97-AF65-F5344CB8AC3E}">
        <p14:creationId xmlns:p14="http://schemas.microsoft.com/office/powerpoint/2010/main" xmlns="" val="39060738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3" name="圖片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67545" y="78788"/>
            <a:ext cx="8311464" cy="6724862"/>
          </a:xfrm>
          <a:prstGeom prst="rect">
            <a:avLst/>
          </a:prstGeom>
        </p:spPr>
      </p:pic>
    </p:spTree>
    <p:extLst>
      <p:ext uri="{BB962C8B-B14F-4D97-AF65-F5344CB8AC3E}">
        <p14:creationId xmlns:p14="http://schemas.microsoft.com/office/powerpoint/2010/main" xmlns="" val="12407121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標題 1"/>
          <p:cNvSpPr>
            <a:spLocks noGrp="1"/>
          </p:cNvSpPr>
          <p:nvPr>
            <p:ph type="title"/>
          </p:nvPr>
        </p:nvSpPr>
        <p:spPr>
          <a:xfrm>
            <a:off x="755576" y="260648"/>
            <a:ext cx="8153400" cy="990600"/>
          </a:xfrm>
        </p:spPr>
        <p:txBody>
          <a:bodyPr>
            <a:normAutofit/>
          </a:bodyPr>
          <a:lstStyle/>
          <a:p>
            <a:r>
              <a:rPr lang="zh-TW" altLang="en-US" sz="4800" b="1" dirty="0">
                <a:solidFill>
                  <a:srgbClr val="C00000"/>
                </a:solidFill>
                <a:latin typeface="微軟正黑體" panose="020B0604030504040204" pitchFamily="34" charset="-120"/>
                <a:ea typeface="微軟正黑體" panose="020B0604030504040204" pitchFamily="34" charset="-120"/>
              </a:rPr>
              <a:t>內容大綱</a:t>
            </a:r>
            <a:endParaRPr lang="zh-TW" altLang="en-US" sz="4800" dirty="0">
              <a:solidFill>
                <a:srgbClr val="C00000"/>
              </a:solidFill>
              <a:latin typeface="微軟正黑體" panose="020B0604030504040204" pitchFamily="34" charset="-120"/>
              <a:ea typeface="微軟正黑體" panose="020B0604030504040204" pitchFamily="34" charset="-120"/>
            </a:endParaRPr>
          </a:p>
        </p:txBody>
      </p:sp>
      <p:sp>
        <p:nvSpPr>
          <p:cNvPr id="13315" name="內容版面配置區 2"/>
          <p:cNvSpPr>
            <a:spLocks noGrp="1"/>
          </p:cNvSpPr>
          <p:nvPr>
            <p:ph idx="1"/>
          </p:nvPr>
        </p:nvSpPr>
        <p:spPr>
          <a:xfrm>
            <a:off x="323528" y="1556792"/>
            <a:ext cx="8496944" cy="4495800"/>
          </a:xfrm>
        </p:spPr>
        <p:txBody>
          <a:bodyPr>
            <a:normAutofit/>
          </a:bodyPr>
          <a:lstStyle/>
          <a:p>
            <a:r>
              <a:rPr lang="zh-TW" altLang="en-US" sz="3600" dirty="0"/>
              <a:t>台灣大腸直腸癌發生概況與預後</a:t>
            </a:r>
            <a:endParaRPr lang="en-US" altLang="zh-TW" sz="3600" dirty="0"/>
          </a:p>
          <a:p>
            <a:r>
              <a:rPr lang="zh-TW" altLang="en-US" sz="3600" dirty="0">
                <a:latin typeface="微軟正黑體" panose="020B0604030504040204" pitchFamily="34" charset="-120"/>
              </a:rPr>
              <a:t>大腸直腸癌的症狀，診斷，分期與</a:t>
            </a:r>
            <a:r>
              <a:rPr lang="zh-TW" altLang="en-US" sz="3600" dirty="0">
                <a:latin typeface="微軟正黑體" panose="020B0604030504040204" pitchFamily="34" charset="-120"/>
                <a:ea typeface="微軟正黑體" panose="020B0604030504040204" pitchFamily="34" charset="-120"/>
              </a:rPr>
              <a:t>治療</a:t>
            </a:r>
            <a:endParaRPr lang="en-US" altLang="zh-TW" sz="3600" dirty="0">
              <a:latin typeface="微軟正黑體" panose="020B0604030504040204" pitchFamily="34" charset="-120"/>
              <a:ea typeface="微軟正黑體" panose="020B0604030504040204" pitchFamily="34" charset="-120"/>
            </a:endParaRPr>
          </a:p>
          <a:p>
            <a:r>
              <a:rPr lang="zh-TW" altLang="en-US" sz="3600" b="1" dirty="0">
                <a:solidFill>
                  <a:srgbClr val="FF0000"/>
                </a:solidFill>
                <a:latin typeface="微軟正黑體" panose="020B0604030504040204" pitchFamily="34" charset="-120"/>
              </a:rPr>
              <a:t>大腸直腸癌的危險因子，</a:t>
            </a:r>
            <a:r>
              <a:rPr lang="zh-TW" altLang="en-US" sz="3600" b="1" dirty="0">
                <a:solidFill>
                  <a:srgbClr val="FF0000"/>
                </a:solidFill>
                <a:latin typeface="微軟正黑體" panose="020B0604030504040204" pitchFamily="34" charset="-120"/>
                <a:ea typeface="微軟正黑體" panose="020B0604030504040204" pitchFamily="34" charset="-120"/>
              </a:rPr>
              <a:t>預防與篩檢</a:t>
            </a:r>
            <a:endParaRPr lang="en-US" altLang="zh-TW" sz="3600" b="1" dirty="0">
              <a:solidFill>
                <a:srgbClr val="FF0000"/>
              </a:solidFill>
              <a:latin typeface="微軟正黑體" panose="020B0604030504040204" pitchFamily="34" charset="-120"/>
              <a:ea typeface="微軟正黑體" panose="020B0604030504040204" pitchFamily="34" charset="-120"/>
            </a:endParaRPr>
          </a:p>
          <a:p>
            <a:r>
              <a:rPr lang="zh-CN" altLang="en-US" sz="3600" dirty="0">
                <a:latin typeface="微軟正黑體" panose="020B0604030504040204" pitchFamily="34" charset="-120"/>
                <a:ea typeface="微軟正黑體" panose="020B0604030504040204" pitchFamily="34" charset="-120"/>
              </a:rPr>
              <a:t>最新醫療新知</a:t>
            </a:r>
            <a:endParaRPr lang="en-US" altLang="zh-TW" sz="3600" dirty="0">
              <a:latin typeface="微軟正黑體" panose="020B0604030504040204" pitchFamily="34" charset="-120"/>
              <a:ea typeface="微軟正黑體" panose="020B0604030504040204" pitchFamily="34" charset="-120"/>
            </a:endParaRPr>
          </a:p>
          <a:p>
            <a:r>
              <a:rPr lang="zh-TW" altLang="en-US" sz="3600" dirty="0">
                <a:latin typeface="微軟正黑體" panose="020B0604030504040204" pitchFamily="34" charset="-120"/>
                <a:ea typeface="微軟正黑體" panose="020B0604030504040204" pitchFamily="34" charset="-120"/>
              </a:rPr>
              <a:t>開放提問</a:t>
            </a:r>
          </a:p>
        </p:txBody>
      </p:sp>
    </p:spTree>
    <p:extLst>
      <p:ext uri="{BB962C8B-B14F-4D97-AF65-F5344CB8AC3E}">
        <p14:creationId xmlns:p14="http://schemas.microsoft.com/office/powerpoint/2010/main" xmlns="" val="27958740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662880" y="1556792"/>
            <a:ext cx="8229600" cy="4525963"/>
          </a:xfrm>
        </p:spPr>
        <p:txBody>
          <a:bodyPr/>
          <a:lstStyle/>
          <a:p>
            <a:pPr eaLnBrk="1" hangingPunct="1">
              <a:buFontTx/>
              <a:buNone/>
            </a:pPr>
            <a:r>
              <a:rPr lang="zh-TW" altLang="en-US" sz="2400" b="1" dirty="0">
                <a:latin typeface="微軟正黑體" panose="020B0604030504040204" pitchFamily="34" charset="-120"/>
                <a:ea typeface="微軟正黑體" panose="020B0604030504040204" pitchFamily="34" charset="-120"/>
              </a:rPr>
              <a:t>與遺傳相關的因素</a:t>
            </a:r>
          </a:p>
          <a:p>
            <a:pPr eaLnBrk="1" hangingPunct="1"/>
            <a:r>
              <a:rPr lang="zh-TW" altLang="en-US" sz="2400" b="1" dirty="0">
                <a:latin typeface="微軟正黑體" panose="020B0604030504040204" pitchFamily="34" charset="-120"/>
                <a:ea typeface="微軟正黑體" panose="020B0604030504040204" pitchFamily="34" charset="-120"/>
              </a:rPr>
              <a:t>家族史 </a:t>
            </a:r>
          </a:p>
          <a:p>
            <a:r>
              <a:rPr lang="zh-TW" altLang="en-US" sz="2400" b="1" dirty="0">
                <a:latin typeface="微軟正黑體" panose="020B0604030504040204" pitchFamily="34" charset="-120"/>
                <a:ea typeface="微軟正黑體" panose="020B0604030504040204" pitchFamily="34" charset="-120"/>
              </a:rPr>
              <a:t>家族性腺瘤性瘜肉</a:t>
            </a:r>
            <a:r>
              <a:rPr lang="zh-TW" altLang="en-US" sz="2400" b="1" dirty="0">
                <a:latin typeface="微軟正黑體" panose="020B0604030504040204" pitchFamily="34" charset="-120"/>
              </a:rPr>
              <a:t>症</a:t>
            </a:r>
            <a:endParaRPr lang="en-US" altLang="zh-TW" sz="2400" b="1" dirty="0">
              <a:latin typeface="微軟正黑體" panose="020B0604030504040204" pitchFamily="34" charset="-120"/>
            </a:endParaRPr>
          </a:p>
          <a:p>
            <a:r>
              <a:rPr lang="zh-TW" altLang="en-US" sz="2400" b="1" dirty="0">
                <a:latin typeface="微軟正黑體" panose="020B0604030504040204" pitchFamily="34" charset="-120"/>
              </a:rPr>
              <a:t>腺瘤性瘜肉 </a:t>
            </a:r>
          </a:p>
          <a:p>
            <a:pPr eaLnBrk="1" hangingPunct="1"/>
            <a:r>
              <a:rPr lang="zh-TW" altLang="en-US" sz="2400" b="1" dirty="0">
                <a:latin typeface="微軟正黑體" panose="020B0604030504040204" pitchFamily="34" charset="-120"/>
                <a:ea typeface="微軟正黑體" panose="020B0604030504040204" pitchFamily="34" charset="-120"/>
              </a:rPr>
              <a:t>炎性腸道疾病</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克隆氏症，潰瘍性大腸炎</a:t>
            </a:r>
            <a:endParaRPr lang="en-US" altLang="zh-TW" sz="2400" b="1" dirty="0">
              <a:latin typeface="微軟正黑體" panose="020B0604030504040204" pitchFamily="34" charset="-120"/>
              <a:ea typeface="微軟正黑體" panose="020B0604030504040204" pitchFamily="34" charset="-120"/>
            </a:endParaRPr>
          </a:p>
          <a:p>
            <a:pPr eaLnBrk="1" hangingPunct="1"/>
            <a:r>
              <a:rPr lang="zh-TW" altLang="en-US" sz="2400" b="1" dirty="0">
                <a:latin typeface="微軟正黑體" panose="020B0604030504040204" pitchFamily="34" charset="-120"/>
                <a:ea typeface="微軟正黑體" panose="020B0604030504040204" pitchFamily="34" charset="-120"/>
              </a:rPr>
              <a:t>其他罕見的腫瘤相關症候群</a:t>
            </a:r>
          </a:p>
        </p:txBody>
      </p:sp>
      <p:sp>
        <p:nvSpPr>
          <p:cNvPr id="19460" name="Rectangle 4"/>
          <p:cNvSpPr>
            <a:spLocks noChangeArrowheads="1"/>
          </p:cNvSpPr>
          <p:nvPr/>
        </p:nvSpPr>
        <p:spPr bwMode="auto">
          <a:xfrm>
            <a:off x="3762375" y="3246438"/>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endParaRPr lang="zh-TW" altLang="zh-TW" sz="1800"/>
          </a:p>
        </p:txBody>
      </p:sp>
      <p:pic>
        <p:nvPicPr>
          <p:cNvPr id="19461" name="Picture 6" descr="inside3-2-a5_tw"/>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9552" y="4365104"/>
            <a:ext cx="8137525" cy="230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標題 1"/>
          <p:cNvSpPr>
            <a:spLocks noGrp="1"/>
          </p:cNvSpPr>
          <p:nvPr>
            <p:ph type="title"/>
          </p:nvPr>
        </p:nvSpPr>
        <p:spPr/>
        <p:txBody>
          <a:bodyPr>
            <a:normAutofit/>
          </a:bodyPr>
          <a:lstStyle/>
          <a:p>
            <a:r>
              <a:rPr lang="zh-TW" altLang="en-US" sz="4000" b="1" dirty="0">
                <a:latin typeface="+mj-ea"/>
              </a:rPr>
              <a:t>與發生結直腸癌有關之遺傳因素</a:t>
            </a:r>
            <a:endParaRPr lang="zh-TW" altLang="en-US" sz="4000" dirty="0"/>
          </a:p>
        </p:txBody>
      </p:sp>
      <p:sp>
        <p:nvSpPr>
          <p:cNvPr id="8" name="Rectangle 14"/>
          <p:cNvSpPr>
            <a:spLocks noChangeArrowheads="1"/>
          </p:cNvSpPr>
          <p:nvPr/>
        </p:nvSpPr>
        <p:spPr bwMode="auto">
          <a:xfrm>
            <a:off x="689862" y="1249015"/>
            <a:ext cx="845413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kumimoji="0" lang="zh-TW" altLang="en-US" sz="1400" b="1" dirty="0">
                <a:solidFill>
                  <a:srgbClr val="000000"/>
                </a:solidFill>
                <a:latin typeface="+mj-ea"/>
                <a:ea typeface="+mj-ea"/>
              </a:rPr>
              <a:t>資料來源</a:t>
            </a:r>
            <a:r>
              <a:rPr kumimoji="0" lang="en-US" altLang="zh-TW" sz="1400" b="1" dirty="0">
                <a:solidFill>
                  <a:srgbClr val="000000"/>
                </a:solidFill>
                <a:latin typeface="+mj-ea"/>
                <a:ea typeface="+mj-ea"/>
              </a:rPr>
              <a:t>:</a:t>
            </a:r>
            <a:r>
              <a:rPr kumimoji="0" lang="zh-TW" altLang="en-US" sz="1400" b="1" dirty="0">
                <a:solidFill>
                  <a:srgbClr val="000000"/>
                </a:solidFill>
                <a:latin typeface="+mj-ea"/>
                <a:ea typeface="+mj-ea"/>
              </a:rPr>
              <a:t>結直腸癌照護網：</a:t>
            </a:r>
            <a:r>
              <a:rPr kumimoji="0" lang="en-US" altLang="zh-TW" sz="1400" b="1" dirty="0">
                <a:solidFill>
                  <a:srgbClr val="000000"/>
                </a:solidFill>
                <a:latin typeface="+mj-ea"/>
                <a:ea typeface="+mj-ea"/>
              </a:rPr>
              <a:t>http://www.crctw.org/crctw_web/QA_&amp;xargs=0&amp;pstart=1&amp;b=11 </a:t>
            </a:r>
          </a:p>
        </p:txBody>
      </p:sp>
    </p:spTree>
    <p:extLst>
      <p:ext uri="{BB962C8B-B14F-4D97-AF65-F5344CB8AC3E}">
        <p14:creationId xmlns:p14="http://schemas.microsoft.com/office/powerpoint/2010/main" xmlns="" val="18273605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內容版面配置區 4"/>
          <p:cNvSpPr>
            <a:spLocks noGrp="1"/>
          </p:cNvSpPr>
          <p:nvPr>
            <p:ph sz="quarter" idx="1"/>
          </p:nvPr>
        </p:nvSpPr>
        <p:spPr>
          <a:xfrm>
            <a:off x="612648" y="692696"/>
            <a:ext cx="8153400" cy="5403304"/>
          </a:xfrm>
        </p:spPr>
        <p:txBody>
          <a:bodyPr>
            <a:normAutofit/>
          </a:bodyPr>
          <a:lstStyle/>
          <a:p>
            <a:pPr marL="0" indent="0">
              <a:buNone/>
            </a:pPr>
            <a:r>
              <a:rPr lang="zh-TW" altLang="en-US" sz="4400" b="1" dirty="0">
                <a:solidFill>
                  <a:srgbClr val="FF0000"/>
                </a:solidFill>
              </a:rPr>
              <a:t>家族性大腸瘜肉症</a:t>
            </a:r>
            <a:r>
              <a:rPr lang="zh-TW" altLang="en-US" b="1" dirty="0"/>
              <a:t>：</a:t>
            </a:r>
            <a:endParaRPr lang="en-US" altLang="zh-TW" b="1" dirty="0"/>
          </a:p>
          <a:p>
            <a:pPr marL="0" indent="0">
              <a:buNone/>
            </a:pPr>
            <a:r>
              <a:rPr lang="zh-TW" altLang="en-US" dirty="0"/>
              <a:t>該症為一顯性遺傳性疾病，</a:t>
            </a:r>
            <a:r>
              <a:rPr lang="zh-TW" altLang="en-US" b="1" dirty="0"/>
              <a:t>病人早從青少年時期開始在大腸長出上百顆的瘜肉，約在</a:t>
            </a:r>
            <a:r>
              <a:rPr lang="en-US" altLang="zh-TW" b="1" dirty="0"/>
              <a:t>35</a:t>
            </a:r>
            <a:r>
              <a:rPr lang="zh-TW" altLang="en-US" b="1" dirty="0"/>
              <a:t>歲時出現症狀，而且此時已有</a:t>
            </a:r>
            <a:r>
              <a:rPr lang="en-US" altLang="zh-TW" b="1" dirty="0"/>
              <a:t>65%</a:t>
            </a:r>
            <a:r>
              <a:rPr lang="zh-TW" altLang="en-US" b="1" dirty="0"/>
              <a:t>的病患瘜肉轉變成癌症，到</a:t>
            </a:r>
            <a:r>
              <a:rPr lang="en-US" altLang="zh-TW" b="1" dirty="0"/>
              <a:t>45</a:t>
            </a:r>
            <a:r>
              <a:rPr lang="zh-TW" altLang="en-US" b="1" dirty="0"/>
              <a:t>歲時則超過</a:t>
            </a:r>
            <a:r>
              <a:rPr lang="en-US" altLang="zh-TW" b="1" dirty="0"/>
              <a:t>90%</a:t>
            </a:r>
            <a:r>
              <a:rPr lang="zh-TW" altLang="en-US" b="1" dirty="0"/>
              <a:t>的病人發生大腸癌。</a:t>
            </a:r>
            <a:endParaRPr lang="en-US" altLang="zh-TW" b="1" dirty="0"/>
          </a:p>
          <a:p>
            <a:pPr marL="0" indent="0">
              <a:buNone/>
            </a:pPr>
            <a:r>
              <a:rPr lang="zh-TW" altLang="en-US" dirty="0"/>
              <a:t>因為此病最後</a:t>
            </a:r>
            <a:r>
              <a:rPr lang="en-US" altLang="zh-TW" dirty="0"/>
              <a:t>100%</a:t>
            </a:r>
            <a:r>
              <a:rPr lang="zh-TW" altLang="en-US" dirty="0"/>
              <a:t>的病人會發生大腸癌，而且直系血親中有二分之一的人將遺傳此疾病；所以這類病人不但須接受預防性大腸完全切除手術，而且其直系血親也必須全面性的從青少年時期開始實施大腸瘜肉篩檢。</a:t>
            </a:r>
          </a:p>
        </p:txBody>
      </p:sp>
    </p:spTree>
    <p:extLst>
      <p:ext uri="{BB962C8B-B14F-4D97-AF65-F5344CB8AC3E}">
        <p14:creationId xmlns:p14="http://schemas.microsoft.com/office/powerpoint/2010/main" xmlns="" val="408870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內容版面配置區 4"/>
          <p:cNvSpPr>
            <a:spLocks noGrp="1"/>
          </p:cNvSpPr>
          <p:nvPr>
            <p:ph sz="quarter" idx="1"/>
          </p:nvPr>
        </p:nvSpPr>
        <p:spPr>
          <a:xfrm>
            <a:off x="611560" y="980728"/>
            <a:ext cx="8153400" cy="4495800"/>
          </a:xfrm>
        </p:spPr>
        <p:txBody>
          <a:bodyPr>
            <a:normAutofit/>
          </a:bodyPr>
          <a:lstStyle/>
          <a:p>
            <a:pPr marL="0" indent="0">
              <a:buNone/>
            </a:pPr>
            <a:r>
              <a:rPr lang="zh-TW" altLang="en-US" sz="4400" b="1" dirty="0">
                <a:solidFill>
                  <a:srgbClr val="FF0000"/>
                </a:solidFill>
              </a:rPr>
              <a:t>遺傳性非瘜肉症大腸癌</a:t>
            </a:r>
            <a:r>
              <a:rPr lang="zh-TW" altLang="en-US" sz="4400" dirty="0">
                <a:solidFill>
                  <a:srgbClr val="FF0000"/>
                </a:solidFill>
              </a:rPr>
              <a:t>：</a:t>
            </a:r>
            <a:endParaRPr lang="en-US" altLang="zh-TW" sz="4400" dirty="0">
              <a:solidFill>
                <a:srgbClr val="FF0000"/>
              </a:solidFill>
            </a:endParaRPr>
          </a:p>
          <a:p>
            <a:pPr marL="0" indent="0">
              <a:buNone/>
            </a:pPr>
            <a:r>
              <a:rPr lang="zh-TW" altLang="en-US" dirty="0"/>
              <a:t>該病則是指如果某</a:t>
            </a:r>
            <a:r>
              <a:rPr lang="zh-TW" altLang="en-US" b="1" dirty="0"/>
              <a:t>一家族中連續兩代之中有三人罹患大腸癌，而且其中二人為第三人的一等血親</a:t>
            </a:r>
            <a:r>
              <a:rPr lang="en-US" altLang="zh-TW" b="1" dirty="0"/>
              <a:t>〈</a:t>
            </a:r>
            <a:r>
              <a:rPr lang="zh-TW" altLang="en-US" b="1" dirty="0"/>
              <a:t>包括父母、子女、兄弟姐妹</a:t>
            </a:r>
            <a:r>
              <a:rPr lang="en-US" altLang="zh-TW" b="1" dirty="0"/>
              <a:t>〉</a:t>
            </a:r>
            <a:r>
              <a:rPr lang="zh-TW" altLang="en-US" b="1" dirty="0"/>
              <a:t>，同時至少有一人診斷出大腸癌的年齡小於</a:t>
            </a:r>
            <a:r>
              <a:rPr lang="en-US" altLang="zh-TW" b="1" dirty="0"/>
              <a:t>50</a:t>
            </a:r>
            <a:r>
              <a:rPr lang="zh-TW" altLang="en-US" b="1" dirty="0"/>
              <a:t>歲</a:t>
            </a:r>
            <a:r>
              <a:rPr lang="zh-TW" altLang="en-US" dirty="0"/>
              <a:t>。雖然這類病人的親屬並非全部產生癌症，但是如果遺傳到此類癌症基因的話，估計其終身發生大腸癌的機會可能高達</a:t>
            </a:r>
            <a:r>
              <a:rPr lang="en-US" altLang="zh-TW" dirty="0"/>
              <a:t>80%</a:t>
            </a:r>
            <a:r>
              <a:rPr lang="zh-TW" altLang="en-US" dirty="0"/>
              <a:t>。</a:t>
            </a:r>
            <a:br>
              <a:rPr lang="zh-TW" altLang="en-US" dirty="0"/>
            </a:br>
            <a:endParaRPr lang="zh-TW" altLang="en-US" dirty="0"/>
          </a:p>
        </p:txBody>
      </p:sp>
    </p:spTree>
    <p:extLst>
      <p:ext uri="{BB962C8B-B14F-4D97-AF65-F5344CB8AC3E}">
        <p14:creationId xmlns:p14="http://schemas.microsoft.com/office/powerpoint/2010/main" xmlns="" val="7748876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95536" y="228600"/>
            <a:ext cx="8437419" cy="990600"/>
          </a:xfrm>
        </p:spPr>
        <p:txBody>
          <a:bodyPr>
            <a:normAutofit fontScale="90000"/>
          </a:bodyPr>
          <a:lstStyle/>
          <a:p>
            <a:pPr algn="ctr" eaLnBrk="1" hangingPunct="1"/>
            <a:r>
              <a:rPr lang="zh-TW" altLang="en-US" b="1" dirty="0">
                <a:latin typeface="+mj-ea"/>
              </a:rPr>
              <a:t>與發生結直腸癌有關之飲食環境因素</a:t>
            </a:r>
            <a:endParaRPr lang="en-US" altLang="zh-TW" b="1" dirty="0">
              <a:latin typeface="+mj-ea"/>
            </a:endParaRPr>
          </a:p>
        </p:txBody>
      </p:sp>
      <p:pic>
        <p:nvPicPr>
          <p:cNvPr id="17412" name="Picture 6" descr="22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7238" y="1701080"/>
            <a:ext cx="8792829" cy="4896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4"/>
          <p:cNvSpPr>
            <a:spLocks noChangeArrowheads="1"/>
          </p:cNvSpPr>
          <p:nvPr/>
        </p:nvSpPr>
        <p:spPr bwMode="auto">
          <a:xfrm>
            <a:off x="689862" y="1249015"/>
            <a:ext cx="845413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kumimoji="0" lang="zh-TW" altLang="en-US" sz="1400" b="1" dirty="0">
                <a:solidFill>
                  <a:srgbClr val="000000"/>
                </a:solidFill>
                <a:latin typeface="+mj-ea"/>
                <a:ea typeface="+mj-ea"/>
              </a:rPr>
              <a:t>資料來源</a:t>
            </a:r>
            <a:r>
              <a:rPr kumimoji="0" lang="en-US" altLang="zh-TW" sz="1400" b="1" dirty="0">
                <a:solidFill>
                  <a:srgbClr val="000000"/>
                </a:solidFill>
                <a:latin typeface="+mj-ea"/>
                <a:ea typeface="+mj-ea"/>
              </a:rPr>
              <a:t>:</a:t>
            </a:r>
            <a:r>
              <a:rPr kumimoji="0" lang="zh-TW" altLang="en-US" sz="1400" b="1" dirty="0">
                <a:solidFill>
                  <a:srgbClr val="000000"/>
                </a:solidFill>
                <a:latin typeface="+mj-ea"/>
                <a:ea typeface="+mj-ea"/>
              </a:rPr>
              <a:t>結直腸癌照護網：</a:t>
            </a:r>
            <a:r>
              <a:rPr kumimoji="0" lang="en-US" altLang="zh-TW" sz="1400" b="1" dirty="0">
                <a:solidFill>
                  <a:srgbClr val="000000"/>
                </a:solidFill>
                <a:latin typeface="+mj-ea"/>
                <a:ea typeface="+mj-ea"/>
              </a:rPr>
              <a:t>http://www.crctw.org/crctw_web/QA_&amp;xargs=0&amp;pstart=1&amp;b=11 </a:t>
            </a:r>
          </a:p>
        </p:txBody>
      </p:sp>
      <p:sp>
        <p:nvSpPr>
          <p:cNvPr id="2" name="矩形 1"/>
          <p:cNvSpPr/>
          <p:nvPr/>
        </p:nvSpPr>
        <p:spPr>
          <a:xfrm>
            <a:off x="7740352" y="5301208"/>
            <a:ext cx="1092603" cy="115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24882312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sz="quarter" idx="1"/>
          </p:nvPr>
        </p:nvPicPr>
        <p:blipFill>
          <a:blip r:embed="rId2" cstate="print">
            <a:extLst>
              <a:ext uri="{28A0092B-C50C-407E-A947-70E740481C1C}">
                <a14:useLocalDpi xmlns:a14="http://schemas.microsoft.com/office/drawing/2010/main" xmlns="" val="0"/>
              </a:ext>
            </a:extLst>
          </a:blip>
          <a:stretch>
            <a:fillRect/>
          </a:stretch>
        </p:blipFill>
        <p:spPr>
          <a:xfrm>
            <a:off x="608056" y="228600"/>
            <a:ext cx="7632848" cy="6556421"/>
          </a:xfrm>
        </p:spPr>
      </p:pic>
    </p:spTree>
    <p:extLst>
      <p:ext uri="{BB962C8B-B14F-4D97-AF65-F5344CB8AC3E}">
        <p14:creationId xmlns:p14="http://schemas.microsoft.com/office/powerpoint/2010/main" xmlns="" val="31788636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4000" b="1" dirty="0"/>
              <a:t>定期篩檢，早期發現早期治療</a:t>
            </a:r>
          </a:p>
        </p:txBody>
      </p:sp>
      <p:sp>
        <p:nvSpPr>
          <p:cNvPr id="4" name="內容版面配置區 3"/>
          <p:cNvSpPr>
            <a:spLocks noGrp="1"/>
          </p:cNvSpPr>
          <p:nvPr>
            <p:ph sz="quarter" idx="1"/>
          </p:nvPr>
        </p:nvSpPr>
        <p:spPr/>
        <p:txBody>
          <a:bodyPr/>
          <a:lstStyle/>
          <a:p>
            <a:endParaRPr lang="zh-TW" altLang="en-US" dirty="0"/>
          </a:p>
        </p:txBody>
      </p:sp>
      <p:pic>
        <p:nvPicPr>
          <p:cNvPr id="24579"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4562"/>
          <a:stretch/>
        </p:blipFill>
        <p:spPr bwMode="auto">
          <a:xfrm>
            <a:off x="1833154" y="1577766"/>
            <a:ext cx="5475150" cy="27262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4580"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833154" y="4165246"/>
            <a:ext cx="5475150" cy="27201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Rectangle 14"/>
          <p:cNvSpPr>
            <a:spLocks noChangeArrowheads="1"/>
          </p:cNvSpPr>
          <p:nvPr/>
        </p:nvSpPr>
        <p:spPr bwMode="auto">
          <a:xfrm>
            <a:off x="689862" y="1249015"/>
            <a:ext cx="845413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kumimoji="0" lang="zh-TW" altLang="en-US" sz="1400" b="1" dirty="0">
                <a:solidFill>
                  <a:srgbClr val="000000"/>
                </a:solidFill>
                <a:latin typeface="+mj-ea"/>
                <a:ea typeface="+mj-ea"/>
              </a:rPr>
              <a:t>資料來源</a:t>
            </a:r>
            <a:r>
              <a:rPr kumimoji="0" lang="en-US" altLang="zh-TW" sz="1400" b="1" dirty="0">
                <a:solidFill>
                  <a:srgbClr val="000000"/>
                </a:solidFill>
                <a:latin typeface="+mj-ea"/>
                <a:ea typeface="+mj-ea"/>
              </a:rPr>
              <a:t>:</a:t>
            </a:r>
            <a:r>
              <a:rPr kumimoji="0" lang="zh-TW" altLang="en-US" sz="1400" b="1" dirty="0">
                <a:solidFill>
                  <a:srgbClr val="000000"/>
                </a:solidFill>
                <a:latin typeface="+mj-ea"/>
                <a:ea typeface="+mj-ea"/>
              </a:rPr>
              <a:t>結直腸癌照護網：</a:t>
            </a:r>
            <a:r>
              <a:rPr kumimoji="0" lang="en-US" altLang="zh-TW" sz="1400" b="1" dirty="0">
                <a:solidFill>
                  <a:srgbClr val="000000"/>
                </a:solidFill>
                <a:latin typeface="+mj-ea"/>
                <a:ea typeface="+mj-ea"/>
              </a:rPr>
              <a:t>http://www.crctw.org/crctw_web/QA_&amp;xargs=0&amp;pstart=1&amp;b=11 </a:t>
            </a:r>
          </a:p>
        </p:txBody>
      </p:sp>
    </p:spTree>
    <p:extLst>
      <p:ext uri="{BB962C8B-B14F-4D97-AF65-F5344CB8AC3E}">
        <p14:creationId xmlns:p14="http://schemas.microsoft.com/office/powerpoint/2010/main" xmlns="" val="1819517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物件 9" hidden="1"/>
          <p:cNvGraphicFramePr>
            <a:graphicFrameLocks noChangeAspect="1"/>
          </p:cNvGraphicFramePr>
          <p:nvPr>
            <p:extLst>
              <p:ext uri="{D42A27DB-BD31-4B8C-83A1-F6EECF244321}">
                <p14:modId xmlns:p14="http://schemas.microsoft.com/office/powerpoint/2010/main" xmlns="" val="2781930931"/>
              </p:ext>
            </p:extLst>
          </p:nvPr>
        </p:nvGraphicFramePr>
        <p:xfrm>
          <a:off x="1588" y="1588"/>
          <a:ext cx="1587" cy="1587"/>
        </p:xfrm>
        <a:graphic>
          <a:graphicData uri="http://schemas.openxmlformats.org/presentationml/2006/ole">
            <p:oleObj spid="_x0000_s45150" name="think-cell Slide" r:id="rId37" imgW="360" imgH="360" progId="">
              <p:embed/>
            </p:oleObj>
          </a:graphicData>
        </a:graphic>
      </p:graphicFrame>
      <p:sp>
        <p:nvSpPr>
          <p:cNvPr id="3" name="矩形 2" hidden="1"/>
          <p:cNvSpPr/>
          <p:nvPr>
            <p:custDataLst>
              <p:tags r:id="rId2"/>
            </p:custDataLst>
          </p:nvPr>
        </p:nvSpPr>
        <p:spPr bwMode="auto">
          <a:xfrm>
            <a:off x="0" y="0"/>
            <a:ext cx="158750" cy="15875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zh-TW" altLang="en-US" sz="1400">
              <a:ea typeface="新細明體"/>
              <a:sym typeface="+mn-lt"/>
            </a:endParaRPr>
          </a:p>
        </p:txBody>
      </p:sp>
      <p:sp>
        <p:nvSpPr>
          <p:cNvPr id="40" name="標題 39"/>
          <p:cNvSpPr>
            <a:spLocks noGrp="1"/>
          </p:cNvSpPr>
          <p:nvPr>
            <p:ph type="title"/>
          </p:nvPr>
        </p:nvSpPr>
        <p:spPr/>
        <p:txBody>
          <a:bodyPr anchor="ctr">
            <a:normAutofit/>
          </a:bodyPr>
          <a:lstStyle/>
          <a:p>
            <a:r>
              <a:rPr lang="zh-TW" altLang="en-US" sz="4000" b="1" dirty="0"/>
              <a:t>台灣主要癌症發生人數長期趨勢</a:t>
            </a:r>
          </a:p>
        </p:txBody>
      </p:sp>
      <p:graphicFrame>
        <p:nvGraphicFramePr>
          <p:cNvPr id="45" name="物件 44"/>
          <p:cNvGraphicFramePr>
            <a:graphicFrameLocks/>
          </p:cNvGraphicFramePr>
          <p:nvPr>
            <p:extLst>
              <p:ext uri="{D42A27DB-BD31-4B8C-83A1-F6EECF244321}">
                <p14:modId xmlns:p14="http://schemas.microsoft.com/office/powerpoint/2010/main" xmlns="" val="36421955"/>
              </p:ext>
            </p:extLst>
          </p:nvPr>
        </p:nvGraphicFramePr>
        <p:xfrm>
          <a:off x="76199" y="1714500"/>
          <a:ext cx="8099998" cy="4038722"/>
        </p:xfrm>
        <a:graphic>
          <a:graphicData uri="http://schemas.openxmlformats.org/presentationml/2006/ole">
            <p:oleObj spid="_x0000_s45151" name="Chart" r:id="rId38" imgW="8099998" imgH="4038722" progId="MSGraph.Chart.8">
              <p:embed followColorScheme="full"/>
            </p:oleObj>
          </a:graphicData>
        </a:graphic>
      </p:graphicFrame>
      <p:sp>
        <p:nvSpPr>
          <p:cNvPr id="44" name="文字版面配置區 13"/>
          <p:cNvSpPr>
            <a:spLocks noGrp="1"/>
          </p:cNvSpPr>
          <p:nvPr>
            <p:custDataLst>
              <p:tags r:id="rId3"/>
            </p:custDataLst>
          </p:nvPr>
        </p:nvSpPr>
        <p:spPr bwMode="gray">
          <a:xfrm>
            <a:off x="4298950" y="5616575"/>
            <a:ext cx="393700" cy="212725"/>
          </a:xfrm>
          <a:prstGeom prst="rect">
            <a:avLst/>
          </a:prstGeom>
          <a:noFill/>
          <a:extLst>
            <a:ext uri="{909E8E84-426E-40DD-AFC4-6F175D3DCCD1}">
              <a14:hiddenFill xmlns:a14="http://schemas.microsoft.com/office/drawing/2010/main" xmlns="">
                <a:solidFill>
                  <a:scrgbClr r="0" g="0" b="0"/>
                </a:solidFill>
              </a14:hiddenFill>
            </a:ext>
          </a:extLst>
        </p:spPr>
        <p:txBody>
          <a:bodyPr vert="horz" wrap="none" lIns="0" tIns="0" rIns="0" bIns="0" numCol="1" spcCol="0" anchor="t" anchorCtr="0">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spcBef>
                <a:spcPct val="0"/>
              </a:spcBef>
              <a:buNone/>
            </a:pPr>
            <a:fld id="{BA454F39-E382-4B2C-8873-65983988E6D1}" type="datetime'2''''0''''''0''''''''''''''''3'''''''''">
              <a:rPr lang="en-US" altLang="zh-TW" sz="1400">
                <a:ea typeface="新細明體"/>
                <a:sym typeface="+mn-lt"/>
              </a:rPr>
              <a:pPr marL="0" indent="0" algn="ctr">
                <a:spcBef>
                  <a:spcPct val="0"/>
                </a:spcBef>
                <a:buNone/>
              </a:pPr>
              <a:t>2003</a:t>
            </a:fld>
            <a:endParaRPr lang="zh-TW" altLang="en-US" sz="1400" dirty="0">
              <a:ea typeface="新細明體"/>
              <a:sym typeface="+mn-lt"/>
            </a:endParaRPr>
          </a:p>
        </p:txBody>
      </p:sp>
      <p:sp>
        <p:nvSpPr>
          <p:cNvPr id="50" name="文字版面配置區 17"/>
          <p:cNvSpPr>
            <a:spLocks noGrp="1"/>
          </p:cNvSpPr>
          <p:nvPr>
            <p:custDataLst>
              <p:tags r:id="rId4"/>
            </p:custDataLst>
          </p:nvPr>
        </p:nvSpPr>
        <p:spPr bwMode="gray">
          <a:xfrm>
            <a:off x="6089650" y="5616575"/>
            <a:ext cx="393700" cy="212725"/>
          </a:xfrm>
          <a:prstGeom prst="rect">
            <a:avLst/>
          </a:prstGeom>
          <a:noFill/>
          <a:extLst>
            <a:ext uri="{909E8E84-426E-40DD-AFC4-6F175D3DCCD1}">
              <a14:hiddenFill xmlns:a14="http://schemas.microsoft.com/office/drawing/2010/main" xmlns="">
                <a:solidFill>
                  <a:scrgbClr r="0" g="0" b="0"/>
                </a:solidFill>
              </a14:hiddenFill>
            </a:ext>
          </a:extLst>
        </p:spPr>
        <p:txBody>
          <a:bodyPr vert="horz" wrap="none" lIns="0" tIns="0" rIns="0" bIns="0" numCol="1" spcCol="0" anchor="t" anchorCtr="0">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spcBef>
                <a:spcPct val="0"/>
              </a:spcBef>
              <a:buNone/>
            </a:pPr>
            <a:fld id="{8DC4C07A-FB51-448A-85F2-748023CA8241}" type="datetime'''''2''0''''''''0''''''''''''7'''">
              <a:rPr lang="en-US" altLang="zh-TW" sz="1400">
                <a:ea typeface="新細明體"/>
                <a:sym typeface="+mn-lt"/>
              </a:rPr>
              <a:pPr marL="0" indent="0" algn="ctr">
                <a:spcBef>
                  <a:spcPct val="0"/>
                </a:spcBef>
                <a:buNone/>
              </a:pPr>
              <a:t>2007</a:t>
            </a:fld>
            <a:endParaRPr lang="zh-TW" altLang="en-US" sz="1400" dirty="0">
              <a:ea typeface="新細明體"/>
              <a:sym typeface="+mn-lt"/>
            </a:endParaRPr>
          </a:p>
        </p:txBody>
      </p:sp>
      <p:sp>
        <p:nvSpPr>
          <p:cNvPr id="51" name="文字版面配置區 18"/>
          <p:cNvSpPr>
            <a:spLocks noGrp="1"/>
          </p:cNvSpPr>
          <p:nvPr>
            <p:custDataLst>
              <p:tags r:id="rId5"/>
            </p:custDataLst>
          </p:nvPr>
        </p:nvSpPr>
        <p:spPr bwMode="gray">
          <a:xfrm>
            <a:off x="6538913" y="5616575"/>
            <a:ext cx="393700" cy="212725"/>
          </a:xfrm>
          <a:prstGeom prst="rect">
            <a:avLst/>
          </a:prstGeom>
          <a:noFill/>
          <a:extLst>
            <a:ext uri="{909E8E84-426E-40DD-AFC4-6F175D3DCCD1}">
              <a14:hiddenFill xmlns:a14="http://schemas.microsoft.com/office/drawing/2010/main" xmlns="">
                <a:solidFill>
                  <a:scrgbClr r="0" g="0" b="0"/>
                </a:solidFill>
              </a14:hiddenFill>
            </a:ext>
          </a:extLst>
        </p:spPr>
        <p:txBody>
          <a:bodyPr vert="horz" wrap="none" lIns="0" tIns="0" rIns="0" bIns="0" numCol="1" spcCol="0" anchor="t" anchorCtr="0">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spcBef>
                <a:spcPct val="0"/>
              </a:spcBef>
              <a:buNone/>
            </a:pPr>
            <a:fld id="{FBEB40D1-B31C-4B82-9993-0C52A0B1F115}" type="datetime'''2''''''''''0''''''''''''''''0''''''''8'''''''''''''''''''">
              <a:rPr lang="en-US" altLang="zh-TW" sz="1400">
                <a:ea typeface="新細明體"/>
                <a:sym typeface="+mn-lt"/>
              </a:rPr>
              <a:pPr marL="0" indent="0" algn="ctr">
                <a:spcBef>
                  <a:spcPct val="0"/>
                </a:spcBef>
                <a:buNone/>
              </a:pPr>
              <a:t>2008</a:t>
            </a:fld>
            <a:endParaRPr lang="zh-TW" altLang="en-US" sz="1400" dirty="0">
              <a:ea typeface="新細明體"/>
              <a:sym typeface="+mn-lt"/>
            </a:endParaRPr>
          </a:p>
        </p:txBody>
      </p:sp>
      <p:sp>
        <p:nvSpPr>
          <p:cNvPr id="49" name="文字版面配置區 16"/>
          <p:cNvSpPr>
            <a:spLocks noGrp="1"/>
          </p:cNvSpPr>
          <p:nvPr>
            <p:custDataLst>
              <p:tags r:id="rId6"/>
            </p:custDataLst>
          </p:nvPr>
        </p:nvSpPr>
        <p:spPr bwMode="gray">
          <a:xfrm>
            <a:off x="5638800" y="5616575"/>
            <a:ext cx="393700" cy="212725"/>
          </a:xfrm>
          <a:prstGeom prst="rect">
            <a:avLst/>
          </a:prstGeom>
          <a:noFill/>
          <a:extLst>
            <a:ext uri="{909E8E84-426E-40DD-AFC4-6F175D3DCCD1}">
              <a14:hiddenFill xmlns:a14="http://schemas.microsoft.com/office/drawing/2010/main" xmlns="">
                <a:solidFill>
                  <a:scrgbClr r="0" g="0" b="0"/>
                </a:solidFill>
              </a14:hiddenFill>
            </a:ext>
          </a:extLst>
        </p:spPr>
        <p:txBody>
          <a:bodyPr vert="horz" wrap="none" lIns="0" tIns="0" rIns="0" bIns="0" numCol="1" spcCol="0" anchor="t" anchorCtr="0">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spcBef>
                <a:spcPct val="0"/>
              </a:spcBef>
              <a:buNone/>
            </a:pPr>
            <a:fld id="{CC26AF46-4FDE-4706-A90B-3A22AAD92C69}" type="datetime'''''''''''''''''''''''''2''''''''''''''''''0''''06'''''''''''">
              <a:rPr lang="en-US" altLang="zh-TW" sz="1400">
                <a:ea typeface="新細明體"/>
                <a:sym typeface="+mn-lt"/>
              </a:rPr>
              <a:pPr marL="0" indent="0" algn="ctr">
                <a:spcBef>
                  <a:spcPct val="0"/>
                </a:spcBef>
                <a:buNone/>
              </a:pPr>
              <a:t>2006</a:t>
            </a:fld>
            <a:endParaRPr lang="zh-TW" altLang="en-US" sz="1400" dirty="0">
              <a:ea typeface="新細明體"/>
              <a:sym typeface="+mn-lt"/>
            </a:endParaRPr>
          </a:p>
        </p:txBody>
      </p:sp>
      <p:sp>
        <p:nvSpPr>
          <p:cNvPr id="54" name="文字版面配置區 21"/>
          <p:cNvSpPr>
            <a:spLocks noGrp="1"/>
          </p:cNvSpPr>
          <p:nvPr>
            <p:custDataLst>
              <p:tags r:id="rId7"/>
            </p:custDataLst>
          </p:nvPr>
        </p:nvSpPr>
        <p:spPr bwMode="gray">
          <a:xfrm>
            <a:off x="7880350" y="5616575"/>
            <a:ext cx="393700" cy="212725"/>
          </a:xfrm>
          <a:prstGeom prst="rect">
            <a:avLst/>
          </a:prstGeom>
          <a:noFill/>
          <a:extLst>
            <a:ext uri="{909E8E84-426E-40DD-AFC4-6F175D3DCCD1}">
              <a14:hiddenFill xmlns:a14="http://schemas.microsoft.com/office/drawing/2010/main" xmlns="">
                <a:solidFill>
                  <a:scrgbClr r="0" g="0" b="0"/>
                </a:solidFill>
              </a14:hiddenFill>
            </a:ext>
          </a:extLst>
        </p:spPr>
        <p:txBody>
          <a:bodyPr vert="horz" wrap="none" lIns="0" tIns="0" rIns="0" bIns="0" numCol="1" spcCol="0" anchor="t" anchorCtr="0">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spcBef>
                <a:spcPct val="0"/>
              </a:spcBef>
              <a:buNone/>
            </a:pPr>
            <a:fld id="{BB86159F-8DE3-422B-BA4A-B39A9486B5CF}" type="datetime'''''''''''2''''''0''''''1''''''''''1'''''''''''''''''''''''''">
              <a:rPr lang="en-US" altLang="zh-TW" sz="1400">
                <a:ea typeface="新細明體"/>
                <a:sym typeface="+mn-lt"/>
              </a:rPr>
              <a:pPr marL="0" indent="0" algn="ctr">
                <a:spcBef>
                  <a:spcPct val="0"/>
                </a:spcBef>
                <a:buNone/>
              </a:pPr>
              <a:t>2011</a:t>
            </a:fld>
            <a:endParaRPr lang="zh-TW" altLang="en-US" sz="1400" dirty="0">
              <a:ea typeface="新細明體"/>
              <a:sym typeface="+mn-lt"/>
            </a:endParaRPr>
          </a:p>
        </p:txBody>
      </p:sp>
      <p:sp>
        <p:nvSpPr>
          <p:cNvPr id="52" name="文字版面配置區 19"/>
          <p:cNvSpPr>
            <a:spLocks noGrp="1"/>
          </p:cNvSpPr>
          <p:nvPr>
            <p:custDataLst>
              <p:tags r:id="rId8"/>
            </p:custDataLst>
          </p:nvPr>
        </p:nvSpPr>
        <p:spPr bwMode="gray">
          <a:xfrm>
            <a:off x="6980238" y="5616575"/>
            <a:ext cx="393700" cy="212725"/>
          </a:xfrm>
          <a:prstGeom prst="rect">
            <a:avLst/>
          </a:prstGeom>
          <a:noFill/>
          <a:extLst>
            <a:ext uri="{909E8E84-426E-40DD-AFC4-6F175D3DCCD1}">
              <a14:hiddenFill xmlns:a14="http://schemas.microsoft.com/office/drawing/2010/main" xmlns="">
                <a:solidFill>
                  <a:scrgbClr r="0" g="0" b="0"/>
                </a:solidFill>
              </a14:hiddenFill>
            </a:ext>
          </a:extLst>
        </p:spPr>
        <p:txBody>
          <a:bodyPr vert="horz" wrap="none" lIns="0" tIns="0" rIns="0" bIns="0" numCol="1" spcCol="0" anchor="t" anchorCtr="0">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spcBef>
                <a:spcPct val="0"/>
              </a:spcBef>
              <a:buNone/>
            </a:pPr>
            <a:fld id="{EAD95F90-6BE4-4F94-8B7C-617C6683EDEE}" type="datetime'2''''''''0''''0''''9'''''">
              <a:rPr lang="en-US" altLang="zh-TW" sz="1400">
                <a:ea typeface="新細明體"/>
                <a:sym typeface="+mn-lt"/>
              </a:rPr>
              <a:pPr marL="0" indent="0" algn="ctr">
                <a:spcBef>
                  <a:spcPct val="0"/>
                </a:spcBef>
                <a:buNone/>
              </a:pPr>
              <a:t>2009</a:t>
            </a:fld>
            <a:endParaRPr lang="zh-TW" altLang="en-US" sz="1400" dirty="0">
              <a:ea typeface="新細明體"/>
              <a:sym typeface="+mn-lt"/>
            </a:endParaRPr>
          </a:p>
        </p:txBody>
      </p:sp>
      <p:sp>
        <p:nvSpPr>
          <p:cNvPr id="53" name="文字版面配置區 20"/>
          <p:cNvSpPr>
            <a:spLocks noGrp="1"/>
          </p:cNvSpPr>
          <p:nvPr>
            <p:custDataLst>
              <p:tags r:id="rId9"/>
            </p:custDataLst>
          </p:nvPr>
        </p:nvSpPr>
        <p:spPr bwMode="gray">
          <a:xfrm>
            <a:off x="7429500" y="5616575"/>
            <a:ext cx="393700" cy="212725"/>
          </a:xfrm>
          <a:prstGeom prst="rect">
            <a:avLst/>
          </a:prstGeom>
          <a:noFill/>
          <a:extLst>
            <a:ext uri="{909E8E84-426E-40DD-AFC4-6F175D3DCCD1}">
              <a14:hiddenFill xmlns:a14="http://schemas.microsoft.com/office/drawing/2010/main" xmlns="">
                <a:solidFill>
                  <a:scrgbClr r="0" g="0" b="0"/>
                </a:solidFill>
              </a14:hiddenFill>
            </a:ext>
          </a:extLst>
        </p:spPr>
        <p:txBody>
          <a:bodyPr vert="horz" wrap="none" lIns="0" tIns="0" rIns="0" bIns="0" numCol="1" spcCol="0" anchor="t" anchorCtr="0">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spcBef>
                <a:spcPct val="0"/>
              </a:spcBef>
              <a:buNone/>
            </a:pPr>
            <a:fld id="{214C9E42-19C8-4EFF-82AC-EFB8788225FA}" type="datetime'''''''''''''''''''''''''''''''''2''0''''1''''''0'">
              <a:rPr lang="en-US" altLang="zh-TW" sz="1400">
                <a:ea typeface="新細明體"/>
                <a:sym typeface="+mn-lt"/>
              </a:rPr>
              <a:pPr marL="0" indent="0" algn="ctr">
                <a:spcBef>
                  <a:spcPct val="0"/>
                </a:spcBef>
                <a:buNone/>
              </a:pPr>
              <a:t>2010</a:t>
            </a:fld>
            <a:endParaRPr lang="zh-TW" altLang="en-US" sz="1400" dirty="0">
              <a:ea typeface="新細明體"/>
              <a:sym typeface="+mn-lt"/>
            </a:endParaRPr>
          </a:p>
        </p:txBody>
      </p:sp>
      <p:sp>
        <p:nvSpPr>
          <p:cNvPr id="38" name="文字版面配置區 9"/>
          <p:cNvSpPr>
            <a:spLocks noGrp="1"/>
          </p:cNvSpPr>
          <p:nvPr>
            <p:custDataLst>
              <p:tags r:id="rId10"/>
            </p:custDataLst>
          </p:nvPr>
        </p:nvSpPr>
        <p:spPr bwMode="gray">
          <a:xfrm>
            <a:off x="2500313" y="5616575"/>
            <a:ext cx="393700" cy="212725"/>
          </a:xfrm>
          <a:prstGeom prst="rect">
            <a:avLst/>
          </a:prstGeom>
          <a:noFill/>
          <a:extLst>
            <a:ext uri="{909E8E84-426E-40DD-AFC4-6F175D3DCCD1}">
              <a14:hiddenFill xmlns:a14="http://schemas.microsoft.com/office/drawing/2010/main" xmlns="">
                <a:solidFill>
                  <a:scrgbClr r="0" g="0" b="0"/>
                </a:solidFill>
              </a14:hiddenFill>
            </a:ext>
          </a:extLst>
        </p:spPr>
        <p:txBody>
          <a:bodyPr vert="horz" wrap="none" lIns="0" tIns="0" rIns="0" bIns="0" numCol="1" spcCol="0" anchor="t" anchorCtr="0">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spcBef>
                <a:spcPct val="0"/>
              </a:spcBef>
              <a:buNone/>
            </a:pPr>
            <a:fld id="{56383BCC-90FD-4E5C-9229-39ABC9307651}" type="datetime'''''''''''1''9''''''''''''''''''''9''9'''''''''''''">
              <a:rPr lang="en-US" altLang="zh-TW" sz="1400">
                <a:ea typeface="新細明體"/>
                <a:sym typeface="+mn-lt"/>
              </a:rPr>
              <a:pPr marL="0" indent="0" algn="ctr">
                <a:spcBef>
                  <a:spcPct val="0"/>
                </a:spcBef>
                <a:buNone/>
              </a:pPr>
              <a:t>1999</a:t>
            </a:fld>
            <a:endParaRPr lang="zh-TW" altLang="en-US" sz="1400" dirty="0">
              <a:ea typeface="新細明體"/>
              <a:sym typeface="+mn-lt"/>
            </a:endParaRPr>
          </a:p>
        </p:txBody>
      </p:sp>
      <p:sp>
        <p:nvSpPr>
          <p:cNvPr id="36" name="文字版面配置區 8"/>
          <p:cNvSpPr>
            <a:spLocks noGrp="1"/>
          </p:cNvSpPr>
          <p:nvPr>
            <p:custDataLst>
              <p:tags r:id="rId11"/>
            </p:custDataLst>
          </p:nvPr>
        </p:nvSpPr>
        <p:spPr bwMode="gray">
          <a:xfrm>
            <a:off x="2051050" y="5616575"/>
            <a:ext cx="393700" cy="212725"/>
          </a:xfrm>
          <a:prstGeom prst="rect">
            <a:avLst/>
          </a:prstGeom>
          <a:noFill/>
          <a:extLst>
            <a:ext uri="{909E8E84-426E-40DD-AFC4-6F175D3DCCD1}">
              <a14:hiddenFill xmlns:a14="http://schemas.microsoft.com/office/drawing/2010/main" xmlns="">
                <a:solidFill>
                  <a:scrgbClr r="0" g="0" b="0"/>
                </a:solidFill>
              </a14:hiddenFill>
            </a:ext>
          </a:extLst>
        </p:spPr>
        <p:txBody>
          <a:bodyPr vert="horz" wrap="none" lIns="0" tIns="0" rIns="0" bIns="0" numCol="1" spcCol="0" anchor="t" anchorCtr="0">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spcBef>
                <a:spcPct val="0"/>
              </a:spcBef>
              <a:buNone/>
            </a:pPr>
            <a:fld id="{C48FC8DC-734C-45D0-96BB-F9B36606D4BF}" type="datetime'''''''''''''''''''''''''''''''''''''''''''1''''9''''98'''''">
              <a:rPr lang="en-US" altLang="zh-TW" sz="1400">
                <a:ea typeface="新細明體"/>
                <a:sym typeface="+mn-lt"/>
              </a:rPr>
              <a:pPr marL="0" indent="0" algn="ctr">
                <a:spcBef>
                  <a:spcPct val="0"/>
                </a:spcBef>
                <a:buNone/>
              </a:pPr>
              <a:t>1998</a:t>
            </a:fld>
            <a:endParaRPr lang="zh-TW" altLang="en-US" sz="1400" dirty="0">
              <a:ea typeface="新細明體"/>
              <a:sym typeface="+mn-lt"/>
            </a:endParaRPr>
          </a:p>
        </p:txBody>
      </p:sp>
      <p:sp>
        <p:nvSpPr>
          <p:cNvPr id="42" name="文字版面配置區 12"/>
          <p:cNvSpPr>
            <a:spLocks noGrp="1"/>
          </p:cNvSpPr>
          <p:nvPr>
            <p:custDataLst>
              <p:tags r:id="rId12"/>
            </p:custDataLst>
          </p:nvPr>
        </p:nvSpPr>
        <p:spPr bwMode="gray">
          <a:xfrm>
            <a:off x="3848100" y="5616575"/>
            <a:ext cx="393700" cy="212725"/>
          </a:xfrm>
          <a:prstGeom prst="rect">
            <a:avLst/>
          </a:prstGeom>
          <a:noFill/>
          <a:extLst>
            <a:ext uri="{909E8E84-426E-40DD-AFC4-6F175D3DCCD1}">
              <a14:hiddenFill xmlns:a14="http://schemas.microsoft.com/office/drawing/2010/main" xmlns="">
                <a:solidFill>
                  <a:scrgbClr r="0" g="0" b="0"/>
                </a:solidFill>
              </a14:hiddenFill>
            </a:ext>
          </a:extLst>
        </p:spPr>
        <p:txBody>
          <a:bodyPr vert="horz" wrap="none" lIns="0" tIns="0" rIns="0" bIns="0" numCol="1" spcCol="0" anchor="t" anchorCtr="0">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spcBef>
                <a:spcPct val="0"/>
              </a:spcBef>
              <a:buNone/>
            </a:pPr>
            <a:fld id="{7D2FF797-2A19-4ACD-8173-5ABAB35E55C7}" type="datetime'''''''''''''2''''''''''''''''0''''02'''''''''''''''''''''''">
              <a:rPr lang="en-US" altLang="zh-TW" sz="1400">
                <a:ea typeface="新細明體"/>
                <a:sym typeface="+mn-lt"/>
              </a:rPr>
              <a:pPr marL="0" indent="0" algn="ctr">
                <a:spcBef>
                  <a:spcPct val="0"/>
                </a:spcBef>
                <a:buNone/>
              </a:pPr>
              <a:t>2002</a:t>
            </a:fld>
            <a:endParaRPr lang="zh-TW" altLang="en-US" sz="1400" dirty="0">
              <a:ea typeface="新細明體"/>
              <a:sym typeface="+mn-lt"/>
            </a:endParaRPr>
          </a:p>
        </p:txBody>
      </p:sp>
      <p:sp>
        <p:nvSpPr>
          <p:cNvPr id="41" name="文字版面配置區 11"/>
          <p:cNvSpPr>
            <a:spLocks noGrp="1"/>
          </p:cNvSpPr>
          <p:nvPr>
            <p:custDataLst>
              <p:tags r:id="rId13"/>
            </p:custDataLst>
          </p:nvPr>
        </p:nvSpPr>
        <p:spPr bwMode="gray">
          <a:xfrm>
            <a:off x="3398838" y="5616575"/>
            <a:ext cx="393700" cy="212725"/>
          </a:xfrm>
          <a:prstGeom prst="rect">
            <a:avLst/>
          </a:prstGeom>
          <a:noFill/>
          <a:extLst>
            <a:ext uri="{909E8E84-426E-40DD-AFC4-6F175D3DCCD1}">
              <a14:hiddenFill xmlns:a14="http://schemas.microsoft.com/office/drawing/2010/main" xmlns="">
                <a:solidFill>
                  <a:scrgbClr r="0" g="0" b="0"/>
                </a:solidFill>
              </a14:hiddenFill>
            </a:ext>
          </a:extLst>
        </p:spPr>
        <p:txBody>
          <a:bodyPr vert="horz" wrap="none" lIns="0" tIns="0" rIns="0" bIns="0" numCol="1" spcCol="0" anchor="t" anchorCtr="0">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spcBef>
                <a:spcPct val="0"/>
              </a:spcBef>
              <a:buNone/>
            </a:pPr>
            <a:fld id="{D9178F3C-7922-4B28-BD1E-B87103237D1D}" type="datetime'''''''''''''''''''''''''''2''''''''''0''0''''''''1'">
              <a:rPr lang="en-US" altLang="zh-TW" sz="1400">
                <a:ea typeface="新細明體"/>
                <a:sym typeface="+mn-lt"/>
              </a:rPr>
              <a:pPr marL="0" indent="0" algn="ctr">
                <a:spcBef>
                  <a:spcPct val="0"/>
                </a:spcBef>
                <a:buNone/>
              </a:pPr>
              <a:t>2001</a:t>
            </a:fld>
            <a:endParaRPr lang="zh-TW" altLang="en-US" sz="1400" dirty="0">
              <a:ea typeface="新細明體"/>
              <a:sym typeface="+mn-lt"/>
            </a:endParaRPr>
          </a:p>
        </p:txBody>
      </p:sp>
      <p:sp>
        <p:nvSpPr>
          <p:cNvPr id="31" name="文字版面配置區 5"/>
          <p:cNvSpPr>
            <a:spLocks noGrp="1"/>
          </p:cNvSpPr>
          <p:nvPr>
            <p:custDataLst>
              <p:tags r:id="rId14"/>
            </p:custDataLst>
          </p:nvPr>
        </p:nvSpPr>
        <p:spPr bwMode="gray">
          <a:xfrm>
            <a:off x="709613" y="5616575"/>
            <a:ext cx="393700" cy="212725"/>
          </a:xfrm>
          <a:prstGeom prst="rect">
            <a:avLst/>
          </a:prstGeom>
          <a:noFill/>
          <a:extLst>
            <a:ext uri="{909E8E84-426E-40DD-AFC4-6F175D3DCCD1}">
              <a14:hiddenFill xmlns:a14="http://schemas.microsoft.com/office/drawing/2010/main" xmlns="">
                <a:solidFill>
                  <a:scrgbClr r="0" g="0" b="0"/>
                </a:solidFill>
              </a14:hiddenFill>
            </a:ext>
          </a:extLst>
        </p:spPr>
        <p:txBody>
          <a:bodyPr vert="horz" wrap="none" lIns="0" tIns="0" rIns="0" bIns="0" numCol="1" spcCol="0" anchor="t" anchorCtr="0">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spcBef>
                <a:spcPct val="0"/>
              </a:spcBef>
              <a:buNone/>
            </a:pPr>
            <a:fld id="{25D46EBF-BDBC-4E31-A5D5-D86E54FF5A7C}" type="datetime'''1''''''''''''''''''''''''''''''''''9''9''''''''''''''5'">
              <a:rPr lang="en-US" altLang="zh-TW" sz="1400">
                <a:ea typeface="新細明體"/>
                <a:sym typeface="+mn-lt"/>
              </a:rPr>
              <a:pPr marL="0" indent="0" algn="ctr">
                <a:spcBef>
                  <a:spcPct val="0"/>
                </a:spcBef>
                <a:buNone/>
              </a:pPr>
              <a:t>1995</a:t>
            </a:fld>
            <a:endParaRPr lang="zh-TW" altLang="en-US" sz="1400" dirty="0">
              <a:ea typeface="新細明體"/>
              <a:sym typeface="+mn-lt"/>
            </a:endParaRPr>
          </a:p>
        </p:txBody>
      </p:sp>
      <p:sp>
        <p:nvSpPr>
          <p:cNvPr id="48" name="文字版面配置區 15"/>
          <p:cNvSpPr>
            <a:spLocks noGrp="1"/>
          </p:cNvSpPr>
          <p:nvPr>
            <p:custDataLst>
              <p:tags r:id="rId15"/>
            </p:custDataLst>
          </p:nvPr>
        </p:nvSpPr>
        <p:spPr bwMode="gray">
          <a:xfrm>
            <a:off x="5189538" y="5616575"/>
            <a:ext cx="393700" cy="212725"/>
          </a:xfrm>
          <a:prstGeom prst="rect">
            <a:avLst/>
          </a:prstGeom>
          <a:noFill/>
          <a:extLst>
            <a:ext uri="{909E8E84-426E-40DD-AFC4-6F175D3DCCD1}">
              <a14:hiddenFill xmlns:a14="http://schemas.microsoft.com/office/drawing/2010/main" xmlns="">
                <a:solidFill>
                  <a:scrgbClr r="0" g="0" b="0"/>
                </a:solidFill>
              </a14:hiddenFill>
            </a:ext>
          </a:extLst>
        </p:spPr>
        <p:txBody>
          <a:bodyPr vert="horz" wrap="none" lIns="0" tIns="0" rIns="0" bIns="0" numCol="1" spcCol="0" anchor="t" anchorCtr="0">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spcBef>
                <a:spcPct val="0"/>
              </a:spcBef>
              <a:buNone/>
            </a:pPr>
            <a:fld id="{629DBA17-F616-4560-B65E-6220D3B26EAE}" type="datetime'''''''''''''''''200''''''''''''''''''''''''''''''5'">
              <a:rPr lang="en-US" altLang="zh-TW" sz="1400">
                <a:ea typeface="新細明體"/>
                <a:sym typeface="+mn-lt"/>
              </a:rPr>
              <a:pPr marL="0" indent="0" algn="ctr">
                <a:spcBef>
                  <a:spcPct val="0"/>
                </a:spcBef>
                <a:buNone/>
              </a:pPr>
              <a:t>2005</a:t>
            </a:fld>
            <a:endParaRPr lang="zh-TW" altLang="en-US" sz="1400" dirty="0">
              <a:ea typeface="新細明體"/>
              <a:sym typeface="+mn-lt"/>
            </a:endParaRPr>
          </a:p>
        </p:txBody>
      </p:sp>
      <p:sp>
        <p:nvSpPr>
          <p:cNvPr id="33" name="文字版面配置區 6"/>
          <p:cNvSpPr>
            <a:spLocks noGrp="1"/>
          </p:cNvSpPr>
          <p:nvPr>
            <p:custDataLst>
              <p:tags r:id="rId16"/>
            </p:custDataLst>
          </p:nvPr>
        </p:nvSpPr>
        <p:spPr bwMode="gray">
          <a:xfrm>
            <a:off x="1158875" y="5616575"/>
            <a:ext cx="393700" cy="212725"/>
          </a:xfrm>
          <a:prstGeom prst="rect">
            <a:avLst/>
          </a:prstGeom>
          <a:noFill/>
          <a:extLst>
            <a:ext uri="{909E8E84-426E-40DD-AFC4-6F175D3DCCD1}">
              <a14:hiddenFill xmlns:a14="http://schemas.microsoft.com/office/drawing/2010/main" xmlns="">
                <a:solidFill>
                  <a:scrgbClr r="0" g="0" b="0"/>
                </a:solidFill>
              </a14:hiddenFill>
            </a:ext>
          </a:extLst>
        </p:spPr>
        <p:txBody>
          <a:bodyPr vert="horz" wrap="none" lIns="0" tIns="0" rIns="0" bIns="0" numCol="1" spcCol="0" anchor="t" anchorCtr="0">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spcBef>
                <a:spcPct val="0"/>
              </a:spcBef>
              <a:buNone/>
            </a:pPr>
            <a:fld id="{573EAE27-F4DB-4837-892F-46D42F84FBAB}" type="datetime'''''''''1''99''''''''6'''''''''''''''''''''''''''''''''''''''">
              <a:rPr lang="en-US" altLang="zh-TW" sz="1400">
                <a:ea typeface="新細明體"/>
                <a:sym typeface="+mn-lt"/>
              </a:rPr>
              <a:pPr marL="0" indent="0" algn="ctr">
                <a:spcBef>
                  <a:spcPct val="0"/>
                </a:spcBef>
                <a:buNone/>
              </a:pPr>
              <a:t>1996</a:t>
            </a:fld>
            <a:endParaRPr lang="zh-TW" altLang="en-US" sz="1400" dirty="0">
              <a:ea typeface="新細明體"/>
              <a:sym typeface="+mn-lt"/>
            </a:endParaRPr>
          </a:p>
        </p:txBody>
      </p:sp>
      <p:sp>
        <p:nvSpPr>
          <p:cNvPr id="47" name="文字版面配置區 14"/>
          <p:cNvSpPr>
            <a:spLocks noGrp="1"/>
          </p:cNvSpPr>
          <p:nvPr>
            <p:custDataLst>
              <p:tags r:id="rId17"/>
            </p:custDataLst>
          </p:nvPr>
        </p:nvSpPr>
        <p:spPr bwMode="gray">
          <a:xfrm>
            <a:off x="4740275" y="5616575"/>
            <a:ext cx="393700" cy="212725"/>
          </a:xfrm>
          <a:prstGeom prst="rect">
            <a:avLst/>
          </a:prstGeom>
          <a:noFill/>
          <a:extLst>
            <a:ext uri="{909E8E84-426E-40DD-AFC4-6F175D3DCCD1}">
              <a14:hiddenFill xmlns:a14="http://schemas.microsoft.com/office/drawing/2010/main" xmlns="">
                <a:solidFill>
                  <a:scrgbClr r="0" g="0" b="0"/>
                </a:solidFill>
              </a14:hiddenFill>
            </a:ext>
          </a:extLst>
        </p:spPr>
        <p:txBody>
          <a:bodyPr vert="horz" wrap="none" lIns="0" tIns="0" rIns="0" bIns="0" numCol="1" spcCol="0" anchor="t" anchorCtr="0">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spcBef>
                <a:spcPct val="0"/>
              </a:spcBef>
              <a:buNone/>
            </a:pPr>
            <a:fld id="{F1B16EA7-84DF-41B2-A79A-F9533B76891E}" type="datetime'2''''''''''''''''''''''''''''''''00''4'''''''''''''''''''">
              <a:rPr lang="en-US" altLang="zh-TW" sz="1400">
                <a:ea typeface="新細明體"/>
                <a:sym typeface="+mn-lt"/>
              </a:rPr>
              <a:pPr marL="0" indent="0" algn="ctr">
                <a:spcBef>
                  <a:spcPct val="0"/>
                </a:spcBef>
                <a:buNone/>
              </a:pPr>
              <a:t>2004</a:t>
            </a:fld>
            <a:endParaRPr lang="zh-TW" altLang="en-US" sz="1400" dirty="0">
              <a:ea typeface="新細明體"/>
              <a:sym typeface="+mn-lt"/>
            </a:endParaRPr>
          </a:p>
        </p:txBody>
      </p:sp>
      <p:sp>
        <p:nvSpPr>
          <p:cNvPr id="35" name="文字版面配置區 7"/>
          <p:cNvSpPr>
            <a:spLocks noGrp="1"/>
          </p:cNvSpPr>
          <p:nvPr>
            <p:custDataLst>
              <p:tags r:id="rId18"/>
            </p:custDataLst>
          </p:nvPr>
        </p:nvSpPr>
        <p:spPr bwMode="gray">
          <a:xfrm>
            <a:off x="1608138" y="5616575"/>
            <a:ext cx="393700" cy="212725"/>
          </a:xfrm>
          <a:prstGeom prst="rect">
            <a:avLst/>
          </a:prstGeom>
          <a:noFill/>
          <a:extLst>
            <a:ext uri="{909E8E84-426E-40DD-AFC4-6F175D3DCCD1}">
              <a14:hiddenFill xmlns:a14="http://schemas.microsoft.com/office/drawing/2010/main" xmlns="">
                <a:solidFill>
                  <a:scrgbClr r="0" g="0" b="0"/>
                </a:solidFill>
              </a14:hiddenFill>
            </a:ext>
          </a:extLst>
        </p:spPr>
        <p:txBody>
          <a:bodyPr vert="horz" wrap="none" lIns="0" tIns="0" rIns="0" bIns="0" numCol="1" spcCol="0" anchor="t" anchorCtr="0">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spcBef>
                <a:spcPct val="0"/>
              </a:spcBef>
              <a:buNone/>
            </a:pPr>
            <a:fld id="{BDCDF232-A2E6-4C10-954C-F65E989D20F5}" type="datetime'''''''''''''''''''''''''''''''1''''''9''''''''''''''''97'''">
              <a:rPr lang="en-US" altLang="zh-TW" sz="1400">
                <a:ea typeface="新細明體"/>
                <a:sym typeface="+mn-lt"/>
              </a:rPr>
              <a:pPr marL="0" indent="0" algn="ctr">
                <a:spcBef>
                  <a:spcPct val="0"/>
                </a:spcBef>
                <a:buNone/>
              </a:pPr>
              <a:t>1997</a:t>
            </a:fld>
            <a:endParaRPr lang="zh-TW" altLang="en-US" sz="1400" dirty="0">
              <a:ea typeface="新細明體"/>
              <a:sym typeface="+mn-lt"/>
            </a:endParaRPr>
          </a:p>
        </p:txBody>
      </p:sp>
      <p:sp>
        <p:nvSpPr>
          <p:cNvPr id="39" name="文字版面配置區 10"/>
          <p:cNvSpPr>
            <a:spLocks noGrp="1"/>
          </p:cNvSpPr>
          <p:nvPr>
            <p:custDataLst>
              <p:tags r:id="rId19"/>
            </p:custDataLst>
          </p:nvPr>
        </p:nvSpPr>
        <p:spPr bwMode="gray">
          <a:xfrm>
            <a:off x="2949575" y="5616575"/>
            <a:ext cx="393700" cy="212725"/>
          </a:xfrm>
          <a:prstGeom prst="rect">
            <a:avLst/>
          </a:prstGeom>
          <a:noFill/>
          <a:extLst>
            <a:ext uri="{909E8E84-426E-40DD-AFC4-6F175D3DCCD1}">
              <a14:hiddenFill xmlns:a14="http://schemas.microsoft.com/office/drawing/2010/main" xmlns="">
                <a:solidFill>
                  <a:scrgbClr r="0" g="0" b="0"/>
                </a:solidFill>
              </a14:hiddenFill>
            </a:ext>
          </a:extLst>
        </p:spPr>
        <p:txBody>
          <a:bodyPr vert="horz" wrap="none" lIns="0" tIns="0" rIns="0" bIns="0" numCol="1" spcCol="0" anchor="t" anchorCtr="0">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spcBef>
                <a:spcPct val="0"/>
              </a:spcBef>
              <a:buNone/>
            </a:pPr>
            <a:fld id="{95FE5D2E-2B51-4F84-BABC-A6639A244861}" type="datetime'''''''''''''2''''''''''0''''''''''''''''''0''0'''''''''''''''">
              <a:rPr lang="en-US" altLang="zh-TW" sz="1400">
                <a:ea typeface="新細明體"/>
                <a:sym typeface="+mn-lt"/>
              </a:rPr>
              <a:pPr marL="0" indent="0" algn="ctr">
                <a:spcBef>
                  <a:spcPct val="0"/>
                </a:spcBef>
                <a:buNone/>
              </a:pPr>
              <a:t>2000</a:t>
            </a:fld>
            <a:endParaRPr lang="zh-TW" altLang="en-US" sz="1400" dirty="0">
              <a:ea typeface="新細明體"/>
              <a:sym typeface="+mn-lt"/>
            </a:endParaRPr>
          </a:p>
        </p:txBody>
      </p:sp>
      <p:cxnSp>
        <p:nvCxnSpPr>
          <p:cNvPr id="32" name="直線接點 31"/>
          <p:cNvCxnSpPr/>
          <p:nvPr>
            <p:custDataLst>
              <p:tags r:id="rId20"/>
            </p:custDataLst>
          </p:nvPr>
        </p:nvCxnSpPr>
        <p:spPr bwMode="auto">
          <a:xfrm flipH="1">
            <a:off x="8115300" y="2773363"/>
            <a:ext cx="77788" cy="122238"/>
          </a:xfrm>
          <a:prstGeom prst="line">
            <a:avLst/>
          </a:prstGeom>
          <a:ln w="63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直線接點 33"/>
          <p:cNvCxnSpPr/>
          <p:nvPr>
            <p:custDataLst>
              <p:tags r:id="rId21"/>
            </p:custDataLst>
          </p:nvPr>
        </p:nvCxnSpPr>
        <p:spPr bwMode="auto">
          <a:xfrm flipH="1">
            <a:off x="8115300" y="4211638"/>
            <a:ext cx="77788" cy="192088"/>
          </a:xfrm>
          <a:prstGeom prst="line">
            <a:avLst/>
          </a:prstGeom>
          <a:ln w="63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直線接點 29"/>
          <p:cNvCxnSpPr/>
          <p:nvPr>
            <p:custDataLst>
              <p:tags r:id="rId22"/>
            </p:custDataLst>
          </p:nvPr>
        </p:nvCxnSpPr>
        <p:spPr bwMode="auto">
          <a:xfrm flipH="1" flipV="1">
            <a:off x="8115300" y="3176588"/>
            <a:ext cx="77788" cy="123825"/>
          </a:xfrm>
          <a:prstGeom prst="line">
            <a:avLst/>
          </a:prstGeom>
          <a:ln w="63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直線接點 36"/>
          <p:cNvCxnSpPr/>
          <p:nvPr>
            <p:custDataLst>
              <p:tags r:id="rId23"/>
            </p:custDataLst>
          </p:nvPr>
        </p:nvCxnSpPr>
        <p:spPr bwMode="auto">
          <a:xfrm flipH="1" flipV="1">
            <a:off x="8115300" y="5073650"/>
            <a:ext cx="77788" cy="192088"/>
          </a:xfrm>
          <a:prstGeom prst="line">
            <a:avLst/>
          </a:prstGeom>
          <a:ln w="63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直線接點 42"/>
          <p:cNvCxnSpPr/>
          <p:nvPr>
            <p:custDataLst>
              <p:tags r:id="rId24"/>
            </p:custDataLst>
          </p:nvPr>
        </p:nvCxnSpPr>
        <p:spPr bwMode="auto">
          <a:xfrm flipH="1">
            <a:off x="8115300" y="4475163"/>
            <a:ext cx="77787" cy="111125"/>
          </a:xfrm>
          <a:prstGeom prst="line">
            <a:avLst/>
          </a:prstGeom>
          <a:ln w="63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文字版面配置區 8"/>
          <p:cNvSpPr>
            <a:spLocks noGrp="1"/>
          </p:cNvSpPr>
          <p:nvPr>
            <p:custDataLst>
              <p:tags r:id="rId25"/>
            </p:custDataLst>
          </p:nvPr>
        </p:nvSpPr>
        <p:spPr bwMode="auto">
          <a:xfrm>
            <a:off x="8218488" y="2147888"/>
            <a:ext cx="762000" cy="228600"/>
          </a:xfrm>
          <a:prstGeom prst="rect">
            <a:avLst/>
          </a:prstGeom>
          <a:noFill/>
          <a:extLst>
            <a:ext uri="{909E8E84-426E-40DD-AFC4-6F175D3DCCD1}">
              <a14:hiddenFill xmlns:a14="http://schemas.microsoft.com/office/drawing/2010/main" xmlns="">
                <a:solidFill>
                  <a:scrgbClr r="0" g="0" b="0"/>
                </a:solidFill>
              </a14:hiddenFill>
            </a:ext>
          </a:extLst>
        </p:spPr>
        <p:txBody>
          <a:bodyPr vert="horz" wrap="none" lIns="0" tIns="0" rIns="0" bIns="0" numCol="1" spcCol="0" anchor="ctr" anchorCtr="0">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spcBef>
                <a:spcPct val="0"/>
              </a:spcBef>
              <a:spcAft>
                <a:spcPct val="0"/>
              </a:spcAft>
              <a:buNone/>
            </a:pPr>
            <a:fld id="{4FFFAF3D-FBA4-468C-8822-AD7F60CD142E}" type="datetime'''''''''''''''''結''''''''直''腸癌'''''">
              <a:rPr lang="en-US" altLang="zh-TW" sz="1500" b="1">
                <a:solidFill>
                  <a:srgbClr val="FF0066"/>
                </a:solidFill>
                <a:ea typeface="微軟正黑體"/>
                <a:sym typeface="+mn-lt"/>
              </a:rPr>
              <a:pPr marL="0" indent="0">
                <a:spcBef>
                  <a:spcPct val="0"/>
                </a:spcBef>
                <a:spcAft>
                  <a:spcPct val="0"/>
                </a:spcAft>
                <a:buNone/>
              </a:pPr>
              <a:t>結直腸癌</a:t>
            </a:fld>
            <a:endParaRPr lang="zh-TW" altLang="en-US" sz="1500" b="1" dirty="0">
              <a:solidFill>
                <a:srgbClr val="FF0066"/>
              </a:solidFill>
              <a:ea typeface="微軟正黑體"/>
              <a:sym typeface="+mn-lt"/>
            </a:endParaRPr>
          </a:p>
        </p:txBody>
      </p:sp>
      <p:sp>
        <p:nvSpPr>
          <p:cNvPr id="8" name="文字版面配置區 7"/>
          <p:cNvSpPr>
            <a:spLocks noGrp="1"/>
          </p:cNvSpPr>
          <p:nvPr>
            <p:custDataLst>
              <p:tags r:id="rId26"/>
            </p:custDataLst>
          </p:nvPr>
        </p:nvSpPr>
        <p:spPr bwMode="auto">
          <a:xfrm>
            <a:off x="8218488" y="3194050"/>
            <a:ext cx="711200" cy="212725"/>
          </a:xfrm>
          <a:prstGeom prst="rect">
            <a:avLst/>
          </a:prstGeom>
          <a:noFill/>
          <a:extLst>
            <a:ext uri="{909E8E84-426E-40DD-AFC4-6F175D3DCCD1}">
              <a14:hiddenFill xmlns:a14="http://schemas.microsoft.com/office/drawing/2010/main" xmlns="">
                <a:solidFill>
                  <a:scrgbClr r="0" g="0" b="0"/>
                </a:solidFill>
              </a14:hiddenFill>
            </a:ext>
          </a:extLst>
        </p:spPr>
        <p:txBody>
          <a:bodyPr vert="horz" wrap="none" lIns="0" tIns="0" rIns="0" bIns="0" numCol="1" spcCol="0" anchor="ctr" anchorCtr="0">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spcBef>
                <a:spcPct val="0"/>
              </a:spcBef>
              <a:spcAft>
                <a:spcPct val="0"/>
              </a:spcAft>
              <a:buNone/>
            </a:pPr>
            <a:fld id="{2C42D5CB-87DA-416C-9ECB-398CE2697ABB}" type="datetime'''''''''''''''女''性''乳''''''''''''''''''''''''癌'''''''''">
              <a:rPr lang="en-US" altLang="zh-TW" sz="1400"/>
              <a:pPr marL="0" indent="0">
                <a:spcBef>
                  <a:spcPct val="0"/>
                </a:spcBef>
                <a:spcAft>
                  <a:spcPct val="0"/>
                </a:spcAft>
                <a:buNone/>
              </a:pPr>
              <a:t>女性乳癌</a:t>
            </a:fld>
            <a:endParaRPr lang="zh-TW" altLang="en-US" sz="1400" dirty="0">
              <a:ea typeface="新細明體"/>
              <a:sym typeface="+mn-lt"/>
            </a:endParaRPr>
          </a:p>
        </p:txBody>
      </p:sp>
      <p:sp>
        <p:nvSpPr>
          <p:cNvPr id="29" name="文字版面配置區 27"/>
          <p:cNvSpPr>
            <a:spLocks noGrp="1"/>
          </p:cNvSpPr>
          <p:nvPr>
            <p:custDataLst>
              <p:tags r:id="rId27"/>
            </p:custDataLst>
          </p:nvPr>
        </p:nvSpPr>
        <p:spPr bwMode="auto">
          <a:xfrm>
            <a:off x="8218488" y="4895850"/>
            <a:ext cx="711200" cy="212725"/>
          </a:xfrm>
          <a:prstGeom prst="rect">
            <a:avLst/>
          </a:prstGeom>
          <a:noFill/>
          <a:extLst>
            <a:ext uri="{909E8E84-426E-40DD-AFC4-6F175D3DCCD1}">
              <a14:hiddenFill xmlns:a14="http://schemas.microsoft.com/office/drawing/2010/main" xmlns="">
                <a:solidFill>
                  <a:scrgbClr r="0" g="0" b="0"/>
                </a:solidFill>
              </a14:hiddenFill>
            </a:ext>
          </a:extLst>
        </p:spPr>
        <p:txBody>
          <a:bodyPr vert="horz" wrap="none" lIns="0" tIns="0" rIns="0" bIns="0" numCol="1" spcCol="0" anchor="ctr" anchorCtr="0">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spcBef>
                <a:spcPct val="0"/>
              </a:spcBef>
              <a:spcAft>
                <a:spcPct val="0"/>
              </a:spcAft>
              <a:buNone/>
            </a:pPr>
            <a:fld id="{335BD897-AF52-435D-82AC-1F1787BF8232}" type="datetime'''''''''''''''子''宮''''''''''''''''''''體''癌'''''''''">
              <a:rPr lang="en-US" altLang="zh-TW" sz="1400"/>
              <a:pPr marL="0" indent="0">
                <a:spcBef>
                  <a:spcPct val="0"/>
                </a:spcBef>
                <a:spcAft>
                  <a:spcPct val="0"/>
                </a:spcAft>
                <a:buNone/>
              </a:pPr>
              <a:t>子宮體癌</a:t>
            </a:fld>
            <a:endParaRPr lang="zh-TW" altLang="en-US" sz="1400" dirty="0">
              <a:latin typeface="Constantia"/>
              <a:ea typeface="新細明體"/>
              <a:sym typeface="Constantia"/>
            </a:endParaRPr>
          </a:p>
        </p:txBody>
      </p:sp>
      <p:sp>
        <p:nvSpPr>
          <p:cNvPr id="28" name="文字版面配置區 26"/>
          <p:cNvSpPr>
            <a:spLocks noGrp="1"/>
          </p:cNvSpPr>
          <p:nvPr>
            <p:custDataLst>
              <p:tags r:id="rId28"/>
            </p:custDataLst>
          </p:nvPr>
        </p:nvSpPr>
        <p:spPr bwMode="auto">
          <a:xfrm>
            <a:off x="8218488" y="4632325"/>
            <a:ext cx="533400" cy="212725"/>
          </a:xfrm>
          <a:prstGeom prst="rect">
            <a:avLst/>
          </a:prstGeom>
          <a:noFill/>
          <a:extLst>
            <a:ext uri="{909E8E84-426E-40DD-AFC4-6F175D3DCCD1}">
              <a14:hiddenFill xmlns:a14="http://schemas.microsoft.com/office/drawing/2010/main" xmlns="">
                <a:solidFill>
                  <a:scrgbClr r="0" g="0" b="0"/>
                </a:solidFill>
              </a14:hiddenFill>
            </a:ext>
          </a:extLst>
        </p:spPr>
        <p:txBody>
          <a:bodyPr vert="horz" wrap="none" lIns="0" tIns="0" rIns="0" bIns="0" numCol="1" spcCol="0" anchor="ctr" anchorCtr="0">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spcBef>
                <a:spcPct val="0"/>
              </a:spcBef>
              <a:spcAft>
                <a:spcPct val="0"/>
              </a:spcAft>
              <a:buNone/>
            </a:pPr>
            <a:fld id="{DBCC5949-6CD3-44A3-9A93-EC36758F35D6}" type="datetime'皮膚''''''癌'''''''''''''">
              <a:rPr lang="en-US" altLang="zh-TW" sz="1400"/>
              <a:pPr marL="0" indent="0">
                <a:spcBef>
                  <a:spcPct val="0"/>
                </a:spcBef>
                <a:spcAft>
                  <a:spcPct val="0"/>
                </a:spcAft>
                <a:buNone/>
              </a:pPr>
              <a:t>皮膚癌</a:t>
            </a:fld>
            <a:endParaRPr lang="zh-TW" altLang="en-US" sz="1400" dirty="0">
              <a:latin typeface="Constantia"/>
              <a:ea typeface="新細明體"/>
              <a:sym typeface="Constantia"/>
            </a:endParaRPr>
          </a:p>
        </p:txBody>
      </p:sp>
      <p:sp>
        <p:nvSpPr>
          <p:cNvPr id="23" name="文字版面配置區 21"/>
          <p:cNvSpPr>
            <a:spLocks noGrp="1"/>
          </p:cNvSpPr>
          <p:nvPr>
            <p:custDataLst>
              <p:tags r:id="rId29"/>
            </p:custDataLst>
          </p:nvPr>
        </p:nvSpPr>
        <p:spPr bwMode="auto">
          <a:xfrm>
            <a:off x="8218488" y="2930525"/>
            <a:ext cx="355600" cy="212725"/>
          </a:xfrm>
          <a:prstGeom prst="rect">
            <a:avLst/>
          </a:prstGeom>
          <a:noFill/>
          <a:extLst>
            <a:ext uri="{909E8E84-426E-40DD-AFC4-6F175D3DCCD1}">
              <a14:hiddenFill xmlns:a14="http://schemas.microsoft.com/office/drawing/2010/main" xmlns="">
                <a:solidFill>
                  <a:scrgbClr r="0" g="0" b="0"/>
                </a:solidFill>
              </a14:hiddenFill>
            </a:ext>
          </a:extLst>
        </p:spPr>
        <p:txBody>
          <a:bodyPr vert="horz" wrap="none" lIns="0" tIns="0" rIns="0" bIns="0" numCol="1" spcCol="0" anchor="ctr" anchorCtr="0">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spcBef>
                <a:spcPct val="0"/>
              </a:spcBef>
              <a:spcAft>
                <a:spcPct val="0"/>
              </a:spcAft>
              <a:buNone/>
            </a:pPr>
            <a:fld id="{498F1CF5-269F-4BF2-B054-1EFB3C160BA0}" type="datetime'''''''''''''''''''肺''癌'''''''''''''''''''''''''''">
              <a:rPr lang="en-US" altLang="zh-TW" sz="1400"/>
              <a:pPr marL="0" indent="0">
                <a:spcBef>
                  <a:spcPct val="0"/>
                </a:spcBef>
                <a:spcAft>
                  <a:spcPct val="0"/>
                </a:spcAft>
                <a:buNone/>
              </a:pPr>
              <a:t>肺癌</a:t>
            </a:fld>
            <a:endParaRPr lang="zh-TW" altLang="en-US" sz="1400" dirty="0">
              <a:latin typeface="Constantia"/>
              <a:ea typeface="新細明體"/>
              <a:sym typeface="Constantia"/>
            </a:endParaRPr>
          </a:p>
        </p:txBody>
      </p:sp>
      <p:sp>
        <p:nvSpPr>
          <p:cNvPr id="22" name="文字版面配置區 20"/>
          <p:cNvSpPr>
            <a:spLocks noGrp="1"/>
          </p:cNvSpPr>
          <p:nvPr>
            <p:custDataLst>
              <p:tags r:id="rId30"/>
            </p:custDataLst>
          </p:nvPr>
        </p:nvSpPr>
        <p:spPr bwMode="auto">
          <a:xfrm>
            <a:off x="8218488" y="2667000"/>
            <a:ext cx="355600" cy="212725"/>
          </a:xfrm>
          <a:prstGeom prst="rect">
            <a:avLst/>
          </a:prstGeom>
          <a:noFill/>
          <a:extLst>
            <a:ext uri="{909E8E84-426E-40DD-AFC4-6F175D3DCCD1}">
              <a14:hiddenFill xmlns:a14="http://schemas.microsoft.com/office/drawing/2010/main" xmlns="">
                <a:solidFill>
                  <a:scrgbClr r="0" g="0" b="0"/>
                </a:solidFill>
              </a14:hiddenFill>
            </a:ext>
          </a:extLst>
        </p:spPr>
        <p:txBody>
          <a:bodyPr vert="horz" wrap="none" lIns="0" tIns="0" rIns="0" bIns="0" numCol="1" spcCol="0" anchor="ctr" anchorCtr="0">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spcBef>
                <a:spcPct val="0"/>
              </a:spcBef>
              <a:spcAft>
                <a:spcPct val="0"/>
              </a:spcAft>
              <a:buNone/>
            </a:pPr>
            <a:fld id="{721AC11B-510C-4DAE-909C-02950DFF32D1}" type="datetime'''''''''''''''''''肝''''''''''''''''''癌'''">
              <a:rPr lang="en-US" altLang="zh-TW" sz="1400"/>
              <a:pPr marL="0" indent="0">
                <a:spcBef>
                  <a:spcPct val="0"/>
                </a:spcBef>
                <a:spcAft>
                  <a:spcPct val="0"/>
                </a:spcAft>
                <a:buNone/>
              </a:pPr>
              <a:t>肝癌</a:t>
            </a:fld>
            <a:endParaRPr lang="zh-TW" altLang="en-US" sz="1400" dirty="0">
              <a:latin typeface="Constantia"/>
              <a:ea typeface="新細明體"/>
              <a:sym typeface="Constantia"/>
            </a:endParaRPr>
          </a:p>
        </p:txBody>
      </p:sp>
      <p:sp>
        <p:nvSpPr>
          <p:cNvPr id="24" name="文字版面配置區 22"/>
          <p:cNvSpPr>
            <a:spLocks noGrp="1"/>
          </p:cNvSpPr>
          <p:nvPr>
            <p:custDataLst>
              <p:tags r:id="rId31"/>
            </p:custDataLst>
          </p:nvPr>
        </p:nvSpPr>
        <p:spPr bwMode="auto">
          <a:xfrm>
            <a:off x="8218488" y="4105275"/>
            <a:ext cx="711200" cy="212725"/>
          </a:xfrm>
          <a:prstGeom prst="rect">
            <a:avLst/>
          </a:prstGeom>
          <a:noFill/>
          <a:extLst>
            <a:ext uri="{909E8E84-426E-40DD-AFC4-6F175D3DCCD1}">
              <a14:hiddenFill xmlns:a14="http://schemas.microsoft.com/office/drawing/2010/main" xmlns="">
                <a:solidFill>
                  <a:scrgbClr r="0" g="0" b="0"/>
                </a:solidFill>
              </a14:hiddenFill>
            </a:ext>
          </a:extLst>
        </p:spPr>
        <p:txBody>
          <a:bodyPr vert="horz" wrap="none" lIns="0" tIns="0" rIns="0" bIns="0" numCol="1" spcCol="0" anchor="ctr" anchorCtr="0">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spcBef>
                <a:spcPct val="0"/>
              </a:spcBef>
              <a:spcAft>
                <a:spcPct val="0"/>
              </a:spcAft>
              <a:buNone/>
            </a:pPr>
            <a:fld id="{EA00DDF9-A1FF-4925-AD96-A7F824AF6452}" type="datetime'''''''''''''''攝''''護''''''''''''腺''''癌'''''''''''''''''">
              <a:rPr lang="en-US" altLang="zh-TW" sz="1400"/>
              <a:pPr marL="0" indent="0">
                <a:spcBef>
                  <a:spcPct val="0"/>
                </a:spcBef>
                <a:spcAft>
                  <a:spcPct val="0"/>
                </a:spcAft>
                <a:buNone/>
              </a:pPr>
              <a:t>攝護腺癌</a:t>
            </a:fld>
            <a:endParaRPr lang="zh-TW" altLang="en-US" sz="1400" dirty="0">
              <a:latin typeface="Constantia"/>
              <a:ea typeface="新細明體"/>
              <a:sym typeface="Constantia"/>
            </a:endParaRPr>
          </a:p>
        </p:txBody>
      </p:sp>
      <p:sp>
        <p:nvSpPr>
          <p:cNvPr id="25" name="文字版面配置區 23"/>
          <p:cNvSpPr>
            <a:spLocks noGrp="1"/>
          </p:cNvSpPr>
          <p:nvPr>
            <p:custDataLst>
              <p:tags r:id="rId32"/>
            </p:custDataLst>
          </p:nvPr>
        </p:nvSpPr>
        <p:spPr bwMode="auto">
          <a:xfrm>
            <a:off x="8218488" y="3786188"/>
            <a:ext cx="533400" cy="212725"/>
          </a:xfrm>
          <a:prstGeom prst="rect">
            <a:avLst/>
          </a:prstGeom>
          <a:noFill/>
          <a:extLst>
            <a:ext uri="{909E8E84-426E-40DD-AFC4-6F175D3DCCD1}">
              <a14:hiddenFill xmlns:a14="http://schemas.microsoft.com/office/drawing/2010/main" xmlns="">
                <a:solidFill>
                  <a:scrgbClr r="0" g="0" b="0"/>
                </a:solidFill>
              </a14:hiddenFill>
            </a:ext>
          </a:extLst>
        </p:spPr>
        <p:txBody>
          <a:bodyPr vert="horz" wrap="none" lIns="0" tIns="0" rIns="0" bIns="0" numCol="1" spcCol="0" anchor="ctr" anchorCtr="0">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spcBef>
                <a:spcPct val="0"/>
              </a:spcBef>
              <a:spcAft>
                <a:spcPct val="0"/>
              </a:spcAft>
              <a:buNone/>
            </a:pPr>
            <a:fld id="{6227205F-9EA3-446B-BF83-9868BE491489}" type="datetime'''''''''''''''''''口''''''''''''''''''''''''''''腔''癌'''''''''">
              <a:rPr lang="en-US" altLang="zh-TW" sz="1400"/>
              <a:pPr marL="0" indent="0">
                <a:spcBef>
                  <a:spcPct val="0"/>
                </a:spcBef>
                <a:spcAft>
                  <a:spcPct val="0"/>
                </a:spcAft>
                <a:buNone/>
              </a:pPr>
              <a:t>口腔癌</a:t>
            </a:fld>
            <a:endParaRPr lang="zh-TW" altLang="en-US" sz="1400" dirty="0">
              <a:latin typeface="Constantia"/>
              <a:ea typeface="新細明體"/>
              <a:sym typeface="Constantia"/>
            </a:endParaRPr>
          </a:p>
        </p:txBody>
      </p:sp>
      <p:sp>
        <p:nvSpPr>
          <p:cNvPr id="27" name="文字版面配置區 25"/>
          <p:cNvSpPr>
            <a:spLocks noGrp="1"/>
          </p:cNvSpPr>
          <p:nvPr>
            <p:custDataLst>
              <p:tags r:id="rId33"/>
            </p:custDataLst>
          </p:nvPr>
        </p:nvSpPr>
        <p:spPr bwMode="auto">
          <a:xfrm>
            <a:off x="8218488" y="5159375"/>
            <a:ext cx="711200" cy="212725"/>
          </a:xfrm>
          <a:prstGeom prst="rect">
            <a:avLst/>
          </a:prstGeom>
          <a:noFill/>
          <a:extLst>
            <a:ext uri="{909E8E84-426E-40DD-AFC4-6F175D3DCCD1}">
              <a14:hiddenFill xmlns:a14="http://schemas.microsoft.com/office/drawing/2010/main" xmlns="">
                <a:solidFill>
                  <a:scrgbClr r="0" g="0" b="0"/>
                </a:solidFill>
              </a14:hiddenFill>
            </a:ext>
          </a:extLst>
        </p:spPr>
        <p:txBody>
          <a:bodyPr vert="horz" wrap="none" lIns="0" tIns="0" rIns="0" bIns="0" numCol="1" spcCol="0" anchor="ctr" anchorCtr="0">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spcBef>
                <a:spcPct val="0"/>
              </a:spcBef>
              <a:spcAft>
                <a:spcPct val="0"/>
              </a:spcAft>
              <a:buNone/>
            </a:pPr>
            <a:fld id="{6445EA67-E4F9-43BC-B29F-01904CA886A6}" type="datetime'''子''''''''''''''''''''宮''''''頸''''''''''''癌'''''''''''''">
              <a:rPr lang="en-US" altLang="zh-TW" sz="1400"/>
              <a:pPr marL="0" indent="0">
                <a:spcBef>
                  <a:spcPct val="0"/>
                </a:spcBef>
                <a:spcAft>
                  <a:spcPct val="0"/>
                </a:spcAft>
                <a:buNone/>
              </a:pPr>
              <a:t>子宮頸癌</a:t>
            </a:fld>
            <a:endParaRPr lang="zh-TW" altLang="en-US" sz="1400" dirty="0">
              <a:latin typeface="Constantia"/>
              <a:ea typeface="新細明體"/>
              <a:sym typeface="Constantia"/>
            </a:endParaRPr>
          </a:p>
        </p:txBody>
      </p:sp>
      <p:sp>
        <p:nvSpPr>
          <p:cNvPr id="26" name="文字版面配置區 24"/>
          <p:cNvSpPr>
            <a:spLocks noGrp="1"/>
          </p:cNvSpPr>
          <p:nvPr>
            <p:custDataLst>
              <p:tags r:id="rId34"/>
            </p:custDataLst>
          </p:nvPr>
        </p:nvSpPr>
        <p:spPr bwMode="auto">
          <a:xfrm>
            <a:off x="8218488" y="4368800"/>
            <a:ext cx="355600" cy="212725"/>
          </a:xfrm>
          <a:prstGeom prst="rect">
            <a:avLst/>
          </a:prstGeom>
          <a:noFill/>
          <a:extLst>
            <a:ext uri="{909E8E84-426E-40DD-AFC4-6F175D3DCCD1}">
              <a14:hiddenFill xmlns:a14="http://schemas.microsoft.com/office/drawing/2010/main" xmlns="">
                <a:solidFill>
                  <a:scrgbClr r="0" g="0" b="0"/>
                </a:solidFill>
              </a14:hiddenFill>
            </a:ext>
          </a:extLst>
        </p:spPr>
        <p:txBody>
          <a:bodyPr vert="horz" wrap="none" lIns="0" tIns="0" rIns="0" bIns="0" numCol="1" spcCol="0" anchor="ctr" anchorCtr="0">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spcBef>
                <a:spcPct val="0"/>
              </a:spcBef>
              <a:spcAft>
                <a:spcPct val="0"/>
              </a:spcAft>
              <a:buNone/>
            </a:pPr>
            <a:fld id="{0E6FB563-8F17-4C4D-AF66-DF5DB07F6468}" type="datetime'''''''''胃''''''''''癌'">
              <a:rPr lang="en-US" altLang="zh-TW" sz="1400"/>
              <a:pPr marL="0" indent="0">
                <a:spcBef>
                  <a:spcPct val="0"/>
                </a:spcBef>
                <a:spcAft>
                  <a:spcPct val="0"/>
                </a:spcAft>
                <a:buNone/>
              </a:pPr>
              <a:t>胃癌</a:t>
            </a:fld>
            <a:endParaRPr lang="zh-TW" altLang="en-US" sz="1400" dirty="0">
              <a:latin typeface="Constantia"/>
              <a:ea typeface="新細明體"/>
              <a:sym typeface="Constantia"/>
            </a:endParaRPr>
          </a:p>
        </p:txBody>
      </p:sp>
      <p:sp>
        <p:nvSpPr>
          <p:cNvPr id="46" name="Rectangle 14"/>
          <p:cNvSpPr>
            <a:spLocks noChangeArrowheads="1"/>
          </p:cNvSpPr>
          <p:nvPr/>
        </p:nvSpPr>
        <p:spPr bwMode="auto">
          <a:xfrm>
            <a:off x="720080" y="1249015"/>
            <a:ext cx="4572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kumimoji="0" lang="zh-TW" altLang="en-US" sz="1400" b="1" dirty="0">
                <a:solidFill>
                  <a:srgbClr val="000000"/>
                </a:solidFill>
                <a:latin typeface="+mj-ea"/>
                <a:ea typeface="+mj-ea"/>
              </a:rPr>
              <a:t>資料來源</a:t>
            </a:r>
            <a:r>
              <a:rPr kumimoji="0" lang="en-US" altLang="zh-TW" sz="1400" b="1" dirty="0">
                <a:solidFill>
                  <a:srgbClr val="000000"/>
                </a:solidFill>
                <a:latin typeface="+mj-ea"/>
                <a:ea typeface="+mj-ea"/>
              </a:rPr>
              <a:t>: 100</a:t>
            </a:r>
            <a:r>
              <a:rPr kumimoji="0" lang="zh-TW" altLang="en-US" sz="1400" b="1" dirty="0">
                <a:solidFill>
                  <a:srgbClr val="000000"/>
                </a:solidFill>
                <a:latin typeface="+mj-ea"/>
                <a:ea typeface="+mj-ea"/>
              </a:rPr>
              <a:t>年台灣癌症資料庫 </a:t>
            </a:r>
            <a:r>
              <a:rPr kumimoji="0" lang="en-US" altLang="zh-TW" sz="1400" b="1" dirty="0">
                <a:solidFill>
                  <a:srgbClr val="000000"/>
                </a:solidFill>
                <a:latin typeface="+mj-ea"/>
                <a:ea typeface="+mj-ea"/>
              </a:rPr>
              <a:t>(</a:t>
            </a:r>
            <a:r>
              <a:rPr kumimoji="0" lang="zh-TW" altLang="en-US" sz="1400" b="1" dirty="0">
                <a:solidFill>
                  <a:srgbClr val="000000"/>
                </a:solidFill>
                <a:latin typeface="+mj-ea"/>
                <a:ea typeface="+mj-ea"/>
              </a:rPr>
              <a:t>不含原位癌</a:t>
            </a:r>
            <a:r>
              <a:rPr kumimoji="0" lang="en-US" altLang="zh-TW" sz="1400" b="1" dirty="0">
                <a:solidFill>
                  <a:srgbClr val="000000"/>
                </a:solidFill>
                <a:latin typeface="+mj-ea"/>
                <a:ea typeface="+mj-ea"/>
              </a:rPr>
              <a:t>)</a:t>
            </a:r>
          </a:p>
        </p:txBody>
      </p:sp>
    </p:spTree>
    <p:extLst>
      <p:ext uri="{BB962C8B-B14F-4D97-AF65-F5344CB8AC3E}">
        <p14:creationId xmlns:p14="http://schemas.microsoft.com/office/powerpoint/2010/main" xmlns="" val="10431459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a:xfrm>
            <a:off x="1979712" y="1988840"/>
            <a:ext cx="6477000" cy="1828800"/>
          </a:xfrm>
        </p:spPr>
        <p:txBody>
          <a:bodyPr>
            <a:normAutofit/>
          </a:bodyPr>
          <a:lstStyle/>
          <a:p>
            <a:r>
              <a:rPr lang="zh-TW" altLang="en-US" sz="9600" b="1" dirty="0"/>
              <a:t>常見問題</a:t>
            </a:r>
          </a:p>
        </p:txBody>
      </p:sp>
      <p:sp>
        <p:nvSpPr>
          <p:cNvPr id="5" name="副標題 4"/>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xmlns="" val="28812067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常見 </a:t>
            </a:r>
            <a:r>
              <a:rPr lang="en-US" altLang="zh-TW" b="1" dirty="0"/>
              <a:t>Q&amp;A</a:t>
            </a:r>
            <a:endParaRPr lang="zh-TW" altLang="en-US" b="1" dirty="0"/>
          </a:p>
        </p:txBody>
      </p:sp>
      <p:sp>
        <p:nvSpPr>
          <p:cNvPr id="4" name="內容版面配置區 3"/>
          <p:cNvSpPr>
            <a:spLocks noGrp="1"/>
          </p:cNvSpPr>
          <p:nvPr>
            <p:ph sz="quarter" idx="1"/>
          </p:nvPr>
        </p:nvSpPr>
        <p:spPr/>
        <p:txBody>
          <a:bodyPr/>
          <a:lstStyle/>
          <a:p>
            <a:r>
              <a:rPr lang="en-US" altLang="zh-TW" sz="3200" dirty="0">
                <a:solidFill>
                  <a:srgbClr val="0000FF"/>
                </a:solidFill>
              </a:rPr>
              <a:t>Q1. </a:t>
            </a:r>
            <a:r>
              <a:rPr lang="zh-TW" altLang="en-US" sz="3200" dirty="0">
                <a:solidFill>
                  <a:srgbClr val="0000FF"/>
                </a:solidFill>
              </a:rPr>
              <a:t>吃素是不是就不會罹患大腸直腸癌？</a:t>
            </a:r>
            <a:r>
              <a:rPr lang="zh-TW" altLang="en-US" sz="3200" dirty="0"/>
              <a:t/>
            </a:r>
            <a:br>
              <a:rPr lang="zh-TW" altLang="en-US" sz="3200" dirty="0"/>
            </a:br>
            <a:r>
              <a:rPr lang="en-US" altLang="zh-TW" sz="3200" dirty="0"/>
              <a:t>A</a:t>
            </a:r>
            <a:r>
              <a:rPr lang="zh-TW" altLang="en-US" sz="3200" dirty="0"/>
              <a:t>： 雖然許多的研究顯示，攝取過多的動物性脂肪食物會增加罹患結直腸癌的機會，但吃素不一定就不會罹患大腸直腸癌。</a:t>
            </a:r>
          </a:p>
          <a:p>
            <a:endParaRPr lang="zh-TW" altLang="en-US" dirty="0"/>
          </a:p>
        </p:txBody>
      </p:sp>
      <p:sp>
        <p:nvSpPr>
          <p:cNvPr id="5" name="Rectangle 14"/>
          <p:cNvSpPr>
            <a:spLocks noChangeArrowheads="1"/>
          </p:cNvSpPr>
          <p:nvPr/>
        </p:nvSpPr>
        <p:spPr bwMode="auto">
          <a:xfrm>
            <a:off x="689862" y="1249015"/>
            <a:ext cx="845413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kumimoji="0" lang="zh-TW" altLang="en-US" sz="1400" b="1" dirty="0">
                <a:solidFill>
                  <a:srgbClr val="000000"/>
                </a:solidFill>
                <a:latin typeface="+mj-ea"/>
                <a:ea typeface="+mj-ea"/>
              </a:rPr>
              <a:t>資料來源</a:t>
            </a:r>
            <a:r>
              <a:rPr kumimoji="0" lang="en-US" altLang="zh-TW" sz="1400" b="1" dirty="0">
                <a:solidFill>
                  <a:srgbClr val="000000"/>
                </a:solidFill>
                <a:latin typeface="+mj-ea"/>
                <a:ea typeface="+mj-ea"/>
              </a:rPr>
              <a:t>:</a:t>
            </a:r>
            <a:r>
              <a:rPr kumimoji="0" lang="zh-TW" altLang="en-US" sz="1400" b="1" dirty="0">
                <a:solidFill>
                  <a:srgbClr val="000000"/>
                </a:solidFill>
                <a:latin typeface="+mj-ea"/>
                <a:ea typeface="+mj-ea"/>
              </a:rPr>
              <a:t>結直腸癌照護網：</a:t>
            </a:r>
            <a:r>
              <a:rPr kumimoji="0" lang="en-US" altLang="zh-TW" sz="1400" b="1" dirty="0">
                <a:solidFill>
                  <a:srgbClr val="000000"/>
                </a:solidFill>
                <a:latin typeface="+mj-ea"/>
                <a:ea typeface="+mj-ea"/>
              </a:rPr>
              <a:t>http://www.crctw.org/crctw_web/QA_&amp;xargs=0&amp;pstart=1&amp;b=11 </a:t>
            </a:r>
          </a:p>
        </p:txBody>
      </p:sp>
    </p:spTree>
    <p:extLst>
      <p:ext uri="{BB962C8B-B14F-4D97-AF65-F5344CB8AC3E}">
        <p14:creationId xmlns:p14="http://schemas.microsoft.com/office/powerpoint/2010/main" xmlns="" val="33095089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常見 </a:t>
            </a:r>
            <a:r>
              <a:rPr lang="en-US" altLang="zh-TW" b="1" dirty="0"/>
              <a:t>Q&amp;A</a:t>
            </a:r>
            <a:endParaRPr lang="zh-TW" altLang="en-US" b="1" dirty="0"/>
          </a:p>
        </p:txBody>
      </p:sp>
      <p:sp>
        <p:nvSpPr>
          <p:cNvPr id="4" name="內容版面配置區 3"/>
          <p:cNvSpPr>
            <a:spLocks noGrp="1"/>
          </p:cNvSpPr>
          <p:nvPr>
            <p:ph sz="quarter" idx="1"/>
          </p:nvPr>
        </p:nvSpPr>
        <p:spPr/>
        <p:txBody>
          <a:bodyPr/>
          <a:lstStyle/>
          <a:p>
            <a:r>
              <a:rPr lang="en-US" altLang="zh-TW" sz="3200" dirty="0">
                <a:solidFill>
                  <a:srgbClr val="0000FF"/>
                </a:solidFill>
              </a:rPr>
              <a:t>Q2. CEA</a:t>
            </a:r>
            <a:r>
              <a:rPr lang="zh-TW" altLang="en-US" sz="3200" dirty="0">
                <a:solidFill>
                  <a:srgbClr val="0000FF"/>
                </a:solidFill>
              </a:rPr>
              <a:t>正常表示沒有大腸直腸癌？</a:t>
            </a:r>
            <a:br>
              <a:rPr lang="zh-TW" altLang="en-US" sz="3200" dirty="0">
                <a:solidFill>
                  <a:srgbClr val="0000FF"/>
                </a:solidFill>
              </a:rPr>
            </a:br>
            <a:r>
              <a:rPr lang="en-US" altLang="zh-TW" sz="3200" dirty="0"/>
              <a:t>A</a:t>
            </a:r>
            <a:r>
              <a:rPr lang="zh-TW" altLang="en-US" sz="3200" dirty="0"/>
              <a:t>：不一定。事實上，</a:t>
            </a:r>
            <a:r>
              <a:rPr lang="en-US" altLang="zh-TW" sz="3200" dirty="0"/>
              <a:t>CEA</a:t>
            </a:r>
            <a:r>
              <a:rPr lang="zh-TW" altLang="en-US" sz="3200" dirty="0"/>
              <a:t>並不是很好的篩檢方法，臨床上發現，只有一半的大腸直腸癌的患者</a:t>
            </a:r>
            <a:r>
              <a:rPr lang="en-US" altLang="zh-TW" sz="3200" dirty="0"/>
              <a:t>CEA</a:t>
            </a:r>
            <a:r>
              <a:rPr lang="zh-TW" altLang="en-US" sz="3200" dirty="0"/>
              <a:t>不正常，目前醫界並不建議將其檢測數值列入參考。不過，</a:t>
            </a:r>
            <a:r>
              <a:rPr lang="en-US" altLang="zh-TW" sz="3200" dirty="0"/>
              <a:t>CEA</a:t>
            </a:r>
            <a:r>
              <a:rPr lang="zh-TW" altLang="en-US" sz="3200" dirty="0"/>
              <a:t>則是患者開完刀之後，很好的追蹤檢驗工具。</a:t>
            </a:r>
          </a:p>
          <a:p>
            <a:endParaRPr lang="zh-TW" altLang="en-US" dirty="0"/>
          </a:p>
        </p:txBody>
      </p:sp>
    </p:spTree>
    <p:extLst>
      <p:ext uri="{BB962C8B-B14F-4D97-AF65-F5344CB8AC3E}">
        <p14:creationId xmlns:p14="http://schemas.microsoft.com/office/powerpoint/2010/main" xmlns="" val="14494813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常見 </a:t>
            </a:r>
            <a:r>
              <a:rPr lang="en-US" altLang="zh-TW" b="1" dirty="0"/>
              <a:t>Q&amp;A</a:t>
            </a:r>
            <a:endParaRPr lang="zh-TW" altLang="en-US" b="1" dirty="0"/>
          </a:p>
        </p:txBody>
      </p:sp>
      <p:sp>
        <p:nvSpPr>
          <p:cNvPr id="4" name="內容版面配置區 3"/>
          <p:cNvSpPr>
            <a:spLocks noGrp="1"/>
          </p:cNvSpPr>
          <p:nvPr>
            <p:ph sz="quarter" idx="1"/>
          </p:nvPr>
        </p:nvSpPr>
        <p:spPr/>
        <p:txBody>
          <a:bodyPr/>
          <a:lstStyle/>
          <a:p>
            <a:r>
              <a:rPr lang="en-US" altLang="zh-TW" sz="3200" dirty="0">
                <a:solidFill>
                  <a:srgbClr val="0000FF"/>
                </a:solidFill>
              </a:rPr>
              <a:t>Q3. </a:t>
            </a:r>
            <a:r>
              <a:rPr lang="zh-TW" altLang="en-US" sz="3200" dirty="0">
                <a:solidFill>
                  <a:srgbClr val="0000FF"/>
                </a:solidFill>
              </a:rPr>
              <a:t>大便中帶有血絲，是罹患了大腸直腸癌嗎？</a:t>
            </a:r>
            <a:r>
              <a:rPr lang="zh-TW" altLang="en-US" sz="3200" dirty="0"/>
              <a:t/>
            </a:r>
            <a:br>
              <a:rPr lang="zh-TW" altLang="en-US" sz="3200" dirty="0"/>
            </a:br>
            <a:r>
              <a:rPr lang="en-US" altLang="zh-TW" sz="3200" dirty="0"/>
              <a:t>A</a:t>
            </a:r>
            <a:r>
              <a:rPr lang="zh-TW" altLang="en-US" sz="3200" dirty="0"/>
              <a:t>： 不一定。痔瘡也可能出現血便，通常罹患大腸直腸癌的血便有點黏稠，這需要非常有經驗的人才能判斷，一般民眾很難判別。民眾若發現大便裡有血便，先不要過度緊張，建議可先到醫療院所找專科醫師檢查。</a:t>
            </a:r>
          </a:p>
          <a:p>
            <a:endParaRPr lang="zh-TW" altLang="en-US" dirty="0"/>
          </a:p>
        </p:txBody>
      </p:sp>
    </p:spTree>
    <p:extLst>
      <p:ext uri="{BB962C8B-B14F-4D97-AF65-F5344CB8AC3E}">
        <p14:creationId xmlns:p14="http://schemas.microsoft.com/office/powerpoint/2010/main" xmlns="" val="20879094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常見 </a:t>
            </a:r>
            <a:r>
              <a:rPr lang="en-US" altLang="zh-TW" b="1" dirty="0"/>
              <a:t>Q&amp;A</a:t>
            </a:r>
            <a:endParaRPr lang="zh-TW" altLang="en-US" b="1" dirty="0"/>
          </a:p>
        </p:txBody>
      </p:sp>
      <p:sp>
        <p:nvSpPr>
          <p:cNvPr id="4" name="內容版面配置區 3"/>
          <p:cNvSpPr>
            <a:spLocks noGrp="1"/>
          </p:cNvSpPr>
          <p:nvPr>
            <p:ph sz="quarter" idx="1"/>
          </p:nvPr>
        </p:nvSpPr>
        <p:spPr/>
        <p:txBody>
          <a:bodyPr>
            <a:normAutofit/>
          </a:bodyPr>
          <a:lstStyle/>
          <a:p>
            <a:r>
              <a:rPr lang="en-US" altLang="zh-TW" sz="3200" dirty="0">
                <a:solidFill>
                  <a:srgbClr val="0000FF"/>
                </a:solidFill>
              </a:rPr>
              <a:t>Q4. </a:t>
            </a:r>
            <a:r>
              <a:rPr lang="zh-TW" altLang="en-US" sz="3200" dirty="0">
                <a:solidFill>
                  <a:srgbClr val="0000FF"/>
                </a:solidFill>
              </a:rPr>
              <a:t>爸爸得了大腸癌，我也會得嗎？大腸癌會遺傳嗎？</a:t>
            </a:r>
            <a:r>
              <a:rPr lang="zh-TW" altLang="en-US" sz="3200" dirty="0"/>
              <a:t/>
            </a:r>
            <a:br>
              <a:rPr lang="zh-TW" altLang="en-US" sz="3200" dirty="0"/>
            </a:br>
            <a:r>
              <a:rPr lang="en-US" altLang="zh-TW" sz="3200" dirty="0"/>
              <a:t>A</a:t>
            </a:r>
            <a:r>
              <a:rPr lang="zh-TW" altLang="en-US" sz="3200" dirty="0"/>
              <a:t>： 根據研究，罹患結直腸癌患者的一等親家屬，會比沒有這樣家族史的人高出</a:t>
            </a:r>
            <a:r>
              <a:rPr lang="en-US" altLang="zh-TW" sz="3200" dirty="0"/>
              <a:t>2~4</a:t>
            </a:r>
            <a:r>
              <a:rPr lang="zh-TW" altLang="en-US" sz="3200" dirty="0"/>
              <a:t>倍的罹病率。所以，有家族病史者應更加定期篩檢</a:t>
            </a:r>
          </a:p>
          <a:p>
            <a:endParaRPr lang="zh-TW" altLang="en-US" dirty="0"/>
          </a:p>
        </p:txBody>
      </p:sp>
      <p:sp>
        <p:nvSpPr>
          <p:cNvPr id="5" name="Rectangle 14"/>
          <p:cNvSpPr>
            <a:spLocks noChangeArrowheads="1"/>
          </p:cNvSpPr>
          <p:nvPr/>
        </p:nvSpPr>
        <p:spPr bwMode="auto">
          <a:xfrm>
            <a:off x="689862" y="1249015"/>
            <a:ext cx="845413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kumimoji="0" lang="zh-TW" altLang="en-US" sz="1400" b="1" dirty="0">
                <a:solidFill>
                  <a:srgbClr val="000000"/>
                </a:solidFill>
                <a:latin typeface="+mj-ea"/>
                <a:ea typeface="+mj-ea"/>
              </a:rPr>
              <a:t>資料來源</a:t>
            </a:r>
            <a:r>
              <a:rPr kumimoji="0" lang="en-US" altLang="zh-TW" sz="1400" b="1" dirty="0">
                <a:solidFill>
                  <a:srgbClr val="000000"/>
                </a:solidFill>
                <a:latin typeface="+mj-ea"/>
                <a:ea typeface="+mj-ea"/>
              </a:rPr>
              <a:t>:</a:t>
            </a:r>
            <a:r>
              <a:rPr kumimoji="0" lang="zh-TW" altLang="en-US" sz="1400" b="1" dirty="0">
                <a:solidFill>
                  <a:srgbClr val="000000"/>
                </a:solidFill>
                <a:latin typeface="+mj-ea"/>
                <a:ea typeface="+mj-ea"/>
              </a:rPr>
              <a:t> </a:t>
            </a:r>
            <a:r>
              <a:rPr kumimoji="0" lang="en-US" altLang="zh-TW" sz="1400" b="1" dirty="0">
                <a:solidFill>
                  <a:srgbClr val="000000"/>
                </a:solidFill>
                <a:latin typeface="+mj-ea"/>
                <a:ea typeface="+mj-ea"/>
              </a:rPr>
              <a:t>Butterworth AS</a:t>
            </a:r>
            <a:r>
              <a:rPr kumimoji="0" lang="zh-TW" altLang="en-US" sz="1400" b="1" dirty="0">
                <a:solidFill>
                  <a:srgbClr val="000000"/>
                </a:solidFill>
                <a:latin typeface="+mj-ea"/>
                <a:ea typeface="+mj-ea"/>
              </a:rPr>
              <a:t> </a:t>
            </a:r>
            <a:r>
              <a:rPr kumimoji="0" lang="en-US" altLang="zh-TW" sz="1400" b="1" dirty="0">
                <a:solidFill>
                  <a:srgbClr val="000000"/>
                </a:solidFill>
                <a:latin typeface="+mj-ea"/>
                <a:ea typeface="+mj-ea"/>
              </a:rPr>
              <a:t>et al., </a:t>
            </a:r>
            <a:r>
              <a:rPr kumimoji="0" lang="en-US" altLang="zh-TW" sz="1400" b="1" dirty="0" err="1">
                <a:solidFill>
                  <a:srgbClr val="000000"/>
                </a:solidFill>
                <a:latin typeface="+mj-ea"/>
                <a:ea typeface="+mj-ea"/>
              </a:rPr>
              <a:t>Eur</a:t>
            </a:r>
            <a:r>
              <a:rPr kumimoji="0" lang="en-US" altLang="zh-TW" sz="1400" b="1" dirty="0">
                <a:solidFill>
                  <a:srgbClr val="000000"/>
                </a:solidFill>
                <a:latin typeface="+mj-ea"/>
                <a:ea typeface="+mj-ea"/>
              </a:rPr>
              <a:t> J Cancer. 2006 ;42(2):216-27</a:t>
            </a:r>
          </a:p>
        </p:txBody>
      </p:sp>
    </p:spTree>
    <p:extLst>
      <p:ext uri="{BB962C8B-B14F-4D97-AF65-F5344CB8AC3E}">
        <p14:creationId xmlns:p14="http://schemas.microsoft.com/office/powerpoint/2010/main" xmlns="" val="2872827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常見 </a:t>
            </a:r>
            <a:r>
              <a:rPr lang="en-US" altLang="zh-TW" b="1" dirty="0"/>
              <a:t>Q&amp;A</a:t>
            </a:r>
            <a:endParaRPr lang="zh-TW" altLang="en-US" b="1" dirty="0"/>
          </a:p>
        </p:txBody>
      </p:sp>
      <p:sp>
        <p:nvSpPr>
          <p:cNvPr id="4" name="內容版面配置區 3"/>
          <p:cNvSpPr>
            <a:spLocks noGrp="1"/>
          </p:cNvSpPr>
          <p:nvPr>
            <p:ph sz="quarter" idx="1"/>
          </p:nvPr>
        </p:nvSpPr>
        <p:spPr/>
        <p:txBody>
          <a:bodyPr/>
          <a:lstStyle/>
          <a:p>
            <a:r>
              <a:rPr lang="en-US" altLang="zh-TW" sz="3200" dirty="0">
                <a:solidFill>
                  <a:srgbClr val="0000FF"/>
                </a:solidFill>
              </a:rPr>
              <a:t>Q5. </a:t>
            </a:r>
            <a:r>
              <a:rPr lang="zh-TW" altLang="en-US" sz="3200" dirty="0">
                <a:solidFill>
                  <a:srgbClr val="0000FF"/>
                </a:solidFill>
              </a:rPr>
              <a:t>內痔不治療會惡化成大腸癌嗎？</a:t>
            </a:r>
            <a:br>
              <a:rPr lang="zh-TW" altLang="en-US" sz="3200" dirty="0">
                <a:solidFill>
                  <a:srgbClr val="0000FF"/>
                </a:solidFill>
              </a:rPr>
            </a:br>
            <a:r>
              <a:rPr lang="en-US" altLang="zh-TW" sz="3200" dirty="0"/>
              <a:t>A</a:t>
            </a:r>
            <a:r>
              <a:rPr lang="zh-TW" altLang="en-US" sz="3200" dirty="0"/>
              <a:t>： 內痔跟大腸直腸癌是兩回事，不治療並不會惡化成大腸直腸癌，不治療頂多患者自已痛苦，因為它會出現發炎、出血、疼痛不舒服等症狀。</a:t>
            </a:r>
          </a:p>
          <a:p>
            <a:endParaRPr lang="zh-TW" altLang="en-US" dirty="0"/>
          </a:p>
        </p:txBody>
      </p:sp>
    </p:spTree>
    <p:extLst>
      <p:ext uri="{BB962C8B-B14F-4D97-AF65-F5344CB8AC3E}">
        <p14:creationId xmlns:p14="http://schemas.microsoft.com/office/powerpoint/2010/main" xmlns="" val="23977606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常見 </a:t>
            </a:r>
            <a:r>
              <a:rPr lang="en-US" altLang="zh-TW" b="1" dirty="0"/>
              <a:t>Q&amp;A</a:t>
            </a:r>
            <a:endParaRPr lang="zh-TW" altLang="en-US" b="1" dirty="0"/>
          </a:p>
        </p:txBody>
      </p:sp>
      <p:sp>
        <p:nvSpPr>
          <p:cNvPr id="4" name="內容版面配置區 3"/>
          <p:cNvSpPr>
            <a:spLocks noGrp="1"/>
          </p:cNvSpPr>
          <p:nvPr>
            <p:ph sz="quarter" idx="1"/>
          </p:nvPr>
        </p:nvSpPr>
        <p:spPr/>
        <p:txBody>
          <a:bodyPr/>
          <a:lstStyle/>
          <a:p>
            <a:r>
              <a:rPr lang="en-US" altLang="zh-TW" sz="3200" dirty="0">
                <a:solidFill>
                  <a:srgbClr val="0000FF"/>
                </a:solidFill>
              </a:rPr>
              <a:t>Q6. </a:t>
            </a:r>
            <a:r>
              <a:rPr lang="zh-TW" altLang="en-US" sz="3200" dirty="0">
                <a:solidFill>
                  <a:srgbClr val="0000FF"/>
                </a:solidFill>
              </a:rPr>
              <a:t>大便次數愈多，就不會罹患大腸直腸癌嗎？</a:t>
            </a:r>
            <a:br>
              <a:rPr lang="zh-TW" altLang="en-US" sz="3200" dirty="0">
                <a:solidFill>
                  <a:srgbClr val="0000FF"/>
                </a:solidFill>
              </a:rPr>
            </a:br>
            <a:r>
              <a:rPr lang="en-US" altLang="zh-TW" sz="3200" dirty="0"/>
              <a:t>A</a:t>
            </a:r>
            <a:r>
              <a:rPr lang="zh-TW" altLang="en-US" sz="3200" dirty="0"/>
              <a:t>： 這是錯誤的觀念，大便次數跟大腸直腸癌一點關係都沒有，過去醫學文獻報告也指出，大便次數並沒有這麼重要，無論是兩天便</a:t>
            </a:r>
            <a:r>
              <a:rPr lang="en-US" altLang="zh-TW" sz="3200" dirty="0"/>
              <a:t>1</a:t>
            </a:r>
            <a:r>
              <a:rPr lang="zh-TW" altLang="en-US" sz="3200" dirty="0"/>
              <a:t>次或是</a:t>
            </a:r>
            <a:r>
              <a:rPr lang="en-US" altLang="zh-TW" sz="3200" dirty="0"/>
              <a:t>1</a:t>
            </a:r>
            <a:r>
              <a:rPr lang="zh-TW" altLang="en-US" sz="3200" dirty="0"/>
              <a:t>天便多次，都跟個人吃的食物有關，不會因此而罹患大腸直腸癌。</a:t>
            </a:r>
          </a:p>
          <a:p>
            <a:endParaRPr lang="zh-TW" altLang="en-US" dirty="0"/>
          </a:p>
        </p:txBody>
      </p:sp>
    </p:spTree>
    <p:extLst>
      <p:ext uri="{BB962C8B-B14F-4D97-AF65-F5344CB8AC3E}">
        <p14:creationId xmlns:p14="http://schemas.microsoft.com/office/powerpoint/2010/main" xmlns="" val="33715068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常見 </a:t>
            </a:r>
            <a:r>
              <a:rPr lang="en-US" altLang="zh-TW" b="1" dirty="0"/>
              <a:t>Q&amp;A</a:t>
            </a:r>
            <a:endParaRPr lang="zh-TW" altLang="en-US" b="1" dirty="0"/>
          </a:p>
        </p:txBody>
      </p:sp>
      <p:sp>
        <p:nvSpPr>
          <p:cNvPr id="4" name="內容版面配置區 3"/>
          <p:cNvSpPr>
            <a:spLocks noGrp="1"/>
          </p:cNvSpPr>
          <p:nvPr>
            <p:ph sz="quarter" idx="1"/>
          </p:nvPr>
        </p:nvSpPr>
        <p:spPr>
          <a:xfrm>
            <a:off x="612648" y="1484784"/>
            <a:ext cx="8153400" cy="4495800"/>
          </a:xfrm>
        </p:spPr>
        <p:txBody>
          <a:bodyPr/>
          <a:lstStyle/>
          <a:p>
            <a:r>
              <a:rPr lang="en-US" altLang="zh-TW" sz="3200" dirty="0">
                <a:solidFill>
                  <a:srgbClr val="0000FF"/>
                </a:solidFill>
              </a:rPr>
              <a:t>Q7. </a:t>
            </a:r>
            <a:r>
              <a:rPr lang="zh-TW" altLang="en-US" sz="3200" dirty="0">
                <a:solidFill>
                  <a:srgbClr val="0000FF"/>
                </a:solidFill>
              </a:rPr>
              <a:t>之前有新聞報導說，常吃烤香腸易罹患大腸直腸癌，真的嗎？</a:t>
            </a:r>
            <a:br>
              <a:rPr lang="zh-TW" altLang="en-US" sz="3200" dirty="0">
                <a:solidFill>
                  <a:srgbClr val="0000FF"/>
                </a:solidFill>
              </a:rPr>
            </a:br>
            <a:endParaRPr lang="zh-TW" altLang="en-US" dirty="0"/>
          </a:p>
        </p:txBody>
      </p:sp>
      <p:pic>
        <p:nvPicPr>
          <p:cNvPr id="3" name="圖片 2"/>
          <p:cNvPicPr>
            <a:picLocks noChangeAspect="1"/>
          </p:cNvPicPr>
          <p:nvPr/>
        </p:nvPicPr>
        <p:blipFill rotWithShape="1">
          <a:blip r:embed="rId2" cstate="print"/>
          <a:srcRect b="15038"/>
          <a:stretch/>
        </p:blipFill>
        <p:spPr>
          <a:xfrm>
            <a:off x="1835696" y="2708921"/>
            <a:ext cx="5901439" cy="3672408"/>
          </a:xfrm>
          <a:prstGeom prst="rect">
            <a:avLst/>
          </a:prstGeom>
        </p:spPr>
      </p:pic>
    </p:spTree>
    <p:extLst>
      <p:ext uri="{BB962C8B-B14F-4D97-AF65-F5344CB8AC3E}">
        <p14:creationId xmlns:p14="http://schemas.microsoft.com/office/powerpoint/2010/main" xmlns="" val="37927608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solidFill>
                  <a:srgbClr val="FF0000"/>
                </a:solidFill>
              </a:rPr>
              <a:t>顏宗海：勿過度恐慌</a:t>
            </a:r>
          </a:p>
        </p:txBody>
      </p:sp>
      <p:sp>
        <p:nvSpPr>
          <p:cNvPr id="5" name="內容版面配置區 4"/>
          <p:cNvSpPr>
            <a:spLocks noGrp="1"/>
          </p:cNvSpPr>
          <p:nvPr>
            <p:ph sz="quarter" idx="1"/>
          </p:nvPr>
        </p:nvSpPr>
        <p:spPr/>
        <p:txBody>
          <a:bodyPr>
            <a:normAutofit fontScale="92500"/>
          </a:bodyPr>
          <a:lstStyle/>
          <a:p>
            <a:r>
              <a:rPr lang="zh-TW" altLang="en-US" dirty="0"/>
              <a:t>英國牛津大學與英國癌症研究協會學者凱伊說：「這不代表你要停止吃任何紅肉或加工肉品，而是若</a:t>
            </a:r>
            <a:r>
              <a:rPr lang="zh-TW" altLang="en-US" b="1" dirty="0">
                <a:solidFill>
                  <a:srgbClr val="FF0000"/>
                </a:solidFill>
              </a:rPr>
              <a:t>平常吃很多這類肉品，應要減量</a:t>
            </a:r>
            <a:r>
              <a:rPr lang="zh-TW" altLang="en-US" dirty="0"/>
              <a:t>。</a:t>
            </a:r>
            <a:r>
              <a:rPr lang="zh-TW" altLang="en-US" b="1" dirty="0">
                <a:solidFill>
                  <a:srgbClr val="FF0000"/>
                </a:solidFill>
              </a:rPr>
              <a:t>培根偶爾吃不會有太大傷害，適量攝取才是健康飲食。</a:t>
            </a:r>
            <a:r>
              <a:rPr lang="zh-TW" altLang="en-US" dirty="0"/>
              <a:t>」</a:t>
            </a:r>
          </a:p>
          <a:p>
            <a:r>
              <a:rPr lang="zh-TW" altLang="en-US" dirty="0"/>
              <a:t>林口長庚醫院臨床毒物科主任顏宗海昨指出，</a:t>
            </a:r>
            <a:r>
              <a:rPr lang="en-US" altLang="zh-TW" dirty="0"/>
              <a:t>1</a:t>
            </a:r>
            <a:r>
              <a:rPr lang="zh-TW" altLang="en-US" dirty="0"/>
              <a:t>級致癌物代表人類確定致癌物，世衛將加工肉品也列入，恐造成恐慌；香腸等加工肉品雖含硝酸鹽或亞硝酸鹽等添加物，但只要不過量或高溫油炸燒烤，別與含胺類的秋刀魚等海鮮共食，就不會產生致癌的亞硝胺，切勿過度恐慌。 </a:t>
            </a:r>
          </a:p>
        </p:txBody>
      </p:sp>
    </p:spTree>
    <p:extLst>
      <p:ext uri="{BB962C8B-B14F-4D97-AF65-F5344CB8AC3E}">
        <p14:creationId xmlns:p14="http://schemas.microsoft.com/office/powerpoint/2010/main" xmlns="" val="5072604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332656"/>
            <a:ext cx="8153400" cy="990600"/>
          </a:xfrm>
        </p:spPr>
        <p:txBody>
          <a:bodyPr/>
          <a:lstStyle/>
          <a:p>
            <a:r>
              <a:rPr lang="zh-TW" altLang="en-US" b="1" dirty="0">
                <a:solidFill>
                  <a:srgbClr val="FF0000"/>
                </a:solidFill>
              </a:rPr>
              <a:t>對於具有危險因子的人建議如下</a:t>
            </a:r>
            <a:r>
              <a:rPr lang="zh-TW" altLang="en-US" dirty="0"/>
              <a:t>：</a:t>
            </a:r>
          </a:p>
        </p:txBody>
      </p:sp>
      <p:sp>
        <p:nvSpPr>
          <p:cNvPr id="5" name="內容版面配置區 4"/>
          <p:cNvSpPr>
            <a:spLocks noGrp="1"/>
          </p:cNvSpPr>
          <p:nvPr>
            <p:ph sz="quarter" idx="1"/>
          </p:nvPr>
        </p:nvSpPr>
        <p:spPr/>
        <p:txBody>
          <a:bodyPr>
            <a:normAutofit/>
          </a:bodyPr>
          <a:lstStyle/>
          <a:p>
            <a:r>
              <a:rPr lang="en-US" altLang="zh-TW" dirty="0"/>
              <a:t>1.</a:t>
            </a:r>
            <a:r>
              <a:rPr lang="zh-TW" altLang="en-US" dirty="0"/>
              <a:t>曾經罹患大腸腺瘤性瘜肉的人，建議三年內複檢大腸鏡一次。</a:t>
            </a:r>
          </a:p>
          <a:p>
            <a:r>
              <a:rPr lang="en-US" altLang="zh-TW" dirty="0"/>
              <a:t>2.</a:t>
            </a:r>
            <a:r>
              <a:rPr lang="zh-TW" altLang="en-US" dirty="0"/>
              <a:t>如果一等血親，像是父母、兄弟姊妹、或子女，已經罹患大腸癌，則建議從四十歲以前應檢查大腸鏡一次。以後每五年檢查大腸鏡一次。對於一等血親年輕時就罹患大腸癌的情況下，則建議比其診斷年齡提前五年開始，每五年檢查一次大腸鏡。</a:t>
            </a:r>
          </a:p>
        </p:txBody>
      </p:sp>
    </p:spTree>
    <p:extLst>
      <p:ext uri="{BB962C8B-B14F-4D97-AF65-F5344CB8AC3E}">
        <p14:creationId xmlns:p14="http://schemas.microsoft.com/office/powerpoint/2010/main" xmlns="" val="2748839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gende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r="37668"/>
          <a:stretch>
            <a:fillRect/>
          </a:stretch>
        </p:blipFill>
        <p:spPr bwMode="auto">
          <a:xfrm>
            <a:off x="3548063" y="1412776"/>
            <a:ext cx="1671637" cy="5472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459893" name="Group 117"/>
          <p:cNvGraphicFramePr>
            <a:graphicFrameLocks noGrp="1"/>
          </p:cNvGraphicFramePr>
          <p:nvPr>
            <p:extLst>
              <p:ext uri="{D42A27DB-BD31-4B8C-83A1-F6EECF244321}">
                <p14:modId xmlns:p14="http://schemas.microsoft.com/office/powerpoint/2010/main" xmlns="" val="1716388491"/>
              </p:ext>
            </p:extLst>
          </p:nvPr>
        </p:nvGraphicFramePr>
        <p:xfrm>
          <a:off x="0" y="1484784"/>
          <a:ext cx="3575050" cy="5347818"/>
        </p:xfrm>
        <a:graphic>
          <a:graphicData uri="http://schemas.openxmlformats.org/drawingml/2006/table">
            <a:tbl>
              <a:tblPr/>
              <a:tblGrid>
                <a:gridCol w="2670333">
                  <a:extLst>
                    <a:ext uri="{9D8B030D-6E8A-4147-A177-3AD203B41FA5}">
                      <a16:colId xmlns:a16="http://schemas.microsoft.com/office/drawing/2014/main" xmlns="" val="20000"/>
                    </a:ext>
                  </a:extLst>
                </a:gridCol>
                <a:gridCol w="904717">
                  <a:extLst>
                    <a:ext uri="{9D8B030D-6E8A-4147-A177-3AD203B41FA5}">
                      <a16:colId xmlns:a16="http://schemas.microsoft.com/office/drawing/2014/main" xmlns="" val="20001"/>
                    </a:ext>
                  </a:extLst>
                </a:gridCol>
              </a:tblGrid>
              <a:tr h="409057">
                <a:tc>
                  <a:txBody>
                    <a:bodyPr/>
                    <a:lstStyle>
                      <a:lvl1pPr>
                        <a:spcBef>
                          <a:spcPct val="20000"/>
                        </a:spcBef>
                        <a:buClr>
                          <a:srgbClr val="FFFF99"/>
                        </a:buClr>
                        <a:buFont typeface="Wingdings" pitchFamily="2" charset="2"/>
                        <a:defRPr kumimoji="1" sz="2800">
                          <a:solidFill>
                            <a:schemeClr val="bg1"/>
                          </a:solidFill>
                          <a:latin typeface="Arial" pitchFamily="34" charset="0"/>
                          <a:ea typeface="新細明體" pitchFamily="18" charset="-120"/>
                        </a:defRPr>
                      </a:lvl1pPr>
                      <a:lvl2pPr>
                        <a:spcBef>
                          <a:spcPct val="20000"/>
                        </a:spcBef>
                        <a:defRPr kumimoji="1" sz="2400">
                          <a:solidFill>
                            <a:schemeClr val="bg1"/>
                          </a:solidFill>
                          <a:latin typeface="Arial" pitchFamily="34" charset="0"/>
                          <a:ea typeface="新細明體" pitchFamily="18" charset="-120"/>
                        </a:defRPr>
                      </a:lvl2pPr>
                      <a:lvl3pPr>
                        <a:spcBef>
                          <a:spcPct val="20000"/>
                        </a:spcBef>
                        <a:defRPr kumimoji="1" sz="2000">
                          <a:solidFill>
                            <a:schemeClr val="bg1"/>
                          </a:solidFill>
                          <a:latin typeface="Arial" pitchFamily="34" charset="0"/>
                          <a:ea typeface="新細明體" pitchFamily="18" charset="-120"/>
                        </a:defRPr>
                      </a:lvl3pPr>
                      <a:lvl4pPr>
                        <a:spcBef>
                          <a:spcPct val="20000"/>
                        </a:spcBef>
                        <a:defRPr kumimoji="1">
                          <a:solidFill>
                            <a:schemeClr val="bg1"/>
                          </a:solidFill>
                          <a:latin typeface="Arial" pitchFamily="34" charset="0"/>
                          <a:ea typeface="新細明體" pitchFamily="18" charset="-120"/>
                        </a:defRPr>
                      </a:lvl4pPr>
                      <a:lvl5pPr>
                        <a:spcBef>
                          <a:spcPct val="20000"/>
                        </a:spcBef>
                        <a:defRPr kumimoji="1">
                          <a:solidFill>
                            <a:schemeClr val="bg1"/>
                          </a:solidFill>
                          <a:latin typeface="Arial" pitchFamily="34" charset="0"/>
                          <a:ea typeface="新細明體" pitchFamily="18" charset="-120"/>
                        </a:defRPr>
                      </a:lvl5pPr>
                      <a:lvl6pPr fontAlgn="base">
                        <a:spcBef>
                          <a:spcPct val="20000"/>
                        </a:spcBef>
                        <a:spcAft>
                          <a:spcPct val="0"/>
                        </a:spcAft>
                        <a:defRPr kumimoji="1">
                          <a:solidFill>
                            <a:schemeClr val="bg1"/>
                          </a:solidFill>
                          <a:latin typeface="Arial" pitchFamily="34" charset="0"/>
                          <a:ea typeface="新細明體" pitchFamily="18" charset="-120"/>
                        </a:defRPr>
                      </a:lvl6pPr>
                      <a:lvl7pPr fontAlgn="base">
                        <a:spcBef>
                          <a:spcPct val="20000"/>
                        </a:spcBef>
                        <a:spcAft>
                          <a:spcPct val="0"/>
                        </a:spcAft>
                        <a:defRPr kumimoji="1">
                          <a:solidFill>
                            <a:schemeClr val="bg1"/>
                          </a:solidFill>
                          <a:latin typeface="Arial" pitchFamily="34" charset="0"/>
                          <a:ea typeface="新細明體" pitchFamily="18" charset="-120"/>
                        </a:defRPr>
                      </a:lvl7pPr>
                      <a:lvl8pPr fontAlgn="base">
                        <a:spcBef>
                          <a:spcPct val="20000"/>
                        </a:spcBef>
                        <a:spcAft>
                          <a:spcPct val="0"/>
                        </a:spcAft>
                        <a:defRPr kumimoji="1">
                          <a:solidFill>
                            <a:schemeClr val="bg1"/>
                          </a:solidFill>
                          <a:latin typeface="Arial" pitchFamily="34" charset="0"/>
                          <a:ea typeface="新細明體" pitchFamily="18" charset="-120"/>
                        </a:defRPr>
                      </a:lvl8pPr>
                      <a:lvl9pPr fontAlgn="base">
                        <a:spcBef>
                          <a:spcPct val="20000"/>
                        </a:spcBef>
                        <a:spcAft>
                          <a:spcPct val="0"/>
                        </a:spcAft>
                        <a:defRPr kumimoji="1">
                          <a:solidFill>
                            <a:schemeClr val="bg1"/>
                          </a:solidFill>
                          <a:latin typeface="Arial" pitchFamily="34" charset="0"/>
                          <a:ea typeface="新細明體" pitchFamily="18" charset="-120"/>
                        </a:defRPr>
                      </a:lvl9pPr>
                    </a:lstStyle>
                    <a:p>
                      <a:pPr marL="0" marR="0" lvl="0" indent="0" algn="r" defTabSz="914400" rtl="0" eaLnBrk="1" fontAlgn="base" latinLnBrk="0" hangingPunct="1">
                        <a:lnSpc>
                          <a:spcPct val="100000"/>
                        </a:lnSpc>
                        <a:spcBef>
                          <a:spcPct val="20000"/>
                        </a:spcBef>
                        <a:spcAft>
                          <a:spcPct val="0"/>
                        </a:spcAft>
                        <a:buClr>
                          <a:srgbClr val="FFFF99"/>
                        </a:buClr>
                        <a:buSzTx/>
                        <a:buFont typeface="Wingdings" pitchFamily="2" charset="2"/>
                        <a:buNone/>
                        <a:tabLst/>
                      </a:pPr>
                      <a:r>
                        <a:rPr kumimoji="1" lang="zh-TW" altLang="en-US" sz="1600" b="1" i="0" u="none" strike="noStrike" cap="none" normalizeH="0" baseline="0" dirty="0">
                          <a:ln>
                            <a:noFill/>
                          </a:ln>
                          <a:solidFill>
                            <a:schemeClr val="tx1"/>
                          </a:solidFill>
                          <a:effectLst/>
                          <a:latin typeface="Arial" pitchFamily="34" charset="0"/>
                          <a:ea typeface="標楷體" pitchFamily="65" charset="-120"/>
                        </a:rPr>
                        <a:t>（發生人數）部位</a:t>
                      </a:r>
                    </a:p>
                  </a:txBody>
                  <a:tcPr horzOverflow="overflow">
                    <a:lnL cap="flat">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FF99"/>
                        </a:buClr>
                        <a:buFont typeface="Wingdings" pitchFamily="2" charset="2"/>
                        <a:defRPr kumimoji="1" sz="2800">
                          <a:solidFill>
                            <a:schemeClr val="bg1"/>
                          </a:solidFill>
                          <a:latin typeface="Arial" pitchFamily="34" charset="0"/>
                          <a:ea typeface="新細明體" pitchFamily="18" charset="-120"/>
                        </a:defRPr>
                      </a:lvl1pPr>
                      <a:lvl2pPr>
                        <a:spcBef>
                          <a:spcPct val="20000"/>
                        </a:spcBef>
                        <a:defRPr kumimoji="1" sz="2400">
                          <a:solidFill>
                            <a:schemeClr val="bg1"/>
                          </a:solidFill>
                          <a:latin typeface="Arial" pitchFamily="34" charset="0"/>
                          <a:ea typeface="新細明體" pitchFamily="18" charset="-120"/>
                        </a:defRPr>
                      </a:lvl2pPr>
                      <a:lvl3pPr>
                        <a:spcBef>
                          <a:spcPct val="20000"/>
                        </a:spcBef>
                        <a:defRPr kumimoji="1" sz="2000">
                          <a:solidFill>
                            <a:schemeClr val="bg1"/>
                          </a:solidFill>
                          <a:latin typeface="Arial" pitchFamily="34" charset="0"/>
                          <a:ea typeface="新細明體" pitchFamily="18" charset="-120"/>
                        </a:defRPr>
                      </a:lvl3pPr>
                      <a:lvl4pPr>
                        <a:spcBef>
                          <a:spcPct val="20000"/>
                        </a:spcBef>
                        <a:defRPr kumimoji="1">
                          <a:solidFill>
                            <a:schemeClr val="bg1"/>
                          </a:solidFill>
                          <a:latin typeface="Arial" pitchFamily="34" charset="0"/>
                          <a:ea typeface="新細明體" pitchFamily="18" charset="-120"/>
                        </a:defRPr>
                      </a:lvl4pPr>
                      <a:lvl5pPr>
                        <a:spcBef>
                          <a:spcPct val="20000"/>
                        </a:spcBef>
                        <a:defRPr kumimoji="1">
                          <a:solidFill>
                            <a:schemeClr val="bg1"/>
                          </a:solidFill>
                          <a:latin typeface="Arial" pitchFamily="34" charset="0"/>
                          <a:ea typeface="新細明體" pitchFamily="18" charset="-120"/>
                        </a:defRPr>
                      </a:lvl5pPr>
                      <a:lvl6pPr fontAlgn="base">
                        <a:spcBef>
                          <a:spcPct val="20000"/>
                        </a:spcBef>
                        <a:spcAft>
                          <a:spcPct val="0"/>
                        </a:spcAft>
                        <a:defRPr kumimoji="1">
                          <a:solidFill>
                            <a:schemeClr val="bg1"/>
                          </a:solidFill>
                          <a:latin typeface="Arial" pitchFamily="34" charset="0"/>
                          <a:ea typeface="新細明體" pitchFamily="18" charset="-120"/>
                        </a:defRPr>
                      </a:lvl6pPr>
                      <a:lvl7pPr fontAlgn="base">
                        <a:spcBef>
                          <a:spcPct val="20000"/>
                        </a:spcBef>
                        <a:spcAft>
                          <a:spcPct val="0"/>
                        </a:spcAft>
                        <a:defRPr kumimoji="1">
                          <a:solidFill>
                            <a:schemeClr val="bg1"/>
                          </a:solidFill>
                          <a:latin typeface="Arial" pitchFamily="34" charset="0"/>
                          <a:ea typeface="新細明體" pitchFamily="18" charset="-120"/>
                        </a:defRPr>
                      </a:lvl7pPr>
                      <a:lvl8pPr fontAlgn="base">
                        <a:spcBef>
                          <a:spcPct val="20000"/>
                        </a:spcBef>
                        <a:spcAft>
                          <a:spcPct val="0"/>
                        </a:spcAft>
                        <a:defRPr kumimoji="1">
                          <a:solidFill>
                            <a:schemeClr val="bg1"/>
                          </a:solidFill>
                          <a:latin typeface="Arial" pitchFamily="34" charset="0"/>
                          <a:ea typeface="新細明體" pitchFamily="18" charset="-120"/>
                        </a:defRPr>
                      </a:lvl8pPr>
                      <a:lvl9pPr fontAlgn="base">
                        <a:spcBef>
                          <a:spcPct val="20000"/>
                        </a:spcBef>
                        <a:spcAft>
                          <a:spcPct val="0"/>
                        </a:spcAft>
                        <a:defRPr kumimoji="1">
                          <a:solidFill>
                            <a:schemeClr val="bg1"/>
                          </a:solidFill>
                          <a:latin typeface="Arial" pitchFamily="34" charset="0"/>
                          <a:ea typeface="新細明體" pitchFamily="18" charset="-120"/>
                        </a:defRPr>
                      </a:lvl9pPr>
                    </a:lstStyle>
                    <a:p>
                      <a:pPr marL="0" marR="0" lvl="0" indent="0" algn="r" defTabSz="914400" rtl="0" eaLnBrk="1" fontAlgn="base" latinLnBrk="0" hangingPunct="1">
                        <a:lnSpc>
                          <a:spcPct val="100000"/>
                        </a:lnSpc>
                        <a:spcBef>
                          <a:spcPct val="20000"/>
                        </a:spcBef>
                        <a:spcAft>
                          <a:spcPct val="0"/>
                        </a:spcAft>
                        <a:buClr>
                          <a:srgbClr val="FFFF99"/>
                        </a:buClr>
                        <a:buSzTx/>
                        <a:buFont typeface="Wingdings" pitchFamily="2" charset="2"/>
                        <a:buNone/>
                        <a:tabLst/>
                      </a:pPr>
                      <a:r>
                        <a:rPr kumimoji="1" lang="zh-TW" altLang="en-US" sz="1600" b="1" i="0" u="none" strike="noStrike" cap="none" normalizeH="0" baseline="0" dirty="0">
                          <a:ln>
                            <a:noFill/>
                          </a:ln>
                          <a:solidFill>
                            <a:schemeClr val="tx1"/>
                          </a:solidFill>
                          <a:effectLst/>
                          <a:latin typeface="Arial" pitchFamily="34" charset="0"/>
                          <a:ea typeface="標楷體" pitchFamily="65" charset="-120"/>
                        </a:rPr>
                        <a:t>百分比</a:t>
                      </a:r>
                    </a:p>
                  </a:txBody>
                  <a:tcPr horzOverflow="overflow">
                    <a:lnL>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409057">
                <a:tc>
                  <a:txBody>
                    <a:bodyPr/>
                    <a:lstStyle>
                      <a:lvl1pPr>
                        <a:spcBef>
                          <a:spcPct val="20000"/>
                        </a:spcBef>
                        <a:buClr>
                          <a:srgbClr val="FFFF99"/>
                        </a:buClr>
                        <a:buFont typeface="Wingdings" pitchFamily="2" charset="2"/>
                        <a:defRPr kumimoji="1" sz="2800">
                          <a:solidFill>
                            <a:schemeClr val="bg1"/>
                          </a:solidFill>
                          <a:latin typeface="Arial" pitchFamily="34" charset="0"/>
                          <a:ea typeface="新細明體" pitchFamily="18" charset="-120"/>
                        </a:defRPr>
                      </a:lvl1pPr>
                      <a:lvl2pPr>
                        <a:spcBef>
                          <a:spcPct val="20000"/>
                        </a:spcBef>
                        <a:defRPr kumimoji="1" sz="2400">
                          <a:solidFill>
                            <a:schemeClr val="bg1"/>
                          </a:solidFill>
                          <a:latin typeface="Arial" pitchFamily="34" charset="0"/>
                          <a:ea typeface="新細明體" pitchFamily="18" charset="-120"/>
                        </a:defRPr>
                      </a:lvl2pPr>
                      <a:lvl3pPr>
                        <a:spcBef>
                          <a:spcPct val="20000"/>
                        </a:spcBef>
                        <a:defRPr kumimoji="1" sz="2000">
                          <a:solidFill>
                            <a:schemeClr val="bg1"/>
                          </a:solidFill>
                          <a:latin typeface="Arial" pitchFamily="34" charset="0"/>
                          <a:ea typeface="新細明體" pitchFamily="18" charset="-120"/>
                        </a:defRPr>
                      </a:lvl3pPr>
                      <a:lvl4pPr>
                        <a:spcBef>
                          <a:spcPct val="20000"/>
                        </a:spcBef>
                        <a:defRPr kumimoji="1">
                          <a:solidFill>
                            <a:schemeClr val="bg1"/>
                          </a:solidFill>
                          <a:latin typeface="Arial" pitchFamily="34" charset="0"/>
                          <a:ea typeface="新細明體" pitchFamily="18" charset="-120"/>
                        </a:defRPr>
                      </a:lvl4pPr>
                      <a:lvl5pPr>
                        <a:spcBef>
                          <a:spcPct val="20000"/>
                        </a:spcBef>
                        <a:defRPr kumimoji="1">
                          <a:solidFill>
                            <a:schemeClr val="bg1"/>
                          </a:solidFill>
                          <a:latin typeface="Arial" pitchFamily="34" charset="0"/>
                          <a:ea typeface="新細明體" pitchFamily="18" charset="-120"/>
                        </a:defRPr>
                      </a:lvl5pPr>
                      <a:lvl6pPr fontAlgn="base">
                        <a:spcBef>
                          <a:spcPct val="20000"/>
                        </a:spcBef>
                        <a:spcAft>
                          <a:spcPct val="0"/>
                        </a:spcAft>
                        <a:defRPr kumimoji="1">
                          <a:solidFill>
                            <a:schemeClr val="bg1"/>
                          </a:solidFill>
                          <a:latin typeface="Arial" pitchFamily="34" charset="0"/>
                          <a:ea typeface="新細明體" pitchFamily="18" charset="-120"/>
                        </a:defRPr>
                      </a:lvl6pPr>
                      <a:lvl7pPr fontAlgn="base">
                        <a:spcBef>
                          <a:spcPct val="20000"/>
                        </a:spcBef>
                        <a:spcAft>
                          <a:spcPct val="0"/>
                        </a:spcAft>
                        <a:defRPr kumimoji="1">
                          <a:solidFill>
                            <a:schemeClr val="bg1"/>
                          </a:solidFill>
                          <a:latin typeface="Arial" pitchFamily="34" charset="0"/>
                          <a:ea typeface="新細明體" pitchFamily="18" charset="-120"/>
                        </a:defRPr>
                      </a:lvl7pPr>
                      <a:lvl8pPr fontAlgn="base">
                        <a:spcBef>
                          <a:spcPct val="20000"/>
                        </a:spcBef>
                        <a:spcAft>
                          <a:spcPct val="0"/>
                        </a:spcAft>
                        <a:defRPr kumimoji="1">
                          <a:solidFill>
                            <a:schemeClr val="bg1"/>
                          </a:solidFill>
                          <a:latin typeface="Arial" pitchFamily="34" charset="0"/>
                          <a:ea typeface="新細明體" pitchFamily="18" charset="-120"/>
                        </a:defRPr>
                      </a:lvl8pPr>
                      <a:lvl9pPr fontAlgn="base">
                        <a:spcBef>
                          <a:spcPct val="20000"/>
                        </a:spcBef>
                        <a:spcAft>
                          <a:spcPct val="0"/>
                        </a:spcAft>
                        <a:defRPr kumimoji="1">
                          <a:solidFill>
                            <a:schemeClr val="bg1"/>
                          </a:solidFill>
                          <a:latin typeface="Arial" pitchFamily="34" charset="0"/>
                          <a:ea typeface="新細明體" pitchFamily="18" charset="-120"/>
                        </a:defRPr>
                      </a:lvl9pPr>
                    </a:lstStyle>
                    <a:p>
                      <a:pPr marL="0" marR="0" lvl="0" indent="0" algn="r" defTabSz="914400" rtl="0" eaLnBrk="1" fontAlgn="base" latinLnBrk="0" hangingPunct="1">
                        <a:lnSpc>
                          <a:spcPct val="100000"/>
                        </a:lnSpc>
                        <a:spcBef>
                          <a:spcPct val="20000"/>
                        </a:spcBef>
                        <a:spcAft>
                          <a:spcPct val="0"/>
                        </a:spcAft>
                        <a:buClr>
                          <a:srgbClr val="FFFF99"/>
                        </a:buClr>
                        <a:buSzTx/>
                        <a:buFont typeface="Wingdings" pitchFamily="2" charset="2"/>
                        <a:buNone/>
                        <a:tabLst/>
                        <a:defRPr/>
                      </a:pPr>
                      <a:r>
                        <a:rPr kumimoji="1" lang="en-US" altLang="zh-TW" sz="1600" b="1" i="0" u="none" strike="noStrike" cap="none" normalizeH="0" baseline="0" dirty="0">
                          <a:ln>
                            <a:noFill/>
                          </a:ln>
                          <a:solidFill>
                            <a:schemeClr val="tx1"/>
                          </a:solidFill>
                          <a:effectLst/>
                          <a:latin typeface="Arial" pitchFamily="34" charset="0"/>
                          <a:ea typeface="標楷體" pitchFamily="65" charset="-120"/>
                        </a:rPr>
                        <a:t>(8,140)</a:t>
                      </a:r>
                      <a:r>
                        <a:rPr kumimoji="1" lang="zh-TW" altLang="en-US" sz="1600" b="1" i="0" u="none" strike="noStrike" cap="none" normalizeH="0" baseline="0" dirty="0">
                          <a:ln>
                            <a:noFill/>
                          </a:ln>
                          <a:solidFill>
                            <a:schemeClr val="tx1"/>
                          </a:solidFill>
                          <a:effectLst/>
                          <a:latin typeface="Arial" pitchFamily="34" charset="0"/>
                          <a:ea typeface="標楷體" pitchFamily="65" charset="-120"/>
                        </a:rPr>
                        <a:t>結腸及直腸</a:t>
                      </a:r>
                    </a:p>
                  </a:txBody>
                  <a:tcPr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spcBef>
                          <a:spcPct val="20000"/>
                        </a:spcBef>
                        <a:buClr>
                          <a:srgbClr val="FFFF99"/>
                        </a:buClr>
                        <a:buFont typeface="Wingdings" pitchFamily="2" charset="2"/>
                        <a:defRPr kumimoji="1" sz="2800">
                          <a:solidFill>
                            <a:schemeClr val="bg1"/>
                          </a:solidFill>
                          <a:latin typeface="Arial" pitchFamily="34" charset="0"/>
                          <a:ea typeface="新細明體" pitchFamily="18" charset="-120"/>
                        </a:defRPr>
                      </a:lvl1pPr>
                      <a:lvl2pPr>
                        <a:spcBef>
                          <a:spcPct val="20000"/>
                        </a:spcBef>
                        <a:defRPr kumimoji="1" sz="2400">
                          <a:solidFill>
                            <a:schemeClr val="bg1"/>
                          </a:solidFill>
                          <a:latin typeface="Arial" pitchFamily="34" charset="0"/>
                          <a:ea typeface="新細明體" pitchFamily="18" charset="-120"/>
                        </a:defRPr>
                      </a:lvl2pPr>
                      <a:lvl3pPr>
                        <a:spcBef>
                          <a:spcPct val="20000"/>
                        </a:spcBef>
                        <a:defRPr kumimoji="1" sz="2000">
                          <a:solidFill>
                            <a:schemeClr val="bg1"/>
                          </a:solidFill>
                          <a:latin typeface="Arial" pitchFamily="34" charset="0"/>
                          <a:ea typeface="新細明體" pitchFamily="18" charset="-120"/>
                        </a:defRPr>
                      </a:lvl3pPr>
                      <a:lvl4pPr>
                        <a:spcBef>
                          <a:spcPct val="20000"/>
                        </a:spcBef>
                        <a:defRPr kumimoji="1">
                          <a:solidFill>
                            <a:schemeClr val="bg1"/>
                          </a:solidFill>
                          <a:latin typeface="Arial" pitchFamily="34" charset="0"/>
                          <a:ea typeface="新細明體" pitchFamily="18" charset="-120"/>
                        </a:defRPr>
                      </a:lvl4pPr>
                      <a:lvl5pPr>
                        <a:spcBef>
                          <a:spcPct val="20000"/>
                        </a:spcBef>
                        <a:defRPr kumimoji="1">
                          <a:solidFill>
                            <a:schemeClr val="bg1"/>
                          </a:solidFill>
                          <a:latin typeface="Arial" pitchFamily="34" charset="0"/>
                          <a:ea typeface="新細明體" pitchFamily="18" charset="-120"/>
                        </a:defRPr>
                      </a:lvl5pPr>
                      <a:lvl6pPr fontAlgn="base">
                        <a:spcBef>
                          <a:spcPct val="20000"/>
                        </a:spcBef>
                        <a:spcAft>
                          <a:spcPct val="0"/>
                        </a:spcAft>
                        <a:defRPr kumimoji="1">
                          <a:solidFill>
                            <a:schemeClr val="bg1"/>
                          </a:solidFill>
                          <a:latin typeface="Arial" pitchFamily="34" charset="0"/>
                          <a:ea typeface="新細明體" pitchFamily="18" charset="-120"/>
                        </a:defRPr>
                      </a:lvl6pPr>
                      <a:lvl7pPr fontAlgn="base">
                        <a:spcBef>
                          <a:spcPct val="20000"/>
                        </a:spcBef>
                        <a:spcAft>
                          <a:spcPct val="0"/>
                        </a:spcAft>
                        <a:defRPr kumimoji="1">
                          <a:solidFill>
                            <a:schemeClr val="bg1"/>
                          </a:solidFill>
                          <a:latin typeface="Arial" pitchFamily="34" charset="0"/>
                          <a:ea typeface="新細明體" pitchFamily="18" charset="-120"/>
                        </a:defRPr>
                      </a:lvl7pPr>
                      <a:lvl8pPr fontAlgn="base">
                        <a:spcBef>
                          <a:spcPct val="20000"/>
                        </a:spcBef>
                        <a:spcAft>
                          <a:spcPct val="0"/>
                        </a:spcAft>
                        <a:defRPr kumimoji="1">
                          <a:solidFill>
                            <a:schemeClr val="bg1"/>
                          </a:solidFill>
                          <a:latin typeface="Arial" pitchFamily="34" charset="0"/>
                          <a:ea typeface="新細明體" pitchFamily="18" charset="-120"/>
                        </a:defRPr>
                      </a:lvl8pPr>
                      <a:lvl9pPr fontAlgn="base">
                        <a:spcBef>
                          <a:spcPct val="20000"/>
                        </a:spcBef>
                        <a:spcAft>
                          <a:spcPct val="0"/>
                        </a:spcAft>
                        <a:defRPr kumimoji="1">
                          <a:solidFill>
                            <a:schemeClr val="bg1"/>
                          </a:solidFill>
                          <a:latin typeface="Arial" pitchFamily="34" charset="0"/>
                          <a:ea typeface="新細明體" pitchFamily="18" charset="-120"/>
                        </a:defRPr>
                      </a:lvl9pPr>
                    </a:lstStyle>
                    <a:p>
                      <a:pPr marL="0" marR="0" lvl="0" indent="0" algn="r" defTabSz="914400" rtl="0" eaLnBrk="1" fontAlgn="base" latinLnBrk="0" hangingPunct="1">
                        <a:lnSpc>
                          <a:spcPct val="100000"/>
                        </a:lnSpc>
                        <a:spcBef>
                          <a:spcPct val="20000"/>
                        </a:spcBef>
                        <a:spcAft>
                          <a:spcPct val="0"/>
                        </a:spcAft>
                        <a:buClr>
                          <a:srgbClr val="FFFF99"/>
                        </a:buClr>
                        <a:buSzTx/>
                        <a:buFont typeface="Wingdings" pitchFamily="2" charset="2"/>
                        <a:buNone/>
                        <a:tabLst/>
                      </a:pPr>
                      <a:r>
                        <a:rPr kumimoji="1" lang="en-US" altLang="zh-TW" sz="1600" b="1" i="0" u="none" strike="noStrike" cap="none" normalizeH="0" baseline="0" dirty="0">
                          <a:ln>
                            <a:noFill/>
                          </a:ln>
                          <a:solidFill>
                            <a:schemeClr val="tx1"/>
                          </a:solidFill>
                          <a:effectLst/>
                          <a:latin typeface="Arial" pitchFamily="34" charset="0"/>
                          <a:ea typeface="新細明體" pitchFamily="18" charset="-120"/>
                        </a:rPr>
                        <a:t>16</a:t>
                      </a:r>
                    </a:p>
                  </a:txBody>
                  <a:tcP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xmlns="" val="10001"/>
                  </a:ext>
                </a:extLst>
              </a:tr>
              <a:tr h="350406">
                <a:tc>
                  <a:txBody>
                    <a:bodyPr/>
                    <a:lstStyle>
                      <a:lvl1pPr>
                        <a:spcBef>
                          <a:spcPct val="20000"/>
                        </a:spcBef>
                        <a:buClr>
                          <a:srgbClr val="FFFF99"/>
                        </a:buClr>
                        <a:buFont typeface="Wingdings" pitchFamily="2" charset="2"/>
                        <a:defRPr kumimoji="1" sz="2800">
                          <a:solidFill>
                            <a:schemeClr val="bg1"/>
                          </a:solidFill>
                          <a:latin typeface="Arial" pitchFamily="34" charset="0"/>
                          <a:ea typeface="新細明體" pitchFamily="18" charset="-120"/>
                        </a:defRPr>
                      </a:lvl1pPr>
                      <a:lvl2pPr>
                        <a:spcBef>
                          <a:spcPct val="20000"/>
                        </a:spcBef>
                        <a:defRPr kumimoji="1" sz="2400">
                          <a:solidFill>
                            <a:schemeClr val="bg1"/>
                          </a:solidFill>
                          <a:latin typeface="Arial" pitchFamily="34" charset="0"/>
                          <a:ea typeface="新細明體" pitchFamily="18" charset="-120"/>
                        </a:defRPr>
                      </a:lvl2pPr>
                      <a:lvl3pPr>
                        <a:spcBef>
                          <a:spcPct val="20000"/>
                        </a:spcBef>
                        <a:defRPr kumimoji="1" sz="2000">
                          <a:solidFill>
                            <a:schemeClr val="bg1"/>
                          </a:solidFill>
                          <a:latin typeface="Arial" pitchFamily="34" charset="0"/>
                          <a:ea typeface="新細明體" pitchFamily="18" charset="-120"/>
                        </a:defRPr>
                      </a:lvl3pPr>
                      <a:lvl4pPr>
                        <a:spcBef>
                          <a:spcPct val="20000"/>
                        </a:spcBef>
                        <a:defRPr kumimoji="1">
                          <a:solidFill>
                            <a:schemeClr val="bg1"/>
                          </a:solidFill>
                          <a:latin typeface="Arial" pitchFamily="34" charset="0"/>
                          <a:ea typeface="新細明體" pitchFamily="18" charset="-120"/>
                        </a:defRPr>
                      </a:lvl4pPr>
                      <a:lvl5pPr>
                        <a:spcBef>
                          <a:spcPct val="20000"/>
                        </a:spcBef>
                        <a:defRPr kumimoji="1">
                          <a:solidFill>
                            <a:schemeClr val="bg1"/>
                          </a:solidFill>
                          <a:latin typeface="Arial" pitchFamily="34" charset="0"/>
                          <a:ea typeface="新細明體" pitchFamily="18" charset="-120"/>
                        </a:defRPr>
                      </a:lvl5pPr>
                      <a:lvl6pPr fontAlgn="base">
                        <a:spcBef>
                          <a:spcPct val="20000"/>
                        </a:spcBef>
                        <a:spcAft>
                          <a:spcPct val="0"/>
                        </a:spcAft>
                        <a:defRPr kumimoji="1">
                          <a:solidFill>
                            <a:schemeClr val="bg1"/>
                          </a:solidFill>
                          <a:latin typeface="Arial" pitchFamily="34" charset="0"/>
                          <a:ea typeface="新細明體" pitchFamily="18" charset="-120"/>
                        </a:defRPr>
                      </a:lvl6pPr>
                      <a:lvl7pPr fontAlgn="base">
                        <a:spcBef>
                          <a:spcPct val="20000"/>
                        </a:spcBef>
                        <a:spcAft>
                          <a:spcPct val="0"/>
                        </a:spcAft>
                        <a:defRPr kumimoji="1">
                          <a:solidFill>
                            <a:schemeClr val="bg1"/>
                          </a:solidFill>
                          <a:latin typeface="Arial" pitchFamily="34" charset="0"/>
                          <a:ea typeface="新細明體" pitchFamily="18" charset="-120"/>
                        </a:defRPr>
                      </a:lvl7pPr>
                      <a:lvl8pPr fontAlgn="base">
                        <a:spcBef>
                          <a:spcPct val="20000"/>
                        </a:spcBef>
                        <a:spcAft>
                          <a:spcPct val="0"/>
                        </a:spcAft>
                        <a:defRPr kumimoji="1">
                          <a:solidFill>
                            <a:schemeClr val="bg1"/>
                          </a:solidFill>
                          <a:latin typeface="Arial" pitchFamily="34" charset="0"/>
                          <a:ea typeface="新細明體" pitchFamily="18" charset="-120"/>
                        </a:defRPr>
                      </a:lvl8pPr>
                      <a:lvl9pPr fontAlgn="base">
                        <a:spcBef>
                          <a:spcPct val="20000"/>
                        </a:spcBef>
                        <a:spcAft>
                          <a:spcPct val="0"/>
                        </a:spcAft>
                        <a:defRPr kumimoji="1">
                          <a:solidFill>
                            <a:schemeClr val="bg1"/>
                          </a:solidFill>
                          <a:latin typeface="Arial" pitchFamily="34" charset="0"/>
                          <a:ea typeface="新細明體" pitchFamily="18" charset="-120"/>
                        </a:defRPr>
                      </a:lvl9pPr>
                    </a:lstStyle>
                    <a:p>
                      <a:pPr marL="0" marR="0" lvl="0" indent="0" algn="r" defTabSz="914400" rtl="0" eaLnBrk="1" fontAlgn="base" latinLnBrk="0" hangingPunct="1">
                        <a:lnSpc>
                          <a:spcPct val="100000"/>
                        </a:lnSpc>
                        <a:spcBef>
                          <a:spcPct val="20000"/>
                        </a:spcBef>
                        <a:spcAft>
                          <a:spcPct val="0"/>
                        </a:spcAft>
                        <a:buClr>
                          <a:srgbClr val="FFFF99"/>
                        </a:buClr>
                        <a:buSzTx/>
                        <a:buFont typeface="Wingdings" pitchFamily="2" charset="2"/>
                        <a:buNone/>
                        <a:tabLst/>
                      </a:pPr>
                      <a:r>
                        <a:rPr kumimoji="1" lang="en-US" altLang="zh-TW" sz="1600" b="1" i="0" u="none" strike="noStrike" cap="none" normalizeH="0" baseline="0" dirty="0">
                          <a:ln>
                            <a:noFill/>
                          </a:ln>
                          <a:solidFill>
                            <a:schemeClr val="tx1"/>
                          </a:solidFill>
                          <a:effectLst/>
                          <a:latin typeface="Arial" pitchFamily="34" charset="0"/>
                          <a:ea typeface="標楷體" pitchFamily="65" charset="-120"/>
                        </a:rPr>
                        <a:t>(7,920)</a:t>
                      </a:r>
                      <a:r>
                        <a:rPr kumimoji="1" lang="zh-TW" altLang="en-US" sz="1600" b="1" i="0" u="none" strike="noStrike" cap="none" normalizeH="0" baseline="0" dirty="0">
                          <a:ln>
                            <a:noFill/>
                          </a:ln>
                          <a:solidFill>
                            <a:schemeClr val="tx1"/>
                          </a:solidFill>
                          <a:effectLst/>
                          <a:latin typeface="Arial" pitchFamily="34" charset="0"/>
                          <a:ea typeface="標楷體" pitchFamily="65" charset="-120"/>
                        </a:rPr>
                        <a:t>肝</a:t>
                      </a:r>
                    </a:p>
                  </a:txBody>
                  <a:tcPr horzOverflow="overflow">
                    <a:lnL cap="flat">
                      <a:noFill/>
                    </a:lnL>
                    <a:lnR>
                      <a:noFill/>
                    </a:lnR>
                    <a:lnT>
                      <a:noFill/>
                    </a:lnT>
                    <a:lnB>
                      <a:noFill/>
                    </a:lnB>
                    <a:lnTlToBr>
                      <a:noFill/>
                    </a:lnTlToBr>
                    <a:lnBlToTr>
                      <a:noFill/>
                    </a:lnBlToTr>
                    <a:noFill/>
                  </a:tcPr>
                </a:tc>
                <a:tc>
                  <a:txBody>
                    <a:bodyPr/>
                    <a:lstStyle>
                      <a:lvl1pPr>
                        <a:spcBef>
                          <a:spcPct val="20000"/>
                        </a:spcBef>
                        <a:buClr>
                          <a:srgbClr val="FFFF99"/>
                        </a:buClr>
                        <a:buFont typeface="Wingdings" pitchFamily="2" charset="2"/>
                        <a:defRPr kumimoji="1" sz="2800">
                          <a:solidFill>
                            <a:schemeClr val="bg1"/>
                          </a:solidFill>
                          <a:latin typeface="Arial" pitchFamily="34" charset="0"/>
                          <a:ea typeface="新細明體" pitchFamily="18" charset="-120"/>
                        </a:defRPr>
                      </a:lvl1pPr>
                      <a:lvl2pPr>
                        <a:spcBef>
                          <a:spcPct val="20000"/>
                        </a:spcBef>
                        <a:defRPr kumimoji="1" sz="2400">
                          <a:solidFill>
                            <a:schemeClr val="bg1"/>
                          </a:solidFill>
                          <a:latin typeface="Arial" pitchFamily="34" charset="0"/>
                          <a:ea typeface="新細明體" pitchFamily="18" charset="-120"/>
                        </a:defRPr>
                      </a:lvl2pPr>
                      <a:lvl3pPr>
                        <a:spcBef>
                          <a:spcPct val="20000"/>
                        </a:spcBef>
                        <a:defRPr kumimoji="1" sz="2000">
                          <a:solidFill>
                            <a:schemeClr val="bg1"/>
                          </a:solidFill>
                          <a:latin typeface="Arial" pitchFamily="34" charset="0"/>
                          <a:ea typeface="新細明體" pitchFamily="18" charset="-120"/>
                        </a:defRPr>
                      </a:lvl3pPr>
                      <a:lvl4pPr>
                        <a:spcBef>
                          <a:spcPct val="20000"/>
                        </a:spcBef>
                        <a:defRPr kumimoji="1">
                          <a:solidFill>
                            <a:schemeClr val="bg1"/>
                          </a:solidFill>
                          <a:latin typeface="Arial" pitchFamily="34" charset="0"/>
                          <a:ea typeface="新細明體" pitchFamily="18" charset="-120"/>
                        </a:defRPr>
                      </a:lvl4pPr>
                      <a:lvl5pPr>
                        <a:spcBef>
                          <a:spcPct val="20000"/>
                        </a:spcBef>
                        <a:defRPr kumimoji="1">
                          <a:solidFill>
                            <a:schemeClr val="bg1"/>
                          </a:solidFill>
                          <a:latin typeface="Arial" pitchFamily="34" charset="0"/>
                          <a:ea typeface="新細明體" pitchFamily="18" charset="-120"/>
                        </a:defRPr>
                      </a:lvl5pPr>
                      <a:lvl6pPr fontAlgn="base">
                        <a:spcBef>
                          <a:spcPct val="20000"/>
                        </a:spcBef>
                        <a:spcAft>
                          <a:spcPct val="0"/>
                        </a:spcAft>
                        <a:defRPr kumimoji="1">
                          <a:solidFill>
                            <a:schemeClr val="bg1"/>
                          </a:solidFill>
                          <a:latin typeface="Arial" pitchFamily="34" charset="0"/>
                          <a:ea typeface="新細明體" pitchFamily="18" charset="-120"/>
                        </a:defRPr>
                      </a:lvl6pPr>
                      <a:lvl7pPr fontAlgn="base">
                        <a:spcBef>
                          <a:spcPct val="20000"/>
                        </a:spcBef>
                        <a:spcAft>
                          <a:spcPct val="0"/>
                        </a:spcAft>
                        <a:defRPr kumimoji="1">
                          <a:solidFill>
                            <a:schemeClr val="bg1"/>
                          </a:solidFill>
                          <a:latin typeface="Arial" pitchFamily="34" charset="0"/>
                          <a:ea typeface="新細明體" pitchFamily="18" charset="-120"/>
                        </a:defRPr>
                      </a:lvl7pPr>
                      <a:lvl8pPr fontAlgn="base">
                        <a:spcBef>
                          <a:spcPct val="20000"/>
                        </a:spcBef>
                        <a:spcAft>
                          <a:spcPct val="0"/>
                        </a:spcAft>
                        <a:defRPr kumimoji="1">
                          <a:solidFill>
                            <a:schemeClr val="bg1"/>
                          </a:solidFill>
                          <a:latin typeface="Arial" pitchFamily="34" charset="0"/>
                          <a:ea typeface="新細明體" pitchFamily="18" charset="-120"/>
                        </a:defRPr>
                      </a:lvl8pPr>
                      <a:lvl9pPr fontAlgn="base">
                        <a:spcBef>
                          <a:spcPct val="20000"/>
                        </a:spcBef>
                        <a:spcAft>
                          <a:spcPct val="0"/>
                        </a:spcAft>
                        <a:defRPr kumimoji="1">
                          <a:solidFill>
                            <a:schemeClr val="bg1"/>
                          </a:solidFill>
                          <a:latin typeface="Arial" pitchFamily="34" charset="0"/>
                          <a:ea typeface="新細明體" pitchFamily="18" charset="-120"/>
                        </a:defRPr>
                      </a:lvl9pPr>
                    </a:lstStyle>
                    <a:p>
                      <a:pPr marL="0" marR="0" lvl="0" indent="0" algn="r" defTabSz="914400" rtl="0" eaLnBrk="1" fontAlgn="base" latinLnBrk="0" hangingPunct="1">
                        <a:lnSpc>
                          <a:spcPct val="100000"/>
                        </a:lnSpc>
                        <a:spcBef>
                          <a:spcPct val="20000"/>
                        </a:spcBef>
                        <a:spcAft>
                          <a:spcPct val="0"/>
                        </a:spcAft>
                        <a:buClr>
                          <a:srgbClr val="FFFF99"/>
                        </a:buClr>
                        <a:buSzTx/>
                        <a:buFont typeface="Wingdings" pitchFamily="2" charset="2"/>
                        <a:buNone/>
                        <a:tabLst/>
                      </a:pPr>
                      <a:r>
                        <a:rPr kumimoji="1" lang="en-US" altLang="zh-TW" sz="1600" b="1" i="0" u="none" strike="noStrike" cap="none" normalizeH="0" baseline="0" dirty="0">
                          <a:ln>
                            <a:noFill/>
                          </a:ln>
                          <a:solidFill>
                            <a:schemeClr val="tx1"/>
                          </a:solidFill>
                          <a:effectLst/>
                          <a:latin typeface="Arial" pitchFamily="34" charset="0"/>
                          <a:ea typeface="新細明體" pitchFamily="18" charset="-120"/>
                        </a:rPr>
                        <a:t>15</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2"/>
                  </a:ext>
                </a:extLst>
              </a:tr>
              <a:tr h="409057">
                <a:tc>
                  <a:txBody>
                    <a:bodyPr/>
                    <a:lstStyle>
                      <a:lvl1pPr>
                        <a:spcBef>
                          <a:spcPct val="20000"/>
                        </a:spcBef>
                        <a:buClr>
                          <a:srgbClr val="FFFF99"/>
                        </a:buClr>
                        <a:buFont typeface="Wingdings" pitchFamily="2" charset="2"/>
                        <a:defRPr kumimoji="1" sz="2800">
                          <a:solidFill>
                            <a:schemeClr val="bg1"/>
                          </a:solidFill>
                          <a:latin typeface="Arial" pitchFamily="34" charset="0"/>
                          <a:ea typeface="新細明體" pitchFamily="18" charset="-120"/>
                        </a:defRPr>
                      </a:lvl1pPr>
                      <a:lvl2pPr>
                        <a:spcBef>
                          <a:spcPct val="20000"/>
                        </a:spcBef>
                        <a:defRPr kumimoji="1" sz="2400">
                          <a:solidFill>
                            <a:schemeClr val="bg1"/>
                          </a:solidFill>
                          <a:latin typeface="Arial" pitchFamily="34" charset="0"/>
                          <a:ea typeface="新細明體" pitchFamily="18" charset="-120"/>
                        </a:defRPr>
                      </a:lvl2pPr>
                      <a:lvl3pPr>
                        <a:spcBef>
                          <a:spcPct val="20000"/>
                        </a:spcBef>
                        <a:defRPr kumimoji="1" sz="2000">
                          <a:solidFill>
                            <a:schemeClr val="bg1"/>
                          </a:solidFill>
                          <a:latin typeface="Arial" pitchFamily="34" charset="0"/>
                          <a:ea typeface="新細明體" pitchFamily="18" charset="-120"/>
                        </a:defRPr>
                      </a:lvl3pPr>
                      <a:lvl4pPr>
                        <a:spcBef>
                          <a:spcPct val="20000"/>
                        </a:spcBef>
                        <a:defRPr kumimoji="1">
                          <a:solidFill>
                            <a:schemeClr val="bg1"/>
                          </a:solidFill>
                          <a:latin typeface="Arial" pitchFamily="34" charset="0"/>
                          <a:ea typeface="新細明體" pitchFamily="18" charset="-120"/>
                        </a:defRPr>
                      </a:lvl4pPr>
                      <a:lvl5pPr>
                        <a:spcBef>
                          <a:spcPct val="20000"/>
                        </a:spcBef>
                        <a:defRPr kumimoji="1">
                          <a:solidFill>
                            <a:schemeClr val="bg1"/>
                          </a:solidFill>
                          <a:latin typeface="Arial" pitchFamily="34" charset="0"/>
                          <a:ea typeface="新細明體" pitchFamily="18" charset="-120"/>
                        </a:defRPr>
                      </a:lvl5pPr>
                      <a:lvl6pPr fontAlgn="base">
                        <a:spcBef>
                          <a:spcPct val="20000"/>
                        </a:spcBef>
                        <a:spcAft>
                          <a:spcPct val="0"/>
                        </a:spcAft>
                        <a:defRPr kumimoji="1">
                          <a:solidFill>
                            <a:schemeClr val="bg1"/>
                          </a:solidFill>
                          <a:latin typeface="Arial" pitchFamily="34" charset="0"/>
                          <a:ea typeface="新細明體" pitchFamily="18" charset="-120"/>
                        </a:defRPr>
                      </a:lvl6pPr>
                      <a:lvl7pPr fontAlgn="base">
                        <a:spcBef>
                          <a:spcPct val="20000"/>
                        </a:spcBef>
                        <a:spcAft>
                          <a:spcPct val="0"/>
                        </a:spcAft>
                        <a:defRPr kumimoji="1">
                          <a:solidFill>
                            <a:schemeClr val="bg1"/>
                          </a:solidFill>
                          <a:latin typeface="Arial" pitchFamily="34" charset="0"/>
                          <a:ea typeface="新細明體" pitchFamily="18" charset="-120"/>
                        </a:defRPr>
                      </a:lvl7pPr>
                      <a:lvl8pPr fontAlgn="base">
                        <a:spcBef>
                          <a:spcPct val="20000"/>
                        </a:spcBef>
                        <a:spcAft>
                          <a:spcPct val="0"/>
                        </a:spcAft>
                        <a:defRPr kumimoji="1">
                          <a:solidFill>
                            <a:schemeClr val="bg1"/>
                          </a:solidFill>
                          <a:latin typeface="Arial" pitchFamily="34" charset="0"/>
                          <a:ea typeface="新細明體" pitchFamily="18" charset="-120"/>
                        </a:defRPr>
                      </a:lvl8pPr>
                      <a:lvl9pPr fontAlgn="base">
                        <a:spcBef>
                          <a:spcPct val="20000"/>
                        </a:spcBef>
                        <a:spcAft>
                          <a:spcPct val="0"/>
                        </a:spcAft>
                        <a:defRPr kumimoji="1">
                          <a:solidFill>
                            <a:schemeClr val="bg1"/>
                          </a:solidFill>
                          <a:latin typeface="Arial" pitchFamily="34" charset="0"/>
                          <a:ea typeface="新細明體" pitchFamily="18" charset="-120"/>
                        </a:defRPr>
                      </a:lvl9pPr>
                    </a:lstStyle>
                    <a:p>
                      <a:pPr marL="0" marR="0" lvl="0" indent="0" algn="r" defTabSz="914400" rtl="0" eaLnBrk="1" fontAlgn="base" latinLnBrk="0" hangingPunct="1">
                        <a:lnSpc>
                          <a:spcPct val="100000"/>
                        </a:lnSpc>
                        <a:spcBef>
                          <a:spcPct val="20000"/>
                        </a:spcBef>
                        <a:spcAft>
                          <a:spcPct val="0"/>
                        </a:spcAft>
                        <a:buClr>
                          <a:srgbClr val="FFFF99"/>
                        </a:buClr>
                        <a:buSzTx/>
                        <a:buFont typeface="Wingdings" pitchFamily="2" charset="2"/>
                        <a:buNone/>
                        <a:tabLst/>
                      </a:pPr>
                      <a:r>
                        <a:rPr kumimoji="1" lang="en-US" altLang="zh-TW" sz="1600" b="1" i="0" u="none" strike="noStrike" cap="none" normalizeH="0" baseline="0" dirty="0">
                          <a:ln>
                            <a:noFill/>
                          </a:ln>
                          <a:solidFill>
                            <a:schemeClr val="tx1"/>
                          </a:solidFill>
                          <a:effectLst/>
                          <a:latin typeface="Arial" pitchFamily="34" charset="0"/>
                          <a:ea typeface="標楷體" pitchFamily="65" charset="-120"/>
                        </a:rPr>
                        <a:t>( 6,938)</a:t>
                      </a:r>
                      <a:r>
                        <a:rPr kumimoji="1" lang="zh-TW" altLang="en-US" sz="1600" b="1" i="0" u="none" strike="noStrike" cap="none" normalizeH="0" baseline="0" dirty="0">
                          <a:ln>
                            <a:noFill/>
                          </a:ln>
                          <a:solidFill>
                            <a:schemeClr val="tx1"/>
                          </a:solidFill>
                          <a:effectLst/>
                          <a:latin typeface="Arial" pitchFamily="34" charset="0"/>
                          <a:ea typeface="標楷體" pitchFamily="65" charset="-120"/>
                        </a:rPr>
                        <a:t>肺</a:t>
                      </a:r>
                    </a:p>
                  </a:txBody>
                  <a:tcPr horzOverflow="overflow">
                    <a:lnL cap="flat">
                      <a:noFill/>
                    </a:lnL>
                    <a:lnR>
                      <a:noFill/>
                    </a:lnR>
                    <a:lnT>
                      <a:noFill/>
                    </a:lnT>
                    <a:lnB>
                      <a:noFill/>
                    </a:lnB>
                    <a:lnTlToBr>
                      <a:noFill/>
                    </a:lnTlToBr>
                    <a:lnBlToTr>
                      <a:noFill/>
                    </a:lnBlToTr>
                    <a:noFill/>
                  </a:tcPr>
                </a:tc>
                <a:tc>
                  <a:txBody>
                    <a:bodyPr/>
                    <a:lstStyle>
                      <a:lvl1pPr>
                        <a:spcBef>
                          <a:spcPct val="20000"/>
                        </a:spcBef>
                        <a:buClr>
                          <a:srgbClr val="FFFF99"/>
                        </a:buClr>
                        <a:buFont typeface="Wingdings" pitchFamily="2" charset="2"/>
                        <a:defRPr kumimoji="1" sz="2800">
                          <a:solidFill>
                            <a:schemeClr val="bg1"/>
                          </a:solidFill>
                          <a:latin typeface="Arial" pitchFamily="34" charset="0"/>
                          <a:ea typeface="新細明體" pitchFamily="18" charset="-120"/>
                        </a:defRPr>
                      </a:lvl1pPr>
                      <a:lvl2pPr>
                        <a:spcBef>
                          <a:spcPct val="20000"/>
                        </a:spcBef>
                        <a:defRPr kumimoji="1" sz="2400">
                          <a:solidFill>
                            <a:schemeClr val="bg1"/>
                          </a:solidFill>
                          <a:latin typeface="Arial" pitchFamily="34" charset="0"/>
                          <a:ea typeface="新細明體" pitchFamily="18" charset="-120"/>
                        </a:defRPr>
                      </a:lvl2pPr>
                      <a:lvl3pPr>
                        <a:spcBef>
                          <a:spcPct val="20000"/>
                        </a:spcBef>
                        <a:defRPr kumimoji="1" sz="2000">
                          <a:solidFill>
                            <a:schemeClr val="bg1"/>
                          </a:solidFill>
                          <a:latin typeface="Arial" pitchFamily="34" charset="0"/>
                          <a:ea typeface="新細明體" pitchFamily="18" charset="-120"/>
                        </a:defRPr>
                      </a:lvl3pPr>
                      <a:lvl4pPr>
                        <a:spcBef>
                          <a:spcPct val="20000"/>
                        </a:spcBef>
                        <a:defRPr kumimoji="1">
                          <a:solidFill>
                            <a:schemeClr val="bg1"/>
                          </a:solidFill>
                          <a:latin typeface="Arial" pitchFamily="34" charset="0"/>
                          <a:ea typeface="新細明體" pitchFamily="18" charset="-120"/>
                        </a:defRPr>
                      </a:lvl4pPr>
                      <a:lvl5pPr>
                        <a:spcBef>
                          <a:spcPct val="20000"/>
                        </a:spcBef>
                        <a:defRPr kumimoji="1">
                          <a:solidFill>
                            <a:schemeClr val="bg1"/>
                          </a:solidFill>
                          <a:latin typeface="Arial" pitchFamily="34" charset="0"/>
                          <a:ea typeface="新細明體" pitchFamily="18" charset="-120"/>
                        </a:defRPr>
                      </a:lvl5pPr>
                      <a:lvl6pPr fontAlgn="base">
                        <a:spcBef>
                          <a:spcPct val="20000"/>
                        </a:spcBef>
                        <a:spcAft>
                          <a:spcPct val="0"/>
                        </a:spcAft>
                        <a:defRPr kumimoji="1">
                          <a:solidFill>
                            <a:schemeClr val="bg1"/>
                          </a:solidFill>
                          <a:latin typeface="Arial" pitchFamily="34" charset="0"/>
                          <a:ea typeface="新細明體" pitchFamily="18" charset="-120"/>
                        </a:defRPr>
                      </a:lvl6pPr>
                      <a:lvl7pPr fontAlgn="base">
                        <a:spcBef>
                          <a:spcPct val="20000"/>
                        </a:spcBef>
                        <a:spcAft>
                          <a:spcPct val="0"/>
                        </a:spcAft>
                        <a:defRPr kumimoji="1">
                          <a:solidFill>
                            <a:schemeClr val="bg1"/>
                          </a:solidFill>
                          <a:latin typeface="Arial" pitchFamily="34" charset="0"/>
                          <a:ea typeface="新細明體" pitchFamily="18" charset="-120"/>
                        </a:defRPr>
                      </a:lvl7pPr>
                      <a:lvl8pPr fontAlgn="base">
                        <a:spcBef>
                          <a:spcPct val="20000"/>
                        </a:spcBef>
                        <a:spcAft>
                          <a:spcPct val="0"/>
                        </a:spcAft>
                        <a:defRPr kumimoji="1">
                          <a:solidFill>
                            <a:schemeClr val="bg1"/>
                          </a:solidFill>
                          <a:latin typeface="Arial" pitchFamily="34" charset="0"/>
                          <a:ea typeface="新細明體" pitchFamily="18" charset="-120"/>
                        </a:defRPr>
                      </a:lvl8pPr>
                      <a:lvl9pPr fontAlgn="base">
                        <a:spcBef>
                          <a:spcPct val="20000"/>
                        </a:spcBef>
                        <a:spcAft>
                          <a:spcPct val="0"/>
                        </a:spcAft>
                        <a:defRPr kumimoji="1">
                          <a:solidFill>
                            <a:schemeClr val="bg1"/>
                          </a:solidFill>
                          <a:latin typeface="Arial" pitchFamily="34" charset="0"/>
                          <a:ea typeface="新細明體" pitchFamily="18" charset="-120"/>
                        </a:defRPr>
                      </a:lvl9pPr>
                    </a:lstStyle>
                    <a:p>
                      <a:pPr marL="0" marR="0" lvl="0" indent="0" algn="r" defTabSz="914400" rtl="0" eaLnBrk="1" fontAlgn="base" latinLnBrk="0" hangingPunct="1">
                        <a:lnSpc>
                          <a:spcPct val="100000"/>
                        </a:lnSpc>
                        <a:spcBef>
                          <a:spcPct val="20000"/>
                        </a:spcBef>
                        <a:spcAft>
                          <a:spcPct val="0"/>
                        </a:spcAft>
                        <a:buClr>
                          <a:srgbClr val="FFFF99"/>
                        </a:buClr>
                        <a:buSzTx/>
                        <a:buFont typeface="Wingdings" pitchFamily="2" charset="2"/>
                        <a:buNone/>
                        <a:tabLst/>
                      </a:pPr>
                      <a:r>
                        <a:rPr kumimoji="1" lang="en-US" altLang="zh-TW" sz="1600" b="1" i="0" u="none" strike="noStrike" cap="none" normalizeH="0" baseline="0" dirty="0">
                          <a:ln>
                            <a:noFill/>
                          </a:ln>
                          <a:solidFill>
                            <a:schemeClr val="tx1"/>
                          </a:solidFill>
                          <a:effectLst/>
                          <a:latin typeface="Arial" pitchFamily="34" charset="0"/>
                          <a:ea typeface="新細明體" pitchFamily="18" charset="-120"/>
                        </a:rPr>
                        <a:t>13</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3"/>
                  </a:ext>
                </a:extLst>
              </a:tr>
              <a:tr h="430111">
                <a:tc>
                  <a:txBody>
                    <a:bodyPr/>
                    <a:lstStyle>
                      <a:lvl1pPr>
                        <a:spcBef>
                          <a:spcPct val="20000"/>
                        </a:spcBef>
                        <a:buClr>
                          <a:srgbClr val="FFFF99"/>
                        </a:buClr>
                        <a:buFont typeface="Wingdings" pitchFamily="2" charset="2"/>
                        <a:defRPr kumimoji="1" sz="2800">
                          <a:solidFill>
                            <a:schemeClr val="bg1"/>
                          </a:solidFill>
                          <a:latin typeface="Arial" pitchFamily="34" charset="0"/>
                          <a:ea typeface="新細明體" pitchFamily="18" charset="-120"/>
                        </a:defRPr>
                      </a:lvl1pPr>
                      <a:lvl2pPr>
                        <a:spcBef>
                          <a:spcPct val="20000"/>
                        </a:spcBef>
                        <a:defRPr kumimoji="1" sz="2400">
                          <a:solidFill>
                            <a:schemeClr val="bg1"/>
                          </a:solidFill>
                          <a:latin typeface="Arial" pitchFamily="34" charset="0"/>
                          <a:ea typeface="新細明體" pitchFamily="18" charset="-120"/>
                        </a:defRPr>
                      </a:lvl2pPr>
                      <a:lvl3pPr>
                        <a:spcBef>
                          <a:spcPct val="20000"/>
                        </a:spcBef>
                        <a:defRPr kumimoji="1" sz="2000">
                          <a:solidFill>
                            <a:schemeClr val="bg1"/>
                          </a:solidFill>
                          <a:latin typeface="Arial" pitchFamily="34" charset="0"/>
                          <a:ea typeface="新細明體" pitchFamily="18" charset="-120"/>
                        </a:defRPr>
                      </a:lvl3pPr>
                      <a:lvl4pPr>
                        <a:spcBef>
                          <a:spcPct val="20000"/>
                        </a:spcBef>
                        <a:defRPr kumimoji="1">
                          <a:solidFill>
                            <a:schemeClr val="bg1"/>
                          </a:solidFill>
                          <a:latin typeface="Arial" pitchFamily="34" charset="0"/>
                          <a:ea typeface="新細明體" pitchFamily="18" charset="-120"/>
                        </a:defRPr>
                      </a:lvl4pPr>
                      <a:lvl5pPr>
                        <a:spcBef>
                          <a:spcPct val="20000"/>
                        </a:spcBef>
                        <a:defRPr kumimoji="1">
                          <a:solidFill>
                            <a:schemeClr val="bg1"/>
                          </a:solidFill>
                          <a:latin typeface="Arial" pitchFamily="34" charset="0"/>
                          <a:ea typeface="新細明體" pitchFamily="18" charset="-120"/>
                        </a:defRPr>
                      </a:lvl5pPr>
                      <a:lvl6pPr fontAlgn="base">
                        <a:spcBef>
                          <a:spcPct val="20000"/>
                        </a:spcBef>
                        <a:spcAft>
                          <a:spcPct val="0"/>
                        </a:spcAft>
                        <a:defRPr kumimoji="1">
                          <a:solidFill>
                            <a:schemeClr val="bg1"/>
                          </a:solidFill>
                          <a:latin typeface="Arial" pitchFamily="34" charset="0"/>
                          <a:ea typeface="新細明體" pitchFamily="18" charset="-120"/>
                        </a:defRPr>
                      </a:lvl6pPr>
                      <a:lvl7pPr fontAlgn="base">
                        <a:spcBef>
                          <a:spcPct val="20000"/>
                        </a:spcBef>
                        <a:spcAft>
                          <a:spcPct val="0"/>
                        </a:spcAft>
                        <a:defRPr kumimoji="1">
                          <a:solidFill>
                            <a:schemeClr val="bg1"/>
                          </a:solidFill>
                          <a:latin typeface="Arial" pitchFamily="34" charset="0"/>
                          <a:ea typeface="新細明體" pitchFamily="18" charset="-120"/>
                        </a:defRPr>
                      </a:lvl7pPr>
                      <a:lvl8pPr fontAlgn="base">
                        <a:spcBef>
                          <a:spcPct val="20000"/>
                        </a:spcBef>
                        <a:spcAft>
                          <a:spcPct val="0"/>
                        </a:spcAft>
                        <a:defRPr kumimoji="1">
                          <a:solidFill>
                            <a:schemeClr val="bg1"/>
                          </a:solidFill>
                          <a:latin typeface="Arial" pitchFamily="34" charset="0"/>
                          <a:ea typeface="新細明體" pitchFamily="18" charset="-120"/>
                        </a:defRPr>
                      </a:lvl8pPr>
                      <a:lvl9pPr fontAlgn="base">
                        <a:spcBef>
                          <a:spcPct val="20000"/>
                        </a:spcBef>
                        <a:spcAft>
                          <a:spcPct val="0"/>
                        </a:spcAft>
                        <a:defRPr kumimoji="1">
                          <a:solidFill>
                            <a:schemeClr val="bg1"/>
                          </a:solidFill>
                          <a:latin typeface="Arial" pitchFamily="34" charset="0"/>
                          <a:ea typeface="新細明體" pitchFamily="18" charset="-120"/>
                        </a:defRPr>
                      </a:lvl9pPr>
                    </a:lstStyle>
                    <a:p>
                      <a:pPr marL="0" marR="0" lvl="0" indent="0" algn="r" defTabSz="914400" rtl="0" eaLnBrk="1" fontAlgn="base" latinLnBrk="0" hangingPunct="1">
                        <a:lnSpc>
                          <a:spcPct val="100000"/>
                        </a:lnSpc>
                        <a:spcBef>
                          <a:spcPct val="20000"/>
                        </a:spcBef>
                        <a:spcAft>
                          <a:spcPct val="0"/>
                        </a:spcAft>
                        <a:buClr>
                          <a:srgbClr val="FFFF99"/>
                        </a:buClr>
                        <a:buSzTx/>
                        <a:buFont typeface="Wingdings" pitchFamily="2" charset="2"/>
                        <a:buNone/>
                        <a:tabLst/>
                      </a:pPr>
                      <a:r>
                        <a:rPr kumimoji="1" lang="en-US" altLang="zh-TW" sz="1600" b="1" i="0" u="none" strike="noStrike" cap="none" normalizeH="0" baseline="0" dirty="0">
                          <a:ln>
                            <a:noFill/>
                          </a:ln>
                          <a:solidFill>
                            <a:schemeClr val="tx1"/>
                          </a:solidFill>
                          <a:effectLst/>
                          <a:latin typeface="Arial" pitchFamily="34" charset="0"/>
                          <a:ea typeface="標楷體" pitchFamily="65" charset="-120"/>
                        </a:rPr>
                        <a:t>(6,308)</a:t>
                      </a:r>
                      <a:r>
                        <a:rPr kumimoji="1" lang="zh-TW" altLang="en-US" sz="1600" b="1" i="0" u="none" strike="noStrike" cap="none" normalizeH="0" baseline="0" dirty="0">
                          <a:ln>
                            <a:noFill/>
                          </a:ln>
                          <a:solidFill>
                            <a:schemeClr val="tx1"/>
                          </a:solidFill>
                          <a:effectLst/>
                          <a:latin typeface="Arial" pitchFamily="34" charset="0"/>
                          <a:ea typeface="標楷體" pitchFamily="65" charset="-120"/>
                        </a:rPr>
                        <a:t>口腔</a:t>
                      </a:r>
                    </a:p>
                  </a:txBody>
                  <a:tcPr horzOverflow="overflow">
                    <a:lnL cap="flat">
                      <a:noFill/>
                    </a:lnL>
                    <a:lnR>
                      <a:noFill/>
                    </a:lnR>
                    <a:lnT>
                      <a:noFill/>
                    </a:lnT>
                    <a:lnB>
                      <a:noFill/>
                    </a:lnB>
                    <a:lnTlToBr>
                      <a:noFill/>
                    </a:lnTlToBr>
                    <a:lnBlToTr>
                      <a:noFill/>
                    </a:lnBlToTr>
                    <a:noFill/>
                  </a:tcPr>
                </a:tc>
                <a:tc>
                  <a:txBody>
                    <a:bodyPr/>
                    <a:lstStyle>
                      <a:lvl1pPr>
                        <a:spcBef>
                          <a:spcPct val="20000"/>
                        </a:spcBef>
                        <a:buClr>
                          <a:srgbClr val="FFFF99"/>
                        </a:buClr>
                        <a:buFont typeface="Wingdings" pitchFamily="2" charset="2"/>
                        <a:defRPr kumimoji="1" sz="2800">
                          <a:solidFill>
                            <a:schemeClr val="bg1"/>
                          </a:solidFill>
                          <a:latin typeface="Arial" pitchFamily="34" charset="0"/>
                          <a:ea typeface="新細明體" pitchFamily="18" charset="-120"/>
                        </a:defRPr>
                      </a:lvl1pPr>
                      <a:lvl2pPr>
                        <a:spcBef>
                          <a:spcPct val="20000"/>
                        </a:spcBef>
                        <a:defRPr kumimoji="1" sz="2400">
                          <a:solidFill>
                            <a:schemeClr val="bg1"/>
                          </a:solidFill>
                          <a:latin typeface="Arial" pitchFamily="34" charset="0"/>
                          <a:ea typeface="新細明體" pitchFamily="18" charset="-120"/>
                        </a:defRPr>
                      </a:lvl2pPr>
                      <a:lvl3pPr>
                        <a:spcBef>
                          <a:spcPct val="20000"/>
                        </a:spcBef>
                        <a:defRPr kumimoji="1" sz="2000">
                          <a:solidFill>
                            <a:schemeClr val="bg1"/>
                          </a:solidFill>
                          <a:latin typeface="Arial" pitchFamily="34" charset="0"/>
                          <a:ea typeface="新細明體" pitchFamily="18" charset="-120"/>
                        </a:defRPr>
                      </a:lvl3pPr>
                      <a:lvl4pPr>
                        <a:spcBef>
                          <a:spcPct val="20000"/>
                        </a:spcBef>
                        <a:defRPr kumimoji="1">
                          <a:solidFill>
                            <a:schemeClr val="bg1"/>
                          </a:solidFill>
                          <a:latin typeface="Arial" pitchFamily="34" charset="0"/>
                          <a:ea typeface="新細明體" pitchFamily="18" charset="-120"/>
                        </a:defRPr>
                      </a:lvl4pPr>
                      <a:lvl5pPr>
                        <a:spcBef>
                          <a:spcPct val="20000"/>
                        </a:spcBef>
                        <a:defRPr kumimoji="1">
                          <a:solidFill>
                            <a:schemeClr val="bg1"/>
                          </a:solidFill>
                          <a:latin typeface="Arial" pitchFamily="34" charset="0"/>
                          <a:ea typeface="新細明體" pitchFamily="18" charset="-120"/>
                        </a:defRPr>
                      </a:lvl5pPr>
                      <a:lvl6pPr fontAlgn="base">
                        <a:spcBef>
                          <a:spcPct val="20000"/>
                        </a:spcBef>
                        <a:spcAft>
                          <a:spcPct val="0"/>
                        </a:spcAft>
                        <a:defRPr kumimoji="1">
                          <a:solidFill>
                            <a:schemeClr val="bg1"/>
                          </a:solidFill>
                          <a:latin typeface="Arial" pitchFamily="34" charset="0"/>
                          <a:ea typeface="新細明體" pitchFamily="18" charset="-120"/>
                        </a:defRPr>
                      </a:lvl6pPr>
                      <a:lvl7pPr fontAlgn="base">
                        <a:spcBef>
                          <a:spcPct val="20000"/>
                        </a:spcBef>
                        <a:spcAft>
                          <a:spcPct val="0"/>
                        </a:spcAft>
                        <a:defRPr kumimoji="1">
                          <a:solidFill>
                            <a:schemeClr val="bg1"/>
                          </a:solidFill>
                          <a:latin typeface="Arial" pitchFamily="34" charset="0"/>
                          <a:ea typeface="新細明體" pitchFamily="18" charset="-120"/>
                        </a:defRPr>
                      </a:lvl7pPr>
                      <a:lvl8pPr fontAlgn="base">
                        <a:spcBef>
                          <a:spcPct val="20000"/>
                        </a:spcBef>
                        <a:spcAft>
                          <a:spcPct val="0"/>
                        </a:spcAft>
                        <a:defRPr kumimoji="1">
                          <a:solidFill>
                            <a:schemeClr val="bg1"/>
                          </a:solidFill>
                          <a:latin typeface="Arial" pitchFamily="34" charset="0"/>
                          <a:ea typeface="新細明體" pitchFamily="18" charset="-120"/>
                        </a:defRPr>
                      </a:lvl8pPr>
                      <a:lvl9pPr fontAlgn="base">
                        <a:spcBef>
                          <a:spcPct val="20000"/>
                        </a:spcBef>
                        <a:spcAft>
                          <a:spcPct val="0"/>
                        </a:spcAft>
                        <a:defRPr kumimoji="1">
                          <a:solidFill>
                            <a:schemeClr val="bg1"/>
                          </a:solidFill>
                          <a:latin typeface="Arial" pitchFamily="34" charset="0"/>
                          <a:ea typeface="新細明體" pitchFamily="18" charset="-120"/>
                        </a:defRPr>
                      </a:lvl9pPr>
                    </a:lstStyle>
                    <a:p>
                      <a:pPr marL="0" marR="0" lvl="0" indent="0" algn="r" defTabSz="914400" rtl="0" eaLnBrk="1" fontAlgn="base" latinLnBrk="0" hangingPunct="1">
                        <a:lnSpc>
                          <a:spcPct val="100000"/>
                        </a:lnSpc>
                        <a:spcBef>
                          <a:spcPct val="20000"/>
                        </a:spcBef>
                        <a:spcAft>
                          <a:spcPct val="0"/>
                        </a:spcAft>
                        <a:buClr>
                          <a:srgbClr val="FFFF99"/>
                        </a:buClr>
                        <a:buSzTx/>
                        <a:buFont typeface="Wingdings" pitchFamily="2" charset="2"/>
                        <a:buNone/>
                        <a:tabLst/>
                      </a:pPr>
                      <a:r>
                        <a:rPr kumimoji="1" lang="en-US" altLang="zh-TW" sz="1600" b="1" i="0" u="none" strike="noStrike" cap="none" normalizeH="0" baseline="0" dirty="0">
                          <a:ln>
                            <a:noFill/>
                          </a:ln>
                          <a:solidFill>
                            <a:schemeClr val="tx1"/>
                          </a:solidFill>
                          <a:effectLst/>
                          <a:latin typeface="Arial" pitchFamily="34" charset="0"/>
                          <a:ea typeface="新細明體" pitchFamily="18" charset="-120"/>
                        </a:rPr>
                        <a:t>12</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4"/>
                  </a:ext>
                </a:extLst>
              </a:tr>
              <a:tr h="409057">
                <a:tc>
                  <a:txBody>
                    <a:bodyPr/>
                    <a:lstStyle>
                      <a:lvl1pPr>
                        <a:spcBef>
                          <a:spcPct val="20000"/>
                        </a:spcBef>
                        <a:buClr>
                          <a:srgbClr val="FFFF99"/>
                        </a:buClr>
                        <a:buFont typeface="Wingdings" pitchFamily="2" charset="2"/>
                        <a:defRPr kumimoji="1" sz="2800">
                          <a:solidFill>
                            <a:schemeClr val="bg1"/>
                          </a:solidFill>
                          <a:latin typeface="Arial" pitchFamily="34" charset="0"/>
                          <a:ea typeface="新細明體" pitchFamily="18" charset="-120"/>
                        </a:defRPr>
                      </a:lvl1pPr>
                      <a:lvl2pPr>
                        <a:spcBef>
                          <a:spcPct val="20000"/>
                        </a:spcBef>
                        <a:defRPr kumimoji="1" sz="2400">
                          <a:solidFill>
                            <a:schemeClr val="bg1"/>
                          </a:solidFill>
                          <a:latin typeface="Arial" pitchFamily="34" charset="0"/>
                          <a:ea typeface="新細明體" pitchFamily="18" charset="-120"/>
                        </a:defRPr>
                      </a:lvl2pPr>
                      <a:lvl3pPr>
                        <a:spcBef>
                          <a:spcPct val="20000"/>
                        </a:spcBef>
                        <a:defRPr kumimoji="1" sz="2000">
                          <a:solidFill>
                            <a:schemeClr val="bg1"/>
                          </a:solidFill>
                          <a:latin typeface="Arial" pitchFamily="34" charset="0"/>
                          <a:ea typeface="新細明體" pitchFamily="18" charset="-120"/>
                        </a:defRPr>
                      </a:lvl3pPr>
                      <a:lvl4pPr>
                        <a:spcBef>
                          <a:spcPct val="20000"/>
                        </a:spcBef>
                        <a:defRPr kumimoji="1">
                          <a:solidFill>
                            <a:schemeClr val="bg1"/>
                          </a:solidFill>
                          <a:latin typeface="Arial" pitchFamily="34" charset="0"/>
                          <a:ea typeface="新細明體" pitchFamily="18" charset="-120"/>
                        </a:defRPr>
                      </a:lvl4pPr>
                      <a:lvl5pPr>
                        <a:spcBef>
                          <a:spcPct val="20000"/>
                        </a:spcBef>
                        <a:defRPr kumimoji="1">
                          <a:solidFill>
                            <a:schemeClr val="bg1"/>
                          </a:solidFill>
                          <a:latin typeface="Arial" pitchFamily="34" charset="0"/>
                          <a:ea typeface="新細明體" pitchFamily="18" charset="-120"/>
                        </a:defRPr>
                      </a:lvl5pPr>
                      <a:lvl6pPr fontAlgn="base">
                        <a:spcBef>
                          <a:spcPct val="20000"/>
                        </a:spcBef>
                        <a:spcAft>
                          <a:spcPct val="0"/>
                        </a:spcAft>
                        <a:defRPr kumimoji="1">
                          <a:solidFill>
                            <a:schemeClr val="bg1"/>
                          </a:solidFill>
                          <a:latin typeface="Arial" pitchFamily="34" charset="0"/>
                          <a:ea typeface="新細明體" pitchFamily="18" charset="-120"/>
                        </a:defRPr>
                      </a:lvl6pPr>
                      <a:lvl7pPr fontAlgn="base">
                        <a:spcBef>
                          <a:spcPct val="20000"/>
                        </a:spcBef>
                        <a:spcAft>
                          <a:spcPct val="0"/>
                        </a:spcAft>
                        <a:defRPr kumimoji="1">
                          <a:solidFill>
                            <a:schemeClr val="bg1"/>
                          </a:solidFill>
                          <a:latin typeface="Arial" pitchFamily="34" charset="0"/>
                          <a:ea typeface="新細明體" pitchFamily="18" charset="-120"/>
                        </a:defRPr>
                      </a:lvl7pPr>
                      <a:lvl8pPr fontAlgn="base">
                        <a:spcBef>
                          <a:spcPct val="20000"/>
                        </a:spcBef>
                        <a:spcAft>
                          <a:spcPct val="0"/>
                        </a:spcAft>
                        <a:defRPr kumimoji="1">
                          <a:solidFill>
                            <a:schemeClr val="bg1"/>
                          </a:solidFill>
                          <a:latin typeface="Arial" pitchFamily="34" charset="0"/>
                          <a:ea typeface="新細明體" pitchFamily="18" charset="-120"/>
                        </a:defRPr>
                      </a:lvl8pPr>
                      <a:lvl9pPr fontAlgn="base">
                        <a:spcBef>
                          <a:spcPct val="20000"/>
                        </a:spcBef>
                        <a:spcAft>
                          <a:spcPct val="0"/>
                        </a:spcAft>
                        <a:defRPr kumimoji="1">
                          <a:solidFill>
                            <a:schemeClr val="bg1"/>
                          </a:solidFill>
                          <a:latin typeface="Arial" pitchFamily="34" charset="0"/>
                          <a:ea typeface="新細明體" pitchFamily="18" charset="-120"/>
                        </a:defRPr>
                      </a:lvl9pPr>
                    </a:lstStyle>
                    <a:p>
                      <a:pPr marL="0" marR="0" lvl="0" indent="0" algn="r" defTabSz="914400" rtl="0" eaLnBrk="1" fontAlgn="base" latinLnBrk="0" hangingPunct="1">
                        <a:lnSpc>
                          <a:spcPct val="100000"/>
                        </a:lnSpc>
                        <a:spcBef>
                          <a:spcPct val="20000"/>
                        </a:spcBef>
                        <a:spcAft>
                          <a:spcPct val="0"/>
                        </a:spcAft>
                        <a:buClr>
                          <a:srgbClr val="FFFF99"/>
                        </a:buClr>
                        <a:buSzTx/>
                        <a:buFont typeface="Wingdings" pitchFamily="2" charset="2"/>
                        <a:buNone/>
                        <a:tabLst/>
                      </a:pPr>
                      <a:r>
                        <a:rPr kumimoji="1" lang="en-US" altLang="zh-TW" sz="1600" b="1" i="0" u="none" strike="noStrike" cap="none" normalizeH="0" baseline="0" dirty="0">
                          <a:ln>
                            <a:noFill/>
                          </a:ln>
                          <a:solidFill>
                            <a:schemeClr val="tx1"/>
                          </a:solidFill>
                          <a:effectLst/>
                          <a:latin typeface="Arial" pitchFamily="34" charset="0"/>
                          <a:ea typeface="標楷體" pitchFamily="65" charset="-120"/>
                        </a:rPr>
                        <a:t>(4,628)</a:t>
                      </a:r>
                      <a:r>
                        <a:rPr kumimoji="1" lang="zh-TW" altLang="en-US" sz="1600" b="1" i="0" u="none" strike="noStrike" cap="none" normalizeH="0" baseline="0" dirty="0">
                          <a:ln>
                            <a:noFill/>
                          </a:ln>
                          <a:solidFill>
                            <a:schemeClr val="tx1"/>
                          </a:solidFill>
                          <a:effectLst/>
                          <a:latin typeface="Arial" pitchFamily="34" charset="0"/>
                          <a:ea typeface="標楷體" pitchFamily="65" charset="-120"/>
                        </a:rPr>
                        <a:t>攝護腺</a:t>
                      </a:r>
                    </a:p>
                  </a:txBody>
                  <a:tcPr horzOverflow="overflow">
                    <a:lnL cap="flat">
                      <a:noFill/>
                    </a:lnL>
                    <a:lnR>
                      <a:noFill/>
                    </a:lnR>
                    <a:lnT>
                      <a:noFill/>
                    </a:lnT>
                    <a:lnB>
                      <a:noFill/>
                    </a:lnB>
                    <a:lnTlToBr>
                      <a:noFill/>
                    </a:lnTlToBr>
                    <a:lnBlToTr>
                      <a:noFill/>
                    </a:lnBlToTr>
                    <a:noFill/>
                  </a:tcPr>
                </a:tc>
                <a:tc>
                  <a:txBody>
                    <a:bodyPr/>
                    <a:lstStyle>
                      <a:lvl1pPr>
                        <a:spcBef>
                          <a:spcPct val="20000"/>
                        </a:spcBef>
                        <a:buClr>
                          <a:srgbClr val="FFFF99"/>
                        </a:buClr>
                        <a:buFont typeface="Wingdings" pitchFamily="2" charset="2"/>
                        <a:defRPr kumimoji="1" sz="2800">
                          <a:solidFill>
                            <a:schemeClr val="bg1"/>
                          </a:solidFill>
                          <a:latin typeface="Arial" pitchFamily="34" charset="0"/>
                          <a:ea typeface="新細明體" pitchFamily="18" charset="-120"/>
                        </a:defRPr>
                      </a:lvl1pPr>
                      <a:lvl2pPr>
                        <a:spcBef>
                          <a:spcPct val="20000"/>
                        </a:spcBef>
                        <a:defRPr kumimoji="1" sz="2400">
                          <a:solidFill>
                            <a:schemeClr val="bg1"/>
                          </a:solidFill>
                          <a:latin typeface="Arial" pitchFamily="34" charset="0"/>
                          <a:ea typeface="新細明體" pitchFamily="18" charset="-120"/>
                        </a:defRPr>
                      </a:lvl2pPr>
                      <a:lvl3pPr>
                        <a:spcBef>
                          <a:spcPct val="20000"/>
                        </a:spcBef>
                        <a:defRPr kumimoji="1" sz="2000">
                          <a:solidFill>
                            <a:schemeClr val="bg1"/>
                          </a:solidFill>
                          <a:latin typeface="Arial" pitchFamily="34" charset="0"/>
                          <a:ea typeface="新細明體" pitchFamily="18" charset="-120"/>
                        </a:defRPr>
                      </a:lvl3pPr>
                      <a:lvl4pPr>
                        <a:spcBef>
                          <a:spcPct val="20000"/>
                        </a:spcBef>
                        <a:defRPr kumimoji="1">
                          <a:solidFill>
                            <a:schemeClr val="bg1"/>
                          </a:solidFill>
                          <a:latin typeface="Arial" pitchFamily="34" charset="0"/>
                          <a:ea typeface="新細明體" pitchFamily="18" charset="-120"/>
                        </a:defRPr>
                      </a:lvl4pPr>
                      <a:lvl5pPr>
                        <a:spcBef>
                          <a:spcPct val="20000"/>
                        </a:spcBef>
                        <a:defRPr kumimoji="1">
                          <a:solidFill>
                            <a:schemeClr val="bg1"/>
                          </a:solidFill>
                          <a:latin typeface="Arial" pitchFamily="34" charset="0"/>
                          <a:ea typeface="新細明體" pitchFamily="18" charset="-120"/>
                        </a:defRPr>
                      </a:lvl5pPr>
                      <a:lvl6pPr fontAlgn="base">
                        <a:spcBef>
                          <a:spcPct val="20000"/>
                        </a:spcBef>
                        <a:spcAft>
                          <a:spcPct val="0"/>
                        </a:spcAft>
                        <a:defRPr kumimoji="1">
                          <a:solidFill>
                            <a:schemeClr val="bg1"/>
                          </a:solidFill>
                          <a:latin typeface="Arial" pitchFamily="34" charset="0"/>
                          <a:ea typeface="新細明體" pitchFamily="18" charset="-120"/>
                        </a:defRPr>
                      </a:lvl6pPr>
                      <a:lvl7pPr fontAlgn="base">
                        <a:spcBef>
                          <a:spcPct val="20000"/>
                        </a:spcBef>
                        <a:spcAft>
                          <a:spcPct val="0"/>
                        </a:spcAft>
                        <a:defRPr kumimoji="1">
                          <a:solidFill>
                            <a:schemeClr val="bg1"/>
                          </a:solidFill>
                          <a:latin typeface="Arial" pitchFamily="34" charset="0"/>
                          <a:ea typeface="新細明體" pitchFamily="18" charset="-120"/>
                        </a:defRPr>
                      </a:lvl7pPr>
                      <a:lvl8pPr fontAlgn="base">
                        <a:spcBef>
                          <a:spcPct val="20000"/>
                        </a:spcBef>
                        <a:spcAft>
                          <a:spcPct val="0"/>
                        </a:spcAft>
                        <a:defRPr kumimoji="1">
                          <a:solidFill>
                            <a:schemeClr val="bg1"/>
                          </a:solidFill>
                          <a:latin typeface="Arial" pitchFamily="34" charset="0"/>
                          <a:ea typeface="新細明體" pitchFamily="18" charset="-120"/>
                        </a:defRPr>
                      </a:lvl8pPr>
                      <a:lvl9pPr fontAlgn="base">
                        <a:spcBef>
                          <a:spcPct val="20000"/>
                        </a:spcBef>
                        <a:spcAft>
                          <a:spcPct val="0"/>
                        </a:spcAft>
                        <a:defRPr kumimoji="1">
                          <a:solidFill>
                            <a:schemeClr val="bg1"/>
                          </a:solidFill>
                          <a:latin typeface="Arial" pitchFamily="34" charset="0"/>
                          <a:ea typeface="新細明體" pitchFamily="18" charset="-120"/>
                        </a:defRPr>
                      </a:lvl9pPr>
                    </a:lstStyle>
                    <a:p>
                      <a:pPr marL="0" marR="0" lvl="0" indent="0" algn="r" defTabSz="914400" rtl="0" eaLnBrk="1" fontAlgn="base" latinLnBrk="0" hangingPunct="1">
                        <a:lnSpc>
                          <a:spcPct val="100000"/>
                        </a:lnSpc>
                        <a:spcBef>
                          <a:spcPct val="20000"/>
                        </a:spcBef>
                        <a:spcAft>
                          <a:spcPct val="0"/>
                        </a:spcAft>
                        <a:buClr>
                          <a:srgbClr val="FFFF99"/>
                        </a:buClr>
                        <a:buSzTx/>
                        <a:buFont typeface="Wingdings" pitchFamily="2" charset="2"/>
                        <a:buNone/>
                        <a:tabLst/>
                      </a:pPr>
                      <a:r>
                        <a:rPr kumimoji="1" lang="en-US" altLang="zh-TW" sz="1600" b="1" i="0" u="none" strike="noStrike" cap="none" normalizeH="0" baseline="0" dirty="0">
                          <a:ln>
                            <a:noFill/>
                          </a:ln>
                          <a:solidFill>
                            <a:schemeClr val="tx1"/>
                          </a:solidFill>
                          <a:effectLst/>
                          <a:latin typeface="Arial" pitchFamily="34" charset="0"/>
                          <a:ea typeface="新細明體" pitchFamily="18" charset="-120"/>
                        </a:rPr>
                        <a:t>9</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5"/>
                  </a:ext>
                </a:extLst>
              </a:tr>
              <a:tr h="407553">
                <a:tc>
                  <a:txBody>
                    <a:bodyPr/>
                    <a:lstStyle>
                      <a:lvl1pPr>
                        <a:spcBef>
                          <a:spcPct val="20000"/>
                        </a:spcBef>
                        <a:buClr>
                          <a:srgbClr val="FFFF99"/>
                        </a:buClr>
                        <a:buFont typeface="Wingdings" pitchFamily="2" charset="2"/>
                        <a:defRPr kumimoji="1" sz="2800">
                          <a:solidFill>
                            <a:schemeClr val="bg1"/>
                          </a:solidFill>
                          <a:latin typeface="Arial" pitchFamily="34" charset="0"/>
                          <a:ea typeface="新細明體" pitchFamily="18" charset="-120"/>
                        </a:defRPr>
                      </a:lvl1pPr>
                      <a:lvl2pPr>
                        <a:spcBef>
                          <a:spcPct val="20000"/>
                        </a:spcBef>
                        <a:defRPr kumimoji="1" sz="2400">
                          <a:solidFill>
                            <a:schemeClr val="bg1"/>
                          </a:solidFill>
                          <a:latin typeface="Arial" pitchFamily="34" charset="0"/>
                          <a:ea typeface="新細明體" pitchFamily="18" charset="-120"/>
                        </a:defRPr>
                      </a:lvl2pPr>
                      <a:lvl3pPr>
                        <a:spcBef>
                          <a:spcPct val="20000"/>
                        </a:spcBef>
                        <a:defRPr kumimoji="1" sz="2000">
                          <a:solidFill>
                            <a:schemeClr val="bg1"/>
                          </a:solidFill>
                          <a:latin typeface="Arial" pitchFamily="34" charset="0"/>
                          <a:ea typeface="新細明體" pitchFamily="18" charset="-120"/>
                        </a:defRPr>
                      </a:lvl3pPr>
                      <a:lvl4pPr>
                        <a:spcBef>
                          <a:spcPct val="20000"/>
                        </a:spcBef>
                        <a:defRPr kumimoji="1">
                          <a:solidFill>
                            <a:schemeClr val="bg1"/>
                          </a:solidFill>
                          <a:latin typeface="Arial" pitchFamily="34" charset="0"/>
                          <a:ea typeface="新細明體" pitchFamily="18" charset="-120"/>
                        </a:defRPr>
                      </a:lvl4pPr>
                      <a:lvl5pPr>
                        <a:spcBef>
                          <a:spcPct val="20000"/>
                        </a:spcBef>
                        <a:defRPr kumimoji="1">
                          <a:solidFill>
                            <a:schemeClr val="bg1"/>
                          </a:solidFill>
                          <a:latin typeface="Arial" pitchFamily="34" charset="0"/>
                          <a:ea typeface="新細明體" pitchFamily="18" charset="-120"/>
                        </a:defRPr>
                      </a:lvl5pPr>
                      <a:lvl6pPr fontAlgn="base">
                        <a:spcBef>
                          <a:spcPct val="20000"/>
                        </a:spcBef>
                        <a:spcAft>
                          <a:spcPct val="0"/>
                        </a:spcAft>
                        <a:defRPr kumimoji="1">
                          <a:solidFill>
                            <a:schemeClr val="bg1"/>
                          </a:solidFill>
                          <a:latin typeface="Arial" pitchFamily="34" charset="0"/>
                          <a:ea typeface="新細明體" pitchFamily="18" charset="-120"/>
                        </a:defRPr>
                      </a:lvl6pPr>
                      <a:lvl7pPr fontAlgn="base">
                        <a:spcBef>
                          <a:spcPct val="20000"/>
                        </a:spcBef>
                        <a:spcAft>
                          <a:spcPct val="0"/>
                        </a:spcAft>
                        <a:defRPr kumimoji="1">
                          <a:solidFill>
                            <a:schemeClr val="bg1"/>
                          </a:solidFill>
                          <a:latin typeface="Arial" pitchFamily="34" charset="0"/>
                          <a:ea typeface="新細明體" pitchFamily="18" charset="-120"/>
                        </a:defRPr>
                      </a:lvl7pPr>
                      <a:lvl8pPr fontAlgn="base">
                        <a:spcBef>
                          <a:spcPct val="20000"/>
                        </a:spcBef>
                        <a:spcAft>
                          <a:spcPct val="0"/>
                        </a:spcAft>
                        <a:defRPr kumimoji="1">
                          <a:solidFill>
                            <a:schemeClr val="bg1"/>
                          </a:solidFill>
                          <a:latin typeface="Arial" pitchFamily="34" charset="0"/>
                          <a:ea typeface="新細明體" pitchFamily="18" charset="-120"/>
                        </a:defRPr>
                      </a:lvl8pPr>
                      <a:lvl9pPr fontAlgn="base">
                        <a:spcBef>
                          <a:spcPct val="20000"/>
                        </a:spcBef>
                        <a:spcAft>
                          <a:spcPct val="0"/>
                        </a:spcAft>
                        <a:defRPr kumimoji="1">
                          <a:solidFill>
                            <a:schemeClr val="bg1"/>
                          </a:solidFill>
                          <a:latin typeface="Arial" pitchFamily="34" charset="0"/>
                          <a:ea typeface="新細明體" pitchFamily="18" charset="-120"/>
                        </a:defRPr>
                      </a:lvl9pPr>
                    </a:lstStyle>
                    <a:p>
                      <a:pPr marL="0" marR="0" lvl="0" indent="0" algn="r" defTabSz="914400" rtl="0" eaLnBrk="1" fontAlgn="base" latinLnBrk="0" hangingPunct="1">
                        <a:lnSpc>
                          <a:spcPct val="100000"/>
                        </a:lnSpc>
                        <a:spcBef>
                          <a:spcPct val="20000"/>
                        </a:spcBef>
                        <a:spcAft>
                          <a:spcPct val="0"/>
                        </a:spcAft>
                        <a:buClr>
                          <a:srgbClr val="FFFF99"/>
                        </a:buClr>
                        <a:buSzTx/>
                        <a:buFont typeface="Wingdings" pitchFamily="2" charset="2"/>
                        <a:buNone/>
                        <a:tabLst/>
                      </a:pPr>
                      <a:r>
                        <a:rPr kumimoji="1" lang="en-US" altLang="zh-TW" sz="1600" b="1" i="0" u="none" strike="noStrike" cap="none" normalizeH="0" baseline="0" dirty="0">
                          <a:ln>
                            <a:noFill/>
                          </a:ln>
                          <a:solidFill>
                            <a:schemeClr val="tx1"/>
                          </a:solidFill>
                          <a:effectLst/>
                          <a:latin typeface="Arial" pitchFamily="34" charset="0"/>
                          <a:ea typeface="標楷體" pitchFamily="65" charset="-120"/>
                        </a:rPr>
                        <a:t>(2,430)</a:t>
                      </a:r>
                      <a:r>
                        <a:rPr kumimoji="1" lang="zh-TW" altLang="en-US" sz="1600" b="1" i="0" u="none" strike="noStrike" cap="none" normalizeH="0" baseline="0" dirty="0">
                          <a:ln>
                            <a:noFill/>
                          </a:ln>
                          <a:solidFill>
                            <a:schemeClr val="tx1"/>
                          </a:solidFill>
                          <a:effectLst/>
                          <a:latin typeface="Arial" pitchFamily="34" charset="0"/>
                          <a:ea typeface="標楷體" pitchFamily="65" charset="-120"/>
                        </a:rPr>
                        <a:t>胃</a:t>
                      </a:r>
                    </a:p>
                  </a:txBody>
                  <a:tcPr horzOverflow="overflow">
                    <a:lnL cap="flat">
                      <a:noFill/>
                    </a:lnL>
                    <a:lnR>
                      <a:noFill/>
                    </a:lnR>
                    <a:lnT>
                      <a:noFill/>
                    </a:lnT>
                    <a:lnB>
                      <a:noFill/>
                    </a:lnB>
                    <a:lnTlToBr>
                      <a:noFill/>
                    </a:lnTlToBr>
                    <a:lnBlToTr>
                      <a:noFill/>
                    </a:lnBlToTr>
                    <a:noFill/>
                  </a:tcPr>
                </a:tc>
                <a:tc>
                  <a:txBody>
                    <a:bodyPr/>
                    <a:lstStyle>
                      <a:lvl1pPr>
                        <a:spcBef>
                          <a:spcPct val="20000"/>
                        </a:spcBef>
                        <a:buClr>
                          <a:srgbClr val="FFFF99"/>
                        </a:buClr>
                        <a:buFont typeface="Wingdings" pitchFamily="2" charset="2"/>
                        <a:defRPr kumimoji="1" sz="2800">
                          <a:solidFill>
                            <a:schemeClr val="bg1"/>
                          </a:solidFill>
                          <a:latin typeface="Arial" pitchFamily="34" charset="0"/>
                          <a:ea typeface="新細明體" pitchFamily="18" charset="-120"/>
                        </a:defRPr>
                      </a:lvl1pPr>
                      <a:lvl2pPr>
                        <a:spcBef>
                          <a:spcPct val="20000"/>
                        </a:spcBef>
                        <a:defRPr kumimoji="1" sz="2400">
                          <a:solidFill>
                            <a:schemeClr val="bg1"/>
                          </a:solidFill>
                          <a:latin typeface="Arial" pitchFamily="34" charset="0"/>
                          <a:ea typeface="新細明體" pitchFamily="18" charset="-120"/>
                        </a:defRPr>
                      </a:lvl2pPr>
                      <a:lvl3pPr>
                        <a:spcBef>
                          <a:spcPct val="20000"/>
                        </a:spcBef>
                        <a:defRPr kumimoji="1" sz="2000">
                          <a:solidFill>
                            <a:schemeClr val="bg1"/>
                          </a:solidFill>
                          <a:latin typeface="Arial" pitchFamily="34" charset="0"/>
                          <a:ea typeface="新細明體" pitchFamily="18" charset="-120"/>
                        </a:defRPr>
                      </a:lvl3pPr>
                      <a:lvl4pPr>
                        <a:spcBef>
                          <a:spcPct val="20000"/>
                        </a:spcBef>
                        <a:defRPr kumimoji="1">
                          <a:solidFill>
                            <a:schemeClr val="bg1"/>
                          </a:solidFill>
                          <a:latin typeface="Arial" pitchFamily="34" charset="0"/>
                          <a:ea typeface="新細明體" pitchFamily="18" charset="-120"/>
                        </a:defRPr>
                      </a:lvl4pPr>
                      <a:lvl5pPr>
                        <a:spcBef>
                          <a:spcPct val="20000"/>
                        </a:spcBef>
                        <a:defRPr kumimoji="1">
                          <a:solidFill>
                            <a:schemeClr val="bg1"/>
                          </a:solidFill>
                          <a:latin typeface="Arial" pitchFamily="34" charset="0"/>
                          <a:ea typeface="新細明體" pitchFamily="18" charset="-120"/>
                        </a:defRPr>
                      </a:lvl5pPr>
                      <a:lvl6pPr fontAlgn="base">
                        <a:spcBef>
                          <a:spcPct val="20000"/>
                        </a:spcBef>
                        <a:spcAft>
                          <a:spcPct val="0"/>
                        </a:spcAft>
                        <a:defRPr kumimoji="1">
                          <a:solidFill>
                            <a:schemeClr val="bg1"/>
                          </a:solidFill>
                          <a:latin typeface="Arial" pitchFamily="34" charset="0"/>
                          <a:ea typeface="新細明體" pitchFamily="18" charset="-120"/>
                        </a:defRPr>
                      </a:lvl6pPr>
                      <a:lvl7pPr fontAlgn="base">
                        <a:spcBef>
                          <a:spcPct val="20000"/>
                        </a:spcBef>
                        <a:spcAft>
                          <a:spcPct val="0"/>
                        </a:spcAft>
                        <a:defRPr kumimoji="1">
                          <a:solidFill>
                            <a:schemeClr val="bg1"/>
                          </a:solidFill>
                          <a:latin typeface="Arial" pitchFamily="34" charset="0"/>
                          <a:ea typeface="新細明體" pitchFamily="18" charset="-120"/>
                        </a:defRPr>
                      </a:lvl7pPr>
                      <a:lvl8pPr fontAlgn="base">
                        <a:spcBef>
                          <a:spcPct val="20000"/>
                        </a:spcBef>
                        <a:spcAft>
                          <a:spcPct val="0"/>
                        </a:spcAft>
                        <a:defRPr kumimoji="1">
                          <a:solidFill>
                            <a:schemeClr val="bg1"/>
                          </a:solidFill>
                          <a:latin typeface="Arial" pitchFamily="34" charset="0"/>
                          <a:ea typeface="新細明體" pitchFamily="18" charset="-120"/>
                        </a:defRPr>
                      </a:lvl8pPr>
                      <a:lvl9pPr fontAlgn="base">
                        <a:spcBef>
                          <a:spcPct val="20000"/>
                        </a:spcBef>
                        <a:spcAft>
                          <a:spcPct val="0"/>
                        </a:spcAft>
                        <a:defRPr kumimoji="1">
                          <a:solidFill>
                            <a:schemeClr val="bg1"/>
                          </a:solidFill>
                          <a:latin typeface="Arial" pitchFamily="34" charset="0"/>
                          <a:ea typeface="新細明體" pitchFamily="18" charset="-120"/>
                        </a:defRPr>
                      </a:lvl9pPr>
                    </a:lstStyle>
                    <a:p>
                      <a:pPr marL="0" marR="0" lvl="0" indent="0" algn="r" defTabSz="914400" rtl="0" eaLnBrk="1" fontAlgn="base" latinLnBrk="0" hangingPunct="1">
                        <a:lnSpc>
                          <a:spcPct val="100000"/>
                        </a:lnSpc>
                        <a:spcBef>
                          <a:spcPct val="20000"/>
                        </a:spcBef>
                        <a:spcAft>
                          <a:spcPct val="0"/>
                        </a:spcAft>
                        <a:buClr>
                          <a:srgbClr val="FFFF99"/>
                        </a:buClr>
                        <a:buSzTx/>
                        <a:buFont typeface="Wingdings" pitchFamily="2" charset="2"/>
                        <a:buNone/>
                        <a:tabLst/>
                      </a:pPr>
                      <a:r>
                        <a:rPr kumimoji="1" lang="en-US" altLang="zh-TW" sz="1600" b="1" i="0" u="none" strike="noStrike" cap="none" normalizeH="0" baseline="0" dirty="0">
                          <a:ln>
                            <a:noFill/>
                          </a:ln>
                          <a:solidFill>
                            <a:schemeClr val="tx1"/>
                          </a:solidFill>
                          <a:effectLst/>
                          <a:latin typeface="Arial" pitchFamily="34" charset="0"/>
                          <a:ea typeface="新細明體" pitchFamily="18" charset="-120"/>
                        </a:rPr>
                        <a:t>5</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6"/>
                  </a:ext>
                </a:extLst>
              </a:tr>
              <a:tr h="409057">
                <a:tc>
                  <a:txBody>
                    <a:bodyPr/>
                    <a:lstStyle>
                      <a:lvl1pPr>
                        <a:spcBef>
                          <a:spcPct val="20000"/>
                        </a:spcBef>
                        <a:buClr>
                          <a:srgbClr val="FFFF99"/>
                        </a:buClr>
                        <a:buFont typeface="Wingdings" pitchFamily="2" charset="2"/>
                        <a:defRPr kumimoji="1" sz="2800">
                          <a:solidFill>
                            <a:schemeClr val="bg1"/>
                          </a:solidFill>
                          <a:latin typeface="Arial" pitchFamily="34" charset="0"/>
                          <a:ea typeface="新細明體" pitchFamily="18" charset="-120"/>
                        </a:defRPr>
                      </a:lvl1pPr>
                      <a:lvl2pPr>
                        <a:spcBef>
                          <a:spcPct val="20000"/>
                        </a:spcBef>
                        <a:defRPr kumimoji="1" sz="2400">
                          <a:solidFill>
                            <a:schemeClr val="bg1"/>
                          </a:solidFill>
                          <a:latin typeface="Arial" pitchFamily="34" charset="0"/>
                          <a:ea typeface="新細明體" pitchFamily="18" charset="-120"/>
                        </a:defRPr>
                      </a:lvl2pPr>
                      <a:lvl3pPr>
                        <a:spcBef>
                          <a:spcPct val="20000"/>
                        </a:spcBef>
                        <a:defRPr kumimoji="1" sz="2000">
                          <a:solidFill>
                            <a:schemeClr val="bg1"/>
                          </a:solidFill>
                          <a:latin typeface="Arial" pitchFamily="34" charset="0"/>
                          <a:ea typeface="新細明體" pitchFamily="18" charset="-120"/>
                        </a:defRPr>
                      </a:lvl3pPr>
                      <a:lvl4pPr>
                        <a:spcBef>
                          <a:spcPct val="20000"/>
                        </a:spcBef>
                        <a:defRPr kumimoji="1">
                          <a:solidFill>
                            <a:schemeClr val="bg1"/>
                          </a:solidFill>
                          <a:latin typeface="Arial" pitchFamily="34" charset="0"/>
                          <a:ea typeface="新細明體" pitchFamily="18" charset="-120"/>
                        </a:defRPr>
                      </a:lvl4pPr>
                      <a:lvl5pPr>
                        <a:spcBef>
                          <a:spcPct val="20000"/>
                        </a:spcBef>
                        <a:defRPr kumimoji="1">
                          <a:solidFill>
                            <a:schemeClr val="bg1"/>
                          </a:solidFill>
                          <a:latin typeface="Arial" pitchFamily="34" charset="0"/>
                          <a:ea typeface="新細明體" pitchFamily="18" charset="-120"/>
                        </a:defRPr>
                      </a:lvl5pPr>
                      <a:lvl6pPr fontAlgn="base">
                        <a:spcBef>
                          <a:spcPct val="20000"/>
                        </a:spcBef>
                        <a:spcAft>
                          <a:spcPct val="0"/>
                        </a:spcAft>
                        <a:defRPr kumimoji="1">
                          <a:solidFill>
                            <a:schemeClr val="bg1"/>
                          </a:solidFill>
                          <a:latin typeface="Arial" pitchFamily="34" charset="0"/>
                          <a:ea typeface="新細明體" pitchFamily="18" charset="-120"/>
                        </a:defRPr>
                      </a:lvl6pPr>
                      <a:lvl7pPr fontAlgn="base">
                        <a:spcBef>
                          <a:spcPct val="20000"/>
                        </a:spcBef>
                        <a:spcAft>
                          <a:spcPct val="0"/>
                        </a:spcAft>
                        <a:defRPr kumimoji="1">
                          <a:solidFill>
                            <a:schemeClr val="bg1"/>
                          </a:solidFill>
                          <a:latin typeface="Arial" pitchFamily="34" charset="0"/>
                          <a:ea typeface="新細明體" pitchFamily="18" charset="-120"/>
                        </a:defRPr>
                      </a:lvl7pPr>
                      <a:lvl8pPr fontAlgn="base">
                        <a:spcBef>
                          <a:spcPct val="20000"/>
                        </a:spcBef>
                        <a:spcAft>
                          <a:spcPct val="0"/>
                        </a:spcAft>
                        <a:defRPr kumimoji="1">
                          <a:solidFill>
                            <a:schemeClr val="bg1"/>
                          </a:solidFill>
                          <a:latin typeface="Arial" pitchFamily="34" charset="0"/>
                          <a:ea typeface="新細明體" pitchFamily="18" charset="-120"/>
                        </a:defRPr>
                      </a:lvl8pPr>
                      <a:lvl9pPr fontAlgn="base">
                        <a:spcBef>
                          <a:spcPct val="20000"/>
                        </a:spcBef>
                        <a:spcAft>
                          <a:spcPct val="0"/>
                        </a:spcAft>
                        <a:defRPr kumimoji="1">
                          <a:solidFill>
                            <a:schemeClr val="bg1"/>
                          </a:solidFill>
                          <a:latin typeface="Arial" pitchFamily="34" charset="0"/>
                          <a:ea typeface="新細明體" pitchFamily="18" charset="-120"/>
                        </a:defRPr>
                      </a:lvl9pPr>
                    </a:lstStyle>
                    <a:p>
                      <a:pPr marL="0" marR="0" lvl="0" indent="0" algn="r" defTabSz="914400" rtl="0" eaLnBrk="1" fontAlgn="base" latinLnBrk="0" hangingPunct="1">
                        <a:lnSpc>
                          <a:spcPct val="100000"/>
                        </a:lnSpc>
                        <a:spcBef>
                          <a:spcPct val="20000"/>
                        </a:spcBef>
                        <a:spcAft>
                          <a:spcPct val="0"/>
                        </a:spcAft>
                        <a:buClr>
                          <a:srgbClr val="FFFF99"/>
                        </a:buClr>
                        <a:buSzTx/>
                        <a:buFont typeface="Wingdings" pitchFamily="2" charset="2"/>
                        <a:buNone/>
                        <a:tabLst/>
                      </a:pPr>
                      <a:r>
                        <a:rPr kumimoji="1" lang="en-US" altLang="zh-TW" sz="1600" b="1" i="0" u="none" strike="noStrike" cap="none" normalizeH="0" baseline="0" dirty="0">
                          <a:ln>
                            <a:noFill/>
                          </a:ln>
                          <a:solidFill>
                            <a:schemeClr val="tx1"/>
                          </a:solidFill>
                          <a:effectLst/>
                          <a:latin typeface="Arial" pitchFamily="34" charset="0"/>
                          <a:ea typeface="標楷體" pitchFamily="65" charset="-120"/>
                        </a:rPr>
                        <a:t>(2,063)</a:t>
                      </a:r>
                      <a:r>
                        <a:rPr kumimoji="1" lang="zh-TW" altLang="en-US" sz="1600" b="1" i="0" u="none" strike="noStrike" cap="none" normalizeH="0" baseline="0" dirty="0">
                          <a:ln>
                            <a:noFill/>
                          </a:ln>
                          <a:solidFill>
                            <a:schemeClr val="tx1"/>
                          </a:solidFill>
                          <a:effectLst/>
                          <a:latin typeface="Arial" pitchFamily="34" charset="0"/>
                          <a:ea typeface="標楷體" pitchFamily="65" charset="-120"/>
                        </a:rPr>
                        <a:t>食道</a:t>
                      </a:r>
                    </a:p>
                  </a:txBody>
                  <a:tcPr horzOverflow="overflow">
                    <a:lnL cap="flat">
                      <a:noFill/>
                    </a:lnL>
                    <a:lnR>
                      <a:noFill/>
                    </a:lnR>
                    <a:lnT>
                      <a:noFill/>
                    </a:lnT>
                    <a:lnB>
                      <a:noFill/>
                    </a:lnB>
                    <a:lnTlToBr>
                      <a:noFill/>
                    </a:lnTlToBr>
                    <a:lnBlToTr>
                      <a:noFill/>
                    </a:lnBlToTr>
                    <a:noFill/>
                  </a:tcPr>
                </a:tc>
                <a:tc>
                  <a:txBody>
                    <a:bodyPr/>
                    <a:lstStyle>
                      <a:lvl1pPr>
                        <a:spcBef>
                          <a:spcPct val="20000"/>
                        </a:spcBef>
                        <a:buClr>
                          <a:srgbClr val="FFFF99"/>
                        </a:buClr>
                        <a:buFont typeface="Wingdings" pitchFamily="2" charset="2"/>
                        <a:defRPr kumimoji="1" sz="2800">
                          <a:solidFill>
                            <a:schemeClr val="bg1"/>
                          </a:solidFill>
                          <a:latin typeface="Arial" pitchFamily="34" charset="0"/>
                          <a:ea typeface="新細明體" pitchFamily="18" charset="-120"/>
                        </a:defRPr>
                      </a:lvl1pPr>
                      <a:lvl2pPr>
                        <a:spcBef>
                          <a:spcPct val="20000"/>
                        </a:spcBef>
                        <a:defRPr kumimoji="1" sz="2400">
                          <a:solidFill>
                            <a:schemeClr val="bg1"/>
                          </a:solidFill>
                          <a:latin typeface="Arial" pitchFamily="34" charset="0"/>
                          <a:ea typeface="新細明體" pitchFamily="18" charset="-120"/>
                        </a:defRPr>
                      </a:lvl2pPr>
                      <a:lvl3pPr>
                        <a:spcBef>
                          <a:spcPct val="20000"/>
                        </a:spcBef>
                        <a:defRPr kumimoji="1" sz="2000">
                          <a:solidFill>
                            <a:schemeClr val="bg1"/>
                          </a:solidFill>
                          <a:latin typeface="Arial" pitchFamily="34" charset="0"/>
                          <a:ea typeface="新細明體" pitchFamily="18" charset="-120"/>
                        </a:defRPr>
                      </a:lvl3pPr>
                      <a:lvl4pPr>
                        <a:spcBef>
                          <a:spcPct val="20000"/>
                        </a:spcBef>
                        <a:defRPr kumimoji="1">
                          <a:solidFill>
                            <a:schemeClr val="bg1"/>
                          </a:solidFill>
                          <a:latin typeface="Arial" pitchFamily="34" charset="0"/>
                          <a:ea typeface="新細明體" pitchFamily="18" charset="-120"/>
                        </a:defRPr>
                      </a:lvl4pPr>
                      <a:lvl5pPr>
                        <a:spcBef>
                          <a:spcPct val="20000"/>
                        </a:spcBef>
                        <a:defRPr kumimoji="1">
                          <a:solidFill>
                            <a:schemeClr val="bg1"/>
                          </a:solidFill>
                          <a:latin typeface="Arial" pitchFamily="34" charset="0"/>
                          <a:ea typeface="新細明體" pitchFamily="18" charset="-120"/>
                        </a:defRPr>
                      </a:lvl5pPr>
                      <a:lvl6pPr fontAlgn="base">
                        <a:spcBef>
                          <a:spcPct val="20000"/>
                        </a:spcBef>
                        <a:spcAft>
                          <a:spcPct val="0"/>
                        </a:spcAft>
                        <a:defRPr kumimoji="1">
                          <a:solidFill>
                            <a:schemeClr val="bg1"/>
                          </a:solidFill>
                          <a:latin typeface="Arial" pitchFamily="34" charset="0"/>
                          <a:ea typeface="新細明體" pitchFamily="18" charset="-120"/>
                        </a:defRPr>
                      </a:lvl6pPr>
                      <a:lvl7pPr fontAlgn="base">
                        <a:spcBef>
                          <a:spcPct val="20000"/>
                        </a:spcBef>
                        <a:spcAft>
                          <a:spcPct val="0"/>
                        </a:spcAft>
                        <a:defRPr kumimoji="1">
                          <a:solidFill>
                            <a:schemeClr val="bg1"/>
                          </a:solidFill>
                          <a:latin typeface="Arial" pitchFamily="34" charset="0"/>
                          <a:ea typeface="新細明體" pitchFamily="18" charset="-120"/>
                        </a:defRPr>
                      </a:lvl7pPr>
                      <a:lvl8pPr fontAlgn="base">
                        <a:spcBef>
                          <a:spcPct val="20000"/>
                        </a:spcBef>
                        <a:spcAft>
                          <a:spcPct val="0"/>
                        </a:spcAft>
                        <a:defRPr kumimoji="1">
                          <a:solidFill>
                            <a:schemeClr val="bg1"/>
                          </a:solidFill>
                          <a:latin typeface="Arial" pitchFamily="34" charset="0"/>
                          <a:ea typeface="新細明體" pitchFamily="18" charset="-120"/>
                        </a:defRPr>
                      </a:lvl8pPr>
                      <a:lvl9pPr fontAlgn="base">
                        <a:spcBef>
                          <a:spcPct val="20000"/>
                        </a:spcBef>
                        <a:spcAft>
                          <a:spcPct val="0"/>
                        </a:spcAft>
                        <a:defRPr kumimoji="1">
                          <a:solidFill>
                            <a:schemeClr val="bg1"/>
                          </a:solidFill>
                          <a:latin typeface="Arial" pitchFamily="34" charset="0"/>
                          <a:ea typeface="新細明體" pitchFamily="18" charset="-120"/>
                        </a:defRPr>
                      </a:lvl9pPr>
                    </a:lstStyle>
                    <a:p>
                      <a:pPr marL="0" marR="0" lvl="0" indent="0" algn="r" defTabSz="914400" rtl="0" eaLnBrk="1" fontAlgn="base" latinLnBrk="0" hangingPunct="1">
                        <a:lnSpc>
                          <a:spcPct val="100000"/>
                        </a:lnSpc>
                        <a:spcBef>
                          <a:spcPct val="20000"/>
                        </a:spcBef>
                        <a:spcAft>
                          <a:spcPct val="0"/>
                        </a:spcAft>
                        <a:buClr>
                          <a:srgbClr val="FFFF99"/>
                        </a:buClr>
                        <a:buSzTx/>
                        <a:buFont typeface="Wingdings" pitchFamily="2" charset="2"/>
                        <a:buNone/>
                        <a:tabLst/>
                      </a:pPr>
                      <a:r>
                        <a:rPr kumimoji="1" lang="en-US" altLang="zh-TW" sz="1600" b="1" i="0" u="none" strike="noStrike" cap="none" normalizeH="0" baseline="0" dirty="0">
                          <a:ln>
                            <a:noFill/>
                          </a:ln>
                          <a:solidFill>
                            <a:schemeClr val="tx1"/>
                          </a:solidFill>
                          <a:effectLst/>
                          <a:latin typeface="Arial" pitchFamily="34" charset="0"/>
                          <a:ea typeface="新細明體" pitchFamily="18" charset="-120"/>
                        </a:rPr>
                        <a:t>4</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7"/>
                  </a:ext>
                </a:extLst>
              </a:tr>
              <a:tr h="407553">
                <a:tc>
                  <a:txBody>
                    <a:bodyPr/>
                    <a:lstStyle>
                      <a:lvl1pPr>
                        <a:spcBef>
                          <a:spcPct val="20000"/>
                        </a:spcBef>
                        <a:buClr>
                          <a:srgbClr val="FFFF99"/>
                        </a:buClr>
                        <a:buFont typeface="Wingdings" pitchFamily="2" charset="2"/>
                        <a:defRPr kumimoji="1" sz="2800">
                          <a:solidFill>
                            <a:schemeClr val="bg1"/>
                          </a:solidFill>
                          <a:latin typeface="Arial" pitchFamily="34" charset="0"/>
                          <a:ea typeface="新細明體" pitchFamily="18" charset="-120"/>
                        </a:defRPr>
                      </a:lvl1pPr>
                      <a:lvl2pPr>
                        <a:spcBef>
                          <a:spcPct val="20000"/>
                        </a:spcBef>
                        <a:defRPr kumimoji="1" sz="2400">
                          <a:solidFill>
                            <a:schemeClr val="bg1"/>
                          </a:solidFill>
                          <a:latin typeface="Arial" pitchFamily="34" charset="0"/>
                          <a:ea typeface="新細明體" pitchFamily="18" charset="-120"/>
                        </a:defRPr>
                      </a:lvl2pPr>
                      <a:lvl3pPr>
                        <a:spcBef>
                          <a:spcPct val="20000"/>
                        </a:spcBef>
                        <a:defRPr kumimoji="1" sz="2000">
                          <a:solidFill>
                            <a:schemeClr val="bg1"/>
                          </a:solidFill>
                          <a:latin typeface="Arial" pitchFamily="34" charset="0"/>
                          <a:ea typeface="新細明體" pitchFamily="18" charset="-120"/>
                        </a:defRPr>
                      </a:lvl3pPr>
                      <a:lvl4pPr>
                        <a:spcBef>
                          <a:spcPct val="20000"/>
                        </a:spcBef>
                        <a:defRPr kumimoji="1">
                          <a:solidFill>
                            <a:schemeClr val="bg1"/>
                          </a:solidFill>
                          <a:latin typeface="Arial" pitchFamily="34" charset="0"/>
                          <a:ea typeface="新細明體" pitchFamily="18" charset="-120"/>
                        </a:defRPr>
                      </a:lvl4pPr>
                      <a:lvl5pPr>
                        <a:spcBef>
                          <a:spcPct val="20000"/>
                        </a:spcBef>
                        <a:defRPr kumimoji="1">
                          <a:solidFill>
                            <a:schemeClr val="bg1"/>
                          </a:solidFill>
                          <a:latin typeface="Arial" pitchFamily="34" charset="0"/>
                          <a:ea typeface="新細明體" pitchFamily="18" charset="-120"/>
                        </a:defRPr>
                      </a:lvl5pPr>
                      <a:lvl6pPr fontAlgn="base">
                        <a:spcBef>
                          <a:spcPct val="20000"/>
                        </a:spcBef>
                        <a:spcAft>
                          <a:spcPct val="0"/>
                        </a:spcAft>
                        <a:defRPr kumimoji="1">
                          <a:solidFill>
                            <a:schemeClr val="bg1"/>
                          </a:solidFill>
                          <a:latin typeface="Arial" pitchFamily="34" charset="0"/>
                          <a:ea typeface="新細明體" pitchFamily="18" charset="-120"/>
                        </a:defRPr>
                      </a:lvl6pPr>
                      <a:lvl7pPr fontAlgn="base">
                        <a:spcBef>
                          <a:spcPct val="20000"/>
                        </a:spcBef>
                        <a:spcAft>
                          <a:spcPct val="0"/>
                        </a:spcAft>
                        <a:defRPr kumimoji="1">
                          <a:solidFill>
                            <a:schemeClr val="bg1"/>
                          </a:solidFill>
                          <a:latin typeface="Arial" pitchFamily="34" charset="0"/>
                          <a:ea typeface="新細明體" pitchFamily="18" charset="-120"/>
                        </a:defRPr>
                      </a:lvl7pPr>
                      <a:lvl8pPr fontAlgn="base">
                        <a:spcBef>
                          <a:spcPct val="20000"/>
                        </a:spcBef>
                        <a:spcAft>
                          <a:spcPct val="0"/>
                        </a:spcAft>
                        <a:defRPr kumimoji="1">
                          <a:solidFill>
                            <a:schemeClr val="bg1"/>
                          </a:solidFill>
                          <a:latin typeface="Arial" pitchFamily="34" charset="0"/>
                          <a:ea typeface="新細明體" pitchFamily="18" charset="-120"/>
                        </a:defRPr>
                      </a:lvl8pPr>
                      <a:lvl9pPr fontAlgn="base">
                        <a:spcBef>
                          <a:spcPct val="20000"/>
                        </a:spcBef>
                        <a:spcAft>
                          <a:spcPct val="0"/>
                        </a:spcAft>
                        <a:defRPr kumimoji="1">
                          <a:solidFill>
                            <a:schemeClr val="bg1"/>
                          </a:solidFill>
                          <a:latin typeface="Arial" pitchFamily="34" charset="0"/>
                          <a:ea typeface="新細明體" pitchFamily="18" charset="-120"/>
                        </a:defRPr>
                      </a:lvl9pPr>
                    </a:lstStyle>
                    <a:p>
                      <a:pPr marL="0" marR="0" lvl="0" indent="0" algn="r" defTabSz="914400" rtl="0" eaLnBrk="1" fontAlgn="base" latinLnBrk="0" hangingPunct="1">
                        <a:lnSpc>
                          <a:spcPct val="100000"/>
                        </a:lnSpc>
                        <a:spcBef>
                          <a:spcPct val="20000"/>
                        </a:spcBef>
                        <a:spcAft>
                          <a:spcPct val="0"/>
                        </a:spcAft>
                        <a:buClr>
                          <a:srgbClr val="FFFF99"/>
                        </a:buClr>
                        <a:buSzTx/>
                        <a:buFont typeface="Wingdings" pitchFamily="2" charset="2"/>
                        <a:buNone/>
                        <a:tabLst/>
                      </a:pPr>
                      <a:r>
                        <a:rPr kumimoji="1" lang="en-US" altLang="zh-TW" sz="1600" b="1" i="0" u="none" strike="noStrike" cap="none" normalizeH="0" baseline="0" dirty="0">
                          <a:ln>
                            <a:noFill/>
                          </a:ln>
                          <a:solidFill>
                            <a:schemeClr val="tx1"/>
                          </a:solidFill>
                          <a:effectLst/>
                          <a:latin typeface="Arial" pitchFamily="34" charset="0"/>
                          <a:ea typeface="標楷體" pitchFamily="65" charset="-120"/>
                        </a:rPr>
                        <a:t>(1,590)</a:t>
                      </a:r>
                      <a:r>
                        <a:rPr kumimoji="1" lang="zh-TW" altLang="en-US" sz="1600" b="1" i="0" u="none" strike="noStrike" cap="none" normalizeH="0" baseline="0" dirty="0">
                          <a:ln>
                            <a:noFill/>
                          </a:ln>
                          <a:solidFill>
                            <a:schemeClr val="tx1"/>
                          </a:solidFill>
                          <a:effectLst/>
                          <a:latin typeface="Arial" pitchFamily="34" charset="0"/>
                          <a:ea typeface="標楷體" pitchFamily="65" charset="-120"/>
                        </a:rPr>
                        <a:t>皮膚</a:t>
                      </a:r>
                    </a:p>
                  </a:txBody>
                  <a:tcPr horzOverflow="overflow">
                    <a:lnL cap="flat">
                      <a:noFill/>
                    </a:lnL>
                    <a:lnR>
                      <a:noFill/>
                    </a:lnR>
                    <a:lnT>
                      <a:noFill/>
                    </a:lnT>
                    <a:lnB>
                      <a:noFill/>
                    </a:lnB>
                    <a:lnTlToBr>
                      <a:noFill/>
                    </a:lnTlToBr>
                    <a:lnBlToTr>
                      <a:noFill/>
                    </a:lnBlToTr>
                    <a:noFill/>
                  </a:tcPr>
                </a:tc>
                <a:tc>
                  <a:txBody>
                    <a:bodyPr/>
                    <a:lstStyle>
                      <a:lvl1pPr>
                        <a:spcBef>
                          <a:spcPct val="20000"/>
                        </a:spcBef>
                        <a:buClr>
                          <a:srgbClr val="FFFF99"/>
                        </a:buClr>
                        <a:buFont typeface="Wingdings" pitchFamily="2" charset="2"/>
                        <a:defRPr kumimoji="1" sz="2800">
                          <a:solidFill>
                            <a:schemeClr val="bg1"/>
                          </a:solidFill>
                          <a:latin typeface="Arial" pitchFamily="34" charset="0"/>
                          <a:ea typeface="新細明體" pitchFamily="18" charset="-120"/>
                        </a:defRPr>
                      </a:lvl1pPr>
                      <a:lvl2pPr>
                        <a:spcBef>
                          <a:spcPct val="20000"/>
                        </a:spcBef>
                        <a:defRPr kumimoji="1" sz="2400">
                          <a:solidFill>
                            <a:schemeClr val="bg1"/>
                          </a:solidFill>
                          <a:latin typeface="Arial" pitchFamily="34" charset="0"/>
                          <a:ea typeface="新細明體" pitchFamily="18" charset="-120"/>
                        </a:defRPr>
                      </a:lvl2pPr>
                      <a:lvl3pPr>
                        <a:spcBef>
                          <a:spcPct val="20000"/>
                        </a:spcBef>
                        <a:defRPr kumimoji="1" sz="2000">
                          <a:solidFill>
                            <a:schemeClr val="bg1"/>
                          </a:solidFill>
                          <a:latin typeface="Arial" pitchFamily="34" charset="0"/>
                          <a:ea typeface="新細明體" pitchFamily="18" charset="-120"/>
                        </a:defRPr>
                      </a:lvl3pPr>
                      <a:lvl4pPr>
                        <a:spcBef>
                          <a:spcPct val="20000"/>
                        </a:spcBef>
                        <a:defRPr kumimoji="1">
                          <a:solidFill>
                            <a:schemeClr val="bg1"/>
                          </a:solidFill>
                          <a:latin typeface="Arial" pitchFamily="34" charset="0"/>
                          <a:ea typeface="新細明體" pitchFamily="18" charset="-120"/>
                        </a:defRPr>
                      </a:lvl4pPr>
                      <a:lvl5pPr>
                        <a:spcBef>
                          <a:spcPct val="20000"/>
                        </a:spcBef>
                        <a:defRPr kumimoji="1">
                          <a:solidFill>
                            <a:schemeClr val="bg1"/>
                          </a:solidFill>
                          <a:latin typeface="Arial" pitchFamily="34" charset="0"/>
                          <a:ea typeface="新細明體" pitchFamily="18" charset="-120"/>
                        </a:defRPr>
                      </a:lvl5pPr>
                      <a:lvl6pPr fontAlgn="base">
                        <a:spcBef>
                          <a:spcPct val="20000"/>
                        </a:spcBef>
                        <a:spcAft>
                          <a:spcPct val="0"/>
                        </a:spcAft>
                        <a:defRPr kumimoji="1">
                          <a:solidFill>
                            <a:schemeClr val="bg1"/>
                          </a:solidFill>
                          <a:latin typeface="Arial" pitchFamily="34" charset="0"/>
                          <a:ea typeface="新細明體" pitchFamily="18" charset="-120"/>
                        </a:defRPr>
                      </a:lvl6pPr>
                      <a:lvl7pPr fontAlgn="base">
                        <a:spcBef>
                          <a:spcPct val="20000"/>
                        </a:spcBef>
                        <a:spcAft>
                          <a:spcPct val="0"/>
                        </a:spcAft>
                        <a:defRPr kumimoji="1">
                          <a:solidFill>
                            <a:schemeClr val="bg1"/>
                          </a:solidFill>
                          <a:latin typeface="Arial" pitchFamily="34" charset="0"/>
                          <a:ea typeface="新細明體" pitchFamily="18" charset="-120"/>
                        </a:defRPr>
                      </a:lvl7pPr>
                      <a:lvl8pPr fontAlgn="base">
                        <a:spcBef>
                          <a:spcPct val="20000"/>
                        </a:spcBef>
                        <a:spcAft>
                          <a:spcPct val="0"/>
                        </a:spcAft>
                        <a:defRPr kumimoji="1">
                          <a:solidFill>
                            <a:schemeClr val="bg1"/>
                          </a:solidFill>
                          <a:latin typeface="Arial" pitchFamily="34" charset="0"/>
                          <a:ea typeface="新細明體" pitchFamily="18" charset="-120"/>
                        </a:defRPr>
                      </a:lvl8pPr>
                      <a:lvl9pPr fontAlgn="base">
                        <a:spcBef>
                          <a:spcPct val="20000"/>
                        </a:spcBef>
                        <a:spcAft>
                          <a:spcPct val="0"/>
                        </a:spcAft>
                        <a:defRPr kumimoji="1">
                          <a:solidFill>
                            <a:schemeClr val="bg1"/>
                          </a:solidFill>
                          <a:latin typeface="Arial" pitchFamily="34" charset="0"/>
                          <a:ea typeface="新細明體" pitchFamily="18" charset="-120"/>
                        </a:defRPr>
                      </a:lvl9pPr>
                    </a:lstStyle>
                    <a:p>
                      <a:pPr marL="0" marR="0" lvl="0" indent="0" algn="r" defTabSz="914400" rtl="0" eaLnBrk="1" fontAlgn="base" latinLnBrk="0" hangingPunct="1">
                        <a:lnSpc>
                          <a:spcPct val="100000"/>
                        </a:lnSpc>
                        <a:spcBef>
                          <a:spcPct val="20000"/>
                        </a:spcBef>
                        <a:spcAft>
                          <a:spcPct val="0"/>
                        </a:spcAft>
                        <a:buClr>
                          <a:srgbClr val="FFFF99"/>
                        </a:buClr>
                        <a:buSzTx/>
                        <a:buFont typeface="Wingdings" pitchFamily="2" charset="2"/>
                        <a:buNone/>
                        <a:tabLst/>
                      </a:pPr>
                      <a:r>
                        <a:rPr kumimoji="1" lang="en-US" altLang="zh-TW" sz="1600" b="1" i="0" u="none" strike="noStrike" cap="none" normalizeH="0" baseline="0" dirty="0">
                          <a:ln>
                            <a:noFill/>
                          </a:ln>
                          <a:solidFill>
                            <a:schemeClr val="tx1"/>
                          </a:solidFill>
                          <a:effectLst/>
                          <a:latin typeface="Arial" pitchFamily="34" charset="0"/>
                          <a:ea typeface="新細明體" pitchFamily="18" charset="-120"/>
                        </a:rPr>
                        <a:t>3</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8"/>
                  </a:ext>
                </a:extLst>
              </a:tr>
              <a:tr h="409057">
                <a:tc>
                  <a:txBody>
                    <a:bodyPr/>
                    <a:lstStyle>
                      <a:lvl1pPr>
                        <a:spcBef>
                          <a:spcPct val="20000"/>
                        </a:spcBef>
                        <a:buClr>
                          <a:srgbClr val="FFFF99"/>
                        </a:buClr>
                        <a:buFont typeface="Wingdings" pitchFamily="2" charset="2"/>
                        <a:defRPr kumimoji="1" sz="2800">
                          <a:solidFill>
                            <a:schemeClr val="bg1"/>
                          </a:solidFill>
                          <a:latin typeface="Arial" pitchFamily="34" charset="0"/>
                          <a:ea typeface="新細明體" pitchFamily="18" charset="-120"/>
                        </a:defRPr>
                      </a:lvl1pPr>
                      <a:lvl2pPr>
                        <a:spcBef>
                          <a:spcPct val="20000"/>
                        </a:spcBef>
                        <a:defRPr kumimoji="1" sz="2400">
                          <a:solidFill>
                            <a:schemeClr val="bg1"/>
                          </a:solidFill>
                          <a:latin typeface="Arial" pitchFamily="34" charset="0"/>
                          <a:ea typeface="新細明體" pitchFamily="18" charset="-120"/>
                        </a:defRPr>
                      </a:lvl2pPr>
                      <a:lvl3pPr>
                        <a:spcBef>
                          <a:spcPct val="20000"/>
                        </a:spcBef>
                        <a:defRPr kumimoji="1" sz="2000">
                          <a:solidFill>
                            <a:schemeClr val="bg1"/>
                          </a:solidFill>
                          <a:latin typeface="Arial" pitchFamily="34" charset="0"/>
                          <a:ea typeface="新細明體" pitchFamily="18" charset="-120"/>
                        </a:defRPr>
                      </a:lvl3pPr>
                      <a:lvl4pPr>
                        <a:spcBef>
                          <a:spcPct val="20000"/>
                        </a:spcBef>
                        <a:defRPr kumimoji="1">
                          <a:solidFill>
                            <a:schemeClr val="bg1"/>
                          </a:solidFill>
                          <a:latin typeface="Arial" pitchFamily="34" charset="0"/>
                          <a:ea typeface="新細明體" pitchFamily="18" charset="-120"/>
                        </a:defRPr>
                      </a:lvl4pPr>
                      <a:lvl5pPr>
                        <a:spcBef>
                          <a:spcPct val="20000"/>
                        </a:spcBef>
                        <a:defRPr kumimoji="1">
                          <a:solidFill>
                            <a:schemeClr val="bg1"/>
                          </a:solidFill>
                          <a:latin typeface="Arial" pitchFamily="34" charset="0"/>
                          <a:ea typeface="新細明體" pitchFamily="18" charset="-120"/>
                        </a:defRPr>
                      </a:lvl5pPr>
                      <a:lvl6pPr fontAlgn="base">
                        <a:spcBef>
                          <a:spcPct val="20000"/>
                        </a:spcBef>
                        <a:spcAft>
                          <a:spcPct val="0"/>
                        </a:spcAft>
                        <a:defRPr kumimoji="1">
                          <a:solidFill>
                            <a:schemeClr val="bg1"/>
                          </a:solidFill>
                          <a:latin typeface="Arial" pitchFamily="34" charset="0"/>
                          <a:ea typeface="新細明體" pitchFamily="18" charset="-120"/>
                        </a:defRPr>
                      </a:lvl6pPr>
                      <a:lvl7pPr fontAlgn="base">
                        <a:spcBef>
                          <a:spcPct val="20000"/>
                        </a:spcBef>
                        <a:spcAft>
                          <a:spcPct val="0"/>
                        </a:spcAft>
                        <a:defRPr kumimoji="1">
                          <a:solidFill>
                            <a:schemeClr val="bg1"/>
                          </a:solidFill>
                          <a:latin typeface="Arial" pitchFamily="34" charset="0"/>
                          <a:ea typeface="新細明體" pitchFamily="18" charset="-120"/>
                        </a:defRPr>
                      </a:lvl7pPr>
                      <a:lvl8pPr fontAlgn="base">
                        <a:spcBef>
                          <a:spcPct val="20000"/>
                        </a:spcBef>
                        <a:spcAft>
                          <a:spcPct val="0"/>
                        </a:spcAft>
                        <a:defRPr kumimoji="1">
                          <a:solidFill>
                            <a:schemeClr val="bg1"/>
                          </a:solidFill>
                          <a:latin typeface="Arial" pitchFamily="34" charset="0"/>
                          <a:ea typeface="新細明體" pitchFamily="18" charset="-120"/>
                        </a:defRPr>
                      </a:lvl8pPr>
                      <a:lvl9pPr fontAlgn="base">
                        <a:spcBef>
                          <a:spcPct val="20000"/>
                        </a:spcBef>
                        <a:spcAft>
                          <a:spcPct val="0"/>
                        </a:spcAft>
                        <a:defRPr kumimoji="1">
                          <a:solidFill>
                            <a:schemeClr val="bg1"/>
                          </a:solidFill>
                          <a:latin typeface="Arial" pitchFamily="34" charset="0"/>
                          <a:ea typeface="新細明體" pitchFamily="18" charset="-120"/>
                        </a:defRPr>
                      </a:lvl9pPr>
                    </a:lstStyle>
                    <a:p>
                      <a:pPr marL="0" marR="0" lvl="0" indent="0" algn="r" defTabSz="914400" rtl="0" eaLnBrk="1" fontAlgn="base" latinLnBrk="0" hangingPunct="1">
                        <a:lnSpc>
                          <a:spcPct val="100000"/>
                        </a:lnSpc>
                        <a:spcBef>
                          <a:spcPct val="20000"/>
                        </a:spcBef>
                        <a:spcAft>
                          <a:spcPct val="0"/>
                        </a:spcAft>
                        <a:buClr>
                          <a:srgbClr val="FFFF99"/>
                        </a:buClr>
                        <a:buSzTx/>
                        <a:buFont typeface="Wingdings" pitchFamily="2" charset="2"/>
                        <a:buNone/>
                        <a:tabLst/>
                        <a:defRPr/>
                      </a:pPr>
                      <a:r>
                        <a:rPr kumimoji="1" lang="en-US" altLang="zh-TW" sz="1600" b="1" i="0" u="none" strike="noStrike" cap="none" normalizeH="0" baseline="0" dirty="0">
                          <a:ln>
                            <a:noFill/>
                          </a:ln>
                          <a:solidFill>
                            <a:schemeClr val="tx1"/>
                          </a:solidFill>
                          <a:effectLst/>
                          <a:latin typeface="Arial" pitchFamily="34" charset="0"/>
                          <a:ea typeface="標楷體" pitchFamily="65" charset="-120"/>
                        </a:rPr>
                        <a:t>(1,389)</a:t>
                      </a:r>
                      <a:r>
                        <a:rPr kumimoji="1" lang="zh-TW" altLang="en-US" sz="1600" b="1" i="0" u="none" strike="noStrike" cap="none" normalizeH="0" baseline="0" dirty="0">
                          <a:ln>
                            <a:noFill/>
                          </a:ln>
                          <a:solidFill>
                            <a:schemeClr val="tx1"/>
                          </a:solidFill>
                          <a:effectLst/>
                          <a:latin typeface="Arial" pitchFamily="34" charset="0"/>
                          <a:ea typeface="標楷體" pitchFamily="65" charset="-120"/>
                        </a:rPr>
                        <a:t>膀胱</a:t>
                      </a:r>
                    </a:p>
                  </a:txBody>
                  <a:tcPr horzOverflow="overflow">
                    <a:lnL cap="flat">
                      <a:noFill/>
                    </a:lnL>
                    <a:lnR>
                      <a:noFill/>
                    </a:lnR>
                    <a:lnT>
                      <a:noFill/>
                    </a:lnT>
                    <a:lnB>
                      <a:noFill/>
                    </a:lnB>
                    <a:lnTlToBr>
                      <a:noFill/>
                    </a:lnTlToBr>
                    <a:lnBlToTr>
                      <a:noFill/>
                    </a:lnBlToTr>
                    <a:noFill/>
                  </a:tcPr>
                </a:tc>
                <a:tc>
                  <a:txBody>
                    <a:bodyPr/>
                    <a:lstStyle>
                      <a:lvl1pPr>
                        <a:spcBef>
                          <a:spcPct val="20000"/>
                        </a:spcBef>
                        <a:buClr>
                          <a:srgbClr val="FFFF99"/>
                        </a:buClr>
                        <a:buFont typeface="Wingdings" pitchFamily="2" charset="2"/>
                        <a:defRPr kumimoji="1" sz="2800">
                          <a:solidFill>
                            <a:schemeClr val="bg1"/>
                          </a:solidFill>
                          <a:latin typeface="Arial" pitchFamily="34" charset="0"/>
                          <a:ea typeface="新細明體" pitchFamily="18" charset="-120"/>
                        </a:defRPr>
                      </a:lvl1pPr>
                      <a:lvl2pPr>
                        <a:spcBef>
                          <a:spcPct val="20000"/>
                        </a:spcBef>
                        <a:defRPr kumimoji="1" sz="2400">
                          <a:solidFill>
                            <a:schemeClr val="bg1"/>
                          </a:solidFill>
                          <a:latin typeface="Arial" pitchFamily="34" charset="0"/>
                          <a:ea typeface="新細明體" pitchFamily="18" charset="-120"/>
                        </a:defRPr>
                      </a:lvl2pPr>
                      <a:lvl3pPr>
                        <a:spcBef>
                          <a:spcPct val="20000"/>
                        </a:spcBef>
                        <a:defRPr kumimoji="1" sz="2000">
                          <a:solidFill>
                            <a:schemeClr val="bg1"/>
                          </a:solidFill>
                          <a:latin typeface="Arial" pitchFamily="34" charset="0"/>
                          <a:ea typeface="新細明體" pitchFamily="18" charset="-120"/>
                        </a:defRPr>
                      </a:lvl3pPr>
                      <a:lvl4pPr>
                        <a:spcBef>
                          <a:spcPct val="20000"/>
                        </a:spcBef>
                        <a:defRPr kumimoji="1">
                          <a:solidFill>
                            <a:schemeClr val="bg1"/>
                          </a:solidFill>
                          <a:latin typeface="Arial" pitchFamily="34" charset="0"/>
                          <a:ea typeface="新細明體" pitchFamily="18" charset="-120"/>
                        </a:defRPr>
                      </a:lvl4pPr>
                      <a:lvl5pPr>
                        <a:spcBef>
                          <a:spcPct val="20000"/>
                        </a:spcBef>
                        <a:defRPr kumimoji="1">
                          <a:solidFill>
                            <a:schemeClr val="bg1"/>
                          </a:solidFill>
                          <a:latin typeface="Arial" pitchFamily="34" charset="0"/>
                          <a:ea typeface="新細明體" pitchFamily="18" charset="-120"/>
                        </a:defRPr>
                      </a:lvl5pPr>
                      <a:lvl6pPr fontAlgn="base">
                        <a:spcBef>
                          <a:spcPct val="20000"/>
                        </a:spcBef>
                        <a:spcAft>
                          <a:spcPct val="0"/>
                        </a:spcAft>
                        <a:defRPr kumimoji="1">
                          <a:solidFill>
                            <a:schemeClr val="bg1"/>
                          </a:solidFill>
                          <a:latin typeface="Arial" pitchFamily="34" charset="0"/>
                          <a:ea typeface="新細明體" pitchFamily="18" charset="-120"/>
                        </a:defRPr>
                      </a:lvl6pPr>
                      <a:lvl7pPr fontAlgn="base">
                        <a:spcBef>
                          <a:spcPct val="20000"/>
                        </a:spcBef>
                        <a:spcAft>
                          <a:spcPct val="0"/>
                        </a:spcAft>
                        <a:defRPr kumimoji="1">
                          <a:solidFill>
                            <a:schemeClr val="bg1"/>
                          </a:solidFill>
                          <a:latin typeface="Arial" pitchFamily="34" charset="0"/>
                          <a:ea typeface="新細明體" pitchFamily="18" charset="-120"/>
                        </a:defRPr>
                      </a:lvl7pPr>
                      <a:lvl8pPr fontAlgn="base">
                        <a:spcBef>
                          <a:spcPct val="20000"/>
                        </a:spcBef>
                        <a:spcAft>
                          <a:spcPct val="0"/>
                        </a:spcAft>
                        <a:defRPr kumimoji="1">
                          <a:solidFill>
                            <a:schemeClr val="bg1"/>
                          </a:solidFill>
                          <a:latin typeface="Arial" pitchFamily="34" charset="0"/>
                          <a:ea typeface="新細明體" pitchFamily="18" charset="-120"/>
                        </a:defRPr>
                      </a:lvl8pPr>
                      <a:lvl9pPr fontAlgn="base">
                        <a:spcBef>
                          <a:spcPct val="20000"/>
                        </a:spcBef>
                        <a:spcAft>
                          <a:spcPct val="0"/>
                        </a:spcAft>
                        <a:defRPr kumimoji="1">
                          <a:solidFill>
                            <a:schemeClr val="bg1"/>
                          </a:solidFill>
                          <a:latin typeface="Arial" pitchFamily="34" charset="0"/>
                          <a:ea typeface="新細明體" pitchFamily="18" charset="-120"/>
                        </a:defRPr>
                      </a:lvl9pPr>
                    </a:lstStyle>
                    <a:p>
                      <a:pPr marL="0" marR="0" lvl="0" indent="0" algn="r" defTabSz="914400" rtl="0" eaLnBrk="1" fontAlgn="base" latinLnBrk="0" hangingPunct="1">
                        <a:lnSpc>
                          <a:spcPct val="100000"/>
                        </a:lnSpc>
                        <a:spcBef>
                          <a:spcPct val="20000"/>
                        </a:spcBef>
                        <a:spcAft>
                          <a:spcPct val="0"/>
                        </a:spcAft>
                        <a:buClr>
                          <a:srgbClr val="FFFF99"/>
                        </a:buClr>
                        <a:buSzTx/>
                        <a:buFont typeface="Wingdings" pitchFamily="2" charset="2"/>
                        <a:buNone/>
                        <a:tabLst/>
                      </a:pPr>
                      <a:r>
                        <a:rPr kumimoji="1" lang="en-US" altLang="zh-TW" sz="1600" b="1" i="0" u="none" strike="noStrike" cap="none" normalizeH="0" baseline="0" dirty="0">
                          <a:ln>
                            <a:noFill/>
                          </a:ln>
                          <a:solidFill>
                            <a:schemeClr val="tx1"/>
                          </a:solidFill>
                          <a:effectLst/>
                          <a:latin typeface="Arial" pitchFamily="34" charset="0"/>
                          <a:ea typeface="新細明體" pitchFamily="18" charset="-120"/>
                        </a:rPr>
                        <a:t>3</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9"/>
                  </a:ext>
                </a:extLst>
              </a:tr>
              <a:tr h="407553">
                <a:tc>
                  <a:txBody>
                    <a:bodyPr/>
                    <a:lstStyle>
                      <a:lvl1pPr>
                        <a:spcBef>
                          <a:spcPct val="20000"/>
                        </a:spcBef>
                        <a:buClr>
                          <a:srgbClr val="FFFF99"/>
                        </a:buClr>
                        <a:buFont typeface="Wingdings" pitchFamily="2" charset="2"/>
                        <a:defRPr kumimoji="1" sz="2800">
                          <a:solidFill>
                            <a:schemeClr val="bg1"/>
                          </a:solidFill>
                          <a:latin typeface="Arial" pitchFamily="34" charset="0"/>
                          <a:ea typeface="新細明體" pitchFamily="18" charset="-120"/>
                        </a:defRPr>
                      </a:lvl1pPr>
                      <a:lvl2pPr>
                        <a:spcBef>
                          <a:spcPct val="20000"/>
                        </a:spcBef>
                        <a:defRPr kumimoji="1" sz="2400">
                          <a:solidFill>
                            <a:schemeClr val="bg1"/>
                          </a:solidFill>
                          <a:latin typeface="Arial" pitchFamily="34" charset="0"/>
                          <a:ea typeface="新細明體" pitchFamily="18" charset="-120"/>
                        </a:defRPr>
                      </a:lvl2pPr>
                      <a:lvl3pPr>
                        <a:spcBef>
                          <a:spcPct val="20000"/>
                        </a:spcBef>
                        <a:defRPr kumimoji="1" sz="2000">
                          <a:solidFill>
                            <a:schemeClr val="bg1"/>
                          </a:solidFill>
                          <a:latin typeface="Arial" pitchFamily="34" charset="0"/>
                          <a:ea typeface="新細明體" pitchFamily="18" charset="-120"/>
                        </a:defRPr>
                      </a:lvl3pPr>
                      <a:lvl4pPr>
                        <a:spcBef>
                          <a:spcPct val="20000"/>
                        </a:spcBef>
                        <a:defRPr kumimoji="1">
                          <a:solidFill>
                            <a:schemeClr val="bg1"/>
                          </a:solidFill>
                          <a:latin typeface="Arial" pitchFamily="34" charset="0"/>
                          <a:ea typeface="新細明體" pitchFamily="18" charset="-120"/>
                        </a:defRPr>
                      </a:lvl4pPr>
                      <a:lvl5pPr>
                        <a:spcBef>
                          <a:spcPct val="20000"/>
                        </a:spcBef>
                        <a:defRPr kumimoji="1">
                          <a:solidFill>
                            <a:schemeClr val="bg1"/>
                          </a:solidFill>
                          <a:latin typeface="Arial" pitchFamily="34" charset="0"/>
                          <a:ea typeface="新細明體" pitchFamily="18" charset="-120"/>
                        </a:defRPr>
                      </a:lvl5pPr>
                      <a:lvl6pPr fontAlgn="base">
                        <a:spcBef>
                          <a:spcPct val="20000"/>
                        </a:spcBef>
                        <a:spcAft>
                          <a:spcPct val="0"/>
                        </a:spcAft>
                        <a:defRPr kumimoji="1">
                          <a:solidFill>
                            <a:schemeClr val="bg1"/>
                          </a:solidFill>
                          <a:latin typeface="Arial" pitchFamily="34" charset="0"/>
                          <a:ea typeface="新細明體" pitchFamily="18" charset="-120"/>
                        </a:defRPr>
                      </a:lvl6pPr>
                      <a:lvl7pPr fontAlgn="base">
                        <a:spcBef>
                          <a:spcPct val="20000"/>
                        </a:spcBef>
                        <a:spcAft>
                          <a:spcPct val="0"/>
                        </a:spcAft>
                        <a:defRPr kumimoji="1">
                          <a:solidFill>
                            <a:schemeClr val="bg1"/>
                          </a:solidFill>
                          <a:latin typeface="Arial" pitchFamily="34" charset="0"/>
                          <a:ea typeface="新細明體" pitchFamily="18" charset="-120"/>
                        </a:defRPr>
                      </a:lvl7pPr>
                      <a:lvl8pPr fontAlgn="base">
                        <a:spcBef>
                          <a:spcPct val="20000"/>
                        </a:spcBef>
                        <a:spcAft>
                          <a:spcPct val="0"/>
                        </a:spcAft>
                        <a:defRPr kumimoji="1">
                          <a:solidFill>
                            <a:schemeClr val="bg1"/>
                          </a:solidFill>
                          <a:latin typeface="Arial" pitchFamily="34" charset="0"/>
                          <a:ea typeface="新細明體" pitchFamily="18" charset="-120"/>
                        </a:defRPr>
                      </a:lvl8pPr>
                      <a:lvl9pPr fontAlgn="base">
                        <a:spcBef>
                          <a:spcPct val="20000"/>
                        </a:spcBef>
                        <a:spcAft>
                          <a:spcPct val="0"/>
                        </a:spcAft>
                        <a:defRPr kumimoji="1">
                          <a:solidFill>
                            <a:schemeClr val="bg1"/>
                          </a:solidFill>
                          <a:latin typeface="Arial" pitchFamily="34" charset="0"/>
                          <a:ea typeface="新細明體" pitchFamily="18" charset="-120"/>
                        </a:defRPr>
                      </a:lvl9pPr>
                    </a:lstStyle>
                    <a:p>
                      <a:pPr marL="0" marR="0" lvl="0" indent="0" algn="r" defTabSz="914400" rtl="0" eaLnBrk="1" fontAlgn="base" latinLnBrk="0" hangingPunct="1">
                        <a:lnSpc>
                          <a:spcPct val="100000"/>
                        </a:lnSpc>
                        <a:spcBef>
                          <a:spcPct val="20000"/>
                        </a:spcBef>
                        <a:spcAft>
                          <a:spcPct val="0"/>
                        </a:spcAft>
                        <a:buClr>
                          <a:srgbClr val="FFFF99"/>
                        </a:buClr>
                        <a:buSzTx/>
                        <a:buFont typeface="Wingdings" pitchFamily="2" charset="2"/>
                        <a:buNone/>
                        <a:tabLst/>
                      </a:pPr>
                      <a:r>
                        <a:rPr kumimoji="1" lang="en-US" altLang="zh-TW" sz="1600" b="1" i="0" u="none" strike="noStrike" cap="none" normalizeH="0" baseline="0" dirty="0">
                          <a:ln>
                            <a:noFill/>
                          </a:ln>
                          <a:solidFill>
                            <a:schemeClr val="tx1"/>
                          </a:solidFill>
                          <a:effectLst/>
                          <a:latin typeface="Arial" pitchFamily="34" charset="0"/>
                          <a:ea typeface="標楷體" pitchFamily="65" charset="-120"/>
                        </a:rPr>
                        <a:t>(1,123)</a:t>
                      </a:r>
                      <a:r>
                        <a:rPr kumimoji="1" lang="zh-TW" altLang="en-US" sz="1600" b="1" i="0" u="none" strike="noStrike" cap="none" normalizeH="0" baseline="0" dirty="0">
                          <a:ln>
                            <a:noFill/>
                          </a:ln>
                          <a:solidFill>
                            <a:schemeClr val="tx1"/>
                          </a:solidFill>
                          <a:effectLst/>
                          <a:latin typeface="Arial" pitchFamily="34" charset="0"/>
                          <a:ea typeface="標楷體" pitchFamily="65" charset="-120"/>
                        </a:rPr>
                        <a:t>白血病</a:t>
                      </a:r>
                    </a:p>
                  </a:txBody>
                  <a:tcPr horzOverflow="overflow">
                    <a:lnL cap="flat">
                      <a:noFill/>
                    </a:lnL>
                    <a:lnR>
                      <a:noFill/>
                    </a:lnR>
                    <a:lnT>
                      <a:noFill/>
                    </a:lnT>
                    <a:lnB>
                      <a:noFill/>
                    </a:lnB>
                    <a:lnTlToBr>
                      <a:noFill/>
                    </a:lnTlToBr>
                    <a:lnBlToTr>
                      <a:noFill/>
                    </a:lnBlToTr>
                    <a:noFill/>
                  </a:tcPr>
                </a:tc>
                <a:tc>
                  <a:txBody>
                    <a:bodyPr/>
                    <a:lstStyle>
                      <a:lvl1pPr>
                        <a:spcBef>
                          <a:spcPct val="20000"/>
                        </a:spcBef>
                        <a:buClr>
                          <a:srgbClr val="FFFF99"/>
                        </a:buClr>
                        <a:buFont typeface="Wingdings" pitchFamily="2" charset="2"/>
                        <a:defRPr kumimoji="1" sz="2800">
                          <a:solidFill>
                            <a:schemeClr val="bg1"/>
                          </a:solidFill>
                          <a:latin typeface="Arial" pitchFamily="34" charset="0"/>
                          <a:ea typeface="新細明體" pitchFamily="18" charset="-120"/>
                        </a:defRPr>
                      </a:lvl1pPr>
                      <a:lvl2pPr>
                        <a:spcBef>
                          <a:spcPct val="20000"/>
                        </a:spcBef>
                        <a:defRPr kumimoji="1" sz="2400">
                          <a:solidFill>
                            <a:schemeClr val="bg1"/>
                          </a:solidFill>
                          <a:latin typeface="Arial" pitchFamily="34" charset="0"/>
                          <a:ea typeface="新細明體" pitchFamily="18" charset="-120"/>
                        </a:defRPr>
                      </a:lvl2pPr>
                      <a:lvl3pPr>
                        <a:spcBef>
                          <a:spcPct val="20000"/>
                        </a:spcBef>
                        <a:defRPr kumimoji="1" sz="2000">
                          <a:solidFill>
                            <a:schemeClr val="bg1"/>
                          </a:solidFill>
                          <a:latin typeface="Arial" pitchFamily="34" charset="0"/>
                          <a:ea typeface="新細明體" pitchFamily="18" charset="-120"/>
                        </a:defRPr>
                      </a:lvl3pPr>
                      <a:lvl4pPr>
                        <a:spcBef>
                          <a:spcPct val="20000"/>
                        </a:spcBef>
                        <a:defRPr kumimoji="1">
                          <a:solidFill>
                            <a:schemeClr val="bg1"/>
                          </a:solidFill>
                          <a:latin typeface="Arial" pitchFamily="34" charset="0"/>
                          <a:ea typeface="新細明體" pitchFamily="18" charset="-120"/>
                        </a:defRPr>
                      </a:lvl4pPr>
                      <a:lvl5pPr>
                        <a:spcBef>
                          <a:spcPct val="20000"/>
                        </a:spcBef>
                        <a:defRPr kumimoji="1">
                          <a:solidFill>
                            <a:schemeClr val="bg1"/>
                          </a:solidFill>
                          <a:latin typeface="Arial" pitchFamily="34" charset="0"/>
                          <a:ea typeface="新細明體" pitchFamily="18" charset="-120"/>
                        </a:defRPr>
                      </a:lvl5pPr>
                      <a:lvl6pPr fontAlgn="base">
                        <a:spcBef>
                          <a:spcPct val="20000"/>
                        </a:spcBef>
                        <a:spcAft>
                          <a:spcPct val="0"/>
                        </a:spcAft>
                        <a:defRPr kumimoji="1">
                          <a:solidFill>
                            <a:schemeClr val="bg1"/>
                          </a:solidFill>
                          <a:latin typeface="Arial" pitchFamily="34" charset="0"/>
                          <a:ea typeface="新細明體" pitchFamily="18" charset="-120"/>
                        </a:defRPr>
                      </a:lvl6pPr>
                      <a:lvl7pPr fontAlgn="base">
                        <a:spcBef>
                          <a:spcPct val="20000"/>
                        </a:spcBef>
                        <a:spcAft>
                          <a:spcPct val="0"/>
                        </a:spcAft>
                        <a:defRPr kumimoji="1">
                          <a:solidFill>
                            <a:schemeClr val="bg1"/>
                          </a:solidFill>
                          <a:latin typeface="Arial" pitchFamily="34" charset="0"/>
                          <a:ea typeface="新細明體" pitchFamily="18" charset="-120"/>
                        </a:defRPr>
                      </a:lvl7pPr>
                      <a:lvl8pPr fontAlgn="base">
                        <a:spcBef>
                          <a:spcPct val="20000"/>
                        </a:spcBef>
                        <a:spcAft>
                          <a:spcPct val="0"/>
                        </a:spcAft>
                        <a:defRPr kumimoji="1">
                          <a:solidFill>
                            <a:schemeClr val="bg1"/>
                          </a:solidFill>
                          <a:latin typeface="Arial" pitchFamily="34" charset="0"/>
                          <a:ea typeface="新細明體" pitchFamily="18" charset="-120"/>
                        </a:defRPr>
                      </a:lvl8pPr>
                      <a:lvl9pPr fontAlgn="base">
                        <a:spcBef>
                          <a:spcPct val="20000"/>
                        </a:spcBef>
                        <a:spcAft>
                          <a:spcPct val="0"/>
                        </a:spcAft>
                        <a:defRPr kumimoji="1">
                          <a:solidFill>
                            <a:schemeClr val="bg1"/>
                          </a:solidFill>
                          <a:latin typeface="Arial" pitchFamily="34" charset="0"/>
                          <a:ea typeface="新細明體" pitchFamily="18" charset="-120"/>
                        </a:defRPr>
                      </a:lvl9pPr>
                    </a:lstStyle>
                    <a:p>
                      <a:pPr marL="0" marR="0" lvl="0" indent="0" algn="r" defTabSz="914400" rtl="0" eaLnBrk="1" fontAlgn="base" latinLnBrk="0" hangingPunct="1">
                        <a:lnSpc>
                          <a:spcPct val="100000"/>
                        </a:lnSpc>
                        <a:spcBef>
                          <a:spcPct val="20000"/>
                        </a:spcBef>
                        <a:spcAft>
                          <a:spcPct val="0"/>
                        </a:spcAft>
                        <a:buClr>
                          <a:srgbClr val="FFFF99"/>
                        </a:buClr>
                        <a:buSzTx/>
                        <a:buFont typeface="Wingdings" pitchFamily="2" charset="2"/>
                        <a:buNone/>
                        <a:tabLst/>
                      </a:pPr>
                      <a:r>
                        <a:rPr kumimoji="1" lang="en-US" altLang="zh-TW" sz="1600" b="1" i="0" u="none" strike="noStrike" cap="none" normalizeH="0" baseline="0" dirty="0">
                          <a:ln>
                            <a:noFill/>
                          </a:ln>
                          <a:solidFill>
                            <a:schemeClr val="tx1"/>
                          </a:solidFill>
                          <a:effectLst/>
                          <a:latin typeface="Arial" pitchFamily="34" charset="0"/>
                          <a:ea typeface="新細明體" pitchFamily="18" charset="-120"/>
                        </a:rPr>
                        <a:t>2</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10"/>
                  </a:ext>
                </a:extLst>
              </a:tr>
              <a:tr h="481243">
                <a:tc>
                  <a:txBody>
                    <a:bodyPr/>
                    <a:lstStyle>
                      <a:lvl1pPr>
                        <a:spcBef>
                          <a:spcPct val="20000"/>
                        </a:spcBef>
                        <a:buClr>
                          <a:srgbClr val="FFFF99"/>
                        </a:buClr>
                        <a:buFont typeface="Wingdings" pitchFamily="2" charset="2"/>
                        <a:defRPr kumimoji="1" sz="2800">
                          <a:solidFill>
                            <a:schemeClr val="bg1"/>
                          </a:solidFill>
                          <a:latin typeface="Arial" pitchFamily="34" charset="0"/>
                          <a:ea typeface="新細明體" pitchFamily="18" charset="-120"/>
                        </a:defRPr>
                      </a:lvl1pPr>
                      <a:lvl2pPr>
                        <a:spcBef>
                          <a:spcPct val="20000"/>
                        </a:spcBef>
                        <a:defRPr kumimoji="1" sz="2400">
                          <a:solidFill>
                            <a:schemeClr val="bg1"/>
                          </a:solidFill>
                          <a:latin typeface="Arial" pitchFamily="34" charset="0"/>
                          <a:ea typeface="新細明體" pitchFamily="18" charset="-120"/>
                        </a:defRPr>
                      </a:lvl2pPr>
                      <a:lvl3pPr>
                        <a:spcBef>
                          <a:spcPct val="20000"/>
                        </a:spcBef>
                        <a:defRPr kumimoji="1" sz="2000">
                          <a:solidFill>
                            <a:schemeClr val="bg1"/>
                          </a:solidFill>
                          <a:latin typeface="Arial" pitchFamily="34" charset="0"/>
                          <a:ea typeface="新細明體" pitchFamily="18" charset="-120"/>
                        </a:defRPr>
                      </a:lvl3pPr>
                      <a:lvl4pPr>
                        <a:spcBef>
                          <a:spcPct val="20000"/>
                        </a:spcBef>
                        <a:defRPr kumimoji="1">
                          <a:solidFill>
                            <a:schemeClr val="bg1"/>
                          </a:solidFill>
                          <a:latin typeface="Arial" pitchFamily="34" charset="0"/>
                          <a:ea typeface="新細明體" pitchFamily="18" charset="-120"/>
                        </a:defRPr>
                      </a:lvl4pPr>
                      <a:lvl5pPr>
                        <a:spcBef>
                          <a:spcPct val="20000"/>
                        </a:spcBef>
                        <a:defRPr kumimoji="1">
                          <a:solidFill>
                            <a:schemeClr val="bg1"/>
                          </a:solidFill>
                          <a:latin typeface="Arial" pitchFamily="34" charset="0"/>
                          <a:ea typeface="新細明體" pitchFamily="18" charset="-120"/>
                        </a:defRPr>
                      </a:lvl5pPr>
                      <a:lvl6pPr fontAlgn="base">
                        <a:spcBef>
                          <a:spcPct val="20000"/>
                        </a:spcBef>
                        <a:spcAft>
                          <a:spcPct val="0"/>
                        </a:spcAft>
                        <a:defRPr kumimoji="1">
                          <a:solidFill>
                            <a:schemeClr val="bg1"/>
                          </a:solidFill>
                          <a:latin typeface="Arial" pitchFamily="34" charset="0"/>
                          <a:ea typeface="新細明體" pitchFamily="18" charset="-120"/>
                        </a:defRPr>
                      </a:lvl6pPr>
                      <a:lvl7pPr fontAlgn="base">
                        <a:spcBef>
                          <a:spcPct val="20000"/>
                        </a:spcBef>
                        <a:spcAft>
                          <a:spcPct val="0"/>
                        </a:spcAft>
                        <a:defRPr kumimoji="1">
                          <a:solidFill>
                            <a:schemeClr val="bg1"/>
                          </a:solidFill>
                          <a:latin typeface="Arial" pitchFamily="34" charset="0"/>
                          <a:ea typeface="新細明體" pitchFamily="18" charset="-120"/>
                        </a:defRPr>
                      </a:lvl7pPr>
                      <a:lvl8pPr fontAlgn="base">
                        <a:spcBef>
                          <a:spcPct val="20000"/>
                        </a:spcBef>
                        <a:spcAft>
                          <a:spcPct val="0"/>
                        </a:spcAft>
                        <a:defRPr kumimoji="1">
                          <a:solidFill>
                            <a:schemeClr val="bg1"/>
                          </a:solidFill>
                          <a:latin typeface="Arial" pitchFamily="34" charset="0"/>
                          <a:ea typeface="新細明體" pitchFamily="18" charset="-120"/>
                        </a:defRPr>
                      </a:lvl8pPr>
                      <a:lvl9pPr fontAlgn="base">
                        <a:spcBef>
                          <a:spcPct val="20000"/>
                        </a:spcBef>
                        <a:spcAft>
                          <a:spcPct val="0"/>
                        </a:spcAft>
                        <a:defRPr kumimoji="1">
                          <a:solidFill>
                            <a:schemeClr val="bg1"/>
                          </a:solidFill>
                          <a:latin typeface="Arial" pitchFamily="34" charset="0"/>
                          <a:ea typeface="新細明體" pitchFamily="18" charset="-120"/>
                        </a:defRPr>
                      </a:lvl9pPr>
                    </a:lstStyle>
                    <a:p>
                      <a:pPr marL="0" marR="0" lvl="0" indent="0" algn="r" defTabSz="914400" rtl="0" eaLnBrk="1" fontAlgn="base" latinLnBrk="0" hangingPunct="1">
                        <a:lnSpc>
                          <a:spcPct val="100000"/>
                        </a:lnSpc>
                        <a:spcBef>
                          <a:spcPct val="20000"/>
                        </a:spcBef>
                        <a:spcAft>
                          <a:spcPct val="0"/>
                        </a:spcAft>
                        <a:buClr>
                          <a:srgbClr val="FFFF99"/>
                        </a:buClr>
                        <a:buSzTx/>
                        <a:buFont typeface="Wingdings" pitchFamily="2" charset="2"/>
                        <a:buNone/>
                        <a:tabLst/>
                      </a:pPr>
                      <a:r>
                        <a:rPr kumimoji="1" lang="en-US" altLang="zh-TW" sz="1600" b="1" i="0" u="none" strike="noStrike" cap="none" normalizeH="0" baseline="0" dirty="0">
                          <a:ln>
                            <a:noFill/>
                          </a:ln>
                          <a:solidFill>
                            <a:schemeClr val="tx1"/>
                          </a:solidFill>
                          <a:effectLst/>
                          <a:latin typeface="Arial" pitchFamily="34" charset="0"/>
                          <a:ea typeface="標楷體" pitchFamily="65" charset="-120"/>
                        </a:rPr>
                        <a:t>(</a:t>
                      </a:r>
                      <a:r>
                        <a:rPr kumimoji="1" lang="en-US" altLang="zh-TW" sz="1600" b="1" i="0" u="none" strike="noStrike" cap="none" normalizeH="0" baseline="0" dirty="0">
                          <a:ln>
                            <a:noFill/>
                          </a:ln>
                          <a:solidFill>
                            <a:schemeClr val="tx1"/>
                          </a:solidFill>
                          <a:effectLst/>
                          <a:latin typeface="Arial" pitchFamily="34" charset="0"/>
                          <a:ea typeface="新細明體" pitchFamily="18" charset="-120"/>
                        </a:rPr>
                        <a:t>9,433</a:t>
                      </a:r>
                      <a:r>
                        <a:rPr kumimoji="1" lang="en-US" altLang="zh-TW" sz="1600" b="1" i="0" u="none" strike="noStrike" cap="none" normalizeH="0" baseline="0" dirty="0">
                          <a:ln>
                            <a:noFill/>
                          </a:ln>
                          <a:solidFill>
                            <a:schemeClr val="tx1"/>
                          </a:solidFill>
                          <a:effectLst/>
                          <a:latin typeface="Arial" pitchFamily="34" charset="0"/>
                          <a:ea typeface="標楷體" pitchFamily="65" charset="-120"/>
                        </a:rPr>
                        <a:t>)</a:t>
                      </a:r>
                      <a:r>
                        <a:rPr kumimoji="1" lang="zh-TW" altLang="en-US" sz="1600" b="1" i="0" u="none" strike="noStrike" cap="none" normalizeH="0" baseline="0" dirty="0">
                          <a:ln>
                            <a:noFill/>
                          </a:ln>
                          <a:solidFill>
                            <a:schemeClr val="tx1"/>
                          </a:solidFill>
                          <a:effectLst/>
                          <a:latin typeface="Arial" pitchFamily="34" charset="0"/>
                          <a:ea typeface="標楷體" pitchFamily="65" charset="-120"/>
                        </a:rPr>
                        <a:t>其他癌症</a:t>
                      </a:r>
                    </a:p>
                  </a:txBody>
                  <a:tcPr horzOverflow="overflow">
                    <a:lnL cap="flat">
                      <a:noFill/>
                    </a:lnL>
                    <a:lnR>
                      <a:noFill/>
                    </a:lnR>
                    <a:lnT>
                      <a:noFill/>
                    </a:lnT>
                    <a:lnB>
                      <a:noFill/>
                    </a:lnB>
                    <a:lnTlToBr>
                      <a:noFill/>
                    </a:lnTlToBr>
                    <a:lnBlToTr>
                      <a:noFill/>
                    </a:lnBlToTr>
                    <a:noFill/>
                  </a:tcPr>
                </a:tc>
                <a:tc>
                  <a:txBody>
                    <a:bodyPr/>
                    <a:lstStyle>
                      <a:lvl1pPr>
                        <a:spcBef>
                          <a:spcPct val="20000"/>
                        </a:spcBef>
                        <a:buClr>
                          <a:srgbClr val="FFFF99"/>
                        </a:buClr>
                        <a:buFont typeface="Wingdings" pitchFamily="2" charset="2"/>
                        <a:defRPr kumimoji="1" sz="2800">
                          <a:solidFill>
                            <a:schemeClr val="bg1"/>
                          </a:solidFill>
                          <a:latin typeface="Arial" pitchFamily="34" charset="0"/>
                          <a:ea typeface="新細明體" pitchFamily="18" charset="-120"/>
                        </a:defRPr>
                      </a:lvl1pPr>
                      <a:lvl2pPr>
                        <a:spcBef>
                          <a:spcPct val="20000"/>
                        </a:spcBef>
                        <a:defRPr kumimoji="1" sz="2400">
                          <a:solidFill>
                            <a:schemeClr val="bg1"/>
                          </a:solidFill>
                          <a:latin typeface="Arial" pitchFamily="34" charset="0"/>
                          <a:ea typeface="新細明體" pitchFamily="18" charset="-120"/>
                        </a:defRPr>
                      </a:lvl2pPr>
                      <a:lvl3pPr>
                        <a:spcBef>
                          <a:spcPct val="20000"/>
                        </a:spcBef>
                        <a:defRPr kumimoji="1" sz="2000">
                          <a:solidFill>
                            <a:schemeClr val="bg1"/>
                          </a:solidFill>
                          <a:latin typeface="Arial" pitchFamily="34" charset="0"/>
                          <a:ea typeface="新細明體" pitchFamily="18" charset="-120"/>
                        </a:defRPr>
                      </a:lvl3pPr>
                      <a:lvl4pPr>
                        <a:spcBef>
                          <a:spcPct val="20000"/>
                        </a:spcBef>
                        <a:defRPr kumimoji="1">
                          <a:solidFill>
                            <a:schemeClr val="bg1"/>
                          </a:solidFill>
                          <a:latin typeface="Arial" pitchFamily="34" charset="0"/>
                          <a:ea typeface="新細明體" pitchFamily="18" charset="-120"/>
                        </a:defRPr>
                      </a:lvl4pPr>
                      <a:lvl5pPr>
                        <a:spcBef>
                          <a:spcPct val="20000"/>
                        </a:spcBef>
                        <a:defRPr kumimoji="1">
                          <a:solidFill>
                            <a:schemeClr val="bg1"/>
                          </a:solidFill>
                          <a:latin typeface="Arial" pitchFamily="34" charset="0"/>
                          <a:ea typeface="新細明體" pitchFamily="18" charset="-120"/>
                        </a:defRPr>
                      </a:lvl5pPr>
                      <a:lvl6pPr fontAlgn="base">
                        <a:spcBef>
                          <a:spcPct val="20000"/>
                        </a:spcBef>
                        <a:spcAft>
                          <a:spcPct val="0"/>
                        </a:spcAft>
                        <a:defRPr kumimoji="1">
                          <a:solidFill>
                            <a:schemeClr val="bg1"/>
                          </a:solidFill>
                          <a:latin typeface="Arial" pitchFamily="34" charset="0"/>
                          <a:ea typeface="新細明體" pitchFamily="18" charset="-120"/>
                        </a:defRPr>
                      </a:lvl6pPr>
                      <a:lvl7pPr fontAlgn="base">
                        <a:spcBef>
                          <a:spcPct val="20000"/>
                        </a:spcBef>
                        <a:spcAft>
                          <a:spcPct val="0"/>
                        </a:spcAft>
                        <a:defRPr kumimoji="1">
                          <a:solidFill>
                            <a:schemeClr val="bg1"/>
                          </a:solidFill>
                          <a:latin typeface="Arial" pitchFamily="34" charset="0"/>
                          <a:ea typeface="新細明體" pitchFamily="18" charset="-120"/>
                        </a:defRPr>
                      </a:lvl7pPr>
                      <a:lvl8pPr fontAlgn="base">
                        <a:spcBef>
                          <a:spcPct val="20000"/>
                        </a:spcBef>
                        <a:spcAft>
                          <a:spcPct val="0"/>
                        </a:spcAft>
                        <a:defRPr kumimoji="1">
                          <a:solidFill>
                            <a:schemeClr val="bg1"/>
                          </a:solidFill>
                          <a:latin typeface="Arial" pitchFamily="34" charset="0"/>
                          <a:ea typeface="新細明體" pitchFamily="18" charset="-120"/>
                        </a:defRPr>
                      </a:lvl8pPr>
                      <a:lvl9pPr fontAlgn="base">
                        <a:spcBef>
                          <a:spcPct val="20000"/>
                        </a:spcBef>
                        <a:spcAft>
                          <a:spcPct val="0"/>
                        </a:spcAft>
                        <a:defRPr kumimoji="1">
                          <a:solidFill>
                            <a:schemeClr val="bg1"/>
                          </a:solidFill>
                          <a:latin typeface="Arial" pitchFamily="34" charset="0"/>
                          <a:ea typeface="新細明體" pitchFamily="18" charset="-120"/>
                        </a:defRPr>
                      </a:lvl9pPr>
                    </a:lstStyle>
                    <a:p>
                      <a:pPr marL="0" marR="0" lvl="0" indent="0" algn="r" defTabSz="914400" rtl="0" eaLnBrk="1" fontAlgn="base" latinLnBrk="0" hangingPunct="1">
                        <a:lnSpc>
                          <a:spcPct val="100000"/>
                        </a:lnSpc>
                        <a:spcBef>
                          <a:spcPct val="20000"/>
                        </a:spcBef>
                        <a:spcAft>
                          <a:spcPct val="0"/>
                        </a:spcAft>
                        <a:buClr>
                          <a:srgbClr val="FFFF99"/>
                        </a:buClr>
                        <a:buSzTx/>
                        <a:buFont typeface="Wingdings" pitchFamily="2" charset="2"/>
                        <a:buNone/>
                        <a:tabLst/>
                      </a:pPr>
                      <a:r>
                        <a:rPr kumimoji="1" lang="en-US" altLang="zh-TW" sz="1600" b="1" i="0" u="none" strike="noStrike" cap="none" normalizeH="0" baseline="0" dirty="0">
                          <a:ln>
                            <a:noFill/>
                          </a:ln>
                          <a:solidFill>
                            <a:schemeClr val="tx1"/>
                          </a:solidFill>
                          <a:effectLst/>
                          <a:latin typeface="Arial" pitchFamily="34" charset="0"/>
                          <a:ea typeface="新細明體" pitchFamily="18" charset="-120"/>
                        </a:rPr>
                        <a:t>18</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11"/>
                  </a:ext>
                </a:extLst>
              </a:tr>
              <a:tr h="409057">
                <a:tc gridSpan="2">
                  <a:txBody>
                    <a:bodyPr/>
                    <a:lstStyle>
                      <a:lvl1pPr marL="95250">
                        <a:spcBef>
                          <a:spcPct val="20000"/>
                        </a:spcBef>
                        <a:buClr>
                          <a:srgbClr val="FFFF99"/>
                        </a:buClr>
                        <a:buFont typeface="Wingdings" pitchFamily="2" charset="2"/>
                        <a:defRPr kumimoji="1" sz="2800">
                          <a:solidFill>
                            <a:schemeClr val="bg1"/>
                          </a:solidFill>
                          <a:latin typeface="Arial" pitchFamily="34" charset="0"/>
                          <a:ea typeface="新細明體" pitchFamily="18" charset="-120"/>
                        </a:defRPr>
                      </a:lvl1pPr>
                      <a:lvl2pPr>
                        <a:spcBef>
                          <a:spcPct val="20000"/>
                        </a:spcBef>
                        <a:defRPr kumimoji="1" sz="2400">
                          <a:solidFill>
                            <a:schemeClr val="bg1"/>
                          </a:solidFill>
                          <a:latin typeface="Arial" pitchFamily="34" charset="0"/>
                          <a:ea typeface="新細明體" pitchFamily="18" charset="-120"/>
                        </a:defRPr>
                      </a:lvl2pPr>
                      <a:lvl3pPr>
                        <a:spcBef>
                          <a:spcPct val="20000"/>
                        </a:spcBef>
                        <a:defRPr kumimoji="1" sz="2000">
                          <a:solidFill>
                            <a:schemeClr val="bg1"/>
                          </a:solidFill>
                          <a:latin typeface="Arial" pitchFamily="34" charset="0"/>
                          <a:ea typeface="新細明體" pitchFamily="18" charset="-120"/>
                        </a:defRPr>
                      </a:lvl3pPr>
                      <a:lvl4pPr>
                        <a:spcBef>
                          <a:spcPct val="20000"/>
                        </a:spcBef>
                        <a:defRPr kumimoji="1">
                          <a:solidFill>
                            <a:schemeClr val="bg1"/>
                          </a:solidFill>
                          <a:latin typeface="Arial" pitchFamily="34" charset="0"/>
                          <a:ea typeface="新細明體" pitchFamily="18" charset="-120"/>
                        </a:defRPr>
                      </a:lvl4pPr>
                      <a:lvl5pPr>
                        <a:spcBef>
                          <a:spcPct val="20000"/>
                        </a:spcBef>
                        <a:defRPr kumimoji="1">
                          <a:solidFill>
                            <a:schemeClr val="bg1"/>
                          </a:solidFill>
                          <a:latin typeface="Arial" pitchFamily="34" charset="0"/>
                          <a:ea typeface="新細明體" pitchFamily="18" charset="-120"/>
                        </a:defRPr>
                      </a:lvl5pPr>
                      <a:lvl6pPr fontAlgn="base">
                        <a:spcBef>
                          <a:spcPct val="20000"/>
                        </a:spcBef>
                        <a:spcAft>
                          <a:spcPct val="0"/>
                        </a:spcAft>
                        <a:defRPr kumimoji="1">
                          <a:solidFill>
                            <a:schemeClr val="bg1"/>
                          </a:solidFill>
                          <a:latin typeface="Arial" pitchFamily="34" charset="0"/>
                          <a:ea typeface="新細明體" pitchFamily="18" charset="-120"/>
                        </a:defRPr>
                      </a:lvl6pPr>
                      <a:lvl7pPr fontAlgn="base">
                        <a:spcBef>
                          <a:spcPct val="20000"/>
                        </a:spcBef>
                        <a:spcAft>
                          <a:spcPct val="0"/>
                        </a:spcAft>
                        <a:defRPr kumimoji="1">
                          <a:solidFill>
                            <a:schemeClr val="bg1"/>
                          </a:solidFill>
                          <a:latin typeface="Arial" pitchFamily="34" charset="0"/>
                          <a:ea typeface="新細明體" pitchFamily="18" charset="-120"/>
                        </a:defRPr>
                      </a:lvl7pPr>
                      <a:lvl8pPr fontAlgn="base">
                        <a:spcBef>
                          <a:spcPct val="20000"/>
                        </a:spcBef>
                        <a:spcAft>
                          <a:spcPct val="0"/>
                        </a:spcAft>
                        <a:defRPr kumimoji="1">
                          <a:solidFill>
                            <a:schemeClr val="bg1"/>
                          </a:solidFill>
                          <a:latin typeface="Arial" pitchFamily="34" charset="0"/>
                          <a:ea typeface="新細明體" pitchFamily="18" charset="-120"/>
                        </a:defRPr>
                      </a:lvl8pPr>
                      <a:lvl9pPr fontAlgn="base">
                        <a:spcBef>
                          <a:spcPct val="20000"/>
                        </a:spcBef>
                        <a:spcAft>
                          <a:spcPct val="0"/>
                        </a:spcAft>
                        <a:defRPr kumimoji="1">
                          <a:solidFill>
                            <a:schemeClr val="bg1"/>
                          </a:solidFill>
                          <a:latin typeface="Arial" pitchFamily="34" charset="0"/>
                          <a:ea typeface="新細明體" pitchFamily="18" charset="-120"/>
                        </a:defRPr>
                      </a:lvl9pPr>
                    </a:lstStyle>
                    <a:p>
                      <a:pPr marL="95250" marR="0" lvl="0" indent="0" algn="r" defTabSz="914400" rtl="0" eaLnBrk="1" fontAlgn="base" latinLnBrk="0" hangingPunct="1">
                        <a:lnSpc>
                          <a:spcPct val="100000"/>
                        </a:lnSpc>
                        <a:spcBef>
                          <a:spcPct val="20000"/>
                        </a:spcBef>
                        <a:spcAft>
                          <a:spcPct val="0"/>
                        </a:spcAft>
                        <a:buClr>
                          <a:srgbClr val="FFFF99"/>
                        </a:buClr>
                        <a:buSzTx/>
                        <a:buFont typeface="Wingdings" pitchFamily="2" charset="2"/>
                        <a:buNone/>
                        <a:tabLst/>
                      </a:pPr>
                      <a:r>
                        <a:rPr kumimoji="1" lang="zh-TW" altLang="en-US" sz="1800" b="1" i="0" u="none" strike="noStrike" cap="none" normalizeH="0" baseline="0" dirty="0">
                          <a:ln>
                            <a:noFill/>
                          </a:ln>
                          <a:solidFill>
                            <a:schemeClr val="tx1"/>
                          </a:solidFill>
                          <a:effectLst/>
                          <a:latin typeface="Arial" pitchFamily="34" charset="0"/>
                          <a:ea typeface="標楷體" pitchFamily="65" charset="-120"/>
                        </a:rPr>
                        <a:t>男性共</a:t>
                      </a:r>
                      <a:r>
                        <a:rPr kumimoji="1" lang="en-US" altLang="en-US" sz="1800" b="1" i="0" u="none" strike="noStrike" cap="none" normalizeH="0" baseline="0" dirty="0">
                          <a:ln>
                            <a:noFill/>
                          </a:ln>
                          <a:solidFill>
                            <a:schemeClr val="tx1"/>
                          </a:solidFill>
                          <a:effectLst/>
                          <a:latin typeface="Arial" pitchFamily="34" charset="0"/>
                          <a:ea typeface="新細明體" pitchFamily="18" charset="-120"/>
                        </a:rPr>
                        <a:t>（</a:t>
                      </a:r>
                      <a:r>
                        <a:rPr kumimoji="1" lang="en-US" altLang="zh-TW" sz="1800" b="1" i="0" u="none" strike="noStrike" cap="none" normalizeH="0" baseline="0" dirty="0">
                          <a:ln>
                            <a:noFill/>
                          </a:ln>
                          <a:solidFill>
                            <a:schemeClr val="tx1"/>
                          </a:solidFill>
                          <a:effectLst/>
                          <a:latin typeface="Arial" pitchFamily="34" charset="0"/>
                          <a:ea typeface="標楷體" pitchFamily="65" charset="-120"/>
                        </a:rPr>
                        <a:t>51,965</a:t>
                      </a:r>
                      <a:r>
                        <a:rPr kumimoji="1" lang="en-US" altLang="en-US" sz="1800" b="1" i="0" u="none" strike="noStrike" cap="none" normalizeH="0" baseline="0" dirty="0">
                          <a:ln>
                            <a:noFill/>
                          </a:ln>
                          <a:solidFill>
                            <a:schemeClr val="tx1"/>
                          </a:solidFill>
                          <a:effectLst/>
                          <a:latin typeface="Arial" pitchFamily="34" charset="0"/>
                          <a:ea typeface="新細明體" pitchFamily="18" charset="-120"/>
                        </a:rPr>
                        <a:t>）</a:t>
                      </a:r>
                      <a:endParaRPr kumimoji="1" lang="zh-TW" altLang="en-US" sz="1800" b="1" i="0" u="none" strike="noStrike" cap="none" normalizeH="0" baseline="0" dirty="0">
                        <a:ln>
                          <a:noFill/>
                        </a:ln>
                        <a:solidFill>
                          <a:schemeClr val="tx1"/>
                        </a:solidFill>
                        <a:effectLst/>
                        <a:latin typeface="Arial" pitchFamily="34" charset="0"/>
                        <a:ea typeface="新細明體" pitchFamily="18" charset="-120"/>
                      </a:endParaRPr>
                    </a:p>
                  </a:txBody>
                  <a:tcPr horzOverflow="overflow">
                    <a:lnL cap="flat">
                      <a:noFill/>
                    </a:lnL>
                    <a:lnR cap="flat">
                      <a:noFill/>
                    </a:lnR>
                    <a:lnT>
                      <a:noFill/>
                    </a:lnT>
                    <a:lnB cap="flat">
                      <a:noFill/>
                    </a:lnB>
                    <a:lnTlToBr>
                      <a:noFill/>
                    </a:lnTlToBr>
                    <a:lnBlToTr>
                      <a:noFill/>
                    </a:lnBlToTr>
                    <a:solidFill>
                      <a:srgbClr val="F3FD95"/>
                    </a:solidFill>
                  </a:tcPr>
                </a:tc>
                <a:tc hMerge="1">
                  <a:txBody>
                    <a:bodyPr/>
                    <a:lstStyle/>
                    <a:p>
                      <a:endParaRPr lang="zh-TW" altLang="en-US"/>
                    </a:p>
                  </a:txBody>
                  <a:tcPr/>
                </a:tc>
                <a:extLst>
                  <a:ext uri="{0D108BD9-81ED-4DB2-BD59-A6C34878D82A}">
                    <a16:rowId xmlns:a16="http://schemas.microsoft.com/office/drawing/2014/main" xmlns="" val="10012"/>
                  </a:ext>
                </a:extLst>
              </a:tr>
            </a:tbl>
          </a:graphicData>
        </a:graphic>
      </p:graphicFrame>
      <p:graphicFrame>
        <p:nvGraphicFramePr>
          <p:cNvPr id="459899" name="Group 123"/>
          <p:cNvGraphicFramePr>
            <a:graphicFrameLocks noGrp="1"/>
          </p:cNvGraphicFramePr>
          <p:nvPr>
            <p:extLst>
              <p:ext uri="{D42A27DB-BD31-4B8C-83A1-F6EECF244321}">
                <p14:modId xmlns:p14="http://schemas.microsoft.com/office/powerpoint/2010/main" xmlns="" val="2632568356"/>
              </p:ext>
            </p:extLst>
          </p:nvPr>
        </p:nvGraphicFramePr>
        <p:xfrm>
          <a:off x="5148263" y="1484782"/>
          <a:ext cx="3995737" cy="5328770"/>
        </p:xfrm>
        <a:graphic>
          <a:graphicData uri="http://schemas.openxmlformats.org/drawingml/2006/table">
            <a:tbl>
              <a:tblPr/>
              <a:tblGrid>
                <a:gridCol w="863897">
                  <a:extLst>
                    <a:ext uri="{9D8B030D-6E8A-4147-A177-3AD203B41FA5}">
                      <a16:colId xmlns:a16="http://schemas.microsoft.com/office/drawing/2014/main" xmlns="" val="20000"/>
                    </a:ext>
                  </a:extLst>
                </a:gridCol>
                <a:gridCol w="3131840">
                  <a:extLst>
                    <a:ext uri="{9D8B030D-6E8A-4147-A177-3AD203B41FA5}">
                      <a16:colId xmlns:a16="http://schemas.microsoft.com/office/drawing/2014/main" xmlns="" val="20001"/>
                    </a:ext>
                  </a:extLst>
                </a:gridCol>
              </a:tblGrid>
              <a:tr h="413295">
                <a:tc>
                  <a:txBody>
                    <a:bodyPr/>
                    <a:lstStyle>
                      <a:lvl1pPr>
                        <a:spcBef>
                          <a:spcPct val="20000"/>
                        </a:spcBef>
                        <a:buClr>
                          <a:srgbClr val="FFFF99"/>
                        </a:buClr>
                        <a:buFont typeface="Wingdings" pitchFamily="2" charset="2"/>
                        <a:defRPr kumimoji="1" sz="2800">
                          <a:solidFill>
                            <a:schemeClr val="bg1"/>
                          </a:solidFill>
                          <a:latin typeface="Arial" pitchFamily="34" charset="0"/>
                          <a:ea typeface="新細明體" pitchFamily="18" charset="-120"/>
                        </a:defRPr>
                      </a:lvl1pPr>
                      <a:lvl2pPr>
                        <a:spcBef>
                          <a:spcPct val="20000"/>
                        </a:spcBef>
                        <a:defRPr kumimoji="1" sz="2400">
                          <a:solidFill>
                            <a:schemeClr val="bg1"/>
                          </a:solidFill>
                          <a:latin typeface="Arial" pitchFamily="34" charset="0"/>
                          <a:ea typeface="新細明體" pitchFamily="18" charset="-120"/>
                        </a:defRPr>
                      </a:lvl2pPr>
                      <a:lvl3pPr>
                        <a:spcBef>
                          <a:spcPct val="20000"/>
                        </a:spcBef>
                        <a:defRPr kumimoji="1" sz="2000">
                          <a:solidFill>
                            <a:schemeClr val="bg1"/>
                          </a:solidFill>
                          <a:latin typeface="Arial" pitchFamily="34" charset="0"/>
                          <a:ea typeface="新細明體" pitchFamily="18" charset="-120"/>
                        </a:defRPr>
                      </a:lvl3pPr>
                      <a:lvl4pPr>
                        <a:spcBef>
                          <a:spcPct val="20000"/>
                        </a:spcBef>
                        <a:defRPr kumimoji="1">
                          <a:solidFill>
                            <a:schemeClr val="bg1"/>
                          </a:solidFill>
                          <a:latin typeface="Arial" pitchFamily="34" charset="0"/>
                          <a:ea typeface="新細明體" pitchFamily="18" charset="-120"/>
                        </a:defRPr>
                      </a:lvl4pPr>
                      <a:lvl5pPr>
                        <a:spcBef>
                          <a:spcPct val="20000"/>
                        </a:spcBef>
                        <a:defRPr kumimoji="1">
                          <a:solidFill>
                            <a:schemeClr val="bg1"/>
                          </a:solidFill>
                          <a:latin typeface="Arial" pitchFamily="34" charset="0"/>
                          <a:ea typeface="新細明體" pitchFamily="18" charset="-120"/>
                        </a:defRPr>
                      </a:lvl5pPr>
                      <a:lvl6pPr fontAlgn="base">
                        <a:spcBef>
                          <a:spcPct val="20000"/>
                        </a:spcBef>
                        <a:spcAft>
                          <a:spcPct val="0"/>
                        </a:spcAft>
                        <a:defRPr kumimoji="1">
                          <a:solidFill>
                            <a:schemeClr val="bg1"/>
                          </a:solidFill>
                          <a:latin typeface="Arial" pitchFamily="34" charset="0"/>
                          <a:ea typeface="新細明體" pitchFamily="18" charset="-120"/>
                        </a:defRPr>
                      </a:lvl6pPr>
                      <a:lvl7pPr fontAlgn="base">
                        <a:spcBef>
                          <a:spcPct val="20000"/>
                        </a:spcBef>
                        <a:spcAft>
                          <a:spcPct val="0"/>
                        </a:spcAft>
                        <a:defRPr kumimoji="1">
                          <a:solidFill>
                            <a:schemeClr val="bg1"/>
                          </a:solidFill>
                          <a:latin typeface="Arial" pitchFamily="34" charset="0"/>
                          <a:ea typeface="新細明體" pitchFamily="18" charset="-120"/>
                        </a:defRPr>
                      </a:lvl7pPr>
                      <a:lvl8pPr fontAlgn="base">
                        <a:spcBef>
                          <a:spcPct val="20000"/>
                        </a:spcBef>
                        <a:spcAft>
                          <a:spcPct val="0"/>
                        </a:spcAft>
                        <a:defRPr kumimoji="1">
                          <a:solidFill>
                            <a:schemeClr val="bg1"/>
                          </a:solidFill>
                          <a:latin typeface="Arial" pitchFamily="34" charset="0"/>
                          <a:ea typeface="新細明體" pitchFamily="18" charset="-120"/>
                        </a:defRPr>
                      </a:lvl8pPr>
                      <a:lvl9pPr fontAlgn="base">
                        <a:spcBef>
                          <a:spcPct val="20000"/>
                        </a:spcBef>
                        <a:spcAft>
                          <a:spcPct val="0"/>
                        </a:spcAft>
                        <a:defRPr kumimoji="1">
                          <a:solidFill>
                            <a:schemeClr val="bg1"/>
                          </a:solidFill>
                          <a:latin typeface="Arial"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
                          <a:srgbClr val="FFFF99"/>
                        </a:buClr>
                        <a:buSzTx/>
                        <a:buFont typeface="Wingdings" pitchFamily="2" charset="2"/>
                        <a:buNone/>
                        <a:tabLst/>
                      </a:pPr>
                      <a:r>
                        <a:rPr kumimoji="1" lang="zh-TW" altLang="en-US" sz="1600" b="1" i="0" u="none" strike="noStrike" cap="none" normalizeH="0" baseline="0" dirty="0">
                          <a:ln>
                            <a:noFill/>
                          </a:ln>
                          <a:solidFill>
                            <a:schemeClr val="tx1"/>
                          </a:solidFill>
                          <a:effectLst/>
                          <a:latin typeface="Arial" pitchFamily="34" charset="0"/>
                          <a:ea typeface="標楷體" pitchFamily="65" charset="-120"/>
                        </a:rPr>
                        <a:t>百分比</a:t>
                      </a:r>
                    </a:p>
                  </a:txBody>
                  <a:tcPr horzOverflow="overflow">
                    <a:lnL cap="flat">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FF99"/>
                        </a:buClr>
                        <a:buFont typeface="Wingdings" pitchFamily="2" charset="2"/>
                        <a:defRPr kumimoji="1" sz="2800">
                          <a:solidFill>
                            <a:schemeClr val="bg1"/>
                          </a:solidFill>
                          <a:latin typeface="Arial" pitchFamily="34" charset="0"/>
                          <a:ea typeface="新細明體" pitchFamily="18" charset="-120"/>
                        </a:defRPr>
                      </a:lvl1pPr>
                      <a:lvl2pPr>
                        <a:spcBef>
                          <a:spcPct val="20000"/>
                        </a:spcBef>
                        <a:defRPr kumimoji="1" sz="2400">
                          <a:solidFill>
                            <a:schemeClr val="bg1"/>
                          </a:solidFill>
                          <a:latin typeface="Arial" pitchFamily="34" charset="0"/>
                          <a:ea typeface="新細明體" pitchFamily="18" charset="-120"/>
                        </a:defRPr>
                      </a:lvl2pPr>
                      <a:lvl3pPr>
                        <a:spcBef>
                          <a:spcPct val="20000"/>
                        </a:spcBef>
                        <a:defRPr kumimoji="1" sz="2000">
                          <a:solidFill>
                            <a:schemeClr val="bg1"/>
                          </a:solidFill>
                          <a:latin typeface="Arial" pitchFamily="34" charset="0"/>
                          <a:ea typeface="新細明體" pitchFamily="18" charset="-120"/>
                        </a:defRPr>
                      </a:lvl3pPr>
                      <a:lvl4pPr>
                        <a:spcBef>
                          <a:spcPct val="20000"/>
                        </a:spcBef>
                        <a:defRPr kumimoji="1">
                          <a:solidFill>
                            <a:schemeClr val="bg1"/>
                          </a:solidFill>
                          <a:latin typeface="Arial" pitchFamily="34" charset="0"/>
                          <a:ea typeface="新細明體" pitchFamily="18" charset="-120"/>
                        </a:defRPr>
                      </a:lvl4pPr>
                      <a:lvl5pPr>
                        <a:spcBef>
                          <a:spcPct val="20000"/>
                        </a:spcBef>
                        <a:defRPr kumimoji="1">
                          <a:solidFill>
                            <a:schemeClr val="bg1"/>
                          </a:solidFill>
                          <a:latin typeface="Arial" pitchFamily="34" charset="0"/>
                          <a:ea typeface="新細明體" pitchFamily="18" charset="-120"/>
                        </a:defRPr>
                      </a:lvl5pPr>
                      <a:lvl6pPr fontAlgn="base">
                        <a:spcBef>
                          <a:spcPct val="20000"/>
                        </a:spcBef>
                        <a:spcAft>
                          <a:spcPct val="0"/>
                        </a:spcAft>
                        <a:defRPr kumimoji="1">
                          <a:solidFill>
                            <a:schemeClr val="bg1"/>
                          </a:solidFill>
                          <a:latin typeface="Arial" pitchFamily="34" charset="0"/>
                          <a:ea typeface="新細明體" pitchFamily="18" charset="-120"/>
                        </a:defRPr>
                      </a:lvl6pPr>
                      <a:lvl7pPr fontAlgn="base">
                        <a:spcBef>
                          <a:spcPct val="20000"/>
                        </a:spcBef>
                        <a:spcAft>
                          <a:spcPct val="0"/>
                        </a:spcAft>
                        <a:defRPr kumimoji="1">
                          <a:solidFill>
                            <a:schemeClr val="bg1"/>
                          </a:solidFill>
                          <a:latin typeface="Arial" pitchFamily="34" charset="0"/>
                          <a:ea typeface="新細明體" pitchFamily="18" charset="-120"/>
                        </a:defRPr>
                      </a:lvl7pPr>
                      <a:lvl8pPr fontAlgn="base">
                        <a:spcBef>
                          <a:spcPct val="20000"/>
                        </a:spcBef>
                        <a:spcAft>
                          <a:spcPct val="0"/>
                        </a:spcAft>
                        <a:defRPr kumimoji="1">
                          <a:solidFill>
                            <a:schemeClr val="bg1"/>
                          </a:solidFill>
                          <a:latin typeface="Arial" pitchFamily="34" charset="0"/>
                          <a:ea typeface="新細明體" pitchFamily="18" charset="-120"/>
                        </a:defRPr>
                      </a:lvl8pPr>
                      <a:lvl9pPr fontAlgn="base">
                        <a:spcBef>
                          <a:spcPct val="20000"/>
                        </a:spcBef>
                        <a:spcAft>
                          <a:spcPct val="0"/>
                        </a:spcAft>
                        <a:defRPr kumimoji="1">
                          <a:solidFill>
                            <a:schemeClr val="bg1"/>
                          </a:solidFill>
                          <a:latin typeface="Arial"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
                          <a:srgbClr val="FFFF99"/>
                        </a:buClr>
                        <a:buSzTx/>
                        <a:buFont typeface="Wingdings" pitchFamily="2" charset="2"/>
                        <a:buNone/>
                        <a:tabLst/>
                      </a:pPr>
                      <a:r>
                        <a:rPr kumimoji="1" lang="zh-TW" altLang="en-US" sz="1600" b="1" i="0" u="none" strike="noStrike" cap="none" normalizeH="0" baseline="0" dirty="0">
                          <a:ln>
                            <a:noFill/>
                          </a:ln>
                          <a:solidFill>
                            <a:schemeClr val="tx1"/>
                          </a:solidFill>
                          <a:effectLst/>
                          <a:latin typeface="Arial" pitchFamily="34" charset="0"/>
                          <a:ea typeface="標楷體" pitchFamily="65" charset="-120"/>
                        </a:rPr>
                        <a:t>部位（發生人數）</a:t>
                      </a:r>
                    </a:p>
                  </a:txBody>
                  <a:tcPr horzOverflow="overflow">
                    <a:lnL>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431528">
                <a:tc>
                  <a:txBody>
                    <a:bodyPr/>
                    <a:lstStyle/>
                    <a:p>
                      <a:pPr algn="l"/>
                      <a:r>
                        <a:rPr lang="en-US" altLang="zh-TW" sz="1600" b="1" dirty="0">
                          <a:solidFill>
                            <a:schemeClr val="tx1"/>
                          </a:solidFill>
                        </a:rPr>
                        <a:t>25</a:t>
                      </a:r>
                      <a:endParaRPr lang="zh-TW" altLang="en-US" sz="1600" b="1" dirty="0">
                        <a:solidFill>
                          <a:schemeClr val="tx1"/>
                        </a:solidFill>
                      </a:endParaRPr>
                    </a:p>
                  </a:txBody>
                  <a:tcPr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spcBef>
                          <a:spcPct val="20000"/>
                        </a:spcBef>
                        <a:buClr>
                          <a:srgbClr val="FFFF99"/>
                        </a:buClr>
                        <a:buFont typeface="Wingdings" pitchFamily="2" charset="2"/>
                        <a:defRPr kumimoji="1" sz="2800">
                          <a:solidFill>
                            <a:schemeClr val="bg1"/>
                          </a:solidFill>
                          <a:latin typeface="Arial" pitchFamily="34" charset="0"/>
                          <a:ea typeface="新細明體" pitchFamily="18" charset="-120"/>
                        </a:defRPr>
                      </a:lvl1pPr>
                      <a:lvl2pPr>
                        <a:spcBef>
                          <a:spcPct val="20000"/>
                        </a:spcBef>
                        <a:defRPr kumimoji="1" sz="2400">
                          <a:solidFill>
                            <a:schemeClr val="bg1"/>
                          </a:solidFill>
                          <a:latin typeface="Arial" pitchFamily="34" charset="0"/>
                          <a:ea typeface="新細明體" pitchFamily="18" charset="-120"/>
                        </a:defRPr>
                      </a:lvl2pPr>
                      <a:lvl3pPr>
                        <a:spcBef>
                          <a:spcPct val="20000"/>
                        </a:spcBef>
                        <a:defRPr kumimoji="1" sz="2000">
                          <a:solidFill>
                            <a:schemeClr val="bg1"/>
                          </a:solidFill>
                          <a:latin typeface="Arial" pitchFamily="34" charset="0"/>
                          <a:ea typeface="新細明體" pitchFamily="18" charset="-120"/>
                        </a:defRPr>
                      </a:lvl3pPr>
                      <a:lvl4pPr>
                        <a:spcBef>
                          <a:spcPct val="20000"/>
                        </a:spcBef>
                        <a:defRPr kumimoji="1">
                          <a:solidFill>
                            <a:schemeClr val="bg1"/>
                          </a:solidFill>
                          <a:latin typeface="Arial" pitchFamily="34" charset="0"/>
                          <a:ea typeface="新細明體" pitchFamily="18" charset="-120"/>
                        </a:defRPr>
                      </a:lvl4pPr>
                      <a:lvl5pPr>
                        <a:spcBef>
                          <a:spcPct val="20000"/>
                        </a:spcBef>
                        <a:defRPr kumimoji="1">
                          <a:solidFill>
                            <a:schemeClr val="bg1"/>
                          </a:solidFill>
                          <a:latin typeface="Arial" pitchFamily="34" charset="0"/>
                          <a:ea typeface="新細明體" pitchFamily="18" charset="-120"/>
                        </a:defRPr>
                      </a:lvl5pPr>
                      <a:lvl6pPr fontAlgn="base">
                        <a:spcBef>
                          <a:spcPct val="20000"/>
                        </a:spcBef>
                        <a:spcAft>
                          <a:spcPct val="0"/>
                        </a:spcAft>
                        <a:defRPr kumimoji="1">
                          <a:solidFill>
                            <a:schemeClr val="bg1"/>
                          </a:solidFill>
                          <a:latin typeface="Arial" pitchFamily="34" charset="0"/>
                          <a:ea typeface="新細明體" pitchFamily="18" charset="-120"/>
                        </a:defRPr>
                      </a:lvl6pPr>
                      <a:lvl7pPr fontAlgn="base">
                        <a:spcBef>
                          <a:spcPct val="20000"/>
                        </a:spcBef>
                        <a:spcAft>
                          <a:spcPct val="0"/>
                        </a:spcAft>
                        <a:defRPr kumimoji="1">
                          <a:solidFill>
                            <a:schemeClr val="bg1"/>
                          </a:solidFill>
                          <a:latin typeface="Arial" pitchFamily="34" charset="0"/>
                          <a:ea typeface="新細明體" pitchFamily="18" charset="-120"/>
                        </a:defRPr>
                      </a:lvl7pPr>
                      <a:lvl8pPr fontAlgn="base">
                        <a:spcBef>
                          <a:spcPct val="20000"/>
                        </a:spcBef>
                        <a:spcAft>
                          <a:spcPct val="0"/>
                        </a:spcAft>
                        <a:defRPr kumimoji="1">
                          <a:solidFill>
                            <a:schemeClr val="bg1"/>
                          </a:solidFill>
                          <a:latin typeface="Arial" pitchFamily="34" charset="0"/>
                          <a:ea typeface="新細明體" pitchFamily="18" charset="-120"/>
                        </a:defRPr>
                      </a:lvl8pPr>
                      <a:lvl9pPr fontAlgn="base">
                        <a:spcBef>
                          <a:spcPct val="20000"/>
                        </a:spcBef>
                        <a:spcAft>
                          <a:spcPct val="0"/>
                        </a:spcAft>
                        <a:defRPr kumimoji="1">
                          <a:solidFill>
                            <a:schemeClr val="bg1"/>
                          </a:solidFill>
                          <a:latin typeface="Arial"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
                          <a:srgbClr val="FFFF99"/>
                        </a:buClr>
                        <a:buSzTx/>
                        <a:buFont typeface="Wingdings" pitchFamily="2" charset="2"/>
                        <a:buNone/>
                        <a:tabLst/>
                      </a:pPr>
                      <a:r>
                        <a:rPr kumimoji="1" lang="zh-TW" altLang="en-US" sz="1600" b="1" i="0" u="none" strike="noStrike" cap="none" normalizeH="0" baseline="0" dirty="0">
                          <a:ln>
                            <a:noFill/>
                          </a:ln>
                          <a:solidFill>
                            <a:schemeClr val="tx1"/>
                          </a:solidFill>
                          <a:effectLst/>
                          <a:latin typeface="Arial" pitchFamily="34" charset="0"/>
                          <a:ea typeface="標楷體" pitchFamily="65" charset="-120"/>
                        </a:rPr>
                        <a:t>乳房 </a:t>
                      </a:r>
                      <a:r>
                        <a:rPr kumimoji="1" lang="en-US" altLang="zh-TW" sz="1600" b="1" i="0" u="none" strike="noStrike" cap="none" normalizeH="0" baseline="0" dirty="0">
                          <a:ln>
                            <a:noFill/>
                          </a:ln>
                          <a:solidFill>
                            <a:schemeClr val="tx1"/>
                          </a:solidFill>
                          <a:effectLst/>
                          <a:latin typeface="Arial" pitchFamily="34" charset="0"/>
                          <a:ea typeface="標楷體" pitchFamily="65" charset="-120"/>
                        </a:rPr>
                        <a:t>(10,056)</a:t>
                      </a:r>
                    </a:p>
                  </a:txBody>
                  <a:tcP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xmlns="" val="10001"/>
                  </a:ext>
                </a:extLst>
              </a:tr>
              <a:tr h="407217">
                <a:tc>
                  <a:txBody>
                    <a:bodyPr/>
                    <a:lstStyle/>
                    <a:p>
                      <a:pPr algn="l"/>
                      <a:r>
                        <a:rPr lang="en-US" altLang="zh-TW" sz="1600" b="1" dirty="0">
                          <a:solidFill>
                            <a:schemeClr val="tx1"/>
                          </a:solidFill>
                        </a:rPr>
                        <a:t>15</a:t>
                      </a:r>
                      <a:endParaRPr lang="zh-TW" altLang="en-US" sz="1600" b="1" dirty="0">
                        <a:solidFill>
                          <a:schemeClr val="tx1"/>
                        </a:solidFill>
                      </a:endParaRPr>
                    </a:p>
                  </a:txBody>
                  <a:tcPr horzOverflow="overflow">
                    <a:lnL cap="flat">
                      <a:noFill/>
                    </a:lnL>
                    <a:lnR>
                      <a:noFill/>
                    </a:lnR>
                    <a:lnT>
                      <a:noFill/>
                    </a:lnT>
                    <a:lnB>
                      <a:noFill/>
                    </a:lnB>
                    <a:lnTlToBr>
                      <a:noFill/>
                    </a:lnTlToBr>
                    <a:lnBlToTr>
                      <a:noFill/>
                    </a:lnBlToTr>
                    <a:noFill/>
                  </a:tcPr>
                </a:tc>
                <a:tc>
                  <a:txBody>
                    <a:bodyPr/>
                    <a:lstStyle>
                      <a:lvl1pPr>
                        <a:spcBef>
                          <a:spcPct val="20000"/>
                        </a:spcBef>
                        <a:buClr>
                          <a:srgbClr val="FFFF99"/>
                        </a:buClr>
                        <a:buFont typeface="Wingdings" pitchFamily="2" charset="2"/>
                        <a:defRPr kumimoji="1" sz="2800">
                          <a:solidFill>
                            <a:schemeClr val="bg1"/>
                          </a:solidFill>
                          <a:latin typeface="Arial" pitchFamily="34" charset="0"/>
                          <a:ea typeface="新細明體" pitchFamily="18" charset="-120"/>
                        </a:defRPr>
                      </a:lvl1pPr>
                      <a:lvl2pPr>
                        <a:spcBef>
                          <a:spcPct val="20000"/>
                        </a:spcBef>
                        <a:defRPr kumimoji="1" sz="2400">
                          <a:solidFill>
                            <a:schemeClr val="bg1"/>
                          </a:solidFill>
                          <a:latin typeface="Arial" pitchFamily="34" charset="0"/>
                          <a:ea typeface="新細明體" pitchFamily="18" charset="-120"/>
                        </a:defRPr>
                      </a:lvl2pPr>
                      <a:lvl3pPr>
                        <a:spcBef>
                          <a:spcPct val="20000"/>
                        </a:spcBef>
                        <a:defRPr kumimoji="1" sz="2000">
                          <a:solidFill>
                            <a:schemeClr val="bg1"/>
                          </a:solidFill>
                          <a:latin typeface="Arial" pitchFamily="34" charset="0"/>
                          <a:ea typeface="新細明體" pitchFamily="18" charset="-120"/>
                        </a:defRPr>
                      </a:lvl3pPr>
                      <a:lvl4pPr>
                        <a:spcBef>
                          <a:spcPct val="20000"/>
                        </a:spcBef>
                        <a:defRPr kumimoji="1">
                          <a:solidFill>
                            <a:schemeClr val="bg1"/>
                          </a:solidFill>
                          <a:latin typeface="Arial" pitchFamily="34" charset="0"/>
                          <a:ea typeface="新細明體" pitchFamily="18" charset="-120"/>
                        </a:defRPr>
                      </a:lvl4pPr>
                      <a:lvl5pPr>
                        <a:spcBef>
                          <a:spcPct val="20000"/>
                        </a:spcBef>
                        <a:defRPr kumimoji="1">
                          <a:solidFill>
                            <a:schemeClr val="bg1"/>
                          </a:solidFill>
                          <a:latin typeface="Arial" pitchFamily="34" charset="0"/>
                          <a:ea typeface="新細明體" pitchFamily="18" charset="-120"/>
                        </a:defRPr>
                      </a:lvl5pPr>
                      <a:lvl6pPr fontAlgn="base">
                        <a:spcBef>
                          <a:spcPct val="20000"/>
                        </a:spcBef>
                        <a:spcAft>
                          <a:spcPct val="0"/>
                        </a:spcAft>
                        <a:defRPr kumimoji="1">
                          <a:solidFill>
                            <a:schemeClr val="bg1"/>
                          </a:solidFill>
                          <a:latin typeface="Arial" pitchFamily="34" charset="0"/>
                          <a:ea typeface="新細明體" pitchFamily="18" charset="-120"/>
                        </a:defRPr>
                      </a:lvl6pPr>
                      <a:lvl7pPr fontAlgn="base">
                        <a:spcBef>
                          <a:spcPct val="20000"/>
                        </a:spcBef>
                        <a:spcAft>
                          <a:spcPct val="0"/>
                        </a:spcAft>
                        <a:defRPr kumimoji="1">
                          <a:solidFill>
                            <a:schemeClr val="bg1"/>
                          </a:solidFill>
                          <a:latin typeface="Arial" pitchFamily="34" charset="0"/>
                          <a:ea typeface="新細明體" pitchFamily="18" charset="-120"/>
                        </a:defRPr>
                      </a:lvl7pPr>
                      <a:lvl8pPr fontAlgn="base">
                        <a:spcBef>
                          <a:spcPct val="20000"/>
                        </a:spcBef>
                        <a:spcAft>
                          <a:spcPct val="0"/>
                        </a:spcAft>
                        <a:defRPr kumimoji="1">
                          <a:solidFill>
                            <a:schemeClr val="bg1"/>
                          </a:solidFill>
                          <a:latin typeface="Arial" pitchFamily="34" charset="0"/>
                          <a:ea typeface="新細明體" pitchFamily="18" charset="-120"/>
                        </a:defRPr>
                      </a:lvl8pPr>
                      <a:lvl9pPr fontAlgn="base">
                        <a:spcBef>
                          <a:spcPct val="20000"/>
                        </a:spcBef>
                        <a:spcAft>
                          <a:spcPct val="0"/>
                        </a:spcAft>
                        <a:defRPr kumimoji="1">
                          <a:solidFill>
                            <a:schemeClr val="bg1"/>
                          </a:solidFill>
                          <a:latin typeface="Arial"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
                          <a:srgbClr val="FFFF99"/>
                        </a:buClr>
                        <a:buSzTx/>
                        <a:buFont typeface="Wingdings" pitchFamily="2" charset="2"/>
                        <a:buNone/>
                        <a:tabLst/>
                      </a:pPr>
                      <a:r>
                        <a:rPr kumimoji="1" lang="zh-TW" altLang="en-US" sz="1600" b="1" i="0" u="none" strike="noStrike" cap="none" normalizeH="0" baseline="0" dirty="0">
                          <a:ln>
                            <a:noFill/>
                          </a:ln>
                          <a:solidFill>
                            <a:schemeClr val="tx1"/>
                          </a:solidFill>
                          <a:effectLst/>
                          <a:latin typeface="Arial" pitchFamily="34" charset="0"/>
                          <a:ea typeface="標楷體" pitchFamily="65" charset="-120"/>
                        </a:rPr>
                        <a:t>結腸及直腸</a:t>
                      </a:r>
                      <a:r>
                        <a:rPr kumimoji="1" lang="en-US" altLang="zh-TW" sz="1600" b="1" i="0" u="none" strike="noStrike" cap="none" normalizeH="0" baseline="0" dirty="0">
                          <a:ln>
                            <a:noFill/>
                          </a:ln>
                          <a:solidFill>
                            <a:schemeClr val="tx1"/>
                          </a:solidFill>
                          <a:effectLst/>
                          <a:latin typeface="Arial" pitchFamily="34" charset="0"/>
                          <a:ea typeface="標楷體" pitchFamily="65" charset="-120"/>
                        </a:rPr>
                        <a:t>(5,947)</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2"/>
                  </a:ext>
                </a:extLst>
              </a:tr>
              <a:tr h="407217">
                <a:tc>
                  <a:txBody>
                    <a:bodyPr/>
                    <a:lstStyle/>
                    <a:p>
                      <a:pPr algn="l"/>
                      <a:r>
                        <a:rPr lang="en-US" altLang="zh-TW" sz="1600" b="1" dirty="0">
                          <a:solidFill>
                            <a:schemeClr val="tx1"/>
                          </a:solidFill>
                        </a:rPr>
                        <a:t>10</a:t>
                      </a:r>
                      <a:endParaRPr lang="zh-TW" altLang="en-US" sz="1600" b="1" dirty="0">
                        <a:solidFill>
                          <a:schemeClr val="tx1"/>
                        </a:solidFill>
                      </a:endParaRPr>
                    </a:p>
                  </a:txBody>
                  <a:tcPr horzOverflow="overflow">
                    <a:lnL cap="flat">
                      <a:noFill/>
                    </a:lnL>
                    <a:lnR>
                      <a:noFill/>
                    </a:lnR>
                    <a:lnT>
                      <a:noFill/>
                    </a:lnT>
                    <a:lnB>
                      <a:noFill/>
                    </a:lnB>
                    <a:lnTlToBr>
                      <a:noFill/>
                    </a:lnTlToBr>
                    <a:lnBlToTr>
                      <a:noFill/>
                    </a:lnBlToTr>
                    <a:noFill/>
                  </a:tcPr>
                </a:tc>
                <a:tc>
                  <a:txBody>
                    <a:bodyPr/>
                    <a:lstStyle>
                      <a:lvl1pPr>
                        <a:spcBef>
                          <a:spcPct val="20000"/>
                        </a:spcBef>
                        <a:buClr>
                          <a:srgbClr val="FFFF99"/>
                        </a:buClr>
                        <a:buFont typeface="Wingdings" pitchFamily="2" charset="2"/>
                        <a:defRPr kumimoji="1" sz="2800">
                          <a:solidFill>
                            <a:schemeClr val="bg1"/>
                          </a:solidFill>
                          <a:latin typeface="Arial" pitchFamily="34" charset="0"/>
                          <a:ea typeface="新細明體" pitchFamily="18" charset="-120"/>
                        </a:defRPr>
                      </a:lvl1pPr>
                      <a:lvl2pPr>
                        <a:spcBef>
                          <a:spcPct val="20000"/>
                        </a:spcBef>
                        <a:defRPr kumimoji="1" sz="2400">
                          <a:solidFill>
                            <a:schemeClr val="bg1"/>
                          </a:solidFill>
                          <a:latin typeface="Arial" pitchFamily="34" charset="0"/>
                          <a:ea typeface="新細明體" pitchFamily="18" charset="-120"/>
                        </a:defRPr>
                      </a:lvl2pPr>
                      <a:lvl3pPr>
                        <a:spcBef>
                          <a:spcPct val="20000"/>
                        </a:spcBef>
                        <a:defRPr kumimoji="1" sz="2000">
                          <a:solidFill>
                            <a:schemeClr val="bg1"/>
                          </a:solidFill>
                          <a:latin typeface="Arial" pitchFamily="34" charset="0"/>
                          <a:ea typeface="新細明體" pitchFamily="18" charset="-120"/>
                        </a:defRPr>
                      </a:lvl3pPr>
                      <a:lvl4pPr>
                        <a:spcBef>
                          <a:spcPct val="20000"/>
                        </a:spcBef>
                        <a:defRPr kumimoji="1">
                          <a:solidFill>
                            <a:schemeClr val="bg1"/>
                          </a:solidFill>
                          <a:latin typeface="Arial" pitchFamily="34" charset="0"/>
                          <a:ea typeface="新細明體" pitchFamily="18" charset="-120"/>
                        </a:defRPr>
                      </a:lvl4pPr>
                      <a:lvl5pPr>
                        <a:spcBef>
                          <a:spcPct val="20000"/>
                        </a:spcBef>
                        <a:defRPr kumimoji="1">
                          <a:solidFill>
                            <a:schemeClr val="bg1"/>
                          </a:solidFill>
                          <a:latin typeface="Arial" pitchFamily="34" charset="0"/>
                          <a:ea typeface="新細明體" pitchFamily="18" charset="-120"/>
                        </a:defRPr>
                      </a:lvl5pPr>
                      <a:lvl6pPr fontAlgn="base">
                        <a:spcBef>
                          <a:spcPct val="20000"/>
                        </a:spcBef>
                        <a:spcAft>
                          <a:spcPct val="0"/>
                        </a:spcAft>
                        <a:defRPr kumimoji="1">
                          <a:solidFill>
                            <a:schemeClr val="bg1"/>
                          </a:solidFill>
                          <a:latin typeface="Arial" pitchFamily="34" charset="0"/>
                          <a:ea typeface="新細明體" pitchFamily="18" charset="-120"/>
                        </a:defRPr>
                      </a:lvl6pPr>
                      <a:lvl7pPr fontAlgn="base">
                        <a:spcBef>
                          <a:spcPct val="20000"/>
                        </a:spcBef>
                        <a:spcAft>
                          <a:spcPct val="0"/>
                        </a:spcAft>
                        <a:defRPr kumimoji="1">
                          <a:solidFill>
                            <a:schemeClr val="bg1"/>
                          </a:solidFill>
                          <a:latin typeface="Arial" pitchFamily="34" charset="0"/>
                          <a:ea typeface="新細明體" pitchFamily="18" charset="-120"/>
                        </a:defRPr>
                      </a:lvl7pPr>
                      <a:lvl8pPr fontAlgn="base">
                        <a:spcBef>
                          <a:spcPct val="20000"/>
                        </a:spcBef>
                        <a:spcAft>
                          <a:spcPct val="0"/>
                        </a:spcAft>
                        <a:defRPr kumimoji="1">
                          <a:solidFill>
                            <a:schemeClr val="bg1"/>
                          </a:solidFill>
                          <a:latin typeface="Arial" pitchFamily="34" charset="0"/>
                          <a:ea typeface="新細明體" pitchFamily="18" charset="-120"/>
                        </a:defRPr>
                      </a:lvl8pPr>
                      <a:lvl9pPr fontAlgn="base">
                        <a:spcBef>
                          <a:spcPct val="20000"/>
                        </a:spcBef>
                        <a:spcAft>
                          <a:spcPct val="0"/>
                        </a:spcAft>
                        <a:defRPr kumimoji="1">
                          <a:solidFill>
                            <a:schemeClr val="bg1"/>
                          </a:solidFill>
                          <a:latin typeface="Arial"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
                          <a:srgbClr val="FFFF99"/>
                        </a:buClr>
                        <a:buSzTx/>
                        <a:buFont typeface="Wingdings" pitchFamily="2" charset="2"/>
                        <a:buNone/>
                        <a:tabLst/>
                      </a:pPr>
                      <a:r>
                        <a:rPr kumimoji="1" lang="zh-TW" altLang="en-US" sz="1600" b="1" i="0" u="none" strike="noStrike" cap="none" normalizeH="0" baseline="0" dirty="0">
                          <a:ln>
                            <a:noFill/>
                          </a:ln>
                          <a:solidFill>
                            <a:schemeClr val="tx1"/>
                          </a:solidFill>
                          <a:effectLst/>
                          <a:latin typeface="Arial" pitchFamily="34" charset="0"/>
                          <a:ea typeface="標楷體" pitchFamily="65" charset="-120"/>
                        </a:rPr>
                        <a:t>肺</a:t>
                      </a:r>
                      <a:r>
                        <a:rPr kumimoji="1" lang="en-US" altLang="zh-TW" sz="1600" b="1" i="0" u="none" strike="noStrike" cap="none" normalizeH="0" baseline="0" dirty="0">
                          <a:ln>
                            <a:noFill/>
                          </a:ln>
                          <a:solidFill>
                            <a:schemeClr val="tx1"/>
                          </a:solidFill>
                          <a:effectLst/>
                          <a:latin typeface="Arial" pitchFamily="34" charset="0"/>
                          <a:ea typeface="標楷體" pitchFamily="65" charset="-120"/>
                        </a:rPr>
                        <a:t>(4,121)</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3"/>
                  </a:ext>
                </a:extLst>
              </a:tr>
              <a:tr h="407217">
                <a:tc>
                  <a:txBody>
                    <a:bodyPr/>
                    <a:lstStyle/>
                    <a:p>
                      <a:pPr algn="l"/>
                      <a:r>
                        <a:rPr lang="en-US" altLang="zh-TW" sz="1600" b="1" dirty="0">
                          <a:solidFill>
                            <a:schemeClr val="tx1"/>
                          </a:solidFill>
                        </a:rPr>
                        <a:t>8</a:t>
                      </a:r>
                      <a:endParaRPr lang="zh-TW" altLang="en-US" sz="1600" b="1" dirty="0">
                        <a:solidFill>
                          <a:schemeClr val="tx1"/>
                        </a:solidFill>
                      </a:endParaRPr>
                    </a:p>
                  </a:txBody>
                  <a:tcPr horzOverflow="overflow">
                    <a:lnL cap="flat">
                      <a:noFill/>
                    </a:lnL>
                    <a:lnR>
                      <a:noFill/>
                    </a:lnR>
                    <a:lnT>
                      <a:noFill/>
                    </a:lnT>
                    <a:lnB>
                      <a:noFill/>
                    </a:lnB>
                    <a:lnTlToBr>
                      <a:noFill/>
                    </a:lnTlToBr>
                    <a:lnBlToTr>
                      <a:noFill/>
                    </a:lnBlToTr>
                    <a:noFill/>
                  </a:tcPr>
                </a:tc>
                <a:tc>
                  <a:txBody>
                    <a:bodyPr/>
                    <a:lstStyle>
                      <a:lvl1pPr>
                        <a:spcBef>
                          <a:spcPct val="20000"/>
                        </a:spcBef>
                        <a:buClr>
                          <a:srgbClr val="FFFF99"/>
                        </a:buClr>
                        <a:buFont typeface="Wingdings" pitchFamily="2" charset="2"/>
                        <a:defRPr kumimoji="1" sz="2800">
                          <a:solidFill>
                            <a:schemeClr val="bg1"/>
                          </a:solidFill>
                          <a:latin typeface="Arial" pitchFamily="34" charset="0"/>
                          <a:ea typeface="新細明體" pitchFamily="18" charset="-120"/>
                        </a:defRPr>
                      </a:lvl1pPr>
                      <a:lvl2pPr>
                        <a:spcBef>
                          <a:spcPct val="20000"/>
                        </a:spcBef>
                        <a:defRPr kumimoji="1" sz="2400">
                          <a:solidFill>
                            <a:schemeClr val="bg1"/>
                          </a:solidFill>
                          <a:latin typeface="Arial" pitchFamily="34" charset="0"/>
                          <a:ea typeface="新細明體" pitchFamily="18" charset="-120"/>
                        </a:defRPr>
                      </a:lvl2pPr>
                      <a:lvl3pPr>
                        <a:spcBef>
                          <a:spcPct val="20000"/>
                        </a:spcBef>
                        <a:defRPr kumimoji="1" sz="2000">
                          <a:solidFill>
                            <a:schemeClr val="bg1"/>
                          </a:solidFill>
                          <a:latin typeface="Arial" pitchFamily="34" charset="0"/>
                          <a:ea typeface="新細明體" pitchFamily="18" charset="-120"/>
                        </a:defRPr>
                      </a:lvl3pPr>
                      <a:lvl4pPr>
                        <a:spcBef>
                          <a:spcPct val="20000"/>
                        </a:spcBef>
                        <a:defRPr kumimoji="1">
                          <a:solidFill>
                            <a:schemeClr val="bg1"/>
                          </a:solidFill>
                          <a:latin typeface="Arial" pitchFamily="34" charset="0"/>
                          <a:ea typeface="新細明體" pitchFamily="18" charset="-120"/>
                        </a:defRPr>
                      </a:lvl4pPr>
                      <a:lvl5pPr>
                        <a:spcBef>
                          <a:spcPct val="20000"/>
                        </a:spcBef>
                        <a:defRPr kumimoji="1">
                          <a:solidFill>
                            <a:schemeClr val="bg1"/>
                          </a:solidFill>
                          <a:latin typeface="Arial" pitchFamily="34" charset="0"/>
                          <a:ea typeface="新細明體" pitchFamily="18" charset="-120"/>
                        </a:defRPr>
                      </a:lvl5pPr>
                      <a:lvl6pPr fontAlgn="base">
                        <a:spcBef>
                          <a:spcPct val="20000"/>
                        </a:spcBef>
                        <a:spcAft>
                          <a:spcPct val="0"/>
                        </a:spcAft>
                        <a:defRPr kumimoji="1">
                          <a:solidFill>
                            <a:schemeClr val="bg1"/>
                          </a:solidFill>
                          <a:latin typeface="Arial" pitchFamily="34" charset="0"/>
                          <a:ea typeface="新細明體" pitchFamily="18" charset="-120"/>
                        </a:defRPr>
                      </a:lvl6pPr>
                      <a:lvl7pPr fontAlgn="base">
                        <a:spcBef>
                          <a:spcPct val="20000"/>
                        </a:spcBef>
                        <a:spcAft>
                          <a:spcPct val="0"/>
                        </a:spcAft>
                        <a:defRPr kumimoji="1">
                          <a:solidFill>
                            <a:schemeClr val="bg1"/>
                          </a:solidFill>
                          <a:latin typeface="Arial" pitchFamily="34" charset="0"/>
                          <a:ea typeface="新細明體" pitchFamily="18" charset="-120"/>
                        </a:defRPr>
                      </a:lvl7pPr>
                      <a:lvl8pPr fontAlgn="base">
                        <a:spcBef>
                          <a:spcPct val="20000"/>
                        </a:spcBef>
                        <a:spcAft>
                          <a:spcPct val="0"/>
                        </a:spcAft>
                        <a:defRPr kumimoji="1">
                          <a:solidFill>
                            <a:schemeClr val="bg1"/>
                          </a:solidFill>
                          <a:latin typeface="Arial" pitchFamily="34" charset="0"/>
                          <a:ea typeface="新細明體" pitchFamily="18" charset="-120"/>
                        </a:defRPr>
                      </a:lvl8pPr>
                      <a:lvl9pPr fontAlgn="base">
                        <a:spcBef>
                          <a:spcPct val="20000"/>
                        </a:spcBef>
                        <a:spcAft>
                          <a:spcPct val="0"/>
                        </a:spcAft>
                        <a:defRPr kumimoji="1">
                          <a:solidFill>
                            <a:schemeClr val="bg1"/>
                          </a:solidFill>
                          <a:latin typeface="Arial"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
                          <a:srgbClr val="FFFF99"/>
                        </a:buClr>
                        <a:buSzTx/>
                        <a:buFont typeface="Wingdings" pitchFamily="2" charset="2"/>
                        <a:buNone/>
                        <a:tabLst/>
                      </a:pPr>
                      <a:r>
                        <a:rPr kumimoji="1" lang="zh-TW" altLang="en-US" sz="1600" b="1" i="0" u="none" strike="noStrike" cap="none" normalizeH="0" baseline="0" dirty="0">
                          <a:ln>
                            <a:noFill/>
                          </a:ln>
                          <a:solidFill>
                            <a:schemeClr val="tx1"/>
                          </a:solidFill>
                          <a:effectLst/>
                          <a:latin typeface="Arial" pitchFamily="34" charset="0"/>
                          <a:ea typeface="標楷體" pitchFamily="65" charset="-120"/>
                        </a:rPr>
                        <a:t>肝</a:t>
                      </a:r>
                      <a:r>
                        <a:rPr kumimoji="1" lang="en-US" altLang="zh-TW" sz="1600" b="1" i="0" u="none" strike="noStrike" cap="none" normalizeH="0" baseline="0" dirty="0">
                          <a:ln>
                            <a:noFill/>
                          </a:ln>
                          <a:solidFill>
                            <a:schemeClr val="tx1"/>
                          </a:solidFill>
                          <a:effectLst/>
                          <a:latin typeface="Arial" pitchFamily="34" charset="0"/>
                          <a:ea typeface="標楷體" pitchFamily="65" charset="-120"/>
                        </a:rPr>
                        <a:t>(3,372)</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4"/>
                  </a:ext>
                </a:extLst>
              </a:tr>
              <a:tr h="408737">
                <a:tc>
                  <a:txBody>
                    <a:bodyPr/>
                    <a:lstStyle/>
                    <a:p>
                      <a:pPr algn="l"/>
                      <a:r>
                        <a:rPr lang="en-US" altLang="zh-TW" sz="1600" b="1" dirty="0">
                          <a:solidFill>
                            <a:schemeClr val="tx1"/>
                          </a:solidFill>
                        </a:rPr>
                        <a:t>5</a:t>
                      </a:r>
                      <a:endParaRPr lang="zh-TW" altLang="en-US" sz="1600" b="1" dirty="0">
                        <a:solidFill>
                          <a:schemeClr val="tx1"/>
                        </a:solidFill>
                      </a:endParaRPr>
                    </a:p>
                  </a:txBody>
                  <a:tcPr horzOverflow="overflow">
                    <a:lnL cap="flat">
                      <a:noFill/>
                    </a:lnL>
                    <a:lnR>
                      <a:noFill/>
                    </a:lnR>
                    <a:lnT>
                      <a:noFill/>
                    </a:lnT>
                    <a:lnB>
                      <a:noFill/>
                    </a:lnB>
                    <a:lnTlToBr>
                      <a:noFill/>
                    </a:lnTlToBr>
                    <a:lnBlToTr>
                      <a:noFill/>
                    </a:lnBlToTr>
                    <a:noFill/>
                  </a:tcPr>
                </a:tc>
                <a:tc>
                  <a:txBody>
                    <a:bodyPr/>
                    <a:lstStyle>
                      <a:lvl1pPr>
                        <a:spcBef>
                          <a:spcPct val="20000"/>
                        </a:spcBef>
                        <a:buClr>
                          <a:srgbClr val="FFFF99"/>
                        </a:buClr>
                        <a:buFont typeface="Wingdings" pitchFamily="2" charset="2"/>
                        <a:defRPr kumimoji="1" sz="2800">
                          <a:solidFill>
                            <a:schemeClr val="bg1"/>
                          </a:solidFill>
                          <a:latin typeface="Arial" pitchFamily="34" charset="0"/>
                          <a:ea typeface="新細明體" pitchFamily="18" charset="-120"/>
                        </a:defRPr>
                      </a:lvl1pPr>
                      <a:lvl2pPr>
                        <a:spcBef>
                          <a:spcPct val="20000"/>
                        </a:spcBef>
                        <a:defRPr kumimoji="1" sz="2400">
                          <a:solidFill>
                            <a:schemeClr val="bg1"/>
                          </a:solidFill>
                          <a:latin typeface="Arial" pitchFamily="34" charset="0"/>
                          <a:ea typeface="新細明體" pitchFamily="18" charset="-120"/>
                        </a:defRPr>
                      </a:lvl2pPr>
                      <a:lvl3pPr>
                        <a:spcBef>
                          <a:spcPct val="20000"/>
                        </a:spcBef>
                        <a:defRPr kumimoji="1" sz="2000">
                          <a:solidFill>
                            <a:schemeClr val="bg1"/>
                          </a:solidFill>
                          <a:latin typeface="Arial" pitchFamily="34" charset="0"/>
                          <a:ea typeface="新細明體" pitchFamily="18" charset="-120"/>
                        </a:defRPr>
                      </a:lvl3pPr>
                      <a:lvl4pPr>
                        <a:spcBef>
                          <a:spcPct val="20000"/>
                        </a:spcBef>
                        <a:defRPr kumimoji="1">
                          <a:solidFill>
                            <a:schemeClr val="bg1"/>
                          </a:solidFill>
                          <a:latin typeface="Arial" pitchFamily="34" charset="0"/>
                          <a:ea typeface="新細明體" pitchFamily="18" charset="-120"/>
                        </a:defRPr>
                      </a:lvl4pPr>
                      <a:lvl5pPr>
                        <a:spcBef>
                          <a:spcPct val="20000"/>
                        </a:spcBef>
                        <a:defRPr kumimoji="1">
                          <a:solidFill>
                            <a:schemeClr val="bg1"/>
                          </a:solidFill>
                          <a:latin typeface="Arial" pitchFamily="34" charset="0"/>
                          <a:ea typeface="新細明體" pitchFamily="18" charset="-120"/>
                        </a:defRPr>
                      </a:lvl5pPr>
                      <a:lvl6pPr fontAlgn="base">
                        <a:spcBef>
                          <a:spcPct val="20000"/>
                        </a:spcBef>
                        <a:spcAft>
                          <a:spcPct val="0"/>
                        </a:spcAft>
                        <a:defRPr kumimoji="1">
                          <a:solidFill>
                            <a:schemeClr val="bg1"/>
                          </a:solidFill>
                          <a:latin typeface="Arial" pitchFamily="34" charset="0"/>
                          <a:ea typeface="新細明體" pitchFamily="18" charset="-120"/>
                        </a:defRPr>
                      </a:lvl6pPr>
                      <a:lvl7pPr fontAlgn="base">
                        <a:spcBef>
                          <a:spcPct val="20000"/>
                        </a:spcBef>
                        <a:spcAft>
                          <a:spcPct val="0"/>
                        </a:spcAft>
                        <a:defRPr kumimoji="1">
                          <a:solidFill>
                            <a:schemeClr val="bg1"/>
                          </a:solidFill>
                          <a:latin typeface="Arial" pitchFamily="34" charset="0"/>
                          <a:ea typeface="新細明體" pitchFamily="18" charset="-120"/>
                        </a:defRPr>
                      </a:lvl7pPr>
                      <a:lvl8pPr fontAlgn="base">
                        <a:spcBef>
                          <a:spcPct val="20000"/>
                        </a:spcBef>
                        <a:spcAft>
                          <a:spcPct val="0"/>
                        </a:spcAft>
                        <a:defRPr kumimoji="1">
                          <a:solidFill>
                            <a:schemeClr val="bg1"/>
                          </a:solidFill>
                          <a:latin typeface="Arial" pitchFamily="34" charset="0"/>
                          <a:ea typeface="新細明體" pitchFamily="18" charset="-120"/>
                        </a:defRPr>
                      </a:lvl8pPr>
                      <a:lvl9pPr fontAlgn="base">
                        <a:spcBef>
                          <a:spcPct val="20000"/>
                        </a:spcBef>
                        <a:spcAft>
                          <a:spcPct val="0"/>
                        </a:spcAft>
                        <a:defRPr kumimoji="1">
                          <a:solidFill>
                            <a:schemeClr val="bg1"/>
                          </a:solidFill>
                          <a:latin typeface="Arial"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
                          <a:srgbClr val="FFFF99"/>
                        </a:buClr>
                        <a:buSzTx/>
                        <a:buFont typeface="Wingdings" pitchFamily="2" charset="2"/>
                        <a:buNone/>
                        <a:tabLst/>
                      </a:pPr>
                      <a:r>
                        <a:rPr kumimoji="1" lang="zh-TW" altLang="en-US" sz="1600" b="1" i="0" u="none" strike="noStrike" cap="none" normalizeH="0" baseline="0" dirty="0">
                          <a:ln>
                            <a:noFill/>
                          </a:ln>
                          <a:solidFill>
                            <a:schemeClr val="tx1"/>
                          </a:solidFill>
                          <a:effectLst/>
                          <a:latin typeface="Arial" pitchFamily="34" charset="0"/>
                          <a:ea typeface="標楷體" pitchFamily="65" charset="-120"/>
                        </a:rPr>
                        <a:t>甲狀腺 </a:t>
                      </a:r>
                      <a:r>
                        <a:rPr kumimoji="1" lang="en-US" altLang="zh-TW" sz="1600" b="1" i="0" u="none" strike="noStrike" cap="none" normalizeH="0" baseline="0" dirty="0">
                          <a:ln>
                            <a:noFill/>
                          </a:ln>
                          <a:solidFill>
                            <a:schemeClr val="tx1"/>
                          </a:solidFill>
                          <a:effectLst/>
                          <a:latin typeface="Arial" pitchFamily="34" charset="0"/>
                          <a:ea typeface="標楷體" pitchFamily="65" charset="-120"/>
                        </a:rPr>
                        <a:t>(1,954)</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5"/>
                  </a:ext>
                </a:extLst>
              </a:tr>
              <a:tr h="407217">
                <a:tc>
                  <a:txBody>
                    <a:bodyPr/>
                    <a:lstStyle/>
                    <a:p>
                      <a:pPr algn="l"/>
                      <a:r>
                        <a:rPr lang="en-US" altLang="zh-TW" sz="1600" b="1" dirty="0">
                          <a:solidFill>
                            <a:schemeClr val="tx1"/>
                          </a:solidFill>
                        </a:rPr>
                        <a:t>4</a:t>
                      </a:r>
                      <a:endParaRPr lang="zh-TW" altLang="en-US" sz="1600" b="1" dirty="0">
                        <a:solidFill>
                          <a:schemeClr val="tx1"/>
                        </a:solidFill>
                      </a:endParaRPr>
                    </a:p>
                  </a:txBody>
                  <a:tcPr horzOverflow="overflow">
                    <a:lnL cap="flat">
                      <a:noFill/>
                    </a:lnL>
                    <a:lnR>
                      <a:noFill/>
                    </a:lnR>
                    <a:lnT>
                      <a:noFill/>
                    </a:lnT>
                    <a:lnB>
                      <a:noFill/>
                    </a:lnB>
                    <a:lnTlToBr>
                      <a:noFill/>
                    </a:lnTlToBr>
                    <a:lnBlToTr>
                      <a:noFill/>
                    </a:lnBlToTr>
                    <a:noFill/>
                  </a:tcPr>
                </a:tc>
                <a:tc>
                  <a:txBody>
                    <a:bodyPr/>
                    <a:lstStyle>
                      <a:lvl1pPr>
                        <a:spcBef>
                          <a:spcPct val="20000"/>
                        </a:spcBef>
                        <a:buClr>
                          <a:srgbClr val="FFFF99"/>
                        </a:buClr>
                        <a:buFont typeface="Wingdings" pitchFamily="2" charset="2"/>
                        <a:defRPr kumimoji="1" sz="2800">
                          <a:solidFill>
                            <a:schemeClr val="bg1"/>
                          </a:solidFill>
                          <a:latin typeface="Arial" pitchFamily="34" charset="0"/>
                          <a:ea typeface="新細明體" pitchFamily="18" charset="-120"/>
                        </a:defRPr>
                      </a:lvl1pPr>
                      <a:lvl2pPr>
                        <a:spcBef>
                          <a:spcPct val="20000"/>
                        </a:spcBef>
                        <a:defRPr kumimoji="1" sz="2400">
                          <a:solidFill>
                            <a:schemeClr val="bg1"/>
                          </a:solidFill>
                          <a:latin typeface="Arial" pitchFamily="34" charset="0"/>
                          <a:ea typeface="新細明體" pitchFamily="18" charset="-120"/>
                        </a:defRPr>
                      </a:lvl2pPr>
                      <a:lvl3pPr>
                        <a:spcBef>
                          <a:spcPct val="20000"/>
                        </a:spcBef>
                        <a:defRPr kumimoji="1" sz="2000">
                          <a:solidFill>
                            <a:schemeClr val="bg1"/>
                          </a:solidFill>
                          <a:latin typeface="Arial" pitchFamily="34" charset="0"/>
                          <a:ea typeface="新細明體" pitchFamily="18" charset="-120"/>
                        </a:defRPr>
                      </a:lvl3pPr>
                      <a:lvl4pPr>
                        <a:spcBef>
                          <a:spcPct val="20000"/>
                        </a:spcBef>
                        <a:defRPr kumimoji="1">
                          <a:solidFill>
                            <a:schemeClr val="bg1"/>
                          </a:solidFill>
                          <a:latin typeface="Arial" pitchFamily="34" charset="0"/>
                          <a:ea typeface="新細明體" pitchFamily="18" charset="-120"/>
                        </a:defRPr>
                      </a:lvl4pPr>
                      <a:lvl5pPr>
                        <a:spcBef>
                          <a:spcPct val="20000"/>
                        </a:spcBef>
                        <a:defRPr kumimoji="1">
                          <a:solidFill>
                            <a:schemeClr val="bg1"/>
                          </a:solidFill>
                          <a:latin typeface="Arial" pitchFamily="34" charset="0"/>
                          <a:ea typeface="新細明體" pitchFamily="18" charset="-120"/>
                        </a:defRPr>
                      </a:lvl5pPr>
                      <a:lvl6pPr fontAlgn="base">
                        <a:spcBef>
                          <a:spcPct val="20000"/>
                        </a:spcBef>
                        <a:spcAft>
                          <a:spcPct val="0"/>
                        </a:spcAft>
                        <a:defRPr kumimoji="1">
                          <a:solidFill>
                            <a:schemeClr val="bg1"/>
                          </a:solidFill>
                          <a:latin typeface="Arial" pitchFamily="34" charset="0"/>
                          <a:ea typeface="新細明體" pitchFamily="18" charset="-120"/>
                        </a:defRPr>
                      </a:lvl6pPr>
                      <a:lvl7pPr fontAlgn="base">
                        <a:spcBef>
                          <a:spcPct val="20000"/>
                        </a:spcBef>
                        <a:spcAft>
                          <a:spcPct val="0"/>
                        </a:spcAft>
                        <a:defRPr kumimoji="1">
                          <a:solidFill>
                            <a:schemeClr val="bg1"/>
                          </a:solidFill>
                          <a:latin typeface="Arial" pitchFamily="34" charset="0"/>
                          <a:ea typeface="新細明體" pitchFamily="18" charset="-120"/>
                        </a:defRPr>
                      </a:lvl7pPr>
                      <a:lvl8pPr fontAlgn="base">
                        <a:spcBef>
                          <a:spcPct val="20000"/>
                        </a:spcBef>
                        <a:spcAft>
                          <a:spcPct val="0"/>
                        </a:spcAft>
                        <a:defRPr kumimoji="1">
                          <a:solidFill>
                            <a:schemeClr val="bg1"/>
                          </a:solidFill>
                          <a:latin typeface="Arial" pitchFamily="34" charset="0"/>
                          <a:ea typeface="新細明體" pitchFamily="18" charset="-120"/>
                        </a:defRPr>
                      </a:lvl8pPr>
                      <a:lvl9pPr fontAlgn="base">
                        <a:spcBef>
                          <a:spcPct val="20000"/>
                        </a:spcBef>
                        <a:spcAft>
                          <a:spcPct val="0"/>
                        </a:spcAft>
                        <a:defRPr kumimoji="1">
                          <a:solidFill>
                            <a:schemeClr val="bg1"/>
                          </a:solidFill>
                          <a:latin typeface="Arial"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
                          <a:srgbClr val="FFFF99"/>
                        </a:buClr>
                        <a:buSzTx/>
                        <a:buFont typeface="Wingdings" pitchFamily="2" charset="2"/>
                        <a:buNone/>
                        <a:tabLst/>
                        <a:defRPr/>
                      </a:pPr>
                      <a:r>
                        <a:rPr kumimoji="1" lang="zh-TW" altLang="en-US" sz="1600" b="1" i="0" u="none" strike="noStrike" cap="none" normalizeH="0" baseline="0" dirty="0">
                          <a:ln>
                            <a:noFill/>
                          </a:ln>
                          <a:solidFill>
                            <a:schemeClr val="tx1"/>
                          </a:solidFill>
                          <a:effectLst/>
                          <a:latin typeface="Arial" pitchFamily="34" charset="0"/>
                          <a:ea typeface="標楷體" pitchFamily="65" charset="-120"/>
                        </a:rPr>
                        <a:t>子宮體</a:t>
                      </a:r>
                      <a:r>
                        <a:rPr kumimoji="1" lang="en-US" altLang="zh-TW" sz="1600" b="1" i="0" u="none" strike="noStrike" cap="none" normalizeH="0" baseline="0" dirty="0">
                          <a:ln>
                            <a:noFill/>
                          </a:ln>
                          <a:solidFill>
                            <a:schemeClr val="tx1"/>
                          </a:solidFill>
                          <a:effectLst/>
                          <a:latin typeface="Arial" pitchFamily="34" charset="0"/>
                          <a:ea typeface="標楷體" pitchFamily="65" charset="-120"/>
                        </a:rPr>
                        <a:t>(1,722)</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6"/>
                  </a:ext>
                </a:extLst>
              </a:tr>
              <a:tr h="408737">
                <a:tc>
                  <a:txBody>
                    <a:bodyPr/>
                    <a:lstStyle/>
                    <a:p>
                      <a:pPr algn="l"/>
                      <a:r>
                        <a:rPr lang="en-US" altLang="zh-TW" sz="1600" b="1" dirty="0">
                          <a:solidFill>
                            <a:schemeClr val="tx1"/>
                          </a:solidFill>
                        </a:rPr>
                        <a:t>4</a:t>
                      </a:r>
                      <a:endParaRPr lang="zh-TW" altLang="en-US" sz="1600" b="1" dirty="0">
                        <a:solidFill>
                          <a:schemeClr val="tx1"/>
                        </a:solidFill>
                      </a:endParaRPr>
                    </a:p>
                  </a:txBody>
                  <a:tcPr horzOverflow="overflow">
                    <a:lnL cap="flat">
                      <a:noFill/>
                    </a:lnL>
                    <a:lnR>
                      <a:noFill/>
                    </a:lnR>
                    <a:lnT>
                      <a:noFill/>
                    </a:lnT>
                    <a:lnB>
                      <a:noFill/>
                    </a:lnB>
                    <a:lnTlToBr>
                      <a:noFill/>
                    </a:lnTlToBr>
                    <a:lnBlToTr>
                      <a:noFill/>
                    </a:lnBlToTr>
                    <a:noFill/>
                  </a:tcPr>
                </a:tc>
                <a:tc>
                  <a:txBody>
                    <a:bodyPr/>
                    <a:lstStyle>
                      <a:lvl1pPr>
                        <a:spcBef>
                          <a:spcPct val="20000"/>
                        </a:spcBef>
                        <a:buClr>
                          <a:srgbClr val="FFFF99"/>
                        </a:buClr>
                        <a:buFont typeface="Wingdings" pitchFamily="2" charset="2"/>
                        <a:defRPr kumimoji="1" sz="2800">
                          <a:solidFill>
                            <a:schemeClr val="bg1"/>
                          </a:solidFill>
                          <a:latin typeface="Arial" pitchFamily="34" charset="0"/>
                          <a:ea typeface="新細明體" pitchFamily="18" charset="-120"/>
                        </a:defRPr>
                      </a:lvl1pPr>
                      <a:lvl2pPr>
                        <a:spcBef>
                          <a:spcPct val="20000"/>
                        </a:spcBef>
                        <a:defRPr kumimoji="1" sz="2400">
                          <a:solidFill>
                            <a:schemeClr val="bg1"/>
                          </a:solidFill>
                          <a:latin typeface="Arial" pitchFamily="34" charset="0"/>
                          <a:ea typeface="新細明體" pitchFamily="18" charset="-120"/>
                        </a:defRPr>
                      </a:lvl2pPr>
                      <a:lvl3pPr>
                        <a:spcBef>
                          <a:spcPct val="20000"/>
                        </a:spcBef>
                        <a:defRPr kumimoji="1" sz="2000">
                          <a:solidFill>
                            <a:schemeClr val="bg1"/>
                          </a:solidFill>
                          <a:latin typeface="Arial" pitchFamily="34" charset="0"/>
                          <a:ea typeface="新細明體" pitchFamily="18" charset="-120"/>
                        </a:defRPr>
                      </a:lvl3pPr>
                      <a:lvl4pPr>
                        <a:spcBef>
                          <a:spcPct val="20000"/>
                        </a:spcBef>
                        <a:defRPr kumimoji="1">
                          <a:solidFill>
                            <a:schemeClr val="bg1"/>
                          </a:solidFill>
                          <a:latin typeface="Arial" pitchFamily="34" charset="0"/>
                          <a:ea typeface="新細明體" pitchFamily="18" charset="-120"/>
                        </a:defRPr>
                      </a:lvl4pPr>
                      <a:lvl5pPr>
                        <a:spcBef>
                          <a:spcPct val="20000"/>
                        </a:spcBef>
                        <a:defRPr kumimoji="1">
                          <a:solidFill>
                            <a:schemeClr val="bg1"/>
                          </a:solidFill>
                          <a:latin typeface="Arial" pitchFamily="34" charset="0"/>
                          <a:ea typeface="新細明體" pitchFamily="18" charset="-120"/>
                        </a:defRPr>
                      </a:lvl5pPr>
                      <a:lvl6pPr fontAlgn="base">
                        <a:spcBef>
                          <a:spcPct val="20000"/>
                        </a:spcBef>
                        <a:spcAft>
                          <a:spcPct val="0"/>
                        </a:spcAft>
                        <a:defRPr kumimoji="1">
                          <a:solidFill>
                            <a:schemeClr val="bg1"/>
                          </a:solidFill>
                          <a:latin typeface="Arial" pitchFamily="34" charset="0"/>
                          <a:ea typeface="新細明體" pitchFamily="18" charset="-120"/>
                        </a:defRPr>
                      </a:lvl6pPr>
                      <a:lvl7pPr fontAlgn="base">
                        <a:spcBef>
                          <a:spcPct val="20000"/>
                        </a:spcBef>
                        <a:spcAft>
                          <a:spcPct val="0"/>
                        </a:spcAft>
                        <a:defRPr kumimoji="1">
                          <a:solidFill>
                            <a:schemeClr val="bg1"/>
                          </a:solidFill>
                          <a:latin typeface="Arial" pitchFamily="34" charset="0"/>
                          <a:ea typeface="新細明體" pitchFamily="18" charset="-120"/>
                        </a:defRPr>
                      </a:lvl7pPr>
                      <a:lvl8pPr fontAlgn="base">
                        <a:spcBef>
                          <a:spcPct val="20000"/>
                        </a:spcBef>
                        <a:spcAft>
                          <a:spcPct val="0"/>
                        </a:spcAft>
                        <a:defRPr kumimoji="1">
                          <a:solidFill>
                            <a:schemeClr val="bg1"/>
                          </a:solidFill>
                          <a:latin typeface="Arial" pitchFamily="34" charset="0"/>
                          <a:ea typeface="新細明體" pitchFamily="18" charset="-120"/>
                        </a:defRPr>
                      </a:lvl8pPr>
                      <a:lvl9pPr fontAlgn="base">
                        <a:spcBef>
                          <a:spcPct val="20000"/>
                        </a:spcBef>
                        <a:spcAft>
                          <a:spcPct val="0"/>
                        </a:spcAft>
                        <a:defRPr kumimoji="1">
                          <a:solidFill>
                            <a:schemeClr val="bg1"/>
                          </a:solidFill>
                          <a:latin typeface="Arial"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
                          <a:srgbClr val="FFFF99"/>
                        </a:buClr>
                        <a:buSzTx/>
                        <a:buFont typeface="Wingdings" pitchFamily="2" charset="2"/>
                        <a:buNone/>
                        <a:tabLst/>
                        <a:defRPr/>
                      </a:pPr>
                      <a:r>
                        <a:rPr kumimoji="1" lang="zh-TW" altLang="en-US" sz="1600" b="1" i="0" u="none" strike="noStrike" cap="none" normalizeH="0" baseline="0" dirty="0">
                          <a:ln>
                            <a:noFill/>
                          </a:ln>
                          <a:solidFill>
                            <a:schemeClr val="tx1"/>
                          </a:solidFill>
                          <a:effectLst/>
                          <a:latin typeface="Arial" pitchFamily="34" charset="0"/>
                          <a:ea typeface="標楷體" pitchFamily="65" charset="-120"/>
                        </a:rPr>
                        <a:t>子宮頸</a:t>
                      </a:r>
                      <a:r>
                        <a:rPr kumimoji="1" lang="en-US" altLang="zh-TW" sz="1600" b="1" i="0" u="none" strike="noStrike" cap="none" normalizeH="0" baseline="0" dirty="0">
                          <a:ln>
                            <a:noFill/>
                          </a:ln>
                          <a:solidFill>
                            <a:schemeClr val="tx1"/>
                          </a:solidFill>
                          <a:effectLst/>
                          <a:latin typeface="Arial" pitchFamily="34" charset="0"/>
                          <a:ea typeface="標楷體" pitchFamily="65" charset="-120"/>
                        </a:rPr>
                        <a:t>(1,673)</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7"/>
                  </a:ext>
                </a:extLst>
              </a:tr>
              <a:tr h="407217">
                <a:tc>
                  <a:txBody>
                    <a:bodyPr/>
                    <a:lstStyle/>
                    <a:p>
                      <a:pPr algn="l"/>
                      <a:r>
                        <a:rPr lang="en-US" altLang="zh-TW" sz="1600" b="1" dirty="0">
                          <a:solidFill>
                            <a:schemeClr val="tx1"/>
                          </a:solidFill>
                        </a:rPr>
                        <a:t>3</a:t>
                      </a:r>
                      <a:endParaRPr lang="zh-TW" altLang="en-US" sz="1600" b="1" dirty="0">
                        <a:solidFill>
                          <a:schemeClr val="tx1"/>
                        </a:solidFill>
                      </a:endParaRPr>
                    </a:p>
                  </a:txBody>
                  <a:tcPr horzOverflow="overflow">
                    <a:lnL cap="flat">
                      <a:noFill/>
                    </a:lnL>
                    <a:lnR>
                      <a:noFill/>
                    </a:lnR>
                    <a:lnT>
                      <a:noFill/>
                    </a:lnT>
                    <a:lnB>
                      <a:noFill/>
                    </a:lnB>
                    <a:lnTlToBr>
                      <a:noFill/>
                    </a:lnTlToBr>
                    <a:lnBlToTr>
                      <a:noFill/>
                    </a:lnBlToTr>
                    <a:noFill/>
                  </a:tcPr>
                </a:tc>
                <a:tc>
                  <a:txBody>
                    <a:bodyPr/>
                    <a:lstStyle>
                      <a:lvl1pPr>
                        <a:spcBef>
                          <a:spcPct val="20000"/>
                        </a:spcBef>
                        <a:buClr>
                          <a:srgbClr val="FFFF99"/>
                        </a:buClr>
                        <a:buFont typeface="Wingdings" pitchFamily="2" charset="2"/>
                        <a:defRPr kumimoji="1" sz="2800">
                          <a:solidFill>
                            <a:schemeClr val="bg1"/>
                          </a:solidFill>
                          <a:latin typeface="Arial" pitchFamily="34" charset="0"/>
                          <a:ea typeface="新細明體" pitchFamily="18" charset="-120"/>
                        </a:defRPr>
                      </a:lvl1pPr>
                      <a:lvl2pPr>
                        <a:spcBef>
                          <a:spcPct val="20000"/>
                        </a:spcBef>
                        <a:defRPr kumimoji="1" sz="2400">
                          <a:solidFill>
                            <a:schemeClr val="bg1"/>
                          </a:solidFill>
                          <a:latin typeface="Arial" pitchFamily="34" charset="0"/>
                          <a:ea typeface="新細明體" pitchFamily="18" charset="-120"/>
                        </a:defRPr>
                      </a:lvl2pPr>
                      <a:lvl3pPr>
                        <a:spcBef>
                          <a:spcPct val="20000"/>
                        </a:spcBef>
                        <a:defRPr kumimoji="1" sz="2000">
                          <a:solidFill>
                            <a:schemeClr val="bg1"/>
                          </a:solidFill>
                          <a:latin typeface="Arial" pitchFamily="34" charset="0"/>
                          <a:ea typeface="新細明體" pitchFamily="18" charset="-120"/>
                        </a:defRPr>
                      </a:lvl3pPr>
                      <a:lvl4pPr>
                        <a:spcBef>
                          <a:spcPct val="20000"/>
                        </a:spcBef>
                        <a:defRPr kumimoji="1">
                          <a:solidFill>
                            <a:schemeClr val="bg1"/>
                          </a:solidFill>
                          <a:latin typeface="Arial" pitchFamily="34" charset="0"/>
                          <a:ea typeface="新細明體" pitchFamily="18" charset="-120"/>
                        </a:defRPr>
                      </a:lvl4pPr>
                      <a:lvl5pPr>
                        <a:spcBef>
                          <a:spcPct val="20000"/>
                        </a:spcBef>
                        <a:defRPr kumimoji="1">
                          <a:solidFill>
                            <a:schemeClr val="bg1"/>
                          </a:solidFill>
                          <a:latin typeface="Arial" pitchFamily="34" charset="0"/>
                          <a:ea typeface="新細明體" pitchFamily="18" charset="-120"/>
                        </a:defRPr>
                      </a:lvl5pPr>
                      <a:lvl6pPr fontAlgn="base">
                        <a:spcBef>
                          <a:spcPct val="20000"/>
                        </a:spcBef>
                        <a:spcAft>
                          <a:spcPct val="0"/>
                        </a:spcAft>
                        <a:defRPr kumimoji="1">
                          <a:solidFill>
                            <a:schemeClr val="bg1"/>
                          </a:solidFill>
                          <a:latin typeface="Arial" pitchFamily="34" charset="0"/>
                          <a:ea typeface="新細明體" pitchFamily="18" charset="-120"/>
                        </a:defRPr>
                      </a:lvl6pPr>
                      <a:lvl7pPr fontAlgn="base">
                        <a:spcBef>
                          <a:spcPct val="20000"/>
                        </a:spcBef>
                        <a:spcAft>
                          <a:spcPct val="0"/>
                        </a:spcAft>
                        <a:defRPr kumimoji="1">
                          <a:solidFill>
                            <a:schemeClr val="bg1"/>
                          </a:solidFill>
                          <a:latin typeface="Arial" pitchFamily="34" charset="0"/>
                          <a:ea typeface="新細明體" pitchFamily="18" charset="-120"/>
                        </a:defRPr>
                      </a:lvl7pPr>
                      <a:lvl8pPr fontAlgn="base">
                        <a:spcBef>
                          <a:spcPct val="20000"/>
                        </a:spcBef>
                        <a:spcAft>
                          <a:spcPct val="0"/>
                        </a:spcAft>
                        <a:defRPr kumimoji="1">
                          <a:solidFill>
                            <a:schemeClr val="bg1"/>
                          </a:solidFill>
                          <a:latin typeface="Arial" pitchFamily="34" charset="0"/>
                          <a:ea typeface="新細明體" pitchFamily="18" charset="-120"/>
                        </a:defRPr>
                      </a:lvl8pPr>
                      <a:lvl9pPr fontAlgn="base">
                        <a:spcBef>
                          <a:spcPct val="20000"/>
                        </a:spcBef>
                        <a:spcAft>
                          <a:spcPct val="0"/>
                        </a:spcAft>
                        <a:defRPr kumimoji="1">
                          <a:solidFill>
                            <a:schemeClr val="bg1"/>
                          </a:solidFill>
                          <a:latin typeface="Arial"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
                          <a:srgbClr val="FFFF99"/>
                        </a:buClr>
                        <a:buSzTx/>
                        <a:buFont typeface="Wingdings" pitchFamily="2" charset="2"/>
                        <a:buNone/>
                        <a:tabLst/>
                        <a:defRPr/>
                      </a:pPr>
                      <a:r>
                        <a:rPr kumimoji="1" lang="zh-TW" altLang="en-US" sz="1600" b="1" i="0" u="none" strike="noStrike" cap="none" normalizeH="0" baseline="0" dirty="0">
                          <a:ln>
                            <a:noFill/>
                          </a:ln>
                          <a:solidFill>
                            <a:schemeClr val="tx1"/>
                          </a:solidFill>
                          <a:effectLst/>
                          <a:latin typeface="Arial" pitchFamily="34" charset="0"/>
                          <a:ea typeface="標楷體" pitchFamily="65" charset="-120"/>
                        </a:rPr>
                        <a:t>卵巢 </a:t>
                      </a:r>
                      <a:r>
                        <a:rPr kumimoji="1" lang="en-US" altLang="zh-TW" sz="1600" b="1" i="0" u="none" strike="noStrike" cap="none" normalizeH="0" baseline="0" dirty="0">
                          <a:ln>
                            <a:noFill/>
                          </a:ln>
                          <a:solidFill>
                            <a:schemeClr val="tx1"/>
                          </a:solidFill>
                          <a:effectLst/>
                          <a:latin typeface="Arial" pitchFamily="34" charset="0"/>
                          <a:ea typeface="標楷體" pitchFamily="65" charset="-120"/>
                        </a:rPr>
                        <a:t>(1,240</a:t>
                      </a:r>
                      <a:r>
                        <a:rPr kumimoji="1" lang="zh-TW" altLang="en-US" sz="1600" b="1" i="0" u="none" strike="noStrike" cap="none" normalizeH="0" baseline="0" dirty="0">
                          <a:ln>
                            <a:noFill/>
                          </a:ln>
                          <a:solidFill>
                            <a:schemeClr val="tx1"/>
                          </a:solidFill>
                          <a:effectLst/>
                          <a:latin typeface="Arial" pitchFamily="34" charset="0"/>
                          <a:ea typeface="標楷體" pitchFamily="65" charset="-120"/>
                        </a:rPr>
                        <a:t>人</a:t>
                      </a:r>
                      <a:r>
                        <a:rPr kumimoji="1" lang="en-US" altLang="zh-TW" sz="1600" b="1" i="0" u="none" strike="noStrike" cap="none" normalizeH="0" baseline="0" dirty="0">
                          <a:ln>
                            <a:noFill/>
                          </a:ln>
                          <a:solidFill>
                            <a:schemeClr val="tx1"/>
                          </a:solidFill>
                          <a:effectLst/>
                          <a:latin typeface="Arial" pitchFamily="34" charset="0"/>
                          <a:ea typeface="標楷體" pitchFamily="65" charset="-120"/>
                        </a:rPr>
                        <a:t>)</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8"/>
                  </a:ext>
                </a:extLst>
              </a:tr>
              <a:tr h="407217">
                <a:tc>
                  <a:txBody>
                    <a:bodyPr/>
                    <a:lstStyle/>
                    <a:p>
                      <a:pPr algn="l"/>
                      <a:r>
                        <a:rPr lang="en-US" altLang="zh-TW" sz="1600" b="1" dirty="0">
                          <a:solidFill>
                            <a:schemeClr val="tx1"/>
                          </a:solidFill>
                        </a:rPr>
                        <a:t>3</a:t>
                      </a:r>
                      <a:endParaRPr lang="zh-TW" altLang="en-US" sz="1600" b="1" dirty="0">
                        <a:solidFill>
                          <a:schemeClr val="tx1"/>
                        </a:solidFill>
                      </a:endParaRPr>
                    </a:p>
                  </a:txBody>
                  <a:tcPr horzOverflow="overflow">
                    <a:lnL cap="flat">
                      <a:noFill/>
                    </a:lnL>
                    <a:lnR>
                      <a:noFill/>
                    </a:lnR>
                    <a:lnT>
                      <a:noFill/>
                    </a:lnT>
                    <a:lnB>
                      <a:noFill/>
                    </a:lnB>
                    <a:lnTlToBr>
                      <a:noFill/>
                    </a:lnTlToBr>
                    <a:lnBlToTr>
                      <a:noFill/>
                    </a:lnBlToTr>
                    <a:noFill/>
                  </a:tcPr>
                </a:tc>
                <a:tc>
                  <a:txBody>
                    <a:bodyPr/>
                    <a:lstStyle>
                      <a:lvl1pPr>
                        <a:spcBef>
                          <a:spcPct val="20000"/>
                        </a:spcBef>
                        <a:buClr>
                          <a:srgbClr val="FFFF99"/>
                        </a:buClr>
                        <a:buFont typeface="Wingdings" pitchFamily="2" charset="2"/>
                        <a:defRPr kumimoji="1" sz="2800">
                          <a:solidFill>
                            <a:schemeClr val="bg1"/>
                          </a:solidFill>
                          <a:latin typeface="Arial" pitchFamily="34" charset="0"/>
                          <a:ea typeface="新細明體" pitchFamily="18" charset="-120"/>
                        </a:defRPr>
                      </a:lvl1pPr>
                      <a:lvl2pPr>
                        <a:spcBef>
                          <a:spcPct val="20000"/>
                        </a:spcBef>
                        <a:defRPr kumimoji="1" sz="2400">
                          <a:solidFill>
                            <a:schemeClr val="bg1"/>
                          </a:solidFill>
                          <a:latin typeface="Arial" pitchFamily="34" charset="0"/>
                          <a:ea typeface="新細明體" pitchFamily="18" charset="-120"/>
                        </a:defRPr>
                      </a:lvl2pPr>
                      <a:lvl3pPr>
                        <a:spcBef>
                          <a:spcPct val="20000"/>
                        </a:spcBef>
                        <a:defRPr kumimoji="1" sz="2000">
                          <a:solidFill>
                            <a:schemeClr val="bg1"/>
                          </a:solidFill>
                          <a:latin typeface="Arial" pitchFamily="34" charset="0"/>
                          <a:ea typeface="新細明體" pitchFamily="18" charset="-120"/>
                        </a:defRPr>
                      </a:lvl3pPr>
                      <a:lvl4pPr>
                        <a:spcBef>
                          <a:spcPct val="20000"/>
                        </a:spcBef>
                        <a:defRPr kumimoji="1">
                          <a:solidFill>
                            <a:schemeClr val="bg1"/>
                          </a:solidFill>
                          <a:latin typeface="Arial" pitchFamily="34" charset="0"/>
                          <a:ea typeface="新細明體" pitchFamily="18" charset="-120"/>
                        </a:defRPr>
                      </a:lvl4pPr>
                      <a:lvl5pPr>
                        <a:spcBef>
                          <a:spcPct val="20000"/>
                        </a:spcBef>
                        <a:defRPr kumimoji="1">
                          <a:solidFill>
                            <a:schemeClr val="bg1"/>
                          </a:solidFill>
                          <a:latin typeface="Arial" pitchFamily="34" charset="0"/>
                          <a:ea typeface="新細明體" pitchFamily="18" charset="-120"/>
                        </a:defRPr>
                      </a:lvl5pPr>
                      <a:lvl6pPr fontAlgn="base">
                        <a:spcBef>
                          <a:spcPct val="20000"/>
                        </a:spcBef>
                        <a:spcAft>
                          <a:spcPct val="0"/>
                        </a:spcAft>
                        <a:defRPr kumimoji="1">
                          <a:solidFill>
                            <a:schemeClr val="bg1"/>
                          </a:solidFill>
                          <a:latin typeface="Arial" pitchFamily="34" charset="0"/>
                          <a:ea typeface="新細明體" pitchFamily="18" charset="-120"/>
                        </a:defRPr>
                      </a:lvl6pPr>
                      <a:lvl7pPr fontAlgn="base">
                        <a:spcBef>
                          <a:spcPct val="20000"/>
                        </a:spcBef>
                        <a:spcAft>
                          <a:spcPct val="0"/>
                        </a:spcAft>
                        <a:defRPr kumimoji="1">
                          <a:solidFill>
                            <a:schemeClr val="bg1"/>
                          </a:solidFill>
                          <a:latin typeface="Arial" pitchFamily="34" charset="0"/>
                          <a:ea typeface="新細明體" pitchFamily="18" charset="-120"/>
                        </a:defRPr>
                      </a:lvl7pPr>
                      <a:lvl8pPr fontAlgn="base">
                        <a:spcBef>
                          <a:spcPct val="20000"/>
                        </a:spcBef>
                        <a:spcAft>
                          <a:spcPct val="0"/>
                        </a:spcAft>
                        <a:defRPr kumimoji="1">
                          <a:solidFill>
                            <a:schemeClr val="bg1"/>
                          </a:solidFill>
                          <a:latin typeface="Arial" pitchFamily="34" charset="0"/>
                          <a:ea typeface="新細明體" pitchFamily="18" charset="-120"/>
                        </a:defRPr>
                      </a:lvl8pPr>
                      <a:lvl9pPr fontAlgn="base">
                        <a:spcBef>
                          <a:spcPct val="20000"/>
                        </a:spcBef>
                        <a:spcAft>
                          <a:spcPct val="0"/>
                        </a:spcAft>
                        <a:defRPr kumimoji="1">
                          <a:solidFill>
                            <a:schemeClr val="bg1"/>
                          </a:solidFill>
                          <a:latin typeface="Arial"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
                          <a:srgbClr val="FFFF99"/>
                        </a:buClr>
                        <a:buSzTx/>
                        <a:buFont typeface="Wingdings" pitchFamily="2" charset="2"/>
                        <a:buNone/>
                        <a:tabLst/>
                        <a:defRPr/>
                      </a:pPr>
                      <a:r>
                        <a:rPr kumimoji="1" lang="zh-TW" altLang="en-US" sz="1600" b="1" i="0" u="none" strike="noStrike" cap="none" normalizeH="0" baseline="0" dirty="0">
                          <a:ln>
                            <a:noFill/>
                          </a:ln>
                          <a:solidFill>
                            <a:schemeClr val="tx1"/>
                          </a:solidFill>
                          <a:effectLst/>
                          <a:latin typeface="Arial" pitchFamily="34" charset="0"/>
                          <a:ea typeface="標楷體" pitchFamily="65" charset="-120"/>
                        </a:rPr>
                        <a:t>胃</a:t>
                      </a:r>
                      <a:r>
                        <a:rPr kumimoji="1" lang="en-US" altLang="zh-TW" sz="1600" b="1" i="0" u="none" strike="noStrike" cap="none" normalizeH="0" baseline="0" dirty="0">
                          <a:ln>
                            <a:noFill/>
                          </a:ln>
                          <a:solidFill>
                            <a:schemeClr val="tx1"/>
                          </a:solidFill>
                          <a:effectLst/>
                          <a:latin typeface="Arial" pitchFamily="34" charset="0"/>
                          <a:ea typeface="標楷體" pitchFamily="65" charset="-120"/>
                        </a:rPr>
                        <a:t>(1,394)</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9"/>
                  </a:ext>
                </a:extLst>
              </a:tr>
              <a:tr h="407217">
                <a:tc>
                  <a:txBody>
                    <a:bodyPr/>
                    <a:lstStyle/>
                    <a:p>
                      <a:pPr algn="l"/>
                      <a:r>
                        <a:rPr lang="en-US" altLang="zh-TW" sz="1600" b="1" dirty="0">
                          <a:solidFill>
                            <a:schemeClr val="tx1"/>
                          </a:solidFill>
                        </a:rPr>
                        <a:t>3</a:t>
                      </a:r>
                      <a:endParaRPr lang="zh-TW" altLang="en-US" sz="1600" b="1" dirty="0">
                        <a:solidFill>
                          <a:schemeClr val="tx1"/>
                        </a:solidFill>
                      </a:endParaRPr>
                    </a:p>
                  </a:txBody>
                  <a:tcPr horzOverflow="overflow">
                    <a:lnL cap="flat">
                      <a:noFill/>
                    </a:lnL>
                    <a:lnR>
                      <a:noFill/>
                    </a:lnR>
                    <a:lnT>
                      <a:noFill/>
                    </a:lnT>
                    <a:lnB>
                      <a:noFill/>
                    </a:lnB>
                    <a:lnTlToBr>
                      <a:noFill/>
                    </a:lnTlToBr>
                    <a:lnBlToTr>
                      <a:noFill/>
                    </a:lnBlToTr>
                    <a:noFill/>
                  </a:tcPr>
                </a:tc>
                <a:tc>
                  <a:txBody>
                    <a:bodyPr/>
                    <a:lstStyle>
                      <a:lvl1pPr>
                        <a:spcBef>
                          <a:spcPct val="20000"/>
                        </a:spcBef>
                        <a:buClr>
                          <a:srgbClr val="FFFF99"/>
                        </a:buClr>
                        <a:buFont typeface="Wingdings" pitchFamily="2" charset="2"/>
                        <a:defRPr kumimoji="1" sz="2800">
                          <a:solidFill>
                            <a:schemeClr val="bg1"/>
                          </a:solidFill>
                          <a:latin typeface="Arial" pitchFamily="34" charset="0"/>
                          <a:ea typeface="新細明體" pitchFamily="18" charset="-120"/>
                        </a:defRPr>
                      </a:lvl1pPr>
                      <a:lvl2pPr>
                        <a:spcBef>
                          <a:spcPct val="20000"/>
                        </a:spcBef>
                        <a:defRPr kumimoji="1" sz="2400">
                          <a:solidFill>
                            <a:schemeClr val="bg1"/>
                          </a:solidFill>
                          <a:latin typeface="Arial" pitchFamily="34" charset="0"/>
                          <a:ea typeface="新細明體" pitchFamily="18" charset="-120"/>
                        </a:defRPr>
                      </a:lvl2pPr>
                      <a:lvl3pPr>
                        <a:spcBef>
                          <a:spcPct val="20000"/>
                        </a:spcBef>
                        <a:defRPr kumimoji="1" sz="2000">
                          <a:solidFill>
                            <a:schemeClr val="bg1"/>
                          </a:solidFill>
                          <a:latin typeface="Arial" pitchFamily="34" charset="0"/>
                          <a:ea typeface="新細明體" pitchFamily="18" charset="-120"/>
                        </a:defRPr>
                      </a:lvl3pPr>
                      <a:lvl4pPr>
                        <a:spcBef>
                          <a:spcPct val="20000"/>
                        </a:spcBef>
                        <a:defRPr kumimoji="1">
                          <a:solidFill>
                            <a:schemeClr val="bg1"/>
                          </a:solidFill>
                          <a:latin typeface="Arial" pitchFamily="34" charset="0"/>
                          <a:ea typeface="新細明體" pitchFamily="18" charset="-120"/>
                        </a:defRPr>
                      </a:lvl4pPr>
                      <a:lvl5pPr>
                        <a:spcBef>
                          <a:spcPct val="20000"/>
                        </a:spcBef>
                        <a:defRPr kumimoji="1">
                          <a:solidFill>
                            <a:schemeClr val="bg1"/>
                          </a:solidFill>
                          <a:latin typeface="Arial" pitchFamily="34" charset="0"/>
                          <a:ea typeface="新細明體" pitchFamily="18" charset="-120"/>
                        </a:defRPr>
                      </a:lvl5pPr>
                      <a:lvl6pPr fontAlgn="base">
                        <a:spcBef>
                          <a:spcPct val="20000"/>
                        </a:spcBef>
                        <a:spcAft>
                          <a:spcPct val="0"/>
                        </a:spcAft>
                        <a:defRPr kumimoji="1">
                          <a:solidFill>
                            <a:schemeClr val="bg1"/>
                          </a:solidFill>
                          <a:latin typeface="Arial" pitchFamily="34" charset="0"/>
                          <a:ea typeface="新細明體" pitchFamily="18" charset="-120"/>
                        </a:defRPr>
                      </a:lvl6pPr>
                      <a:lvl7pPr fontAlgn="base">
                        <a:spcBef>
                          <a:spcPct val="20000"/>
                        </a:spcBef>
                        <a:spcAft>
                          <a:spcPct val="0"/>
                        </a:spcAft>
                        <a:defRPr kumimoji="1">
                          <a:solidFill>
                            <a:schemeClr val="bg1"/>
                          </a:solidFill>
                          <a:latin typeface="Arial" pitchFamily="34" charset="0"/>
                          <a:ea typeface="新細明體" pitchFamily="18" charset="-120"/>
                        </a:defRPr>
                      </a:lvl7pPr>
                      <a:lvl8pPr fontAlgn="base">
                        <a:spcBef>
                          <a:spcPct val="20000"/>
                        </a:spcBef>
                        <a:spcAft>
                          <a:spcPct val="0"/>
                        </a:spcAft>
                        <a:defRPr kumimoji="1">
                          <a:solidFill>
                            <a:schemeClr val="bg1"/>
                          </a:solidFill>
                          <a:latin typeface="Arial" pitchFamily="34" charset="0"/>
                          <a:ea typeface="新細明體" pitchFamily="18" charset="-120"/>
                        </a:defRPr>
                      </a:lvl8pPr>
                      <a:lvl9pPr fontAlgn="base">
                        <a:spcBef>
                          <a:spcPct val="20000"/>
                        </a:spcBef>
                        <a:spcAft>
                          <a:spcPct val="0"/>
                        </a:spcAft>
                        <a:defRPr kumimoji="1">
                          <a:solidFill>
                            <a:schemeClr val="bg1"/>
                          </a:solidFill>
                          <a:latin typeface="Arial"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
                          <a:srgbClr val="FFFF99"/>
                        </a:buClr>
                        <a:buSzTx/>
                        <a:buFont typeface="Wingdings" pitchFamily="2" charset="2"/>
                        <a:buNone/>
                        <a:tabLst/>
                        <a:defRPr/>
                      </a:pPr>
                      <a:r>
                        <a:rPr kumimoji="1" lang="zh-TW" altLang="en-US" sz="1600" b="1" i="0" u="none" strike="noStrike" cap="none" normalizeH="0" baseline="0" dirty="0">
                          <a:ln>
                            <a:noFill/>
                          </a:ln>
                          <a:solidFill>
                            <a:schemeClr val="tx1"/>
                          </a:solidFill>
                          <a:effectLst/>
                          <a:latin typeface="Arial" pitchFamily="34" charset="0"/>
                          <a:ea typeface="標楷體" pitchFamily="65" charset="-120"/>
                        </a:rPr>
                        <a:t>皮膚</a:t>
                      </a:r>
                      <a:r>
                        <a:rPr kumimoji="1" lang="en-US" altLang="zh-TW" sz="1600" b="1" i="0" u="none" strike="noStrike" cap="none" normalizeH="0" baseline="0" dirty="0">
                          <a:ln>
                            <a:noFill/>
                          </a:ln>
                          <a:solidFill>
                            <a:schemeClr val="tx1"/>
                          </a:solidFill>
                          <a:effectLst/>
                          <a:latin typeface="Arial" pitchFamily="34" charset="0"/>
                          <a:ea typeface="標楷體" pitchFamily="65" charset="-120"/>
                        </a:rPr>
                        <a:t>(1,395)</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10"/>
                  </a:ext>
                </a:extLst>
              </a:tr>
              <a:tr h="407217">
                <a:tc>
                  <a:txBody>
                    <a:bodyPr/>
                    <a:lstStyle/>
                    <a:p>
                      <a:pPr algn="l"/>
                      <a:r>
                        <a:rPr lang="en-US" altLang="zh-TW" sz="1600" b="1" dirty="0">
                          <a:solidFill>
                            <a:schemeClr val="tx1"/>
                          </a:solidFill>
                        </a:rPr>
                        <a:t>19</a:t>
                      </a:r>
                      <a:endParaRPr lang="zh-TW" altLang="en-US" sz="1600" b="1" dirty="0">
                        <a:solidFill>
                          <a:schemeClr val="tx1"/>
                        </a:solidFill>
                      </a:endParaRPr>
                    </a:p>
                  </a:txBody>
                  <a:tcPr horzOverflow="overflow">
                    <a:lnL cap="flat">
                      <a:noFill/>
                    </a:lnL>
                    <a:lnR>
                      <a:noFill/>
                    </a:lnR>
                    <a:lnT>
                      <a:noFill/>
                    </a:lnT>
                    <a:lnB>
                      <a:noFill/>
                    </a:lnB>
                    <a:lnTlToBr>
                      <a:noFill/>
                    </a:lnTlToBr>
                    <a:lnBlToTr>
                      <a:noFill/>
                    </a:lnBlToTr>
                    <a:noFill/>
                  </a:tcPr>
                </a:tc>
                <a:tc>
                  <a:txBody>
                    <a:bodyPr/>
                    <a:lstStyle>
                      <a:lvl1pPr>
                        <a:spcBef>
                          <a:spcPct val="20000"/>
                        </a:spcBef>
                        <a:buClr>
                          <a:srgbClr val="FFFF99"/>
                        </a:buClr>
                        <a:buFont typeface="Wingdings" pitchFamily="2" charset="2"/>
                        <a:defRPr kumimoji="1" sz="2800">
                          <a:solidFill>
                            <a:schemeClr val="bg1"/>
                          </a:solidFill>
                          <a:latin typeface="Arial" pitchFamily="34" charset="0"/>
                          <a:ea typeface="新細明體" pitchFamily="18" charset="-120"/>
                        </a:defRPr>
                      </a:lvl1pPr>
                      <a:lvl2pPr>
                        <a:spcBef>
                          <a:spcPct val="20000"/>
                        </a:spcBef>
                        <a:defRPr kumimoji="1" sz="2400">
                          <a:solidFill>
                            <a:schemeClr val="bg1"/>
                          </a:solidFill>
                          <a:latin typeface="Arial" pitchFamily="34" charset="0"/>
                          <a:ea typeface="新細明體" pitchFamily="18" charset="-120"/>
                        </a:defRPr>
                      </a:lvl2pPr>
                      <a:lvl3pPr>
                        <a:spcBef>
                          <a:spcPct val="20000"/>
                        </a:spcBef>
                        <a:defRPr kumimoji="1" sz="2000">
                          <a:solidFill>
                            <a:schemeClr val="bg1"/>
                          </a:solidFill>
                          <a:latin typeface="Arial" pitchFamily="34" charset="0"/>
                          <a:ea typeface="新細明體" pitchFamily="18" charset="-120"/>
                        </a:defRPr>
                      </a:lvl3pPr>
                      <a:lvl4pPr>
                        <a:spcBef>
                          <a:spcPct val="20000"/>
                        </a:spcBef>
                        <a:defRPr kumimoji="1">
                          <a:solidFill>
                            <a:schemeClr val="bg1"/>
                          </a:solidFill>
                          <a:latin typeface="Arial" pitchFamily="34" charset="0"/>
                          <a:ea typeface="新細明體" pitchFamily="18" charset="-120"/>
                        </a:defRPr>
                      </a:lvl4pPr>
                      <a:lvl5pPr>
                        <a:spcBef>
                          <a:spcPct val="20000"/>
                        </a:spcBef>
                        <a:defRPr kumimoji="1">
                          <a:solidFill>
                            <a:schemeClr val="bg1"/>
                          </a:solidFill>
                          <a:latin typeface="Arial" pitchFamily="34" charset="0"/>
                          <a:ea typeface="新細明體" pitchFamily="18" charset="-120"/>
                        </a:defRPr>
                      </a:lvl5pPr>
                      <a:lvl6pPr fontAlgn="base">
                        <a:spcBef>
                          <a:spcPct val="20000"/>
                        </a:spcBef>
                        <a:spcAft>
                          <a:spcPct val="0"/>
                        </a:spcAft>
                        <a:defRPr kumimoji="1">
                          <a:solidFill>
                            <a:schemeClr val="bg1"/>
                          </a:solidFill>
                          <a:latin typeface="Arial" pitchFamily="34" charset="0"/>
                          <a:ea typeface="新細明體" pitchFamily="18" charset="-120"/>
                        </a:defRPr>
                      </a:lvl6pPr>
                      <a:lvl7pPr fontAlgn="base">
                        <a:spcBef>
                          <a:spcPct val="20000"/>
                        </a:spcBef>
                        <a:spcAft>
                          <a:spcPct val="0"/>
                        </a:spcAft>
                        <a:defRPr kumimoji="1">
                          <a:solidFill>
                            <a:schemeClr val="bg1"/>
                          </a:solidFill>
                          <a:latin typeface="Arial" pitchFamily="34" charset="0"/>
                          <a:ea typeface="新細明體" pitchFamily="18" charset="-120"/>
                        </a:defRPr>
                      </a:lvl7pPr>
                      <a:lvl8pPr fontAlgn="base">
                        <a:spcBef>
                          <a:spcPct val="20000"/>
                        </a:spcBef>
                        <a:spcAft>
                          <a:spcPct val="0"/>
                        </a:spcAft>
                        <a:defRPr kumimoji="1">
                          <a:solidFill>
                            <a:schemeClr val="bg1"/>
                          </a:solidFill>
                          <a:latin typeface="Arial" pitchFamily="34" charset="0"/>
                          <a:ea typeface="新細明體" pitchFamily="18" charset="-120"/>
                        </a:defRPr>
                      </a:lvl8pPr>
                      <a:lvl9pPr fontAlgn="base">
                        <a:spcBef>
                          <a:spcPct val="20000"/>
                        </a:spcBef>
                        <a:spcAft>
                          <a:spcPct val="0"/>
                        </a:spcAft>
                        <a:defRPr kumimoji="1">
                          <a:solidFill>
                            <a:schemeClr val="bg1"/>
                          </a:solidFill>
                          <a:latin typeface="Arial"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
                          <a:srgbClr val="FFFF99"/>
                        </a:buClr>
                        <a:buSzTx/>
                        <a:buFont typeface="Wingdings" pitchFamily="2" charset="2"/>
                        <a:buNone/>
                        <a:tabLst/>
                      </a:pPr>
                      <a:r>
                        <a:rPr kumimoji="1" lang="zh-TW" altLang="en-US" sz="1600" b="1" i="0" u="none" strike="noStrike" cap="none" normalizeH="0" baseline="0" dirty="0">
                          <a:ln>
                            <a:noFill/>
                          </a:ln>
                          <a:solidFill>
                            <a:schemeClr val="tx1"/>
                          </a:solidFill>
                          <a:effectLst/>
                          <a:latin typeface="Arial" pitchFamily="34" charset="0"/>
                          <a:ea typeface="標楷體" pitchFamily="65" charset="-120"/>
                        </a:rPr>
                        <a:t>其他癌症</a:t>
                      </a:r>
                      <a:r>
                        <a:rPr kumimoji="1" lang="en-US" altLang="zh-TW" sz="1600" b="1" i="0" u="none" strike="noStrike" cap="none" normalizeH="0" baseline="0" dirty="0">
                          <a:ln>
                            <a:noFill/>
                          </a:ln>
                          <a:solidFill>
                            <a:schemeClr val="tx1"/>
                          </a:solidFill>
                          <a:effectLst/>
                          <a:latin typeface="Arial" pitchFamily="34" charset="0"/>
                          <a:ea typeface="標楷體" pitchFamily="65" charset="-120"/>
                        </a:rPr>
                        <a:t>(7,843)</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11"/>
                  </a:ext>
                </a:extLst>
              </a:tr>
              <a:tr h="408737">
                <a:tc gridSpan="2">
                  <a:txBody>
                    <a:bodyPr/>
                    <a:lstStyle>
                      <a:lvl1pPr>
                        <a:spcBef>
                          <a:spcPct val="20000"/>
                        </a:spcBef>
                        <a:buClr>
                          <a:srgbClr val="FFFF99"/>
                        </a:buClr>
                        <a:buFont typeface="Wingdings" pitchFamily="2" charset="2"/>
                        <a:defRPr kumimoji="1" sz="2800">
                          <a:solidFill>
                            <a:schemeClr val="bg1"/>
                          </a:solidFill>
                          <a:latin typeface="Arial" pitchFamily="34" charset="0"/>
                          <a:ea typeface="新細明體" pitchFamily="18" charset="-120"/>
                        </a:defRPr>
                      </a:lvl1pPr>
                      <a:lvl2pPr>
                        <a:spcBef>
                          <a:spcPct val="20000"/>
                        </a:spcBef>
                        <a:defRPr kumimoji="1" sz="2400">
                          <a:solidFill>
                            <a:schemeClr val="bg1"/>
                          </a:solidFill>
                          <a:latin typeface="Arial" pitchFamily="34" charset="0"/>
                          <a:ea typeface="新細明體" pitchFamily="18" charset="-120"/>
                        </a:defRPr>
                      </a:lvl2pPr>
                      <a:lvl3pPr>
                        <a:spcBef>
                          <a:spcPct val="20000"/>
                        </a:spcBef>
                        <a:defRPr kumimoji="1" sz="2000">
                          <a:solidFill>
                            <a:schemeClr val="bg1"/>
                          </a:solidFill>
                          <a:latin typeface="Arial" pitchFamily="34" charset="0"/>
                          <a:ea typeface="新細明體" pitchFamily="18" charset="-120"/>
                        </a:defRPr>
                      </a:lvl3pPr>
                      <a:lvl4pPr>
                        <a:spcBef>
                          <a:spcPct val="20000"/>
                        </a:spcBef>
                        <a:defRPr kumimoji="1">
                          <a:solidFill>
                            <a:schemeClr val="bg1"/>
                          </a:solidFill>
                          <a:latin typeface="Arial" pitchFamily="34" charset="0"/>
                          <a:ea typeface="新細明體" pitchFamily="18" charset="-120"/>
                        </a:defRPr>
                      </a:lvl4pPr>
                      <a:lvl5pPr>
                        <a:spcBef>
                          <a:spcPct val="20000"/>
                        </a:spcBef>
                        <a:defRPr kumimoji="1">
                          <a:solidFill>
                            <a:schemeClr val="bg1"/>
                          </a:solidFill>
                          <a:latin typeface="Arial" pitchFamily="34" charset="0"/>
                          <a:ea typeface="新細明體" pitchFamily="18" charset="-120"/>
                        </a:defRPr>
                      </a:lvl5pPr>
                      <a:lvl6pPr fontAlgn="base">
                        <a:spcBef>
                          <a:spcPct val="20000"/>
                        </a:spcBef>
                        <a:spcAft>
                          <a:spcPct val="0"/>
                        </a:spcAft>
                        <a:defRPr kumimoji="1">
                          <a:solidFill>
                            <a:schemeClr val="bg1"/>
                          </a:solidFill>
                          <a:latin typeface="Arial" pitchFamily="34" charset="0"/>
                          <a:ea typeface="新細明體" pitchFamily="18" charset="-120"/>
                        </a:defRPr>
                      </a:lvl6pPr>
                      <a:lvl7pPr fontAlgn="base">
                        <a:spcBef>
                          <a:spcPct val="20000"/>
                        </a:spcBef>
                        <a:spcAft>
                          <a:spcPct val="0"/>
                        </a:spcAft>
                        <a:defRPr kumimoji="1">
                          <a:solidFill>
                            <a:schemeClr val="bg1"/>
                          </a:solidFill>
                          <a:latin typeface="Arial" pitchFamily="34" charset="0"/>
                          <a:ea typeface="新細明體" pitchFamily="18" charset="-120"/>
                        </a:defRPr>
                      </a:lvl7pPr>
                      <a:lvl8pPr fontAlgn="base">
                        <a:spcBef>
                          <a:spcPct val="20000"/>
                        </a:spcBef>
                        <a:spcAft>
                          <a:spcPct val="0"/>
                        </a:spcAft>
                        <a:defRPr kumimoji="1">
                          <a:solidFill>
                            <a:schemeClr val="bg1"/>
                          </a:solidFill>
                          <a:latin typeface="Arial" pitchFamily="34" charset="0"/>
                          <a:ea typeface="新細明體" pitchFamily="18" charset="-120"/>
                        </a:defRPr>
                      </a:lvl8pPr>
                      <a:lvl9pPr fontAlgn="base">
                        <a:spcBef>
                          <a:spcPct val="20000"/>
                        </a:spcBef>
                        <a:spcAft>
                          <a:spcPct val="0"/>
                        </a:spcAft>
                        <a:defRPr kumimoji="1">
                          <a:solidFill>
                            <a:schemeClr val="bg1"/>
                          </a:solidFill>
                          <a:latin typeface="Arial"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
                          <a:srgbClr val="FFFF99"/>
                        </a:buClr>
                        <a:buSzTx/>
                        <a:buFont typeface="Wingdings" pitchFamily="2" charset="2"/>
                        <a:buNone/>
                        <a:tabLst/>
                      </a:pPr>
                      <a:r>
                        <a:rPr kumimoji="1" lang="zh-TW" altLang="en-US" sz="1600" b="1" i="0" u="none" strike="noStrike" cap="none" normalizeH="0" baseline="0" dirty="0">
                          <a:ln>
                            <a:noFill/>
                          </a:ln>
                          <a:solidFill>
                            <a:schemeClr val="tx1"/>
                          </a:solidFill>
                          <a:effectLst/>
                          <a:latin typeface="Arial" pitchFamily="34" charset="0"/>
                          <a:ea typeface="標楷體" pitchFamily="65" charset="-120"/>
                        </a:rPr>
                        <a:t>女性共</a:t>
                      </a:r>
                      <a:r>
                        <a:rPr kumimoji="1" lang="en-US" altLang="en-US" sz="1600" b="1" i="0" u="none" strike="noStrike" cap="none" normalizeH="0" baseline="0" dirty="0">
                          <a:ln>
                            <a:noFill/>
                          </a:ln>
                          <a:solidFill>
                            <a:schemeClr val="tx1"/>
                          </a:solidFill>
                          <a:effectLst/>
                          <a:latin typeface="Arial" pitchFamily="34" charset="0"/>
                          <a:ea typeface="新細明體" pitchFamily="18" charset="-120"/>
                        </a:rPr>
                        <a:t>（</a:t>
                      </a:r>
                      <a:r>
                        <a:rPr kumimoji="1" lang="en-US" altLang="zh-TW" sz="1600" b="1" i="0" u="none" strike="noStrike" cap="none" normalizeH="0" baseline="0" dirty="0">
                          <a:ln>
                            <a:noFill/>
                          </a:ln>
                          <a:solidFill>
                            <a:schemeClr val="tx1"/>
                          </a:solidFill>
                          <a:effectLst/>
                          <a:latin typeface="Arial" pitchFamily="34" charset="0"/>
                          <a:ea typeface="標楷體" pitchFamily="65" charset="-120"/>
                        </a:rPr>
                        <a:t>40,717</a:t>
                      </a:r>
                      <a:r>
                        <a:rPr kumimoji="1" lang="zh-TW" altLang="en-US" sz="1600" b="1" i="0" u="none" strike="noStrike" cap="none" normalizeH="0" baseline="0" dirty="0">
                          <a:ln>
                            <a:noFill/>
                          </a:ln>
                          <a:solidFill>
                            <a:schemeClr val="tx1"/>
                          </a:solidFill>
                          <a:effectLst/>
                          <a:latin typeface="Arial" pitchFamily="34" charset="0"/>
                          <a:ea typeface="標楷體" pitchFamily="65" charset="-120"/>
                        </a:rPr>
                        <a:t>）</a:t>
                      </a:r>
                      <a:endParaRPr kumimoji="1" lang="en-US" altLang="zh-TW" sz="1600" b="1" i="0" u="none" strike="noStrike" cap="none" normalizeH="0" baseline="0" dirty="0">
                        <a:ln>
                          <a:noFill/>
                        </a:ln>
                        <a:solidFill>
                          <a:schemeClr val="tx1"/>
                        </a:solidFill>
                        <a:effectLst/>
                        <a:latin typeface="Arial" pitchFamily="34" charset="0"/>
                        <a:ea typeface="標楷體" pitchFamily="65" charset="-120"/>
                      </a:endParaRPr>
                    </a:p>
                  </a:txBody>
                  <a:tcPr horzOverflow="overflow">
                    <a:lnL cap="flat">
                      <a:noFill/>
                    </a:lnL>
                    <a:lnR cap="flat">
                      <a:noFill/>
                    </a:lnR>
                    <a:lnT>
                      <a:noFill/>
                    </a:lnT>
                    <a:lnB cap="flat">
                      <a:noFill/>
                    </a:lnB>
                    <a:lnTlToBr>
                      <a:noFill/>
                    </a:lnTlToBr>
                    <a:lnBlToTr>
                      <a:noFill/>
                    </a:lnBlToTr>
                    <a:solidFill>
                      <a:srgbClr val="F3FD95"/>
                    </a:solidFill>
                  </a:tcPr>
                </a:tc>
                <a:tc hMerge="1">
                  <a:txBody>
                    <a:bodyPr/>
                    <a:lstStyle/>
                    <a:p>
                      <a:endParaRPr lang="zh-TW" altLang="en-US"/>
                    </a:p>
                  </a:txBody>
                  <a:tcPr/>
                </a:tc>
                <a:extLst>
                  <a:ext uri="{0D108BD9-81ED-4DB2-BD59-A6C34878D82A}">
                    <a16:rowId xmlns:a16="http://schemas.microsoft.com/office/drawing/2014/main" xmlns="" val="10012"/>
                  </a:ext>
                </a:extLst>
              </a:tr>
            </a:tbl>
          </a:graphicData>
        </a:graphic>
      </p:graphicFrame>
      <p:sp>
        <p:nvSpPr>
          <p:cNvPr id="6202" name="Rectangle 115"/>
          <p:cNvSpPr>
            <a:spLocks noChangeArrowheads="1"/>
          </p:cNvSpPr>
          <p:nvPr/>
        </p:nvSpPr>
        <p:spPr bwMode="auto">
          <a:xfrm>
            <a:off x="-36512" y="6584776"/>
            <a:ext cx="149860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FF99"/>
              </a:buClr>
              <a:buFont typeface="Wingdings" pitchFamily="2" charset="2"/>
              <a:buChar char="w"/>
              <a:defRPr kumimoji="1" sz="3200">
                <a:solidFill>
                  <a:schemeClr val="bg1"/>
                </a:solidFill>
                <a:latin typeface="Arial" pitchFamily="34" charset="0"/>
                <a:ea typeface="新細明體" pitchFamily="18" charset="-120"/>
              </a:defRPr>
            </a:lvl1pPr>
            <a:lvl2pPr marL="742950" indent="-285750" eaLnBrk="0" hangingPunct="0">
              <a:spcBef>
                <a:spcPct val="20000"/>
              </a:spcBef>
              <a:buChar char="–"/>
              <a:defRPr kumimoji="1" sz="2800">
                <a:solidFill>
                  <a:schemeClr val="bg1"/>
                </a:solidFill>
                <a:latin typeface="Arial" pitchFamily="34" charset="0"/>
                <a:ea typeface="新細明體" pitchFamily="18" charset="-120"/>
              </a:defRPr>
            </a:lvl2pPr>
            <a:lvl3pPr marL="1143000" indent="-228600" eaLnBrk="0" hangingPunct="0">
              <a:spcBef>
                <a:spcPct val="20000"/>
              </a:spcBef>
              <a:buChar char="•"/>
              <a:defRPr kumimoji="1" sz="2400">
                <a:solidFill>
                  <a:schemeClr val="bg1"/>
                </a:solidFill>
                <a:latin typeface="Arial" pitchFamily="34" charset="0"/>
                <a:ea typeface="新細明體" pitchFamily="18" charset="-120"/>
              </a:defRPr>
            </a:lvl3pPr>
            <a:lvl4pPr marL="1600200" indent="-228600" eaLnBrk="0" hangingPunct="0">
              <a:spcBef>
                <a:spcPct val="20000"/>
              </a:spcBef>
              <a:buChar char="–"/>
              <a:defRPr kumimoji="1" sz="2000">
                <a:solidFill>
                  <a:schemeClr val="bg1"/>
                </a:solidFill>
                <a:latin typeface="Arial" pitchFamily="34" charset="0"/>
                <a:ea typeface="新細明體" pitchFamily="18" charset="-120"/>
              </a:defRPr>
            </a:lvl4pPr>
            <a:lvl5pPr marL="2057400" indent="-228600" eaLnBrk="0" hangingPunct="0">
              <a:spcBef>
                <a:spcPct val="20000"/>
              </a:spcBef>
              <a:buChar char="»"/>
              <a:defRPr kumimoji="1" sz="2000">
                <a:solidFill>
                  <a:schemeClr val="bg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bg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bg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bg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bg1"/>
                </a:solidFill>
                <a:latin typeface="Arial" pitchFamily="34" charset="0"/>
                <a:ea typeface="新細明體" pitchFamily="18" charset="-120"/>
              </a:defRPr>
            </a:lvl9pPr>
          </a:lstStyle>
          <a:p>
            <a:pPr eaLnBrk="1" hangingPunct="1">
              <a:spcBef>
                <a:spcPct val="50000"/>
              </a:spcBef>
              <a:buClrTx/>
              <a:buFontTx/>
              <a:buNone/>
            </a:pPr>
            <a:r>
              <a:rPr lang="zh-TW" altLang="en-US" sz="900" b="1" dirty="0">
                <a:solidFill>
                  <a:schemeClr val="tx1"/>
                </a:solidFill>
                <a:latin typeface="標楷體" pitchFamily="65" charset="-120"/>
                <a:ea typeface="標楷體" pitchFamily="65" charset="-120"/>
              </a:rPr>
              <a:t>備註</a:t>
            </a:r>
            <a:r>
              <a:rPr lang="en-US" altLang="zh-TW" sz="900" b="1" dirty="0">
                <a:solidFill>
                  <a:schemeClr val="tx1"/>
                </a:solidFill>
                <a:latin typeface="標楷體" pitchFamily="65" charset="-120"/>
                <a:ea typeface="標楷體" pitchFamily="65" charset="-120"/>
              </a:rPr>
              <a:t>:</a:t>
            </a:r>
            <a:r>
              <a:rPr lang="zh-TW" altLang="en-US" sz="900" b="1" dirty="0">
                <a:solidFill>
                  <a:schemeClr val="tx1"/>
                </a:solidFill>
                <a:latin typeface="標楷體" pitchFamily="65" charset="-120"/>
                <a:ea typeface="標楷體" pitchFamily="65" charset="-120"/>
              </a:rPr>
              <a:t>口腔癌含下咽及口咽</a:t>
            </a:r>
          </a:p>
        </p:txBody>
      </p:sp>
      <p:sp>
        <p:nvSpPr>
          <p:cNvPr id="6203" name="圓角矩形 1"/>
          <p:cNvSpPr>
            <a:spLocks noChangeArrowheads="1"/>
          </p:cNvSpPr>
          <p:nvPr/>
        </p:nvSpPr>
        <p:spPr bwMode="auto">
          <a:xfrm>
            <a:off x="749300" y="1916832"/>
            <a:ext cx="2798763" cy="287338"/>
          </a:xfrm>
          <a:prstGeom prst="roundRect">
            <a:avLst>
              <a:gd name="adj" fmla="val 16667"/>
            </a:avLst>
          </a:prstGeom>
          <a:noFill/>
          <a:ln w="28575" algn="ctr">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spcBef>
                <a:spcPct val="20000"/>
              </a:spcBef>
              <a:buClr>
                <a:srgbClr val="FFFF99"/>
              </a:buClr>
              <a:buFont typeface="Wingdings" pitchFamily="2" charset="2"/>
              <a:buChar char="w"/>
              <a:defRPr kumimoji="1" sz="3200">
                <a:solidFill>
                  <a:schemeClr val="bg1"/>
                </a:solidFill>
                <a:latin typeface="Arial" pitchFamily="34" charset="0"/>
                <a:ea typeface="新細明體" pitchFamily="18" charset="-120"/>
              </a:defRPr>
            </a:lvl1pPr>
            <a:lvl2pPr marL="742950" indent="-285750" eaLnBrk="0" hangingPunct="0">
              <a:spcBef>
                <a:spcPct val="20000"/>
              </a:spcBef>
              <a:buChar char="–"/>
              <a:defRPr kumimoji="1" sz="2800">
                <a:solidFill>
                  <a:schemeClr val="bg1"/>
                </a:solidFill>
                <a:latin typeface="Arial" pitchFamily="34" charset="0"/>
                <a:ea typeface="新細明體" pitchFamily="18" charset="-120"/>
              </a:defRPr>
            </a:lvl2pPr>
            <a:lvl3pPr marL="1143000" indent="-228600" eaLnBrk="0" hangingPunct="0">
              <a:spcBef>
                <a:spcPct val="20000"/>
              </a:spcBef>
              <a:buChar char="•"/>
              <a:defRPr kumimoji="1" sz="2400">
                <a:solidFill>
                  <a:schemeClr val="bg1"/>
                </a:solidFill>
                <a:latin typeface="Arial" pitchFamily="34" charset="0"/>
                <a:ea typeface="新細明體" pitchFamily="18" charset="-120"/>
              </a:defRPr>
            </a:lvl3pPr>
            <a:lvl4pPr marL="1600200" indent="-228600" eaLnBrk="0" hangingPunct="0">
              <a:spcBef>
                <a:spcPct val="20000"/>
              </a:spcBef>
              <a:buChar char="–"/>
              <a:defRPr kumimoji="1" sz="2000">
                <a:solidFill>
                  <a:schemeClr val="bg1"/>
                </a:solidFill>
                <a:latin typeface="Arial" pitchFamily="34" charset="0"/>
                <a:ea typeface="新細明體" pitchFamily="18" charset="-120"/>
              </a:defRPr>
            </a:lvl4pPr>
            <a:lvl5pPr marL="2057400" indent="-228600" eaLnBrk="0" hangingPunct="0">
              <a:spcBef>
                <a:spcPct val="20000"/>
              </a:spcBef>
              <a:buChar char="»"/>
              <a:defRPr kumimoji="1" sz="2000">
                <a:solidFill>
                  <a:schemeClr val="bg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bg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bg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bg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bg1"/>
                </a:solidFill>
                <a:latin typeface="Arial" pitchFamily="34" charset="0"/>
                <a:ea typeface="新細明體" pitchFamily="18" charset="-120"/>
              </a:defRPr>
            </a:lvl9pPr>
          </a:lstStyle>
          <a:p>
            <a:pPr eaLnBrk="1" hangingPunct="1">
              <a:spcBef>
                <a:spcPct val="0"/>
              </a:spcBef>
              <a:buClrTx/>
              <a:buFontTx/>
              <a:buNone/>
            </a:pPr>
            <a:endParaRPr lang="zh-TW" altLang="en-US" sz="1800">
              <a:solidFill>
                <a:schemeClr val="tx1"/>
              </a:solidFill>
            </a:endParaRPr>
          </a:p>
        </p:txBody>
      </p:sp>
      <p:sp>
        <p:nvSpPr>
          <p:cNvPr id="6204" name="圓角矩形 115"/>
          <p:cNvSpPr>
            <a:spLocks noChangeArrowheads="1"/>
          </p:cNvSpPr>
          <p:nvPr/>
        </p:nvSpPr>
        <p:spPr bwMode="auto">
          <a:xfrm>
            <a:off x="5157788" y="2348880"/>
            <a:ext cx="2798762" cy="287338"/>
          </a:xfrm>
          <a:prstGeom prst="roundRect">
            <a:avLst>
              <a:gd name="adj" fmla="val 16667"/>
            </a:avLst>
          </a:prstGeom>
          <a:noFill/>
          <a:ln w="28575" algn="ctr">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spcBef>
                <a:spcPct val="20000"/>
              </a:spcBef>
              <a:buClr>
                <a:srgbClr val="FFFF99"/>
              </a:buClr>
              <a:buFont typeface="Wingdings" pitchFamily="2" charset="2"/>
              <a:buChar char="w"/>
              <a:defRPr kumimoji="1" sz="3200">
                <a:solidFill>
                  <a:schemeClr val="bg1"/>
                </a:solidFill>
                <a:latin typeface="Arial" pitchFamily="34" charset="0"/>
                <a:ea typeface="新細明體" pitchFamily="18" charset="-120"/>
              </a:defRPr>
            </a:lvl1pPr>
            <a:lvl2pPr marL="742950" indent="-285750" eaLnBrk="0" hangingPunct="0">
              <a:spcBef>
                <a:spcPct val="20000"/>
              </a:spcBef>
              <a:buChar char="–"/>
              <a:defRPr kumimoji="1" sz="2800">
                <a:solidFill>
                  <a:schemeClr val="bg1"/>
                </a:solidFill>
                <a:latin typeface="Arial" pitchFamily="34" charset="0"/>
                <a:ea typeface="新細明體" pitchFamily="18" charset="-120"/>
              </a:defRPr>
            </a:lvl2pPr>
            <a:lvl3pPr marL="1143000" indent="-228600" eaLnBrk="0" hangingPunct="0">
              <a:spcBef>
                <a:spcPct val="20000"/>
              </a:spcBef>
              <a:buChar char="•"/>
              <a:defRPr kumimoji="1" sz="2400">
                <a:solidFill>
                  <a:schemeClr val="bg1"/>
                </a:solidFill>
                <a:latin typeface="Arial" pitchFamily="34" charset="0"/>
                <a:ea typeface="新細明體" pitchFamily="18" charset="-120"/>
              </a:defRPr>
            </a:lvl3pPr>
            <a:lvl4pPr marL="1600200" indent="-228600" eaLnBrk="0" hangingPunct="0">
              <a:spcBef>
                <a:spcPct val="20000"/>
              </a:spcBef>
              <a:buChar char="–"/>
              <a:defRPr kumimoji="1" sz="2000">
                <a:solidFill>
                  <a:schemeClr val="bg1"/>
                </a:solidFill>
                <a:latin typeface="Arial" pitchFamily="34" charset="0"/>
                <a:ea typeface="新細明體" pitchFamily="18" charset="-120"/>
              </a:defRPr>
            </a:lvl4pPr>
            <a:lvl5pPr marL="2057400" indent="-228600" eaLnBrk="0" hangingPunct="0">
              <a:spcBef>
                <a:spcPct val="20000"/>
              </a:spcBef>
              <a:buChar char="»"/>
              <a:defRPr kumimoji="1" sz="2000">
                <a:solidFill>
                  <a:schemeClr val="bg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bg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bg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bg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bg1"/>
                </a:solidFill>
                <a:latin typeface="Arial" pitchFamily="34" charset="0"/>
                <a:ea typeface="新細明體" pitchFamily="18" charset="-120"/>
              </a:defRPr>
            </a:lvl9pPr>
          </a:lstStyle>
          <a:p>
            <a:pPr eaLnBrk="1" hangingPunct="1">
              <a:spcBef>
                <a:spcPct val="0"/>
              </a:spcBef>
              <a:buClrTx/>
              <a:buFontTx/>
              <a:buNone/>
            </a:pPr>
            <a:endParaRPr lang="zh-TW" altLang="en-US" sz="1800">
              <a:solidFill>
                <a:schemeClr val="tx1"/>
              </a:solidFill>
            </a:endParaRPr>
          </a:p>
        </p:txBody>
      </p:sp>
      <p:sp>
        <p:nvSpPr>
          <p:cNvPr id="3" name="標題 2"/>
          <p:cNvSpPr>
            <a:spLocks noGrp="1"/>
          </p:cNvSpPr>
          <p:nvPr>
            <p:ph type="title"/>
          </p:nvPr>
        </p:nvSpPr>
        <p:spPr>
          <a:xfrm>
            <a:off x="72008" y="228600"/>
            <a:ext cx="8964488" cy="990600"/>
          </a:xfrm>
        </p:spPr>
        <p:txBody>
          <a:bodyPr>
            <a:noAutofit/>
          </a:bodyPr>
          <a:lstStyle/>
          <a:p>
            <a:r>
              <a:rPr lang="zh-TW" altLang="en-US" sz="3600" b="1" dirty="0">
                <a:latin typeface="+mn-ea"/>
              </a:rPr>
              <a:t>台灣男女性</a:t>
            </a:r>
            <a:r>
              <a:rPr lang="en-US" altLang="zh-TW" sz="3600" b="1" dirty="0">
                <a:latin typeface="+mn-ea"/>
              </a:rPr>
              <a:t>10</a:t>
            </a:r>
            <a:r>
              <a:rPr lang="zh-TW" altLang="en-US" sz="3600" b="1" dirty="0">
                <a:latin typeface="+mn-ea"/>
              </a:rPr>
              <a:t>大癌症</a:t>
            </a:r>
            <a:r>
              <a:rPr lang="en-US" altLang="zh-TW" sz="3600" b="1" dirty="0">
                <a:latin typeface="+mn-ea"/>
              </a:rPr>
              <a:t>(</a:t>
            </a:r>
            <a:r>
              <a:rPr lang="zh-TW" altLang="en-US" sz="3600" b="1" dirty="0">
                <a:latin typeface="+mn-ea"/>
              </a:rPr>
              <a:t>不含原位癌</a:t>
            </a:r>
            <a:r>
              <a:rPr lang="en-US" altLang="zh-TW" sz="3600" b="1" dirty="0">
                <a:latin typeface="+mn-ea"/>
              </a:rPr>
              <a:t>)</a:t>
            </a:r>
            <a:r>
              <a:rPr lang="zh-TW" altLang="en-US" sz="3600" b="1" dirty="0">
                <a:latin typeface="+mn-ea"/>
              </a:rPr>
              <a:t>發生分率</a:t>
            </a:r>
            <a:endParaRPr lang="zh-TW" altLang="en-US" sz="3600" dirty="0"/>
          </a:p>
        </p:txBody>
      </p:sp>
      <p:sp>
        <p:nvSpPr>
          <p:cNvPr id="11" name="Rectangle 14"/>
          <p:cNvSpPr>
            <a:spLocks noChangeArrowheads="1"/>
          </p:cNvSpPr>
          <p:nvPr/>
        </p:nvSpPr>
        <p:spPr bwMode="auto">
          <a:xfrm>
            <a:off x="689862" y="1249015"/>
            <a:ext cx="4572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kumimoji="0" lang="zh-TW" altLang="en-US" sz="1400" b="1" dirty="0">
                <a:solidFill>
                  <a:srgbClr val="000000"/>
                </a:solidFill>
                <a:latin typeface="+mj-ea"/>
                <a:ea typeface="+mj-ea"/>
              </a:rPr>
              <a:t>資料來源</a:t>
            </a:r>
            <a:r>
              <a:rPr kumimoji="0" lang="en-US" altLang="zh-TW" sz="1400" b="1" dirty="0">
                <a:solidFill>
                  <a:srgbClr val="000000"/>
                </a:solidFill>
                <a:latin typeface="+mj-ea"/>
                <a:ea typeface="+mj-ea"/>
              </a:rPr>
              <a:t>: 100</a:t>
            </a:r>
            <a:r>
              <a:rPr kumimoji="0" lang="zh-TW" altLang="en-US" sz="1400" b="1" dirty="0">
                <a:solidFill>
                  <a:srgbClr val="000000"/>
                </a:solidFill>
                <a:latin typeface="+mj-ea"/>
                <a:ea typeface="+mj-ea"/>
              </a:rPr>
              <a:t>年台灣癌症資料庫 </a:t>
            </a:r>
            <a:r>
              <a:rPr kumimoji="0" lang="en-US" altLang="zh-TW" sz="1400" b="1" dirty="0">
                <a:solidFill>
                  <a:srgbClr val="000000"/>
                </a:solidFill>
                <a:latin typeface="+mj-ea"/>
                <a:ea typeface="+mj-ea"/>
              </a:rPr>
              <a:t>(</a:t>
            </a:r>
            <a:r>
              <a:rPr kumimoji="0" lang="zh-TW" altLang="en-US" sz="1400" b="1" dirty="0">
                <a:solidFill>
                  <a:srgbClr val="000000"/>
                </a:solidFill>
                <a:latin typeface="+mj-ea"/>
                <a:ea typeface="+mj-ea"/>
              </a:rPr>
              <a:t>不含原位癌</a:t>
            </a:r>
            <a:r>
              <a:rPr kumimoji="0" lang="en-US" altLang="zh-TW" sz="1400" b="1" dirty="0">
                <a:solidFill>
                  <a:srgbClr val="000000"/>
                </a:solidFill>
                <a:latin typeface="+mj-ea"/>
                <a:ea typeface="+mj-ea"/>
              </a:rPr>
              <a:t>)</a:t>
            </a:r>
          </a:p>
        </p:txBody>
      </p:sp>
    </p:spTree>
    <p:extLst>
      <p:ext uri="{BB962C8B-B14F-4D97-AF65-F5344CB8AC3E}">
        <p14:creationId xmlns:p14="http://schemas.microsoft.com/office/powerpoint/2010/main" xmlns="" val="14748550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sz="quarter" idx="1"/>
          </p:nvPr>
        </p:nvSpPr>
        <p:spPr/>
        <p:txBody>
          <a:bodyPr>
            <a:normAutofit lnSpcReduction="10000"/>
          </a:bodyPr>
          <a:lstStyle/>
          <a:p>
            <a:r>
              <a:rPr lang="en-US" altLang="zh-TW" dirty="0"/>
              <a:t>3.</a:t>
            </a:r>
            <a:r>
              <a:rPr lang="zh-TW" altLang="en-US" dirty="0"/>
              <a:t>如果你的家族中有幾位親屬，在不同的世代罹患大腸癌，而且診斷的年齡比較年輕，建議你在二十歲與三十歲之間開始，每五年檢查一次大腸鏡；從四十歲開始，每二年檢查一次大腸鏡。</a:t>
            </a:r>
          </a:p>
          <a:p>
            <a:r>
              <a:rPr lang="en-US" altLang="zh-TW" dirty="0"/>
              <a:t>4.</a:t>
            </a:r>
            <a:r>
              <a:rPr lang="zh-TW" altLang="en-US" dirty="0"/>
              <a:t>家族中如果有人罹患家族性大腸瘜肉症，則最好從青少年時期（十二歲至十四歲左右）開始，每二年檢查可彎曲的乙狀結腸鏡。萬一發現家族性大腸瘜肉症，則應與醫師討論，及早切除所有的結腸和直腸。</a:t>
            </a:r>
          </a:p>
          <a:p>
            <a:endParaRPr lang="zh-TW" altLang="en-US" dirty="0"/>
          </a:p>
        </p:txBody>
      </p:sp>
    </p:spTree>
    <p:extLst>
      <p:ext uri="{BB962C8B-B14F-4D97-AF65-F5344CB8AC3E}">
        <p14:creationId xmlns:p14="http://schemas.microsoft.com/office/powerpoint/2010/main" xmlns="" val="19805034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sz="quarter" idx="1"/>
          </p:nvPr>
        </p:nvSpPr>
        <p:spPr/>
        <p:txBody>
          <a:bodyPr>
            <a:normAutofit lnSpcReduction="10000"/>
          </a:bodyPr>
          <a:lstStyle/>
          <a:p>
            <a:r>
              <a:rPr lang="en-US" altLang="zh-TW" dirty="0"/>
              <a:t>5.</a:t>
            </a:r>
            <a:r>
              <a:rPr lang="zh-TW" altLang="en-US" dirty="0"/>
              <a:t>已經罹患大腸癌的個人，在手術後一年內應接受大腸鏡檢查一次。以後至少每三年應接受大腸鏡檢查一次。</a:t>
            </a:r>
          </a:p>
          <a:p>
            <a:r>
              <a:rPr lang="en-US" altLang="zh-TW" dirty="0"/>
              <a:t>6.</a:t>
            </a:r>
            <a:r>
              <a:rPr lang="zh-TW" altLang="en-US" dirty="0"/>
              <a:t>對於有發炎性腸疾（潰瘍性結腸炎或克隆氏腸炎）超過八年病史的病人，應考慮每年或每兩年檢查大腸鏡一次。</a:t>
            </a:r>
          </a:p>
          <a:p>
            <a:r>
              <a:rPr lang="en-US" altLang="zh-TW" dirty="0"/>
              <a:t>7.</a:t>
            </a:r>
            <a:r>
              <a:rPr lang="zh-TW" altLang="en-US" dirty="0"/>
              <a:t>曾經罹患乳房、卵巢、或是子宮方面癌症的女性，在她一生之中，大約有六分之一的機會罹患大腸癌。所以應該從四十歲開始，每五年檢查大腸鏡一次。</a:t>
            </a:r>
          </a:p>
          <a:p>
            <a:endParaRPr lang="zh-TW" altLang="en-US" dirty="0"/>
          </a:p>
        </p:txBody>
      </p:sp>
    </p:spTree>
    <p:extLst>
      <p:ext uri="{BB962C8B-B14F-4D97-AF65-F5344CB8AC3E}">
        <p14:creationId xmlns:p14="http://schemas.microsoft.com/office/powerpoint/2010/main" xmlns="" val="13606677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sz="quarter" idx="1"/>
          </p:nvPr>
        </p:nvSpPr>
        <p:spPr>
          <a:xfrm>
            <a:off x="3059832" y="2420888"/>
            <a:ext cx="3599312" cy="4495800"/>
          </a:xfrm>
        </p:spPr>
        <p:txBody>
          <a:bodyPr>
            <a:normAutofit/>
          </a:bodyPr>
          <a:lstStyle/>
          <a:p>
            <a:pPr marL="0" indent="0">
              <a:buNone/>
            </a:pPr>
            <a:r>
              <a:rPr lang="zh-TW" altLang="en-US" sz="9600" b="1" dirty="0"/>
              <a:t>總結</a:t>
            </a:r>
          </a:p>
        </p:txBody>
      </p:sp>
    </p:spTree>
    <p:extLst>
      <p:ext uri="{BB962C8B-B14F-4D97-AF65-F5344CB8AC3E}">
        <p14:creationId xmlns:p14="http://schemas.microsoft.com/office/powerpoint/2010/main" xmlns="" val="41659311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sz="quarter" idx="1"/>
          </p:nvPr>
        </p:nvPicPr>
        <p:blipFill>
          <a:blip r:embed="rId2" cstate="print">
            <a:extLst>
              <a:ext uri="{28A0092B-C50C-407E-A947-70E740481C1C}">
                <a14:useLocalDpi xmlns:a14="http://schemas.microsoft.com/office/drawing/2010/main" xmlns="" val="0"/>
              </a:ext>
            </a:extLst>
          </a:blip>
          <a:stretch>
            <a:fillRect/>
          </a:stretch>
        </p:blipFill>
        <p:spPr>
          <a:xfrm>
            <a:off x="107504" y="476672"/>
            <a:ext cx="8916829" cy="5947525"/>
          </a:xfrm>
        </p:spPr>
      </p:pic>
    </p:spTree>
    <p:extLst>
      <p:ext uri="{BB962C8B-B14F-4D97-AF65-F5344CB8AC3E}">
        <p14:creationId xmlns:p14="http://schemas.microsoft.com/office/powerpoint/2010/main" xmlns="" val="3891237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sz="quarter" idx="1"/>
          </p:nvPr>
        </p:nvPicPr>
        <p:blipFill>
          <a:blip r:embed="rId2" cstate="print">
            <a:extLst>
              <a:ext uri="{28A0092B-C50C-407E-A947-70E740481C1C}">
                <a14:useLocalDpi xmlns:a14="http://schemas.microsoft.com/office/drawing/2010/main" xmlns="" val="0"/>
              </a:ext>
            </a:extLst>
          </a:blip>
          <a:stretch>
            <a:fillRect/>
          </a:stretch>
        </p:blipFill>
        <p:spPr>
          <a:xfrm>
            <a:off x="179512" y="404664"/>
            <a:ext cx="8861804" cy="5838928"/>
          </a:xfrm>
        </p:spPr>
      </p:pic>
    </p:spTree>
    <p:extLst>
      <p:ext uri="{BB962C8B-B14F-4D97-AF65-F5344CB8AC3E}">
        <p14:creationId xmlns:p14="http://schemas.microsoft.com/office/powerpoint/2010/main" xmlns="" val="13309243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sz="quarter" idx="1"/>
          </p:nvPr>
        </p:nvPicPr>
        <p:blipFill>
          <a:blip r:embed="rId2" cstate="print">
            <a:extLst>
              <a:ext uri="{28A0092B-C50C-407E-A947-70E740481C1C}">
                <a14:useLocalDpi xmlns:a14="http://schemas.microsoft.com/office/drawing/2010/main" xmlns="" val="0"/>
              </a:ext>
            </a:extLst>
          </a:blip>
          <a:stretch>
            <a:fillRect/>
          </a:stretch>
        </p:blipFill>
        <p:spPr>
          <a:xfrm>
            <a:off x="1475656" y="1556792"/>
            <a:ext cx="6047584" cy="5152227"/>
          </a:xfrm>
        </p:spPr>
      </p:pic>
      <p:sp>
        <p:nvSpPr>
          <p:cNvPr id="5" name="標題 1"/>
          <p:cNvSpPr>
            <a:spLocks noGrp="1"/>
          </p:cNvSpPr>
          <p:nvPr>
            <p:ph type="title"/>
          </p:nvPr>
        </p:nvSpPr>
        <p:spPr>
          <a:xfrm>
            <a:off x="1187624" y="260648"/>
            <a:ext cx="8153400" cy="990600"/>
          </a:xfrm>
        </p:spPr>
        <p:txBody>
          <a:bodyPr>
            <a:normAutofit/>
          </a:bodyPr>
          <a:lstStyle/>
          <a:p>
            <a:r>
              <a:rPr lang="zh-TW" altLang="en-US" sz="4000" b="1" dirty="0"/>
              <a:t>定期篩檢，早期發現早期治療</a:t>
            </a:r>
          </a:p>
        </p:txBody>
      </p:sp>
    </p:spTree>
    <p:extLst>
      <p:ext uri="{BB962C8B-B14F-4D97-AF65-F5344CB8AC3E}">
        <p14:creationId xmlns:p14="http://schemas.microsoft.com/office/powerpoint/2010/main" xmlns="" val="29944994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875" name="Group 3"/>
          <p:cNvGraphicFramePr>
            <a:graphicFrameLocks noGrp="1"/>
          </p:cNvGraphicFramePr>
          <p:nvPr>
            <p:extLst>
              <p:ext uri="{D42A27DB-BD31-4B8C-83A1-F6EECF244321}">
                <p14:modId xmlns:p14="http://schemas.microsoft.com/office/powerpoint/2010/main" xmlns="" val="2263931733"/>
              </p:ext>
            </p:extLst>
          </p:nvPr>
        </p:nvGraphicFramePr>
        <p:xfrm>
          <a:off x="323528" y="1772816"/>
          <a:ext cx="8496944" cy="3960440"/>
        </p:xfrm>
        <a:graphic>
          <a:graphicData uri="http://schemas.openxmlformats.org/drawingml/2006/table">
            <a:tbl>
              <a:tblPr/>
              <a:tblGrid>
                <a:gridCol w="1631987">
                  <a:extLst>
                    <a:ext uri="{9D8B030D-6E8A-4147-A177-3AD203B41FA5}">
                      <a16:colId xmlns:a16="http://schemas.microsoft.com/office/drawing/2014/main" xmlns="" val="20000"/>
                    </a:ext>
                  </a:extLst>
                </a:gridCol>
                <a:gridCol w="2765588">
                  <a:extLst>
                    <a:ext uri="{9D8B030D-6E8A-4147-A177-3AD203B41FA5}">
                      <a16:colId xmlns:a16="http://schemas.microsoft.com/office/drawing/2014/main" xmlns="" val="20001"/>
                    </a:ext>
                  </a:extLst>
                </a:gridCol>
                <a:gridCol w="2268867">
                  <a:extLst>
                    <a:ext uri="{9D8B030D-6E8A-4147-A177-3AD203B41FA5}">
                      <a16:colId xmlns:a16="http://schemas.microsoft.com/office/drawing/2014/main" xmlns="" val="20002"/>
                    </a:ext>
                  </a:extLst>
                </a:gridCol>
                <a:gridCol w="1830502">
                  <a:extLst>
                    <a:ext uri="{9D8B030D-6E8A-4147-A177-3AD203B41FA5}">
                      <a16:colId xmlns:a16="http://schemas.microsoft.com/office/drawing/2014/main" xmlns="" val="20003"/>
                    </a:ext>
                  </a:extLst>
                </a:gridCol>
              </a:tblGrid>
              <a:tr h="4853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mj-ea"/>
                          <a:ea typeface="+mj-ea"/>
                          <a:cs typeface="Times New Roman" pitchFamily="18" charset="0"/>
                        </a:rPr>
                        <a:t>癌症種類</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mj-ea"/>
                          <a:ea typeface="+mj-ea"/>
                          <a:cs typeface="Times New Roman" pitchFamily="18" charset="0"/>
                        </a:rPr>
                        <a:t>篩檢對象</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mj-ea"/>
                          <a:ea typeface="+mj-ea"/>
                          <a:cs typeface="Times New Roman" pitchFamily="18" charset="0"/>
                        </a:rPr>
                        <a:t>篩檢方式</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mj-ea"/>
                          <a:ea typeface="+mj-ea"/>
                          <a:cs typeface="Times New Roman" pitchFamily="18" charset="0"/>
                        </a:rPr>
                        <a:t>篩檢頻率</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xmlns="" val="10000"/>
                  </a:ext>
                </a:extLst>
              </a:tr>
              <a:tr h="84460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FF0066"/>
                          </a:solidFill>
                          <a:effectLst/>
                          <a:latin typeface="+mj-ea"/>
                          <a:ea typeface="+mj-ea"/>
                          <a:cs typeface="Times New Roman" pitchFamily="18" charset="0"/>
                        </a:rPr>
                        <a:t>大腸癌</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800" b="1" i="0" u="none" strike="noStrike" cap="none" normalizeH="0" baseline="0" dirty="0">
                          <a:ln>
                            <a:noFill/>
                          </a:ln>
                          <a:solidFill>
                            <a:srgbClr val="FF0066"/>
                          </a:solidFill>
                          <a:effectLst/>
                          <a:latin typeface="+mj-ea"/>
                          <a:ea typeface="+mj-ea"/>
                          <a:cs typeface="Times New Roman" pitchFamily="18" charset="0"/>
                        </a:rPr>
                        <a:t>50~75</a:t>
                      </a:r>
                      <a:r>
                        <a:rPr kumimoji="1" lang="zh-TW" altLang="en-US" sz="1800" b="1" i="0" u="none" strike="noStrike" cap="none" normalizeH="0" baseline="0" dirty="0">
                          <a:ln>
                            <a:noFill/>
                          </a:ln>
                          <a:solidFill>
                            <a:srgbClr val="FF0066"/>
                          </a:solidFill>
                          <a:effectLst/>
                          <a:latin typeface="+mj-ea"/>
                          <a:ea typeface="+mj-ea"/>
                          <a:cs typeface="Times New Roman" pitchFamily="18" charset="0"/>
                        </a:rPr>
                        <a:t>歲民眾</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FF0066"/>
                          </a:solidFill>
                          <a:effectLst/>
                          <a:latin typeface="+mj-ea"/>
                          <a:ea typeface="+mj-ea"/>
                          <a:cs typeface="Times New Roman" pitchFamily="18" charset="0"/>
                        </a:rPr>
                        <a:t>糞便潛血免疫法檢查</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800" b="1" i="0" u="none" strike="noStrike" cap="none" normalizeH="0" baseline="0" dirty="0">
                          <a:ln>
                            <a:noFill/>
                          </a:ln>
                          <a:solidFill>
                            <a:srgbClr val="FF0066"/>
                          </a:solidFill>
                          <a:effectLst/>
                          <a:latin typeface="+mj-ea"/>
                          <a:ea typeface="+mj-ea"/>
                          <a:cs typeface="Times New Roman" pitchFamily="18" charset="0"/>
                        </a:rPr>
                        <a:t>2</a:t>
                      </a:r>
                      <a:r>
                        <a:rPr kumimoji="1" lang="zh-TW" altLang="en-US" sz="1800" b="1" i="0" u="none" strike="noStrike" cap="none" normalizeH="0" baseline="0" dirty="0">
                          <a:ln>
                            <a:noFill/>
                          </a:ln>
                          <a:solidFill>
                            <a:srgbClr val="FF0066"/>
                          </a:solidFill>
                          <a:effectLst/>
                          <a:latin typeface="+mj-ea"/>
                          <a:ea typeface="+mj-ea"/>
                          <a:cs typeface="Times New Roman" pitchFamily="18" charset="0"/>
                        </a:rPr>
                        <a:t>年</a:t>
                      </a:r>
                      <a:r>
                        <a:rPr kumimoji="1" lang="en-US" altLang="zh-TW" sz="1800" b="1" i="0" u="none" strike="noStrike" cap="none" normalizeH="0" baseline="0" dirty="0">
                          <a:ln>
                            <a:noFill/>
                          </a:ln>
                          <a:solidFill>
                            <a:srgbClr val="FF0066"/>
                          </a:solidFill>
                          <a:effectLst/>
                          <a:latin typeface="+mj-ea"/>
                          <a:ea typeface="+mj-ea"/>
                          <a:cs typeface="Times New Roman" pitchFamily="18" charset="0"/>
                        </a:rPr>
                        <a:t>1</a:t>
                      </a:r>
                      <a:r>
                        <a:rPr kumimoji="1" lang="zh-TW" altLang="en-US" sz="1800" b="1" i="0" u="none" strike="noStrike" cap="none" normalizeH="0" baseline="0" dirty="0">
                          <a:ln>
                            <a:noFill/>
                          </a:ln>
                          <a:solidFill>
                            <a:srgbClr val="FF0066"/>
                          </a:solidFill>
                          <a:effectLst/>
                          <a:latin typeface="+mj-ea"/>
                          <a:ea typeface="+mj-ea"/>
                          <a:cs typeface="Times New Roman" pitchFamily="18" charset="0"/>
                        </a:rPr>
                        <a:t>次</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9022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000099"/>
                          </a:solidFill>
                          <a:effectLst/>
                          <a:latin typeface="+mj-ea"/>
                          <a:ea typeface="+mj-ea"/>
                          <a:cs typeface="Times New Roman" pitchFamily="18" charset="0"/>
                        </a:rPr>
                        <a:t>乳癌</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82563" marR="0" lvl="0" indent="-182563" algn="l" defTabSz="914400" rtl="0" eaLnBrk="1" fontAlgn="base" latinLnBrk="0" hangingPunct="1">
                        <a:lnSpc>
                          <a:spcPct val="100000"/>
                        </a:lnSpc>
                        <a:spcBef>
                          <a:spcPct val="0"/>
                        </a:spcBef>
                        <a:spcAft>
                          <a:spcPct val="0"/>
                        </a:spcAft>
                        <a:buClrTx/>
                        <a:buSzTx/>
                        <a:buFont typeface="+mj-lt"/>
                        <a:buAutoNum type="arabicPeriod"/>
                        <a:tabLst/>
                      </a:pPr>
                      <a:r>
                        <a:rPr kumimoji="1" lang="en-US" altLang="zh-TW" sz="1600" b="0" i="0" u="none" strike="noStrike" cap="none" normalizeH="0" baseline="0" dirty="0">
                          <a:ln>
                            <a:noFill/>
                          </a:ln>
                          <a:solidFill>
                            <a:srgbClr val="000099"/>
                          </a:solidFill>
                          <a:effectLst/>
                          <a:latin typeface="+mj-ea"/>
                          <a:ea typeface="+mj-ea"/>
                          <a:cs typeface="Times New Roman" pitchFamily="18" charset="0"/>
                        </a:rPr>
                        <a:t>45~69</a:t>
                      </a:r>
                      <a:r>
                        <a:rPr kumimoji="1" lang="zh-TW" altLang="en-US" sz="1600" b="0" i="0" u="none" strike="noStrike" cap="none" normalizeH="0" baseline="0" dirty="0">
                          <a:ln>
                            <a:noFill/>
                          </a:ln>
                          <a:solidFill>
                            <a:srgbClr val="000099"/>
                          </a:solidFill>
                          <a:effectLst/>
                          <a:latin typeface="+mj-ea"/>
                          <a:ea typeface="+mj-ea"/>
                          <a:cs typeface="Times New Roman" pitchFamily="18" charset="0"/>
                        </a:rPr>
                        <a:t>歲女性</a:t>
                      </a:r>
                    </a:p>
                    <a:p>
                      <a:pPr marL="182563" marR="0" lvl="0" indent="-182563" algn="l" defTabSz="914400" rtl="0" eaLnBrk="0" fontAlgn="base" latinLnBrk="0" hangingPunct="0">
                        <a:lnSpc>
                          <a:spcPct val="100000"/>
                        </a:lnSpc>
                        <a:spcBef>
                          <a:spcPct val="0"/>
                        </a:spcBef>
                        <a:spcAft>
                          <a:spcPct val="0"/>
                        </a:spcAft>
                        <a:buClrTx/>
                        <a:buSzTx/>
                        <a:buFont typeface="+mj-lt"/>
                        <a:buAutoNum type="arabicPeriod"/>
                        <a:tabLst/>
                      </a:pPr>
                      <a:r>
                        <a:rPr kumimoji="1" lang="en-US" altLang="zh-TW" sz="1600" b="0" i="0" u="none" strike="noStrike" cap="none" normalizeH="0" baseline="0" dirty="0">
                          <a:ln>
                            <a:noFill/>
                          </a:ln>
                          <a:solidFill>
                            <a:srgbClr val="000099"/>
                          </a:solidFill>
                          <a:effectLst/>
                          <a:latin typeface="+mj-ea"/>
                          <a:ea typeface="+mj-ea"/>
                          <a:cs typeface="Times New Roman" pitchFamily="18" charset="0"/>
                        </a:rPr>
                        <a:t>40~44</a:t>
                      </a:r>
                      <a:r>
                        <a:rPr kumimoji="1" lang="zh-TW" altLang="en-US" sz="1600" b="0" i="0" u="none" strike="noStrike" cap="none" normalizeH="0" baseline="0" dirty="0">
                          <a:ln>
                            <a:noFill/>
                          </a:ln>
                          <a:solidFill>
                            <a:srgbClr val="000099"/>
                          </a:solidFill>
                          <a:effectLst/>
                          <a:latin typeface="+mj-ea"/>
                          <a:ea typeface="+mj-ea"/>
                          <a:cs typeface="Times New Roman" pitchFamily="18" charset="0"/>
                        </a:rPr>
                        <a:t>歲二等血親內曾罹患乳癌之婦女</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a:ln>
                            <a:noFill/>
                          </a:ln>
                          <a:solidFill>
                            <a:srgbClr val="000099"/>
                          </a:solidFill>
                          <a:effectLst/>
                          <a:latin typeface="+mj-ea"/>
                          <a:ea typeface="+mj-ea"/>
                          <a:cs typeface="Times New Roman" pitchFamily="18" charset="0"/>
                        </a:rPr>
                        <a:t>乳房</a:t>
                      </a:r>
                      <a:r>
                        <a:rPr kumimoji="1" lang="en-US" altLang="zh-TW" sz="1600" b="0" i="0" u="none" strike="noStrike" cap="none" normalizeH="0" baseline="0">
                          <a:ln>
                            <a:noFill/>
                          </a:ln>
                          <a:solidFill>
                            <a:srgbClr val="000099"/>
                          </a:solidFill>
                          <a:effectLst/>
                          <a:latin typeface="+mj-ea"/>
                          <a:ea typeface="+mj-ea"/>
                          <a:cs typeface="Times New Roman" pitchFamily="18" charset="0"/>
                        </a:rPr>
                        <a:t>X</a:t>
                      </a:r>
                      <a:r>
                        <a:rPr kumimoji="1" lang="zh-TW" altLang="en-US" sz="1600" b="0" i="0" u="none" strike="noStrike" cap="none" normalizeH="0" baseline="0">
                          <a:ln>
                            <a:noFill/>
                          </a:ln>
                          <a:solidFill>
                            <a:srgbClr val="000099"/>
                          </a:solidFill>
                          <a:effectLst/>
                          <a:latin typeface="+mj-ea"/>
                          <a:ea typeface="+mj-ea"/>
                          <a:cs typeface="Times New Roman" pitchFamily="18" charset="0"/>
                        </a:rPr>
                        <a:t>光攝影</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a:ln>
                            <a:noFill/>
                          </a:ln>
                          <a:solidFill>
                            <a:srgbClr val="000099"/>
                          </a:solidFill>
                          <a:effectLst/>
                          <a:latin typeface="+mj-ea"/>
                          <a:ea typeface="+mj-ea"/>
                          <a:cs typeface="Times New Roman" pitchFamily="18" charset="0"/>
                        </a:rPr>
                        <a:t>2</a:t>
                      </a:r>
                      <a:r>
                        <a:rPr kumimoji="1" lang="zh-TW" altLang="en-US" sz="1600" b="0" i="0" u="none" strike="noStrike" cap="none" normalizeH="0" baseline="0">
                          <a:ln>
                            <a:noFill/>
                          </a:ln>
                          <a:solidFill>
                            <a:srgbClr val="000099"/>
                          </a:solidFill>
                          <a:effectLst/>
                          <a:latin typeface="+mj-ea"/>
                          <a:ea typeface="+mj-ea"/>
                          <a:cs typeface="Times New Roman" pitchFamily="18" charset="0"/>
                        </a:rPr>
                        <a:t>年</a:t>
                      </a:r>
                      <a:r>
                        <a:rPr kumimoji="1" lang="en-US" altLang="zh-TW" sz="1600" b="0" i="0" u="none" strike="noStrike" cap="none" normalizeH="0" baseline="0">
                          <a:ln>
                            <a:noFill/>
                          </a:ln>
                          <a:solidFill>
                            <a:srgbClr val="000099"/>
                          </a:solidFill>
                          <a:effectLst/>
                          <a:latin typeface="+mj-ea"/>
                          <a:ea typeface="+mj-ea"/>
                          <a:cs typeface="Times New Roman" pitchFamily="18" charset="0"/>
                        </a:rPr>
                        <a:t>1</a:t>
                      </a:r>
                      <a:r>
                        <a:rPr kumimoji="1" lang="zh-TW" altLang="en-US" sz="1600" b="0" i="0" u="none" strike="noStrike" cap="none" normalizeH="0" baseline="0">
                          <a:ln>
                            <a:noFill/>
                          </a:ln>
                          <a:solidFill>
                            <a:srgbClr val="000099"/>
                          </a:solidFill>
                          <a:effectLst/>
                          <a:latin typeface="+mj-ea"/>
                          <a:ea typeface="+mj-ea"/>
                          <a:cs typeface="Times New Roman" pitchFamily="18" charset="0"/>
                        </a:rPr>
                        <a:t>次</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5040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000099"/>
                          </a:solidFill>
                          <a:effectLst/>
                          <a:latin typeface="+mj-ea"/>
                          <a:ea typeface="+mj-ea"/>
                          <a:cs typeface="Times New Roman" pitchFamily="18" charset="0"/>
                        </a:rPr>
                        <a:t>子宮頸癌</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dirty="0">
                          <a:ln>
                            <a:noFill/>
                          </a:ln>
                          <a:solidFill>
                            <a:srgbClr val="000099"/>
                          </a:solidFill>
                          <a:effectLst/>
                          <a:latin typeface="+mj-ea"/>
                          <a:ea typeface="+mj-ea"/>
                          <a:cs typeface="Times New Roman" pitchFamily="18" charset="0"/>
                        </a:rPr>
                        <a:t>1.30</a:t>
                      </a:r>
                      <a:r>
                        <a:rPr kumimoji="1" lang="zh-TW" altLang="en-US" sz="1600" b="0" i="0" u="none" strike="noStrike" cap="none" normalizeH="0" baseline="0" dirty="0">
                          <a:ln>
                            <a:noFill/>
                          </a:ln>
                          <a:solidFill>
                            <a:srgbClr val="000099"/>
                          </a:solidFill>
                          <a:effectLst/>
                          <a:latin typeface="+mj-ea"/>
                          <a:ea typeface="+mj-ea"/>
                          <a:cs typeface="Times New Roman" pitchFamily="18" charset="0"/>
                        </a:rPr>
                        <a:t>歲以上婦女</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rgbClr val="000099"/>
                          </a:solidFill>
                          <a:effectLst/>
                          <a:latin typeface="+mj-ea"/>
                          <a:ea typeface="+mj-ea"/>
                          <a:cs typeface="Times New Roman" pitchFamily="18" charset="0"/>
                        </a:rPr>
                        <a:t>子宮頸抹片檢查</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dirty="0">
                          <a:ln>
                            <a:noFill/>
                          </a:ln>
                          <a:solidFill>
                            <a:srgbClr val="000099"/>
                          </a:solidFill>
                          <a:effectLst/>
                          <a:latin typeface="+mj-ea"/>
                          <a:ea typeface="+mj-ea"/>
                          <a:cs typeface="Times New Roman" pitchFamily="18" charset="0"/>
                        </a:rPr>
                        <a:t>3</a:t>
                      </a:r>
                      <a:r>
                        <a:rPr kumimoji="1" lang="zh-TW" altLang="en-US" sz="1600" b="0" i="0" u="none" strike="noStrike" cap="none" normalizeH="0" baseline="0" dirty="0">
                          <a:ln>
                            <a:noFill/>
                          </a:ln>
                          <a:solidFill>
                            <a:srgbClr val="000099"/>
                          </a:solidFill>
                          <a:effectLst/>
                          <a:latin typeface="+mj-ea"/>
                          <a:ea typeface="+mj-ea"/>
                          <a:cs typeface="Times New Roman" pitchFamily="18" charset="0"/>
                        </a:rPr>
                        <a:t>年</a:t>
                      </a:r>
                      <a:r>
                        <a:rPr kumimoji="1" lang="en-US" altLang="zh-TW" sz="1600" b="0" i="0" u="none" strike="noStrike" cap="none" normalizeH="0" baseline="0" dirty="0">
                          <a:ln>
                            <a:noFill/>
                          </a:ln>
                          <a:solidFill>
                            <a:srgbClr val="000099"/>
                          </a:solidFill>
                          <a:effectLst/>
                          <a:latin typeface="+mj-ea"/>
                          <a:ea typeface="+mj-ea"/>
                          <a:cs typeface="Times New Roman" pitchFamily="18" charset="0"/>
                        </a:rPr>
                        <a:t>1</a:t>
                      </a:r>
                      <a:r>
                        <a:rPr kumimoji="1" lang="zh-TW" altLang="en-US" sz="1600" b="0" i="0" u="none" strike="noStrike" cap="none" normalizeH="0" baseline="0" dirty="0">
                          <a:ln>
                            <a:noFill/>
                          </a:ln>
                          <a:solidFill>
                            <a:srgbClr val="000099"/>
                          </a:solidFill>
                          <a:effectLst/>
                          <a:latin typeface="+mj-ea"/>
                          <a:ea typeface="+mj-ea"/>
                          <a:cs typeface="Times New Roman" pitchFamily="18" charset="0"/>
                        </a:rPr>
                        <a:t>次</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122413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000099"/>
                          </a:solidFill>
                          <a:effectLst/>
                          <a:latin typeface="+mj-ea"/>
                          <a:ea typeface="+mj-ea"/>
                          <a:cs typeface="Times New Roman" pitchFamily="18" charset="0"/>
                        </a:rPr>
                        <a:t>口腔癌</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82563" marR="0" lvl="0" indent="-182563" algn="l" defTabSz="914400" rtl="0" eaLnBrk="1" fontAlgn="base" latinLnBrk="0" hangingPunct="1">
                        <a:lnSpc>
                          <a:spcPct val="100000"/>
                        </a:lnSpc>
                        <a:spcBef>
                          <a:spcPct val="0"/>
                        </a:spcBef>
                        <a:spcAft>
                          <a:spcPct val="0"/>
                        </a:spcAft>
                        <a:buClrTx/>
                        <a:buSzTx/>
                        <a:buFont typeface="+mj-lt"/>
                        <a:buAutoNum type="arabicPeriod"/>
                        <a:tabLst/>
                      </a:pPr>
                      <a:r>
                        <a:rPr kumimoji="1" lang="en-US" altLang="zh-TW" sz="1600" b="0" i="0" u="none" strike="noStrike" cap="none" normalizeH="0" baseline="0" dirty="0">
                          <a:ln>
                            <a:noFill/>
                          </a:ln>
                          <a:solidFill>
                            <a:srgbClr val="000099"/>
                          </a:solidFill>
                          <a:effectLst/>
                          <a:latin typeface="+mj-ea"/>
                          <a:ea typeface="+mj-ea"/>
                          <a:cs typeface="Times New Roman" pitchFamily="18" charset="0"/>
                        </a:rPr>
                        <a:t>30</a:t>
                      </a:r>
                      <a:r>
                        <a:rPr kumimoji="1" lang="zh-TW" altLang="en-US" sz="1600" b="0" i="0" u="none" strike="noStrike" cap="none" normalizeH="0" baseline="0" dirty="0">
                          <a:ln>
                            <a:noFill/>
                          </a:ln>
                          <a:solidFill>
                            <a:srgbClr val="000099"/>
                          </a:solidFill>
                          <a:effectLst/>
                          <a:latin typeface="+mj-ea"/>
                          <a:ea typeface="+mj-ea"/>
                          <a:cs typeface="Times New Roman" pitchFamily="18" charset="0"/>
                        </a:rPr>
                        <a:t>歲以上有嚼檳榔（含已戒檳榔）</a:t>
                      </a:r>
                      <a:endParaRPr kumimoji="1" lang="en-US" altLang="zh-TW" sz="1600" b="0" i="0" u="none" strike="noStrike" cap="none" normalizeH="0" baseline="0" dirty="0">
                        <a:ln>
                          <a:noFill/>
                        </a:ln>
                        <a:solidFill>
                          <a:srgbClr val="000099"/>
                        </a:solidFill>
                        <a:effectLst/>
                        <a:latin typeface="+mj-ea"/>
                        <a:ea typeface="+mj-ea"/>
                        <a:cs typeface="Times New Roman" pitchFamily="18" charset="0"/>
                      </a:endParaRPr>
                    </a:p>
                    <a:p>
                      <a:pPr marL="182563" marR="0" lvl="0" indent="-182563" algn="l" defTabSz="914400" rtl="0" eaLnBrk="1" fontAlgn="base" latinLnBrk="0" hangingPunct="1">
                        <a:lnSpc>
                          <a:spcPct val="100000"/>
                        </a:lnSpc>
                        <a:spcBef>
                          <a:spcPct val="0"/>
                        </a:spcBef>
                        <a:spcAft>
                          <a:spcPct val="0"/>
                        </a:spcAft>
                        <a:buClrTx/>
                        <a:buSzTx/>
                        <a:buFont typeface="+mj-lt"/>
                        <a:buAutoNum type="arabicPeriod"/>
                        <a:tabLst/>
                      </a:pPr>
                      <a:r>
                        <a:rPr kumimoji="1" lang="zh-TW" altLang="en-US" sz="1600" b="0" i="0" u="none" strike="noStrike" cap="none" normalizeH="0" baseline="0" dirty="0">
                          <a:ln>
                            <a:noFill/>
                          </a:ln>
                          <a:solidFill>
                            <a:srgbClr val="000099"/>
                          </a:solidFill>
                          <a:effectLst/>
                          <a:latin typeface="+mj-ea"/>
                          <a:ea typeface="+mj-ea"/>
                          <a:cs typeface="Times New Roman" pitchFamily="18" charset="0"/>
                        </a:rPr>
                        <a:t>吸菸者、</a:t>
                      </a:r>
                      <a:r>
                        <a:rPr kumimoji="1" lang="en-US" altLang="zh-TW" sz="1600" b="0" i="0" u="none" strike="noStrike" cap="none" normalizeH="0" baseline="0" dirty="0">
                          <a:ln>
                            <a:noFill/>
                          </a:ln>
                          <a:solidFill>
                            <a:srgbClr val="000099"/>
                          </a:solidFill>
                          <a:effectLst/>
                          <a:latin typeface="+mj-ea"/>
                          <a:ea typeface="+mj-ea"/>
                          <a:cs typeface="Times New Roman" pitchFamily="18" charset="0"/>
                        </a:rPr>
                        <a:t>18</a:t>
                      </a:r>
                      <a:r>
                        <a:rPr kumimoji="1" lang="zh-TW" altLang="en-US" sz="1600" b="0" i="0" u="none" strike="noStrike" cap="none" normalizeH="0" baseline="0" dirty="0">
                          <a:ln>
                            <a:noFill/>
                          </a:ln>
                          <a:solidFill>
                            <a:srgbClr val="000099"/>
                          </a:solidFill>
                          <a:effectLst/>
                          <a:latin typeface="+mj-ea"/>
                          <a:ea typeface="+mj-ea"/>
                          <a:cs typeface="Times New Roman" pitchFamily="18" charset="0"/>
                        </a:rPr>
                        <a:t>歲以上有嚼檳榔（含已戒檳榔）原住民</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rgbClr val="000099"/>
                          </a:solidFill>
                          <a:effectLst/>
                          <a:latin typeface="+mj-ea"/>
                          <a:ea typeface="+mj-ea"/>
                          <a:cs typeface="Times New Roman" pitchFamily="18" charset="0"/>
                        </a:rPr>
                        <a:t>口腔黏膜檢查</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dirty="0">
                          <a:ln>
                            <a:noFill/>
                          </a:ln>
                          <a:solidFill>
                            <a:srgbClr val="000099"/>
                          </a:solidFill>
                          <a:effectLst/>
                          <a:latin typeface="+mj-ea"/>
                          <a:ea typeface="+mj-ea"/>
                          <a:cs typeface="Times New Roman" pitchFamily="18" charset="0"/>
                        </a:rPr>
                        <a:t>2</a:t>
                      </a:r>
                      <a:r>
                        <a:rPr kumimoji="1" lang="zh-TW" altLang="en-US" sz="1600" b="0" i="0" u="none" strike="noStrike" cap="none" normalizeH="0" baseline="0" dirty="0">
                          <a:ln>
                            <a:noFill/>
                          </a:ln>
                          <a:solidFill>
                            <a:srgbClr val="000099"/>
                          </a:solidFill>
                          <a:effectLst/>
                          <a:latin typeface="+mj-ea"/>
                          <a:ea typeface="+mj-ea"/>
                          <a:cs typeface="Times New Roman" pitchFamily="18" charset="0"/>
                        </a:rPr>
                        <a:t>年</a:t>
                      </a:r>
                      <a:r>
                        <a:rPr kumimoji="1" lang="en-US" altLang="zh-TW" sz="1600" b="0" i="0" u="none" strike="noStrike" cap="none" normalizeH="0" baseline="0" dirty="0">
                          <a:ln>
                            <a:noFill/>
                          </a:ln>
                          <a:solidFill>
                            <a:srgbClr val="000099"/>
                          </a:solidFill>
                          <a:effectLst/>
                          <a:latin typeface="+mj-ea"/>
                          <a:ea typeface="+mj-ea"/>
                          <a:cs typeface="Times New Roman" pitchFamily="18" charset="0"/>
                        </a:rPr>
                        <a:t>1</a:t>
                      </a:r>
                      <a:r>
                        <a:rPr kumimoji="1" lang="zh-TW" altLang="en-US" sz="1600" b="0" i="0" u="none" strike="noStrike" cap="none" normalizeH="0" baseline="0" dirty="0">
                          <a:ln>
                            <a:noFill/>
                          </a:ln>
                          <a:solidFill>
                            <a:srgbClr val="000099"/>
                          </a:solidFill>
                          <a:effectLst/>
                          <a:latin typeface="+mj-ea"/>
                          <a:ea typeface="+mj-ea"/>
                          <a:cs typeface="Times New Roman" pitchFamily="18" charset="0"/>
                        </a:rPr>
                        <a:t>次</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sp>
        <p:nvSpPr>
          <p:cNvPr id="41012" name="Rectangle 52"/>
          <p:cNvSpPr>
            <a:spLocks noChangeArrowheads="1"/>
          </p:cNvSpPr>
          <p:nvPr/>
        </p:nvSpPr>
        <p:spPr bwMode="auto">
          <a:xfrm>
            <a:off x="0" y="659288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20000"/>
              </a:spcBef>
              <a:buClr>
                <a:schemeClr val="hlink"/>
              </a:buClr>
              <a:buSzPct val="75000"/>
              <a:buFont typeface="Wingdings" pitchFamily="2" charset="2"/>
              <a:buChar char="v"/>
              <a:defRPr kumimoji="1" sz="3200">
                <a:solidFill>
                  <a:schemeClr val="tx1"/>
                </a:solidFill>
                <a:latin typeface="Arial" charset="0"/>
                <a:ea typeface="新細明體" charset="-120"/>
              </a:defRPr>
            </a:lvl1pPr>
            <a:lvl2pPr marL="742950" indent="-285750" eaLnBrk="0" hangingPunct="0">
              <a:spcBef>
                <a:spcPct val="20000"/>
              </a:spcBef>
              <a:buClr>
                <a:schemeClr val="accent2"/>
              </a:buClr>
              <a:buSzPct val="85000"/>
              <a:buFont typeface="Wingdings" pitchFamily="2" charset="2"/>
              <a:buChar char=""/>
              <a:defRPr kumimoji="1" sz="2800">
                <a:solidFill>
                  <a:schemeClr val="tx1"/>
                </a:solidFill>
                <a:latin typeface="Arial" charset="0"/>
                <a:ea typeface="新細明體" charset="-120"/>
              </a:defRPr>
            </a:lvl2pPr>
            <a:lvl3pPr marL="1143000" indent="-228600" eaLnBrk="0" hangingPunct="0">
              <a:spcBef>
                <a:spcPct val="20000"/>
              </a:spcBef>
              <a:buClr>
                <a:schemeClr val="hlink"/>
              </a:buClr>
              <a:buSzPct val="85000"/>
              <a:buFont typeface="Wingdings" pitchFamily="2" charset="2"/>
              <a:buChar char="v"/>
              <a:defRPr kumimoji="1" sz="2400">
                <a:solidFill>
                  <a:schemeClr val="tx1"/>
                </a:solidFill>
                <a:latin typeface="Arial" charset="0"/>
                <a:ea typeface="新細明體" charset="-120"/>
              </a:defRPr>
            </a:lvl3pPr>
            <a:lvl4pPr marL="1600200" indent="-228600" eaLnBrk="0" hangingPunct="0">
              <a:spcBef>
                <a:spcPct val="20000"/>
              </a:spcBef>
              <a:buClr>
                <a:schemeClr val="accent2"/>
              </a:buClr>
              <a:buSzPct val="90000"/>
              <a:buFont typeface="Wingdings" pitchFamily="2" charset="2"/>
              <a:buChar char=""/>
              <a:defRPr kumimoji="1" sz="2000">
                <a:solidFill>
                  <a:schemeClr val="tx1"/>
                </a:solidFill>
                <a:latin typeface="Arial" charset="0"/>
                <a:ea typeface="新細明體" charset="-120"/>
              </a:defRPr>
            </a:lvl4pPr>
            <a:lvl5pPr marL="2057400" indent="-228600" eaLnBrk="0" hangingPunct="0">
              <a:spcBef>
                <a:spcPct val="20000"/>
              </a:spcBef>
              <a:buClr>
                <a:schemeClr val="hlink"/>
              </a:buClr>
              <a:buSzPct val="85000"/>
              <a:buFont typeface="Wingdings" pitchFamily="2" charset="2"/>
              <a:buChar char="v"/>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lr>
                <a:schemeClr val="hlink"/>
              </a:buClr>
              <a:buSzPct val="85000"/>
              <a:buFont typeface="Wingdings" pitchFamily="2" charset="2"/>
              <a:buChar char="v"/>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lr>
                <a:schemeClr val="hlink"/>
              </a:buClr>
              <a:buSzPct val="85000"/>
              <a:buFont typeface="Wingdings" pitchFamily="2" charset="2"/>
              <a:buChar char="v"/>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lr>
                <a:schemeClr val="hlink"/>
              </a:buClr>
              <a:buSzPct val="85000"/>
              <a:buFont typeface="Wingdings" pitchFamily="2" charset="2"/>
              <a:buChar char="v"/>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lr>
                <a:schemeClr val="hlink"/>
              </a:buClr>
              <a:buSzPct val="85000"/>
              <a:buFont typeface="Wingdings" pitchFamily="2" charset="2"/>
              <a:buChar char="v"/>
              <a:defRPr kumimoji="1" sz="2000">
                <a:solidFill>
                  <a:schemeClr val="tx1"/>
                </a:solidFill>
                <a:latin typeface="Arial" charset="0"/>
                <a:ea typeface="新細明體" charset="-120"/>
              </a:defRPr>
            </a:lvl9pPr>
          </a:lstStyle>
          <a:p>
            <a:pPr eaLnBrk="1" hangingPunct="1">
              <a:spcBef>
                <a:spcPct val="0"/>
              </a:spcBef>
              <a:buClrTx/>
              <a:buSzTx/>
              <a:buFontTx/>
              <a:buNone/>
            </a:pPr>
            <a:endParaRPr lang="zh-TW" altLang="zh-TW" sz="1800"/>
          </a:p>
        </p:txBody>
      </p:sp>
      <p:sp>
        <p:nvSpPr>
          <p:cNvPr id="4" name="矩形 3"/>
          <p:cNvSpPr/>
          <p:nvPr/>
        </p:nvSpPr>
        <p:spPr>
          <a:xfrm>
            <a:off x="720080" y="1249015"/>
            <a:ext cx="5148064" cy="307777"/>
          </a:xfrm>
          <a:prstGeom prst="rect">
            <a:avLst/>
          </a:prstGeom>
        </p:spPr>
        <p:txBody>
          <a:bodyPr wrap="square">
            <a:spAutoFit/>
          </a:bodyPr>
          <a:lstStyle/>
          <a:p>
            <a:r>
              <a:rPr lang="zh-TW" altLang="en-US" sz="1400" b="1" dirty="0">
                <a:latin typeface="+mj-ea"/>
                <a:ea typeface="+mj-ea"/>
              </a:rPr>
              <a:t>資料來源：衛生福利部國民健康署</a:t>
            </a:r>
          </a:p>
        </p:txBody>
      </p:sp>
      <p:sp>
        <p:nvSpPr>
          <p:cNvPr id="5" name="標題 4"/>
          <p:cNvSpPr>
            <a:spLocks noGrp="1"/>
          </p:cNvSpPr>
          <p:nvPr>
            <p:ph type="title"/>
          </p:nvPr>
        </p:nvSpPr>
        <p:spPr/>
        <p:txBody>
          <a:bodyPr>
            <a:normAutofit/>
          </a:bodyPr>
          <a:lstStyle/>
          <a:p>
            <a:r>
              <a:rPr lang="zh-TW" altLang="en-US" b="1" dirty="0"/>
              <a:t>現行癌症篩檢政策</a:t>
            </a:r>
          </a:p>
        </p:txBody>
      </p:sp>
    </p:spTree>
    <p:extLst>
      <p:ext uri="{BB962C8B-B14F-4D97-AF65-F5344CB8AC3E}">
        <p14:creationId xmlns:p14="http://schemas.microsoft.com/office/powerpoint/2010/main" xmlns="" val="1156709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B31800FE-69EC-DE41-8007-ECEB544F9D20}"/>
              </a:ext>
            </a:extLst>
          </p:cNvPr>
          <p:cNvSpPr>
            <a:spLocks noGrp="1"/>
          </p:cNvSpPr>
          <p:nvPr>
            <p:ph type="title"/>
          </p:nvPr>
        </p:nvSpPr>
        <p:spPr>
          <a:xfrm>
            <a:off x="1115616" y="332656"/>
            <a:ext cx="8153400" cy="990600"/>
          </a:xfrm>
        </p:spPr>
        <p:txBody>
          <a:bodyPr>
            <a:normAutofit/>
          </a:bodyPr>
          <a:lstStyle/>
          <a:p>
            <a:r>
              <a:rPr kumimoji="1" lang="zh-TW" altLang="en-US" sz="4800" b="1" dirty="0">
                <a:solidFill>
                  <a:schemeClr val="tx1"/>
                </a:solidFill>
              </a:rPr>
              <a:t>不同期別的存活</a:t>
            </a:r>
          </a:p>
        </p:txBody>
      </p:sp>
      <p:pic>
        <p:nvPicPr>
          <p:cNvPr id="4" name="內容版面配置區 3">
            <a:extLst>
              <a:ext uri="{FF2B5EF4-FFF2-40B4-BE49-F238E27FC236}">
                <a16:creationId xmlns:a16="http://schemas.microsoft.com/office/drawing/2014/main" xmlns="" id="{A3600C82-8464-0248-983F-FF540B71E5BE}"/>
              </a:ext>
            </a:extLst>
          </p:cNvPr>
          <p:cNvPicPr>
            <a:picLocks noGrp="1" noChangeAspect="1"/>
          </p:cNvPicPr>
          <p:nvPr>
            <p:ph sz="quarter" idx="1"/>
          </p:nvPr>
        </p:nvPicPr>
        <p:blipFill rotWithShape="1">
          <a:blip r:embed="rId2" cstate="print"/>
          <a:srcRect t="2742" b="2661"/>
          <a:stretch/>
        </p:blipFill>
        <p:spPr>
          <a:xfrm>
            <a:off x="899592" y="1556792"/>
            <a:ext cx="7409084" cy="5256584"/>
          </a:xfrm>
          <a:prstGeom prst="rect">
            <a:avLst/>
          </a:prstGeom>
        </p:spPr>
      </p:pic>
      <p:cxnSp>
        <p:nvCxnSpPr>
          <p:cNvPr id="5" name="直線接點 4">
            <a:extLst>
              <a:ext uri="{FF2B5EF4-FFF2-40B4-BE49-F238E27FC236}">
                <a16:creationId xmlns:a16="http://schemas.microsoft.com/office/drawing/2014/main" xmlns="" id="{FC3A657E-4FD6-024B-A553-57AE76490AF0}"/>
              </a:ext>
            </a:extLst>
          </p:cNvPr>
          <p:cNvCxnSpPr>
            <a:cxnSpLocks/>
          </p:cNvCxnSpPr>
          <p:nvPr/>
        </p:nvCxnSpPr>
        <p:spPr>
          <a:xfrm>
            <a:off x="4932040" y="2060848"/>
            <a:ext cx="0" cy="3744416"/>
          </a:xfrm>
          <a:prstGeom prst="line">
            <a:avLst/>
          </a:prstGeom>
          <a:ln w="444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8" name="文字方塊 7">
            <a:extLst>
              <a:ext uri="{FF2B5EF4-FFF2-40B4-BE49-F238E27FC236}">
                <a16:creationId xmlns:a16="http://schemas.microsoft.com/office/drawing/2014/main" xmlns="" id="{6B1555D4-662A-E648-B0FF-8B5207F29879}"/>
              </a:ext>
            </a:extLst>
          </p:cNvPr>
          <p:cNvSpPr txBox="1"/>
          <p:nvPr/>
        </p:nvSpPr>
        <p:spPr>
          <a:xfrm>
            <a:off x="4716016" y="5795972"/>
            <a:ext cx="576064" cy="369332"/>
          </a:xfrm>
          <a:prstGeom prst="rect">
            <a:avLst/>
          </a:prstGeom>
          <a:noFill/>
        </p:spPr>
        <p:txBody>
          <a:bodyPr wrap="square" rtlCol="0">
            <a:spAutoFit/>
          </a:bodyPr>
          <a:lstStyle/>
          <a:p>
            <a:r>
              <a:rPr kumimoji="1" lang="en-US" altLang="zh-TW" sz="1800" b="1" dirty="0">
                <a:solidFill>
                  <a:schemeClr val="accent2">
                    <a:lumMod val="75000"/>
                  </a:schemeClr>
                </a:solidFill>
              </a:rPr>
              <a:t>60</a:t>
            </a:r>
            <a:endParaRPr kumimoji="1" lang="zh-TW" altLang="en-US" sz="1800" b="1" dirty="0">
              <a:solidFill>
                <a:schemeClr val="accent2">
                  <a:lumMod val="75000"/>
                </a:schemeClr>
              </a:solidFill>
            </a:endParaRPr>
          </a:p>
        </p:txBody>
      </p:sp>
    </p:spTree>
    <p:extLst>
      <p:ext uri="{BB962C8B-B14F-4D97-AF65-F5344CB8AC3E}">
        <p14:creationId xmlns:p14="http://schemas.microsoft.com/office/powerpoint/2010/main" xmlns="" val="107220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59832" y="1538130"/>
            <a:ext cx="4232450" cy="990600"/>
          </a:xfrm>
        </p:spPr>
        <p:txBody>
          <a:bodyPr>
            <a:normAutofit fontScale="90000"/>
          </a:bodyPr>
          <a:lstStyle/>
          <a:p>
            <a:r>
              <a:rPr lang="zh-TW" altLang="en-US" sz="4000" b="1" dirty="0">
                <a:latin typeface="微軟正黑體" panose="020B0604030504040204" pitchFamily="34" charset="-120"/>
                <a:ea typeface="微軟正黑體" panose="020B0604030504040204" pitchFamily="34" charset="-120"/>
              </a:rPr>
              <a:t>早期診斷</a:t>
            </a:r>
            <a:r>
              <a:rPr lang="en-US" altLang="zh-TW" sz="4000" b="1" dirty="0">
                <a:latin typeface="微軟正黑體" panose="020B0604030504040204" pitchFamily="34" charset="-120"/>
                <a:ea typeface="微軟正黑體" panose="020B0604030504040204" pitchFamily="34" charset="-120"/>
              </a:rPr>
              <a:t> </a:t>
            </a:r>
            <a:r>
              <a:rPr lang="en-US" altLang="zh-TW" sz="4000" b="1" dirty="0">
                <a:latin typeface="微軟正黑體" panose="020B0604030504040204" pitchFamily="34" charset="-120"/>
                <a:ea typeface="微軟正黑體" panose="020B0604030504040204" pitchFamily="34" charset="-120"/>
                <a:sym typeface="Wingdings" pitchFamily="2" charset="2"/>
              </a:rPr>
              <a:t> </a:t>
            </a:r>
            <a:r>
              <a:rPr lang="zh-TW" altLang="en-US" sz="4000" b="1" dirty="0">
                <a:latin typeface="微軟正黑體" panose="020B0604030504040204" pitchFamily="34" charset="-120"/>
                <a:ea typeface="微軟正黑體" panose="020B0604030504040204" pitchFamily="34" charset="-120"/>
              </a:rPr>
              <a:t>預後佳</a:t>
            </a:r>
            <a:endParaRPr lang="zh-TW" altLang="en-US" sz="4000" dirty="0"/>
          </a:p>
        </p:txBody>
      </p:sp>
      <p:sp>
        <p:nvSpPr>
          <p:cNvPr id="5" name="Rectangle 14"/>
          <p:cNvSpPr>
            <a:spLocks noChangeArrowheads="1"/>
          </p:cNvSpPr>
          <p:nvPr/>
        </p:nvSpPr>
        <p:spPr bwMode="auto">
          <a:xfrm>
            <a:off x="689862" y="1249015"/>
            <a:ext cx="4572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kumimoji="0" lang="zh-TW" altLang="en-US" sz="1400" b="1" dirty="0">
                <a:solidFill>
                  <a:srgbClr val="000000"/>
                </a:solidFill>
                <a:latin typeface="+mj-ea"/>
                <a:ea typeface="+mj-ea"/>
              </a:rPr>
              <a:t>資料來源</a:t>
            </a:r>
            <a:r>
              <a:rPr kumimoji="0" lang="en-US" altLang="zh-TW" sz="1400" b="1" dirty="0">
                <a:solidFill>
                  <a:srgbClr val="000000"/>
                </a:solidFill>
                <a:latin typeface="+mj-ea"/>
                <a:ea typeface="+mj-ea"/>
              </a:rPr>
              <a:t>: J </a:t>
            </a:r>
            <a:r>
              <a:rPr kumimoji="0" lang="en-US" altLang="zh-TW" sz="1400" b="1" dirty="0" err="1">
                <a:solidFill>
                  <a:srgbClr val="000000"/>
                </a:solidFill>
                <a:latin typeface="+mj-ea"/>
                <a:ea typeface="+mj-ea"/>
              </a:rPr>
              <a:t>Natl</a:t>
            </a:r>
            <a:r>
              <a:rPr kumimoji="0" lang="en-US" altLang="zh-TW" sz="1400" b="1" dirty="0">
                <a:solidFill>
                  <a:srgbClr val="000000"/>
                </a:solidFill>
                <a:latin typeface="+mj-ea"/>
                <a:ea typeface="+mj-ea"/>
              </a:rPr>
              <a:t> Cancer Inst. 2009;101(20):1412-22 </a:t>
            </a:r>
          </a:p>
        </p:txBody>
      </p:sp>
      <p:pic>
        <p:nvPicPr>
          <p:cNvPr id="41986" name="Picture 2" descr="http://cdn2.hubspot.net/hub/365322/file-1013102855-png/exs-er-eBook-SurvivalRates.png">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87624" y="2132856"/>
            <a:ext cx="6814996" cy="424847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矩形 3"/>
          <p:cNvSpPr/>
          <p:nvPr/>
        </p:nvSpPr>
        <p:spPr>
          <a:xfrm>
            <a:off x="1449892" y="319008"/>
            <a:ext cx="6362468" cy="769441"/>
          </a:xfrm>
          <a:prstGeom prst="rect">
            <a:avLst/>
          </a:prstGeom>
          <a:solidFill>
            <a:srgbClr val="FFC000"/>
          </a:solidFill>
        </p:spPr>
        <p:txBody>
          <a:bodyPr wrap="square">
            <a:spAutoFit/>
          </a:bodyPr>
          <a:lstStyle/>
          <a:p>
            <a:pPr algn="ctr"/>
            <a:r>
              <a:rPr lang="zh-TW" altLang="en-US" sz="4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五年存活率分析</a:t>
            </a:r>
            <a:endParaRPr lang="zh-TW" altLang="en-US" sz="2800" dirty="0">
              <a:solidFill>
                <a:schemeClr val="bg1"/>
              </a:solidFill>
              <a:effectLst>
                <a:outerShdw blurRad="38100" dist="38100" dir="2700000" algn="tl">
                  <a:srgbClr val="000000">
                    <a:alpha val="43137"/>
                  </a:srgbClr>
                </a:outerShdw>
              </a:effectLst>
            </a:endParaRPr>
          </a:p>
        </p:txBody>
      </p:sp>
      <p:sp>
        <p:nvSpPr>
          <p:cNvPr id="6" name="文字方塊 5"/>
          <p:cNvSpPr txBox="1"/>
          <p:nvPr/>
        </p:nvSpPr>
        <p:spPr>
          <a:xfrm>
            <a:off x="1449892" y="6021288"/>
            <a:ext cx="1107996" cy="461665"/>
          </a:xfrm>
          <a:prstGeom prst="rect">
            <a:avLst/>
          </a:prstGeom>
          <a:solidFill>
            <a:schemeClr val="bg1"/>
          </a:solidFill>
        </p:spPr>
        <p:txBody>
          <a:bodyPr wrap="none" rtlCol="0">
            <a:spAutoFit/>
          </a:bodyPr>
          <a:lstStyle/>
          <a:p>
            <a:r>
              <a:rPr lang="zh-TW" altLang="en-US" dirty="0"/>
              <a:t>第一期</a:t>
            </a:r>
          </a:p>
        </p:txBody>
      </p:sp>
      <p:sp>
        <p:nvSpPr>
          <p:cNvPr id="9" name="文字方塊 8"/>
          <p:cNvSpPr txBox="1"/>
          <p:nvPr/>
        </p:nvSpPr>
        <p:spPr>
          <a:xfrm>
            <a:off x="3222216" y="6021288"/>
            <a:ext cx="1107996" cy="461665"/>
          </a:xfrm>
          <a:prstGeom prst="rect">
            <a:avLst/>
          </a:prstGeom>
          <a:solidFill>
            <a:schemeClr val="bg1"/>
          </a:solidFill>
        </p:spPr>
        <p:txBody>
          <a:bodyPr wrap="none" rtlCol="0">
            <a:spAutoFit/>
          </a:bodyPr>
          <a:lstStyle/>
          <a:p>
            <a:r>
              <a:rPr lang="zh-TW" altLang="en-US" dirty="0"/>
              <a:t>第二期</a:t>
            </a:r>
          </a:p>
        </p:txBody>
      </p:sp>
      <p:sp>
        <p:nvSpPr>
          <p:cNvPr id="10" name="文字方塊 9"/>
          <p:cNvSpPr txBox="1"/>
          <p:nvPr/>
        </p:nvSpPr>
        <p:spPr>
          <a:xfrm>
            <a:off x="4906276" y="6021288"/>
            <a:ext cx="1107996" cy="461665"/>
          </a:xfrm>
          <a:prstGeom prst="rect">
            <a:avLst/>
          </a:prstGeom>
          <a:solidFill>
            <a:schemeClr val="bg1"/>
          </a:solidFill>
        </p:spPr>
        <p:txBody>
          <a:bodyPr wrap="none" rtlCol="0">
            <a:spAutoFit/>
          </a:bodyPr>
          <a:lstStyle/>
          <a:p>
            <a:r>
              <a:rPr lang="zh-TW" altLang="en-US" dirty="0"/>
              <a:t>第三期</a:t>
            </a:r>
          </a:p>
        </p:txBody>
      </p:sp>
      <p:sp>
        <p:nvSpPr>
          <p:cNvPr id="11" name="文字方塊 10"/>
          <p:cNvSpPr txBox="1"/>
          <p:nvPr/>
        </p:nvSpPr>
        <p:spPr>
          <a:xfrm>
            <a:off x="6606592" y="6021288"/>
            <a:ext cx="1107996" cy="461665"/>
          </a:xfrm>
          <a:prstGeom prst="rect">
            <a:avLst/>
          </a:prstGeom>
          <a:solidFill>
            <a:schemeClr val="bg1"/>
          </a:solidFill>
        </p:spPr>
        <p:txBody>
          <a:bodyPr wrap="none" rtlCol="0">
            <a:spAutoFit/>
          </a:bodyPr>
          <a:lstStyle/>
          <a:p>
            <a:r>
              <a:rPr lang="zh-TW" altLang="en-US" dirty="0"/>
              <a:t>第四期</a:t>
            </a:r>
          </a:p>
        </p:txBody>
      </p:sp>
    </p:spTree>
    <p:extLst>
      <p:ext uri="{BB962C8B-B14F-4D97-AF65-F5344CB8AC3E}">
        <p14:creationId xmlns:p14="http://schemas.microsoft.com/office/powerpoint/2010/main" xmlns="" val="2926595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標題 1"/>
          <p:cNvSpPr>
            <a:spLocks noGrp="1"/>
          </p:cNvSpPr>
          <p:nvPr>
            <p:ph type="title"/>
          </p:nvPr>
        </p:nvSpPr>
        <p:spPr>
          <a:xfrm>
            <a:off x="755576" y="260648"/>
            <a:ext cx="8153400" cy="990600"/>
          </a:xfrm>
        </p:spPr>
        <p:txBody>
          <a:bodyPr>
            <a:normAutofit/>
          </a:bodyPr>
          <a:lstStyle/>
          <a:p>
            <a:r>
              <a:rPr lang="zh-TW" altLang="en-US" sz="4800" b="1" dirty="0">
                <a:solidFill>
                  <a:srgbClr val="C00000"/>
                </a:solidFill>
                <a:latin typeface="微軟正黑體" panose="020B0604030504040204" pitchFamily="34" charset="-120"/>
                <a:ea typeface="微軟正黑體" panose="020B0604030504040204" pitchFamily="34" charset="-120"/>
              </a:rPr>
              <a:t>內容大綱</a:t>
            </a:r>
            <a:endParaRPr lang="zh-TW" altLang="en-US" sz="4800" dirty="0">
              <a:solidFill>
                <a:srgbClr val="C00000"/>
              </a:solidFill>
              <a:latin typeface="微軟正黑體" panose="020B0604030504040204" pitchFamily="34" charset="-120"/>
              <a:ea typeface="微軟正黑體" panose="020B0604030504040204" pitchFamily="34" charset="-120"/>
            </a:endParaRPr>
          </a:p>
        </p:txBody>
      </p:sp>
      <p:sp>
        <p:nvSpPr>
          <p:cNvPr id="13315" name="內容版面配置區 2"/>
          <p:cNvSpPr>
            <a:spLocks noGrp="1"/>
          </p:cNvSpPr>
          <p:nvPr>
            <p:ph idx="1"/>
          </p:nvPr>
        </p:nvSpPr>
        <p:spPr>
          <a:xfrm>
            <a:off x="323528" y="1556792"/>
            <a:ext cx="8496944" cy="4495800"/>
          </a:xfrm>
        </p:spPr>
        <p:txBody>
          <a:bodyPr>
            <a:normAutofit/>
          </a:bodyPr>
          <a:lstStyle/>
          <a:p>
            <a:r>
              <a:rPr lang="zh-TW" altLang="en-US" sz="3600" dirty="0"/>
              <a:t>台灣大腸直腸癌發生概況與預後</a:t>
            </a:r>
            <a:endParaRPr lang="en-US" altLang="zh-TW" sz="3600" dirty="0"/>
          </a:p>
          <a:p>
            <a:r>
              <a:rPr lang="zh-TW" altLang="en-US" sz="3600" b="1" dirty="0">
                <a:solidFill>
                  <a:srgbClr val="FF0000"/>
                </a:solidFill>
                <a:latin typeface="微軟正黑體" panose="020B0604030504040204" pitchFamily="34" charset="-120"/>
              </a:rPr>
              <a:t>大腸直腸癌的症狀，診斷，分期與</a:t>
            </a:r>
            <a:r>
              <a:rPr lang="zh-TW" altLang="en-US" sz="3600" b="1" dirty="0">
                <a:solidFill>
                  <a:srgbClr val="FF0000"/>
                </a:solidFill>
                <a:latin typeface="微軟正黑體" panose="020B0604030504040204" pitchFamily="34" charset="-120"/>
                <a:ea typeface="微軟正黑體" panose="020B0604030504040204" pitchFamily="34" charset="-120"/>
              </a:rPr>
              <a:t>治療</a:t>
            </a:r>
            <a:endParaRPr lang="en-US" altLang="zh-TW" sz="3600" b="1" dirty="0">
              <a:solidFill>
                <a:srgbClr val="FF0000"/>
              </a:solidFill>
              <a:latin typeface="微軟正黑體" panose="020B0604030504040204" pitchFamily="34" charset="-120"/>
              <a:ea typeface="微軟正黑體" panose="020B0604030504040204" pitchFamily="34" charset="-120"/>
            </a:endParaRPr>
          </a:p>
          <a:p>
            <a:r>
              <a:rPr lang="zh-TW" altLang="en-US" sz="3600" dirty="0">
                <a:latin typeface="微軟正黑體" panose="020B0604030504040204" pitchFamily="34" charset="-120"/>
              </a:rPr>
              <a:t>大腸直腸癌的危險因子，</a:t>
            </a:r>
            <a:r>
              <a:rPr lang="zh-TW" altLang="en-US" sz="3600" dirty="0">
                <a:latin typeface="微軟正黑體" panose="020B0604030504040204" pitchFamily="34" charset="-120"/>
                <a:ea typeface="微軟正黑體" panose="020B0604030504040204" pitchFamily="34" charset="-120"/>
              </a:rPr>
              <a:t>預防與篩檢</a:t>
            </a:r>
            <a:endParaRPr lang="en-US" altLang="zh-TW" sz="3600" dirty="0">
              <a:latin typeface="微軟正黑體" panose="020B0604030504040204" pitchFamily="34" charset="-120"/>
              <a:ea typeface="微軟正黑體" panose="020B0604030504040204" pitchFamily="34" charset="-120"/>
            </a:endParaRPr>
          </a:p>
          <a:p>
            <a:r>
              <a:rPr lang="zh-CN" altLang="en-US" sz="3600" dirty="0">
                <a:latin typeface="微軟正黑體" panose="020B0604030504040204" pitchFamily="34" charset="-120"/>
                <a:ea typeface="微軟正黑體" panose="020B0604030504040204" pitchFamily="34" charset="-120"/>
              </a:rPr>
              <a:t>最新醫療新知</a:t>
            </a:r>
            <a:endParaRPr lang="en-US" altLang="zh-TW" sz="3600" dirty="0">
              <a:latin typeface="微軟正黑體" panose="020B0604030504040204" pitchFamily="34" charset="-120"/>
              <a:ea typeface="微軟正黑體" panose="020B0604030504040204" pitchFamily="34" charset="-120"/>
            </a:endParaRPr>
          </a:p>
          <a:p>
            <a:r>
              <a:rPr lang="zh-TW" altLang="en-US" sz="3600" dirty="0">
                <a:latin typeface="微軟正黑體" panose="020B0604030504040204" pitchFamily="34" charset="-120"/>
                <a:ea typeface="微軟正黑體" panose="020B0604030504040204" pitchFamily="34" charset="-120"/>
              </a:rPr>
              <a:t>開放提問</a:t>
            </a:r>
          </a:p>
        </p:txBody>
      </p:sp>
    </p:spTree>
    <p:extLst>
      <p:ext uri="{BB962C8B-B14F-4D97-AF65-F5344CB8AC3E}">
        <p14:creationId xmlns:p14="http://schemas.microsoft.com/office/powerpoint/2010/main" xmlns="" val="36881185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THINKCELLPRESENTATIONDONOTDELETE" val="&lt;?xml version=&quot;1.0&quot; encoding=&quot;UTF-16&quot; standalone=&quot;yes&quot;?&gt;&#10;&lt;root reqver=&quot;21047&quot;&gt;&lt;version val=&quot;23248&quot;/&gt;&lt;CPresentation id=&quot;1&quot;&gt;&lt;m_precDefaultNumber&gt;&lt;m_bNumberIsYear val=&quot;1&quot;/&gt;&lt;m_chMinusSymbol&gt;-&lt;/m_chMinusSymbol&gt;&lt;m_chDecimalSymbol17909&gt;.&lt;/m_chDecimalSymbol17909&gt;&lt;m_nGroupingDigits17909 val=&quot;3&quot;/&gt;&lt;m_chGroupingSymbol17909&gt;,&lt;/m_chGroupingSymbol17909&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precDefaultPercent&gt;&lt;m_precDefaultDate&gt;&lt;m_bNumberIsYear val=&quot;0&quot;/&gt;&lt;m_strFormatTime&gt;%Y/%#m/%#d&lt;/m_strFormatTime&gt;&lt;/m_precDefaultDate&gt;&lt;m_precDefaultYear/&gt;&lt;m_precDefaultQuarter/&gt;&lt;m_precDefaultMonth/&gt;&lt;m_precDefaultWeek/&gt;&lt;m_precDefaultDay/&gt;&lt;m_mruColor&gt;&lt;m_vecMRU length=&quot;8&quot;&gt;&lt;elem m_fUsage=&quot;2.82642048900000020000E+000&quot;&gt;&lt;m_msothmcolidx val=&quot;0&quot;/&gt;&lt;m_rgb r=&quot;38&quot; g=&quot;3f&quot; b=&quot;8d&quot;/&gt;&lt;m_ppcolschidx tagver0=&quot;23004&quot; tagname0=&quot;m_ppcolschidxUNRECOGNIZED&quot; val=&quot;0&quot;/&gt;&lt;m_nBrightness val=&quot;0&quot;/&gt;&lt;/elem&gt;&lt;elem m_fUsage=&quot;1.43948860171808410000E+000&quot;&gt;&lt;m_msothmcolidx val=&quot;0&quot;/&gt;&lt;m_rgb r=&quot;f5&quot; g=&quot;95&quot; b=&quot;81&quot;/&gt;&lt;m_ppcolschidx tagver0=&quot;23004&quot; tagname0=&quot;m_ppcolschidxUNRECOGNIZED&quot; val=&quot;0&quot;/&gt;&lt;m_nBrightness val=&quot;0&quot;/&gt;&lt;/elem&gt;&lt;elem m_fUsage=&quot;1.02095721000000020000E+000&quot;&gt;&lt;m_msothmcolidx val=&quot;0&quot;/&gt;&lt;m_rgb r=&quot;4d&quot; g=&quot;c9&quot; b=&quot;d7&quot;/&gt;&lt;m_ppcolschidx tagver0=&quot;23004&quot; tagname0=&quot;m_ppcolschidxUNRECOGNIZED&quot; val=&quot;0&quot;/&gt;&lt;m_nBrightness val=&quot;0&quot;/&gt;&lt;/elem&gt;&lt;elem m_fUsage=&quot;1.00477844009999990000E+000&quot;&gt;&lt;m_msothmcolidx val=&quot;0&quot;/&gt;&lt;m_rgb r=&quot;24&quot; g=&quot;70&quot; b=&quot;c4&quot;/&gt;&lt;m_ppcolschidx tagver0=&quot;23004&quot; tagname0=&quot;m_ppcolschidxUNRECOGNIZED&quot; val=&quot;0&quot;/&gt;&lt;m_nBrightness val=&quot;0&quot;/&gt;&lt;/elem&gt;&lt;elem m_fUsage=&quot;8.45251596090000220000E-001&quot;&gt;&lt;m_msothmcolidx val=&quot;0&quot;/&gt;&lt;m_rgb r=&quot;57&quot; g=&quot;c4&quot; b=&quot;cc&quot;/&gt;&lt;m_ppcolschidx tagver0=&quot;23004&quot; tagname0=&quot;m_ppcolschidxUNRECOGNIZED&quot; val=&quot;0&quot;/&gt;&lt;m_nBrightness val=&quot;0&quot;/&gt;&lt;/elem&gt;&lt;elem m_fUsage=&quot;4.88320668575649100000E-001&quot;&gt;&lt;m_msothmcolidx val=&quot;0&quot;/&gt;&lt;m_rgb r=&quot;e7&quot; g=&quot;d5&quot; b=&quot;6d&quot;/&gt;&lt;m_ppcolschidx tagver0=&quot;23004&quot; tagname0=&quot;m_ppcolschidxUNRECOGNIZED&quot; val=&quot;0&quot;/&gt;&lt;m_nBrightness val=&quot;0&quot;/&gt;&lt;/elem&gt;&lt;elem m_fUsage=&quot;4.78296900000000140000E-001&quot;&gt;&lt;m_msothmcolidx val=&quot;0&quot;/&gt;&lt;m_rgb r=&quot;24&quot; g=&quot;81&quot; b=&quot;14&quot;/&gt;&lt;m_ppcolschidx tagver0=&quot;23004&quot; tagname0=&quot;m_ppcolschidxUNRECOGNIZED&quot; val=&quot;0&quot;/&gt;&lt;m_nBrightness val=&quot;0&quot;/&gt;&lt;/elem&gt;&lt;elem m_fUsage=&quot;2.28767924549610120000E-001&quot;&gt;&lt;m_msothmcolidx val=&quot;0&quot;/&gt;&lt;m_rgb r=&quot;ac&quot; g=&quot;e9&quot; b=&quot;a7&quot;/&gt;&lt;m_ppcolschidx tagver0=&quot;23004&quot; tagname0=&quot;m_ppcolschidxUNRECOGNIZED&quot; val=&quot;0&quot;/&gt;&lt;m_nBrightness val=&quot;0&quot;/&gt;&lt;/elem&gt;&lt;/m_vecMRU&gt;&lt;/m_mruColor&gt;&lt;m_eweekdayFirstOfWeek val=&quot;1&quot;/&gt;&lt;m_eweekdayFirstOfWorkweek val=&quot;2&quot;/&gt;&lt;m_eweekdayFirstOfWeekend val=&quot;7&quot;/&gt;&lt;/CPresentation&gt;&lt;/root&gt;"/>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cITRcpU1OE64.lW2J9pdR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cVV8a_tVvky3p1aX986K7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ytVol9q_VEK281nEFDkeb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CkPLMR0L6E.xLb0oXAb46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AiK3aZEdQkiR2t72UfKca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UKAbdVtaYEmcSqNZJeBGu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i.imShxm7kmminYlhXTIp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4tSTVHy1tkaImE4hJSoty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gKB37orN4UWDq_GMmzeHq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uxlBVYHqv0Ose.Hg9HsPt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9xPAFSaKkedG3V_yVe6j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YU8JSh9p_U2tFSc_kOfPK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Zid4TZETkEiWoOw9PS4gs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q.4xhk6EskSBEY3nXxAIb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jGXUzbtnhEKQh_uft0WL8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mX4dnd5DXE6vRXr5PBvrS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kuRtNSleq0qS2TatNkJvS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mKcL.LLAzE.p_8W_G6I8D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90kLMWNmE.EpAPEe4Kif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rv8Jtqy0P0iPtVbfD2vDF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dUNQvfWZUkSgPWJiXWskm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ONSCaebI8kigEQ77fSq.n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Ff6JsWLlBUuT4W8qmZyrj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dp8Ou62G5kWBGoOhOrfQw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psFN4P7ivk.3346WWV6dc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zc8P2uemMkmH9Oh2C_C.v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Kf0SmAkhaUq_3r4Rm2txw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DnF4r9iAfEas11OIBGxw_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0RylcqltH0uh4oZywQepo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ZsmahKjVGUOYlRDdw9buU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nauoe46c1Umiy4eNAl_Uq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zZ.Xt2_JUyyhVGej6APr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CfQFE_4_IEK.71HHoP0fZA"/>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47HmSClBnkGB0Ww6bCi9A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uFs9AOjzCUqIHoGzppub.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v4GvZB_pk0mOfexXlSmnw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91xr7XBE70utRzmkOORNX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_C1lcjXIj0SZeKNFW4bem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tYsYzqPo2k6ahUB2ycmyu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ogj8S_QLYkiNztmzx.ZFY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2Fq2DBAgB0uQXDkGES2Jy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aJvPg8oFRkG3sKHjb8c3F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HXxcoC9QESBSqlIR3xJ5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fsZgnRr1b0y3tbnMrqxi9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1J0LUm8wEkiqXLXVdttKU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P36Bu0c_OESXsTOIZ.UVuA"/>
</p:tagLst>
</file>

<file path=ppt/theme/_rels/them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image" Target="../media/image14.jpeg"/></Relationships>
</file>

<file path=ppt/theme/_rels/them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image" Target="../media/image14.jpeg"/></Relationships>
</file>

<file path=ppt/theme/theme1.xml><?xml version="1.0" encoding="utf-8"?>
<a:theme xmlns:a="http://schemas.openxmlformats.org/drawingml/2006/main" name="Default Theme">
  <a:themeElements>
    <a:clrScheme name="1_pfl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pfl">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1_pfl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pfl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pfl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pfl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pfl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pfl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pfl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Adjuvant">
  <a:themeElements>
    <a:clrScheme name="">
      <a:dk1>
        <a:srgbClr val="FF8100"/>
      </a:dk1>
      <a:lt1>
        <a:srgbClr val="FFFFFF"/>
      </a:lt1>
      <a:dk2>
        <a:srgbClr val="000066"/>
      </a:dk2>
      <a:lt2>
        <a:srgbClr val="FFFFFF"/>
      </a:lt2>
      <a:accent1>
        <a:srgbClr val="FF0000"/>
      </a:accent1>
      <a:accent2>
        <a:srgbClr val="FFFF00"/>
      </a:accent2>
      <a:accent3>
        <a:srgbClr val="AAAAB8"/>
      </a:accent3>
      <a:accent4>
        <a:srgbClr val="DADADA"/>
      </a:accent4>
      <a:accent5>
        <a:srgbClr val="FFAAAA"/>
      </a:accent5>
      <a:accent6>
        <a:srgbClr val="E7E700"/>
      </a:accent6>
      <a:hlink>
        <a:srgbClr val="3366FF"/>
      </a:hlink>
      <a:folHlink>
        <a:srgbClr val="66FF33"/>
      </a:folHlink>
    </a:clrScheme>
    <a:fontScheme name="2_Adjuvant">
      <a:majorFont>
        <a:latin typeface="Arial"/>
        <a:ea typeface="新細明體"/>
        <a:cs typeface="Arial"/>
      </a:majorFont>
      <a:minorFont>
        <a:latin typeface="Arial"/>
        <a:ea typeface="新細明體"/>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zh-TW" sz="1600" b="0" i="0" u="none" strike="noStrike" cap="none" normalizeH="0" baseline="0" smtClean="0">
            <a:ln>
              <a:noFill/>
            </a:ln>
            <a:solidFill>
              <a:srgbClr val="000066"/>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zh-TW" sz="1600" b="0" i="0" u="none" strike="noStrike" cap="none" normalizeH="0" baseline="0" smtClean="0">
            <a:ln>
              <a:noFill/>
            </a:ln>
            <a:solidFill>
              <a:srgbClr val="000066"/>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2_Adjuva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Adjuva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Adjuvan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Adjuvan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Adjuvan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Adjuvan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Adjuvan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Adjuvant 8">
        <a:dk1>
          <a:srgbClr val="000000"/>
        </a:dk1>
        <a:lt1>
          <a:srgbClr val="FFFFFF"/>
        </a:lt1>
        <a:dk2>
          <a:srgbClr val="44BEBE"/>
        </a:dk2>
        <a:lt2>
          <a:srgbClr val="008080"/>
        </a:lt2>
        <a:accent1>
          <a:srgbClr val="BFFC44"/>
        </a:accent1>
        <a:accent2>
          <a:srgbClr val="BCBCBC"/>
        </a:accent2>
        <a:accent3>
          <a:srgbClr val="FFFFFF"/>
        </a:accent3>
        <a:accent4>
          <a:srgbClr val="000000"/>
        </a:accent4>
        <a:accent5>
          <a:srgbClr val="DCFDB0"/>
        </a:accent5>
        <a:accent6>
          <a:srgbClr val="AAAAAA"/>
        </a:accent6>
        <a:hlink>
          <a:srgbClr val="EBEBEB"/>
        </a:hlink>
        <a:folHlink>
          <a:srgbClr val="000C28"/>
        </a:folHlink>
      </a:clrScheme>
      <a:clrMap bg1="lt1" tx1="dk1" bg2="lt2" tx2="dk2" accent1="accent1" accent2="accent2" accent3="accent3" accent4="accent4" accent5="accent5" accent6="accent6" hlink="hlink" folHlink="folHlink"/>
    </a:extraClrScheme>
    <a:extraClrScheme>
      <a:clrScheme name="2_Adjuvant 9">
        <a:dk1>
          <a:srgbClr val="008080"/>
        </a:dk1>
        <a:lt1>
          <a:srgbClr val="FFFFFF"/>
        </a:lt1>
        <a:dk2>
          <a:srgbClr val="000C28"/>
        </a:dk2>
        <a:lt2>
          <a:srgbClr val="44BEBE"/>
        </a:lt2>
        <a:accent1>
          <a:srgbClr val="BFFC44"/>
        </a:accent1>
        <a:accent2>
          <a:srgbClr val="BCBCBC"/>
        </a:accent2>
        <a:accent3>
          <a:srgbClr val="AAAAAC"/>
        </a:accent3>
        <a:accent4>
          <a:srgbClr val="DADADA"/>
        </a:accent4>
        <a:accent5>
          <a:srgbClr val="DCFDB0"/>
        </a:accent5>
        <a:accent6>
          <a:srgbClr val="AAAAAA"/>
        </a:accent6>
        <a:hlink>
          <a:srgbClr val="EBEBEB"/>
        </a:hlink>
        <a:folHlink>
          <a:srgbClr val="000C28"/>
        </a:folHlink>
      </a:clrScheme>
      <a:clrMap bg1="dk2" tx1="lt1" bg2="dk1" tx2="lt2" accent1="accent1" accent2="accent2" accent3="accent3" accent4="accent4" accent5="accent5" accent6="accent6" hlink="hlink" folHlink="folHlink"/>
    </a:extraClrScheme>
    <a:extraClrScheme>
      <a:clrScheme name="2_Adjuvant 10">
        <a:dk1>
          <a:srgbClr val="FFFFFF"/>
        </a:dk1>
        <a:lt1>
          <a:srgbClr val="FFFFFF"/>
        </a:lt1>
        <a:dk2>
          <a:srgbClr val="44BEBE"/>
        </a:dk2>
        <a:lt2>
          <a:srgbClr val="008080"/>
        </a:lt2>
        <a:accent1>
          <a:srgbClr val="BFFC44"/>
        </a:accent1>
        <a:accent2>
          <a:srgbClr val="BCBCBC"/>
        </a:accent2>
        <a:accent3>
          <a:srgbClr val="FFFFFF"/>
        </a:accent3>
        <a:accent4>
          <a:srgbClr val="DADADA"/>
        </a:accent4>
        <a:accent5>
          <a:srgbClr val="DCFDB0"/>
        </a:accent5>
        <a:accent6>
          <a:srgbClr val="AAAAAA"/>
        </a:accent6>
        <a:hlink>
          <a:srgbClr val="EBEBEB"/>
        </a:hlink>
        <a:folHlink>
          <a:srgbClr val="000C28"/>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中庸">
  <a:themeElements>
    <a:clrScheme name="中庸">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中庸">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中庸">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1_中庸">
  <a:themeElements>
    <a:clrScheme name="中庸">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中庸">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中庸">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佈景主題7">
  <a:themeElements>
    <a:clrScheme name="5_Blank Presentation 13">
      <a:dk1>
        <a:srgbClr val="000000"/>
      </a:dk1>
      <a:lt1>
        <a:srgbClr val="FFFFFF"/>
      </a:lt1>
      <a:dk2>
        <a:srgbClr val="FFFFFF"/>
      </a:dk2>
      <a:lt2>
        <a:srgbClr val="000000"/>
      </a:lt2>
      <a:accent1>
        <a:srgbClr val="3366CC"/>
      </a:accent1>
      <a:accent2>
        <a:srgbClr val="FF9900"/>
      </a:accent2>
      <a:accent3>
        <a:srgbClr val="FFFFFF"/>
      </a:accent3>
      <a:accent4>
        <a:srgbClr val="000000"/>
      </a:accent4>
      <a:accent5>
        <a:srgbClr val="ADB8E2"/>
      </a:accent5>
      <a:accent6>
        <a:srgbClr val="E78A00"/>
      </a:accent6>
      <a:hlink>
        <a:srgbClr val="00CC00"/>
      </a:hlink>
      <a:folHlink>
        <a:srgbClr val="9933FF"/>
      </a:folHlink>
    </a:clrScheme>
    <a:fontScheme name="5_Blank Presentation">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zh-TW" sz="1600" b="0" i="0" u="none" strike="noStrike" cap="none" normalizeH="0" baseline="0" smtClean="0">
            <a:ln>
              <a:noFill/>
            </a:ln>
            <a:solidFill>
              <a:srgbClr val="000066"/>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zh-TW" sz="1600" b="0" i="0" u="none" strike="noStrike" cap="none" normalizeH="0" baseline="0" smtClean="0">
            <a:ln>
              <a:noFill/>
            </a:ln>
            <a:solidFill>
              <a:srgbClr val="000066"/>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5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5_Blank Presentation 13">
        <a:dk1>
          <a:srgbClr val="000000"/>
        </a:dk1>
        <a:lt1>
          <a:srgbClr val="FFFFFF"/>
        </a:lt1>
        <a:dk2>
          <a:srgbClr val="FFFFFF"/>
        </a:dk2>
        <a:lt2>
          <a:srgbClr val="000000"/>
        </a:lt2>
        <a:accent1>
          <a:srgbClr val="3366CC"/>
        </a:accent1>
        <a:accent2>
          <a:srgbClr val="FF9900"/>
        </a:accent2>
        <a:accent3>
          <a:srgbClr val="FFFFFF"/>
        </a:accent3>
        <a:accent4>
          <a:srgbClr val="000000"/>
        </a:accent4>
        <a:accent5>
          <a:srgbClr val="ADB8E2"/>
        </a:accent5>
        <a:accent6>
          <a:srgbClr val="E78A00"/>
        </a:accent6>
        <a:hlink>
          <a:srgbClr val="00CC00"/>
        </a:hlink>
        <a:folHlink>
          <a:srgbClr val="9933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5">
      <a:dk1>
        <a:srgbClr val="000000"/>
      </a:dk1>
      <a:lt1>
        <a:srgbClr val="FFFFFF"/>
      </a:lt1>
      <a:dk2>
        <a:srgbClr val="000000"/>
      </a:dk2>
      <a:lt2>
        <a:srgbClr val="000000"/>
      </a:lt2>
      <a:accent1>
        <a:srgbClr val="0000FF"/>
      </a:accent1>
      <a:accent2>
        <a:srgbClr val="33CC33"/>
      </a:accent2>
      <a:accent3>
        <a:srgbClr val="FFFFFF"/>
      </a:accent3>
      <a:accent4>
        <a:srgbClr val="000000"/>
      </a:accent4>
      <a:accent5>
        <a:srgbClr val="AAAAFF"/>
      </a:accent5>
      <a:accent6>
        <a:srgbClr val="2DB92D"/>
      </a:accent6>
      <a:hlink>
        <a:srgbClr val="FF6600"/>
      </a:hlink>
      <a:folHlink>
        <a:srgbClr val="9933FF"/>
      </a:folHlink>
    </a:clrScheme>
    <a:fontScheme name="Default Design">
      <a:majorFont>
        <a:latin typeface="Verdana"/>
        <a:ea typeface="新細明體"/>
        <a:cs typeface=""/>
      </a:majorFont>
      <a:minorFont>
        <a:latin typeface="Verdan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zh-TW" sz="1600" b="0" i="0" u="none" strike="noStrike" cap="none" normalizeH="0" baseline="0" smtClean="0">
            <a:ln>
              <a:noFill/>
            </a:ln>
            <a:solidFill>
              <a:srgbClr val="000066"/>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zh-TW" sz="1600" b="0" i="0" u="none" strike="noStrike" cap="none" normalizeH="0" baseline="0" smtClean="0">
            <a:ln>
              <a:noFill/>
            </a:ln>
            <a:solidFill>
              <a:srgbClr val="000066"/>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Default Design 1">
        <a:dk1>
          <a:srgbClr val="000000"/>
        </a:dk1>
        <a:lt1>
          <a:srgbClr val="FFFFFF"/>
        </a:lt1>
        <a:dk2>
          <a:srgbClr val="000000"/>
        </a:dk2>
        <a:lt2>
          <a:srgbClr val="000000"/>
        </a:lt2>
        <a:accent1>
          <a:srgbClr val="0000FF"/>
        </a:accent1>
        <a:accent2>
          <a:srgbClr val="00FF00"/>
        </a:accent2>
        <a:accent3>
          <a:srgbClr val="FFFFFF"/>
        </a:accent3>
        <a:accent4>
          <a:srgbClr val="000000"/>
        </a:accent4>
        <a:accent5>
          <a:srgbClr val="AAAAFF"/>
        </a:accent5>
        <a:accent6>
          <a:srgbClr val="00E700"/>
        </a:accent6>
        <a:hlink>
          <a:srgbClr val="6600CC"/>
        </a:hlink>
        <a:folHlink>
          <a:srgbClr val="00FFFF"/>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000000"/>
        </a:lt2>
        <a:accent1>
          <a:srgbClr val="0000FF"/>
        </a:accent1>
        <a:accent2>
          <a:srgbClr val="00FF00"/>
        </a:accent2>
        <a:accent3>
          <a:srgbClr val="FFFFFF"/>
        </a:accent3>
        <a:accent4>
          <a:srgbClr val="000000"/>
        </a:accent4>
        <a:accent5>
          <a:srgbClr val="AAAAFF"/>
        </a:accent5>
        <a:accent6>
          <a:srgbClr val="00E700"/>
        </a:accent6>
        <a:hlink>
          <a:srgbClr val="FFCC00"/>
        </a:hlink>
        <a:folHlink>
          <a:srgbClr val="6600CC"/>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000000"/>
        </a:lt2>
        <a:accent1>
          <a:srgbClr val="0000FF"/>
        </a:accent1>
        <a:accent2>
          <a:srgbClr val="33CC33"/>
        </a:accent2>
        <a:accent3>
          <a:srgbClr val="FFFFFF"/>
        </a:accent3>
        <a:accent4>
          <a:srgbClr val="000000"/>
        </a:accent4>
        <a:accent5>
          <a:srgbClr val="AAAAFF"/>
        </a:accent5>
        <a:accent6>
          <a:srgbClr val="2DB92D"/>
        </a:accent6>
        <a:hlink>
          <a:srgbClr val="FFCC00"/>
        </a:hlink>
        <a:folHlink>
          <a:srgbClr val="6600CC"/>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000000"/>
        </a:lt2>
        <a:accent1>
          <a:srgbClr val="0000FF"/>
        </a:accent1>
        <a:accent2>
          <a:srgbClr val="33CC33"/>
        </a:accent2>
        <a:accent3>
          <a:srgbClr val="FFFFFF"/>
        </a:accent3>
        <a:accent4>
          <a:srgbClr val="000000"/>
        </a:accent4>
        <a:accent5>
          <a:srgbClr val="AAAAFF"/>
        </a:accent5>
        <a:accent6>
          <a:srgbClr val="2DB92D"/>
        </a:accent6>
        <a:hlink>
          <a:srgbClr val="FF6600"/>
        </a:hlink>
        <a:folHlink>
          <a:srgbClr val="6600CC"/>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000000"/>
        </a:lt2>
        <a:accent1>
          <a:srgbClr val="0000FF"/>
        </a:accent1>
        <a:accent2>
          <a:srgbClr val="33CC33"/>
        </a:accent2>
        <a:accent3>
          <a:srgbClr val="FFFFFF"/>
        </a:accent3>
        <a:accent4>
          <a:srgbClr val="000000"/>
        </a:accent4>
        <a:accent5>
          <a:srgbClr val="AAAAFF"/>
        </a:accent5>
        <a:accent6>
          <a:srgbClr val="2DB92D"/>
        </a:accent6>
        <a:hlink>
          <a:srgbClr val="FF6600"/>
        </a:hlink>
        <a:folHlink>
          <a:srgbClr val="9933F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Blank Presentation 13">
      <a:dk1>
        <a:srgbClr val="000000"/>
      </a:dk1>
      <a:lt1>
        <a:srgbClr val="FFFFFF"/>
      </a:lt1>
      <a:dk2>
        <a:srgbClr val="FFFFFF"/>
      </a:dk2>
      <a:lt2>
        <a:srgbClr val="000000"/>
      </a:lt2>
      <a:accent1>
        <a:srgbClr val="3366CC"/>
      </a:accent1>
      <a:accent2>
        <a:srgbClr val="FF9900"/>
      </a:accent2>
      <a:accent3>
        <a:srgbClr val="FFFFFF"/>
      </a:accent3>
      <a:accent4>
        <a:srgbClr val="000000"/>
      </a:accent4>
      <a:accent5>
        <a:srgbClr val="ADB8E2"/>
      </a:accent5>
      <a:accent6>
        <a:srgbClr val="E78A00"/>
      </a:accent6>
      <a:hlink>
        <a:srgbClr val="00CC00"/>
      </a:hlink>
      <a:folHlink>
        <a:srgbClr val="9933FF"/>
      </a:folHlink>
    </a:clrScheme>
    <a:fontScheme name="Blank Presentation">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zh-TW" sz="1600" b="0" i="0" u="none" strike="noStrike" cap="none" normalizeH="0" baseline="0" smtClean="0">
            <a:ln>
              <a:noFill/>
            </a:ln>
            <a:solidFill>
              <a:srgbClr val="000066"/>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zh-TW" sz="1600" b="0" i="0" u="none" strike="noStrike" cap="none" normalizeH="0" baseline="0" smtClean="0">
            <a:ln>
              <a:noFill/>
            </a:ln>
            <a:solidFill>
              <a:srgbClr val="000066"/>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FFFFFF"/>
        </a:dk2>
        <a:lt2>
          <a:srgbClr val="000000"/>
        </a:lt2>
        <a:accent1>
          <a:srgbClr val="3366CC"/>
        </a:accent1>
        <a:accent2>
          <a:srgbClr val="FF9900"/>
        </a:accent2>
        <a:accent3>
          <a:srgbClr val="FFFFFF"/>
        </a:accent3>
        <a:accent4>
          <a:srgbClr val="000000"/>
        </a:accent4>
        <a:accent5>
          <a:srgbClr val="ADB8E2"/>
        </a:accent5>
        <a:accent6>
          <a:srgbClr val="E78A00"/>
        </a:accent6>
        <a:hlink>
          <a:srgbClr val="00CC00"/>
        </a:hlink>
        <a:folHlink>
          <a:srgbClr val="9933F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zh-TW" sz="1600" b="0" i="0" u="none" strike="noStrike" cap="none" normalizeH="0" baseline="0" smtClean="0">
            <a:ln>
              <a:noFill/>
            </a:ln>
            <a:solidFill>
              <a:srgbClr val="000066"/>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zh-TW" sz="1600" b="0" i="0" u="none" strike="noStrike" cap="none" normalizeH="0" baseline="0" smtClean="0">
            <a:ln>
              <a:noFill/>
            </a:ln>
            <a:solidFill>
              <a:srgbClr val="000066"/>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Adjuvant">
  <a:themeElements>
    <a:clrScheme name="1_Adjuvant 11">
      <a:dk1>
        <a:srgbClr val="FF8100"/>
      </a:dk1>
      <a:lt1>
        <a:srgbClr val="FFFFFF"/>
      </a:lt1>
      <a:dk2>
        <a:srgbClr val="000066"/>
      </a:dk2>
      <a:lt2>
        <a:srgbClr val="FFFFFF"/>
      </a:lt2>
      <a:accent1>
        <a:srgbClr val="FF0000"/>
      </a:accent1>
      <a:accent2>
        <a:srgbClr val="FFFF00"/>
      </a:accent2>
      <a:accent3>
        <a:srgbClr val="AAAAB8"/>
      </a:accent3>
      <a:accent4>
        <a:srgbClr val="DADADA"/>
      </a:accent4>
      <a:accent5>
        <a:srgbClr val="FFAAAA"/>
      </a:accent5>
      <a:accent6>
        <a:srgbClr val="E7E700"/>
      </a:accent6>
      <a:hlink>
        <a:srgbClr val="0099FF"/>
      </a:hlink>
      <a:folHlink>
        <a:srgbClr val="66FF33"/>
      </a:folHlink>
    </a:clrScheme>
    <a:fontScheme name="1_Adjuvan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zh-TW" sz="1600" b="0" i="0" u="none" strike="noStrike" cap="none" normalizeH="0" baseline="0" smtClean="0">
            <a:ln>
              <a:noFill/>
            </a:ln>
            <a:solidFill>
              <a:srgbClr val="000066"/>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zh-TW" sz="1600" b="0" i="0" u="none" strike="noStrike" cap="none" normalizeH="0" baseline="0" smtClean="0">
            <a:ln>
              <a:noFill/>
            </a:ln>
            <a:solidFill>
              <a:srgbClr val="000066"/>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1_Adjuva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Adjuva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Adjuvan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Adjuvan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Adjuvan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Adjuvan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Adjuvan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Adjuvant 8">
        <a:dk1>
          <a:srgbClr val="000000"/>
        </a:dk1>
        <a:lt1>
          <a:srgbClr val="FFFFFF"/>
        </a:lt1>
        <a:dk2>
          <a:srgbClr val="44BEBE"/>
        </a:dk2>
        <a:lt2>
          <a:srgbClr val="008080"/>
        </a:lt2>
        <a:accent1>
          <a:srgbClr val="BFFC44"/>
        </a:accent1>
        <a:accent2>
          <a:srgbClr val="BCBCBC"/>
        </a:accent2>
        <a:accent3>
          <a:srgbClr val="FFFFFF"/>
        </a:accent3>
        <a:accent4>
          <a:srgbClr val="000000"/>
        </a:accent4>
        <a:accent5>
          <a:srgbClr val="DCFDB0"/>
        </a:accent5>
        <a:accent6>
          <a:srgbClr val="AAAAAA"/>
        </a:accent6>
        <a:hlink>
          <a:srgbClr val="EBEBEB"/>
        </a:hlink>
        <a:folHlink>
          <a:srgbClr val="000C28"/>
        </a:folHlink>
      </a:clrScheme>
      <a:clrMap bg1="lt1" tx1="dk1" bg2="lt2" tx2="dk2" accent1="accent1" accent2="accent2" accent3="accent3" accent4="accent4" accent5="accent5" accent6="accent6" hlink="hlink" folHlink="folHlink"/>
    </a:extraClrScheme>
    <a:extraClrScheme>
      <a:clrScheme name="1_Adjuvant 9">
        <a:dk1>
          <a:srgbClr val="008080"/>
        </a:dk1>
        <a:lt1>
          <a:srgbClr val="FFFFFF"/>
        </a:lt1>
        <a:dk2>
          <a:srgbClr val="000C28"/>
        </a:dk2>
        <a:lt2>
          <a:srgbClr val="44BEBE"/>
        </a:lt2>
        <a:accent1>
          <a:srgbClr val="BFFC44"/>
        </a:accent1>
        <a:accent2>
          <a:srgbClr val="BCBCBC"/>
        </a:accent2>
        <a:accent3>
          <a:srgbClr val="AAAAAC"/>
        </a:accent3>
        <a:accent4>
          <a:srgbClr val="DADADA"/>
        </a:accent4>
        <a:accent5>
          <a:srgbClr val="DCFDB0"/>
        </a:accent5>
        <a:accent6>
          <a:srgbClr val="AAAAAA"/>
        </a:accent6>
        <a:hlink>
          <a:srgbClr val="EBEBEB"/>
        </a:hlink>
        <a:folHlink>
          <a:srgbClr val="000C28"/>
        </a:folHlink>
      </a:clrScheme>
      <a:clrMap bg1="dk2" tx1="lt1" bg2="dk1" tx2="lt2" accent1="accent1" accent2="accent2" accent3="accent3" accent4="accent4" accent5="accent5" accent6="accent6" hlink="hlink" folHlink="folHlink"/>
    </a:extraClrScheme>
    <a:extraClrScheme>
      <a:clrScheme name="1_Adjuvant 10">
        <a:dk1>
          <a:srgbClr val="FFFFFF"/>
        </a:dk1>
        <a:lt1>
          <a:srgbClr val="FFFFFF"/>
        </a:lt1>
        <a:dk2>
          <a:srgbClr val="44BEBE"/>
        </a:dk2>
        <a:lt2>
          <a:srgbClr val="008080"/>
        </a:lt2>
        <a:accent1>
          <a:srgbClr val="BFFC44"/>
        </a:accent1>
        <a:accent2>
          <a:srgbClr val="BCBCBC"/>
        </a:accent2>
        <a:accent3>
          <a:srgbClr val="FFFFFF"/>
        </a:accent3>
        <a:accent4>
          <a:srgbClr val="DADADA"/>
        </a:accent4>
        <a:accent5>
          <a:srgbClr val="DCFDB0"/>
        </a:accent5>
        <a:accent6>
          <a:srgbClr val="AAAAAA"/>
        </a:accent6>
        <a:hlink>
          <a:srgbClr val="EBEBEB"/>
        </a:hlink>
        <a:folHlink>
          <a:srgbClr val="000C28"/>
        </a:folHlink>
      </a:clrScheme>
      <a:clrMap bg1="lt1" tx1="dk1" bg2="lt2" tx2="dk2" accent1="accent1" accent2="accent2" accent3="accent3" accent4="accent4" accent5="accent5" accent6="accent6" hlink="hlink" folHlink="folHlink"/>
    </a:extraClrScheme>
    <a:extraClrScheme>
      <a:clrScheme name="1_Adjuvant 11">
        <a:dk1>
          <a:srgbClr val="FF8100"/>
        </a:dk1>
        <a:lt1>
          <a:srgbClr val="FFFFFF"/>
        </a:lt1>
        <a:dk2>
          <a:srgbClr val="000066"/>
        </a:dk2>
        <a:lt2>
          <a:srgbClr val="FFFFFF"/>
        </a:lt2>
        <a:accent1>
          <a:srgbClr val="FF0000"/>
        </a:accent1>
        <a:accent2>
          <a:srgbClr val="FFFF00"/>
        </a:accent2>
        <a:accent3>
          <a:srgbClr val="AAAAB8"/>
        </a:accent3>
        <a:accent4>
          <a:srgbClr val="DADADA"/>
        </a:accent4>
        <a:accent5>
          <a:srgbClr val="FFAAAA"/>
        </a:accent5>
        <a:accent6>
          <a:srgbClr val="E7E700"/>
        </a:accent6>
        <a:hlink>
          <a:srgbClr val="0099FF"/>
        </a:hlink>
        <a:folHlink>
          <a:srgbClr val="66FF33"/>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4_Default Design 14">
      <a:dk1>
        <a:srgbClr val="000000"/>
      </a:dk1>
      <a:lt1>
        <a:srgbClr val="FFFFFF"/>
      </a:lt1>
      <a:dk2>
        <a:srgbClr val="000000"/>
      </a:dk2>
      <a:lt2>
        <a:srgbClr val="000000"/>
      </a:lt2>
      <a:accent1>
        <a:srgbClr val="33CCFF"/>
      </a:accent1>
      <a:accent2>
        <a:srgbClr val="333399"/>
      </a:accent2>
      <a:accent3>
        <a:srgbClr val="FFFFFF"/>
      </a:accent3>
      <a:accent4>
        <a:srgbClr val="000000"/>
      </a:accent4>
      <a:accent5>
        <a:srgbClr val="ADE2FF"/>
      </a:accent5>
      <a:accent6>
        <a:srgbClr val="2D2D8A"/>
      </a:accent6>
      <a:hlink>
        <a:srgbClr val="009999"/>
      </a:hlink>
      <a:folHlink>
        <a:srgbClr val="CC0066"/>
      </a:folHlink>
    </a:clrScheme>
    <a:fontScheme name="4_Default Design">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zh-TW" sz="1600" b="0" i="0" u="none" strike="noStrike" cap="none" normalizeH="0" baseline="0" smtClean="0">
            <a:ln>
              <a:noFill/>
            </a:ln>
            <a:solidFill>
              <a:srgbClr val="000066"/>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zh-TW" sz="1600" b="0" i="0" u="none" strike="noStrike" cap="none" normalizeH="0" baseline="0" smtClean="0">
            <a:ln>
              <a:noFill/>
            </a:ln>
            <a:solidFill>
              <a:srgbClr val="000066"/>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4_Default Design 13">
        <a:dk1>
          <a:srgbClr val="000000"/>
        </a:dk1>
        <a:lt1>
          <a:srgbClr val="FFFFFF"/>
        </a:lt1>
        <a:dk2>
          <a:srgbClr val="000000"/>
        </a:dk2>
        <a:lt2>
          <a:srgbClr val="000000"/>
        </a:lt2>
        <a:accent1>
          <a:srgbClr val="33CCFF"/>
        </a:accent1>
        <a:accent2>
          <a:srgbClr val="333399"/>
        </a:accent2>
        <a:accent3>
          <a:srgbClr val="FFFFFF"/>
        </a:accent3>
        <a:accent4>
          <a:srgbClr val="000000"/>
        </a:accent4>
        <a:accent5>
          <a:srgbClr val="ADE2F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14">
        <a:dk1>
          <a:srgbClr val="000000"/>
        </a:dk1>
        <a:lt1>
          <a:srgbClr val="FFFFFF"/>
        </a:lt1>
        <a:dk2>
          <a:srgbClr val="000000"/>
        </a:dk2>
        <a:lt2>
          <a:srgbClr val="000000"/>
        </a:lt2>
        <a:accent1>
          <a:srgbClr val="33CCFF"/>
        </a:accent1>
        <a:accent2>
          <a:srgbClr val="333399"/>
        </a:accent2>
        <a:accent3>
          <a:srgbClr val="FFFFFF"/>
        </a:accent3>
        <a:accent4>
          <a:srgbClr val="000000"/>
        </a:accent4>
        <a:accent5>
          <a:srgbClr val="ADE2FF"/>
        </a:accent5>
        <a:accent6>
          <a:srgbClr val="2D2D8A"/>
        </a:accent6>
        <a:hlink>
          <a:srgbClr val="009999"/>
        </a:hlink>
        <a:folHlink>
          <a:srgbClr val="CC0066"/>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2_Default Design 13">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zh-TW" sz="1600" b="0" i="0" u="none" strike="noStrike" cap="none" normalizeH="0" baseline="0" smtClean="0">
            <a:ln>
              <a:noFill/>
            </a:ln>
            <a:solidFill>
              <a:srgbClr val="000066"/>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zh-TW" sz="1600" b="0" i="0" u="none" strike="noStrike" cap="none" normalizeH="0" baseline="0" smtClean="0">
            <a:ln>
              <a:noFill/>
            </a:ln>
            <a:solidFill>
              <a:srgbClr val="000066"/>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新細明體"/>
        <a:cs typeface=""/>
      </a:majorFont>
      <a:minorFont>
        <a:latin typeface="Tahom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zh-TW" sz="1600" b="0" i="0" u="none" strike="noStrike" cap="none" normalizeH="0" baseline="0" smtClean="0">
            <a:ln>
              <a:noFill/>
            </a:ln>
            <a:solidFill>
              <a:srgbClr val="000066"/>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zh-TW" sz="1600" b="0" i="0" u="none" strike="noStrike" cap="none" normalizeH="0" baseline="0" smtClean="0">
            <a:ln>
              <a:noFill/>
            </a:ln>
            <a:solidFill>
              <a:srgbClr val="000066"/>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9FD9DAFFF20034F971088A635612E2D" ma:contentTypeVersion="0" ma:contentTypeDescription="Create a new document." ma:contentTypeScope="" ma:versionID="bf2ab05e99095453f51e54cf0a7ef379">
  <xsd:schema xmlns:xsd="http://www.w3.org/2001/XMLSchema" xmlns:xs="http://www.w3.org/2001/XMLSchema" xmlns:p="http://schemas.microsoft.com/office/2006/metadata/properties" targetNamespace="http://schemas.microsoft.com/office/2006/metadata/properties" ma:root="true" ma:fieldsID="711b5f35d88f7f6ebfe284b0f73f439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CBD63B-DCA6-4F0B-AB61-ED30DDF6857B}">
  <ds:schemaRefs>
    <ds:schemaRef ds:uri="http://schemas.microsoft.com/sharepoint/v3/contenttype/forms"/>
  </ds:schemaRefs>
</ds:datastoreItem>
</file>

<file path=customXml/itemProps2.xml><?xml version="1.0" encoding="utf-8"?>
<ds:datastoreItem xmlns:ds="http://schemas.openxmlformats.org/officeDocument/2006/customXml" ds:itemID="{D5325C2A-45EA-4623-97B3-5FA0E78D3516}">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0C9EE6C7-EE87-4E1B-88A3-7B66B0F57B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Default Theme</Template>
  <TotalTime>24843</TotalTime>
  <Words>4276</Words>
  <Application>Microsoft Office PowerPoint</Application>
  <PresentationFormat>如螢幕大小 (4:3)</PresentationFormat>
  <Paragraphs>354</Paragraphs>
  <Slides>66</Slides>
  <Notes>23</Notes>
  <HiddenSlides>0</HiddenSlides>
  <MMClips>0</MMClips>
  <ScaleCrop>false</ScaleCrop>
  <HeadingPairs>
    <vt:vector size="6" baseType="variant">
      <vt:variant>
        <vt:lpstr>佈景主題</vt:lpstr>
      </vt:variant>
      <vt:variant>
        <vt:i4>13</vt:i4>
      </vt:variant>
      <vt:variant>
        <vt:lpstr>內嵌 OLE 伺服程式</vt:lpstr>
      </vt:variant>
      <vt:variant>
        <vt:i4>2</vt:i4>
      </vt:variant>
      <vt:variant>
        <vt:lpstr>投影片標題</vt:lpstr>
      </vt:variant>
      <vt:variant>
        <vt:i4>66</vt:i4>
      </vt:variant>
    </vt:vector>
  </HeadingPairs>
  <TitlesOfParts>
    <vt:vector size="81" baseType="lpstr">
      <vt:lpstr>Default Theme</vt:lpstr>
      <vt:lpstr>佈景主題7</vt:lpstr>
      <vt:lpstr>Default Design</vt:lpstr>
      <vt:lpstr>Blank Presentation</vt:lpstr>
      <vt:lpstr>3_Default Design</vt:lpstr>
      <vt:lpstr>1_Adjuvant</vt:lpstr>
      <vt:lpstr>4_Default Design</vt:lpstr>
      <vt:lpstr>2_Default Design</vt:lpstr>
      <vt:lpstr>Shimmer</vt:lpstr>
      <vt:lpstr>2_Adjuvant</vt:lpstr>
      <vt:lpstr>中庸</vt:lpstr>
      <vt:lpstr>Office 佈景主題</vt:lpstr>
      <vt:lpstr>1_中庸</vt:lpstr>
      <vt:lpstr>think-cell Slide</vt:lpstr>
      <vt:lpstr>Chart</vt:lpstr>
      <vt:lpstr>林口長庚醫院 腫瘤科 侯明模 醫師</vt:lpstr>
      <vt:lpstr>侯明模醫師 super model</vt:lpstr>
      <vt:lpstr>參加板橋扶輪社的緣由</vt:lpstr>
      <vt:lpstr>內容大綱</vt:lpstr>
      <vt:lpstr>台灣主要癌症發生人數長期趨勢</vt:lpstr>
      <vt:lpstr>台灣男女性10大癌症(不含原位癌)發生分率</vt:lpstr>
      <vt:lpstr>不同期別的存活</vt:lpstr>
      <vt:lpstr>早期診斷  預後佳</vt:lpstr>
      <vt:lpstr>內容大綱</vt:lpstr>
      <vt:lpstr>大腸直腸癌有何症狀 </vt:lpstr>
      <vt:lpstr>投影片 10</vt:lpstr>
      <vt:lpstr>投影片 11</vt:lpstr>
      <vt:lpstr>投影片 12</vt:lpstr>
      <vt:lpstr>投影片 13</vt:lpstr>
      <vt:lpstr>投影片 14</vt:lpstr>
      <vt:lpstr>投影片 15</vt:lpstr>
      <vt:lpstr>投影片 16</vt:lpstr>
      <vt:lpstr>如何確定得了結直腸癌？</vt:lpstr>
      <vt:lpstr>糞便潛血檢查是最常見的檢查方法</vt:lpstr>
      <vt:lpstr>糞便潛血呈陽性反應時</vt:lpstr>
      <vt:lpstr>投影片 20</vt:lpstr>
      <vt:lpstr>投影片 21</vt:lpstr>
      <vt:lpstr>電腦斷層掃描</vt:lpstr>
      <vt:lpstr>腫瘤指標-CEA</vt:lpstr>
      <vt:lpstr>大腸直腸癌有幾期?</vt:lpstr>
      <vt:lpstr>大腸癌分期：深度/淋巴/轉移</vt:lpstr>
      <vt:lpstr>台灣大腸直腸癌各期別發生率</vt:lpstr>
      <vt:lpstr>結直腸癌的治療</vt:lpstr>
      <vt:lpstr>病灶只在局部時手術切除為最主要的療法</vt:lpstr>
      <vt:lpstr>大腸直腸癌的放射線治療</vt:lpstr>
      <vt:lpstr>化學治療破壞細胞的生長</vt:lpstr>
      <vt:lpstr>標靶治療 </vt:lpstr>
      <vt:lpstr>大腸直腸癌的化學治療 </vt:lpstr>
      <vt:lpstr>大腸直腸癌的標靶治療 </vt:lpstr>
      <vt:lpstr>標靶治療的機轉</vt:lpstr>
      <vt:lpstr>標靶治療很精準嗎？</vt:lpstr>
      <vt:lpstr>投影片 36</vt:lpstr>
      <vt:lpstr>投影片 37</vt:lpstr>
      <vt:lpstr> MSI-H 大腸癌  免疫治療&gt;化療</vt:lpstr>
      <vt:lpstr>誰適合免疫治療？</vt:lpstr>
      <vt:lpstr>投影片 40</vt:lpstr>
      <vt:lpstr>投影片 41</vt:lpstr>
      <vt:lpstr>內容大綱</vt:lpstr>
      <vt:lpstr>與發生結直腸癌有關之遺傳因素</vt:lpstr>
      <vt:lpstr>投影片 44</vt:lpstr>
      <vt:lpstr>投影片 45</vt:lpstr>
      <vt:lpstr>與發生結直腸癌有關之飲食環境因素</vt:lpstr>
      <vt:lpstr>投影片 47</vt:lpstr>
      <vt:lpstr>定期篩檢，早期發現早期治療</vt:lpstr>
      <vt:lpstr>常見問題</vt:lpstr>
      <vt:lpstr>常見 Q&amp;A</vt:lpstr>
      <vt:lpstr>常見 Q&amp;A</vt:lpstr>
      <vt:lpstr>常見 Q&amp;A</vt:lpstr>
      <vt:lpstr>常見 Q&amp;A</vt:lpstr>
      <vt:lpstr>常見 Q&amp;A</vt:lpstr>
      <vt:lpstr>常見 Q&amp;A</vt:lpstr>
      <vt:lpstr>常見 Q&amp;A</vt:lpstr>
      <vt:lpstr>顏宗海：勿過度恐慌</vt:lpstr>
      <vt:lpstr>對於具有危險因子的人建議如下：</vt:lpstr>
      <vt:lpstr>投影片 59</vt:lpstr>
      <vt:lpstr>投影片 60</vt:lpstr>
      <vt:lpstr>投影片 61</vt:lpstr>
      <vt:lpstr>投影片 62</vt:lpstr>
      <vt:lpstr>投影片 63</vt:lpstr>
      <vt:lpstr>定期篩檢，早期發現早期治療</vt:lpstr>
      <vt:lpstr>現行癌症篩檢政策</vt:lpstr>
    </vt:vector>
  </TitlesOfParts>
  <Company>Pfizer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Chen, Peggy</dc:creator>
  <cp:lastModifiedBy>user</cp:lastModifiedBy>
  <cp:revision>204</cp:revision>
  <cp:lastPrinted>2015-01-30T07:10:28Z</cp:lastPrinted>
  <dcterms:created xsi:type="dcterms:W3CDTF">2014-12-25T09:21:43Z</dcterms:created>
  <dcterms:modified xsi:type="dcterms:W3CDTF">2021-12-24T05:19:37Z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0x010100C9FD9DAFFF20034F971088A635612E2D</vt:lpwstr>
  </property>
</Properties>
</file>