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929292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00A1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3B100"/>
          </a:solidFill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52055"/>
              <a:lumOff val="-12548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4646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大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簡報標題"/>
          <p:cNvSpPr txBox="1"/>
          <p:nvPr>
            <p:ph type="title" hasCustomPrompt="1"/>
          </p:nvPr>
        </p:nvSpPr>
        <p:spPr>
          <a:xfrm>
            <a:off x="1270000" y="3289300"/>
            <a:ext cx="21844000" cy="3879454"/>
          </a:xfrm>
          <a:prstGeom prst="rect">
            <a:avLst/>
          </a:prstGeom>
        </p:spPr>
        <p:txBody>
          <a:bodyPr/>
          <a:lstStyle>
            <a:lvl1pPr defTabSz="2438338">
              <a:lnSpc>
                <a:spcPct val="90000"/>
              </a:lnSpc>
              <a:defRPr spc="-348" sz="116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</a:defRPr>
            </a:lvl1pPr>
          </a:lstStyle>
          <a:p>
            <a:pPr/>
            <a:r>
              <a:t>簡報標題</a:t>
            </a:r>
          </a:p>
        </p:txBody>
      </p:sp>
      <p:sp>
        <p:nvSpPr>
          <p:cNvPr id="12" name="作者和日期"/>
          <p:cNvSpPr txBox="1"/>
          <p:nvPr>
            <p:ph type="body" sz="quarter" idx="21" hasCustomPrompt="1"/>
          </p:nvPr>
        </p:nvSpPr>
        <p:spPr>
          <a:xfrm>
            <a:off x="1270000" y="12160429"/>
            <a:ext cx="21844000" cy="694056"/>
          </a:xfrm>
          <a:prstGeom prst="rect">
            <a:avLst/>
          </a:prstGeom>
        </p:spPr>
        <p:txBody>
          <a:bodyPr/>
          <a:lstStyle>
            <a:lvl1pPr marL="0" indent="0" algn="ctr" defTabSz="792479">
              <a:spcBef>
                <a:spcPts val="0"/>
              </a:spcBef>
              <a:buClrTx/>
              <a:buSzTx/>
              <a:buNone/>
              <a:defRPr sz="3359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作者和日期</a:t>
            </a:r>
          </a:p>
        </p:txBody>
      </p:sp>
      <p:sp>
        <p:nvSpPr>
          <p:cNvPr id="13" name="內文層級一…"/>
          <p:cNvSpPr txBox="1"/>
          <p:nvPr>
            <p:ph type="body" sz="quarter" idx="1" hasCustomPrompt="1"/>
          </p:nvPr>
        </p:nvSpPr>
        <p:spPr>
          <a:xfrm>
            <a:off x="1270000" y="6985000"/>
            <a:ext cx="21844000" cy="2512352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簡報子標題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聲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內文層級一…"/>
          <p:cNvSpPr txBox="1"/>
          <p:nvPr>
            <p:ph type="body" sz="half" idx="1" hasCustomPrompt="1"/>
          </p:nvPr>
        </p:nvSpPr>
        <p:spPr>
          <a:xfrm>
            <a:off x="1270000" y="4546600"/>
            <a:ext cx="21844000" cy="467806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4572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9144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13716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182880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929292"/>
                    </a:gs>
                  </a:gsLst>
                  <a:lin ang="540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聲明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重要事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內文層級一…"/>
          <p:cNvSpPr txBox="1"/>
          <p:nvPr>
            <p:ph type="body" sz="half" idx="1" hasCustomPrompt="1"/>
          </p:nvPr>
        </p:nvSpPr>
        <p:spPr>
          <a:xfrm>
            <a:off x="1270000" y="3906096"/>
            <a:ext cx="21844000" cy="4488604"/>
          </a:xfrm>
          <a:prstGeom prst="rect">
            <a:avLst/>
          </a:prstGeom>
        </p:spPr>
        <p:txBody>
          <a:bodyPr anchor="b"/>
          <a:lstStyle>
            <a:lvl1pPr marL="0" indent="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Avenir Next Demi Bold"/>
              </a:defRPr>
            </a:lvl1pPr>
            <a:lvl2pPr marL="0" indent="4572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Avenir Next Demi Bold"/>
              </a:defRPr>
            </a:lvl2pPr>
            <a:lvl3pPr marL="0" indent="9144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Avenir Next Demi Bold"/>
              </a:defRPr>
            </a:lvl3pPr>
            <a:lvl4pPr marL="0" indent="13716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Avenir Next Demi Bold"/>
              </a:defRPr>
            </a:lvl4pPr>
            <a:lvl5pPr marL="0" indent="18288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  <a:latin typeface="+mn-lt"/>
                <a:ea typeface="+mn-ea"/>
                <a:cs typeface="+mn-cs"/>
                <a:sym typeface="Avenir Next Demi 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詳細資訊"/>
          <p:cNvSpPr txBox="1"/>
          <p:nvPr>
            <p:ph type="body" sz="quarter" idx="21" hasCustomPrompt="1"/>
          </p:nvPr>
        </p:nvSpPr>
        <p:spPr>
          <a:xfrm>
            <a:off x="1270000" y="85217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4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詳細資訊</a:t>
            </a:r>
          </a:p>
        </p:txBody>
      </p:sp>
      <p:sp>
        <p:nvSpPr>
          <p:cNvPr id="108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名言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出處"/>
          <p:cNvSpPr txBox="1"/>
          <p:nvPr>
            <p:ph type="body" sz="quarter" idx="21" hasCustomPrompt="1"/>
          </p:nvPr>
        </p:nvSpPr>
        <p:spPr>
          <a:xfrm>
            <a:off x="1270000" y="11155086"/>
            <a:ext cx="21844000" cy="832613"/>
          </a:xfrm>
          <a:prstGeom prst="rect">
            <a:avLst/>
          </a:prstGeom>
        </p:spPr>
        <p:txBody>
          <a:bodyPr anchor="ctr"/>
          <a:lstStyle>
            <a:lvl1pPr marL="0" indent="0" algn="ctr" defTabSz="784225">
              <a:spcBef>
                <a:spcPts val="0"/>
              </a:spcBef>
              <a:buClrTx/>
              <a:buSzTx/>
              <a:buNone/>
              <a:defRPr sz="418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出處</a:t>
            </a:r>
          </a:p>
        </p:txBody>
      </p:sp>
      <p:sp>
        <p:nvSpPr>
          <p:cNvPr id="116" name="內文層級一…"/>
          <p:cNvSpPr txBox="1"/>
          <p:nvPr>
            <p:ph type="body" sz="half" idx="1" hasCustomPrompt="1"/>
          </p:nvPr>
        </p:nvSpPr>
        <p:spPr>
          <a:xfrm>
            <a:off x="1270000" y="4659369"/>
            <a:ext cx="21844000" cy="4394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68" sz="84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FD00"/>
                    </a:gs>
                  </a:gsLst>
                  <a:lin ang="2700000" scaled="0"/>
                </a:gradFill>
                <a:latin typeface="+mn-lt"/>
                <a:ea typeface="+mn-ea"/>
                <a:cs typeface="+mn-cs"/>
                <a:sym typeface="Avenir Next Demi Bold"/>
              </a:defRPr>
            </a:lvl5pPr>
          </a:lstStyle>
          <a:p>
            <a:pPr/>
            <a:r>
              <a:t>「著名的引言」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482346840_2880x1920.jpg"/>
          <p:cNvSpPr/>
          <p:nvPr>
            <p:ph type="pic" sz="half" idx="21"/>
          </p:nvPr>
        </p:nvSpPr>
        <p:spPr>
          <a:xfrm>
            <a:off x="12192000" y="6229350"/>
            <a:ext cx="12192000" cy="812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08252162_2439x1626.jpg"/>
          <p:cNvSpPr/>
          <p:nvPr>
            <p:ph type="pic" sz="half" idx="22"/>
          </p:nvPr>
        </p:nvSpPr>
        <p:spPr>
          <a:xfrm>
            <a:off x="12192000" y="-641351"/>
            <a:ext cx="12192000" cy="8128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579215462_1440x2158.jpg"/>
          <p:cNvSpPr/>
          <p:nvPr>
            <p:ph type="pic" idx="23"/>
          </p:nvPr>
        </p:nvSpPr>
        <p:spPr>
          <a:xfrm>
            <a:off x="-1" y="-2258501"/>
            <a:ext cx="12166601" cy="182330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影像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影像"/>
          <p:cNvSpPr/>
          <p:nvPr>
            <p:ph type="pic" idx="21"/>
          </p:nvPr>
        </p:nvSpPr>
        <p:spPr>
          <a:xfrm>
            <a:off x="0" y="-762000"/>
            <a:ext cx="24384000" cy="15240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作者和日期"/>
          <p:cNvSpPr txBox="1"/>
          <p:nvPr>
            <p:ph type="body" sz="quarter" idx="22" hasCustomPrompt="1"/>
          </p:nvPr>
        </p:nvSpPr>
        <p:spPr>
          <a:xfrm>
            <a:off x="1270000" y="12166600"/>
            <a:ext cx="21844000" cy="694055"/>
          </a:xfrm>
          <a:prstGeom prst="rect">
            <a:avLst/>
          </a:prstGeom>
        </p:spPr>
        <p:txBody>
          <a:bodyPr/>
          <a:lstStyle>
            <a:lvl1pPr marL="0" indent="0" algn="ctr" defTabSz="792479">
              <a:spcBef>
                <a:spcPts val="0"/>
              </a:spcBef>
              <a:buClrTx/>
              <a:buSzTx/>
              <a:buNone/>
              <a:defRPr sz="3359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作者和日期</a:t>
            </a:r>
          </a:p>
        </p:txBody>
      </p:sp>
      <p:sp>
        <p:nvSpPr>
          <p:cNvPr id="23" name="簡報標題"/>
          <p:cNvSpPr txBox="1"/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 defTabSz="2438400">
              <a:lnSpc>
                <a:spcPct val="90000"/>
              </a:lnSpc>
              <a:defRPr spc="-348" sz="11600"/>
            </a:lvl1pPr>
          </a:lstStyle>
          <a:p>
            <a:pPr/>
            <a:r>
              <a:t>簡報標題</a:t>
            </a:r>
          </a:p>
        </p:txBody>
      </p:sp>
      <p:sp>
        <p:nvSpPr>
          <p:cNvPr id="24" name="內文層級一…"/>
          <p:cNvSpPr txBox="1"/>
          <p:nvPr>
            <p:ph type="body" sz="quarter" idx="1" hasCustomPrompt="1"/>
          </p:nvPr>
        </p:nvSpPr>
        <p:spPr>
          <a:xfrm>
            <a:off x="1270000" y="6985000"/>
            <a:ext cx="21844000" cy="25146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簡報子標題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與替用照片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影像"/>
          <p:cNvSpPr/>
          <p:nvPr>
            <p:ph type="pic" idx="21"/>
          </p:nvPr>
        </p:nvSpPr>
        <p:spPr>
          <a:xfrm>
            <a:off x="7962900" y="-25400"/>
            <a:ext cx="20650200" cy="13766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幻燈片標題"/>
          <p:cNvSpPr txBox="1"/>
          <p:nvPr>
            <p:ph type="title" hasCustomPrompt="1"/>
          </p:nvPr>
        </p:nvSpPr>
        <p:spPr>
          <a:xfrm>
            <a:off x="1270000" y="3886200"/>
            <a:ext cx="9652000" cy="3200202"/>
          </a:xfrm>
          <a:prstGeom prst="rect">
            <a:avLst/>
          </a:prstGeom>
        </p:spPr>
        <p:txBody>
          <a:bodyPr/>
          <a:lstStyle/>
          <a:p>
            <a:pPr/>
            <a:r>
              <a:t>幻燈片標題</a:t>
            </a:r>
          </a:p>
        </p:txBody>
      </p:sp>
      <p:sp>
        <p:nvSpPr>
          <p:cNvPr id="34" name="內文層級一…"/>
          <p:cNvSpPr txBox="1"/>
          <p:nvPr>
            <p:ph type="body" sz="quarter" idx="1" hasCustomPrompt="1"/>
          </p:nvPr>
        </p:nvSpPr>
        <p:spPr>
          <a:xfrm>
            <a:off x="1270000" y="6845300"/>
            <a:ext cx="9652000" cy="56642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0" indent="45720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0" indent="91440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0" indent="137160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0" indent="1828800" algn="ctr" defTabSz="825500">
              <a:spcBef>
                <a:spcPts val="0"/>
              </a:spcBef>
              <a:buClrTx/>
              <a:buSzTx/>
              <a:buNone/>
              <a:defRPr sz="540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幻燈片子標題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幻燈片標題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幻燈片標題</a:t>
            </a:r>
          </a:p>
        </p:txBody>
      </p:sp>
      <p:sp>
        <p:nvSpPr>
          <p:cNvPr id="43" name="幻燈片子標題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784225">
              <a:spcBef>
                <a:spcPts val="0"/>
              </a:spcBef>
              <a:buClrTx/>
              <a:buSzTx/>
              <a:buNone/>
              <a:defRPr sz="513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幻燈片子標題</a:t>
            </a:r>
          </a:p>
        </p:txBody>
      </p:sp>
      <p:sp>
        <p:nvSpPr>
          <p:cNvPr id="44" name="內文層級一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幻燈片項目符號文字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內文層級一…"/>
          <p:cNvSpPr txBox="1"/>
          <p:nvPr>
            <p:ph type="body" idx="1" hasCustomPrompt="1"/>
          </p:nvPr>
        </p:nvSpPr>
        <p:spPr>
          <a:xfrm>
            <a:off x="1270000" y="4269316"/>
            <a:ext cx="21844000" cy="8432801"/>
          </a:xfrm>
          <a:prstGeom prst="rect">
            <a:avLst/>
          </a:prstGeom>
        </p:spPr>
        <p:txBody>
          <a:bodyPr numCol="2" spcCol="1092200"/>
          <a:lstStyle/>
          <a:p>
            <a:pPr/>
            <a:r>
              <a:t>幻燈片項目符號文字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579215462_1440x2158.jpg"/>
          <p:cNvSpPr/>
          <p:nvPr>
            <p:ph type="pic" idx="21"/>
          </p:nvPr>
        </p:nvSpPr>
        <p:spPr>
          <a:xfrm>
            <a:off x="12204700" y="-2277533"/>
            <a:ext cx="12192000" cy="182710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幻燈片標題"/>
          <p:cNvSpPr txBox="1"/>
          <p:nvPr>
            <p:ph type="title" hasCustomPrompt="1"/>
          </p:nvPr>
        </p:nvSpPr>
        <p:spPr>
          <a:xfrm>
            <a:off x="1270000" y="838200"/>
            <a:ext cx="9652000" cy="1549400"/>
          </a:xfrm>
          <a:prstGeom prst="rect">
            <a:avLst/>
          </a:prstGeom>
        </p:spPr>
        <p:txBody>
          <a:bodyPr/>
          <a:lstStyle/>
          <a:p>
            <a:pPr/>
            <a:r>
              <a:t>幻燈片標題</a:t>
            </a:r>
          </a:p>
        </p:txBody>
      </p:sp>
      <p:sp>
        <p:nvSpPr>
          <p:cNvPr id="62" name="內文層級一…"/>
          <p:cNvSpPr txBox="1"/>
          <p:nvPr>
            <p:ph type="body" sz="half" idx="1" hasCustomPrompt="1"/>
          </p:nvPr>
        </p:nvSpPr>
        <p:spPr>
          <a:xfrm>
            <a:off x="1270000" y="4267200"/>
            <a:ext cx="9652000" cy="8432800"/>
          </a:xfrm>
          <a:prstGeom prst="rect">
            <a:avLst/>
          </a:prstGeom>
        </p:spPr>
        <p:txBody>
          <a:bodyPr/>
          <a:lstStyle/>
          <a:p>
            <a:pPr/>
            <a:r>
              <a:t>幻燈片項目符號文字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幻燈片子標題"/>
          <p:cNvSpPr txBox="1"/>
          <p:nvPr>
            <p:ph type="body" sz="quarter" idx="22" hasCustomPrompt="1"/>
          </p:nvPr>
        </p:nvSpPr>
        <p:spPr>
          <a:xfrm>
            <a:off x="1270000" y="2133600"/>
            <a:ext cx="9652000" cy="1016000"/>
          </a:xfrm>
          <a:prstGeom prst="rect">
            <a:avLst/>
          </a:prstGeom>
        </p:spPr>
        <p:txBody>
          <a:bodyPr/>
          <a:lstStyle>
            <a:lvl1pPr marL="0" indent="0" algn="ctr" defTabSz="784225">
              <a:spcBef>
                <a:spcPts val="0"/>
              </a:spcBef>
              <a:buClrTx/>
              <a:buSzTx/>
              <a:buNone/>
              <a:defRPr sz="513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幻燈片子標題</a:t>
            </a:r>
          </a:p>
        </p:txBody>
      </p:sp>
      <p:sp>
        <p:nvSpPr>
          <p:cNvPr id="64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章節">
    <p:bg>
      <p:bgPr>
        <a:gradFill flip="none" rotWithShape="1">
          <a:gsLst>
            <a:gs pos="0">
              <a:srgbClr val="FF6A00"/>
            </a:gs>
            <a:gs pos="100000">
              <a:srgbClr val="FFA57D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章節標題"/>
          <p:cNvSpPr txBox="1"/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pc="-348" sz="11600">
                <a:gradFill flip="none" rotWithShape="1">
                  <a:gsLst>
                    <a:gs pos="0">
                      <a:srgbClr val="00FF00"/>
                    </a:gs>
                    <a:gs pos="100000">
                      <a:srgbClr val="007DFF"/>
                    </a:gs>
                  </a:gsLst>
                  <a:lin ang="3965999" scaled="0"/>
                </a:gradFill>
              </a:defRPr>
            </a:lvl1pPr>
          </a:lstStyle>
          <a:p>
            <a:pPr/>
            <a:r>
              <a:t>章節標題</a:t>
            </a:r>
          </a:p>
        </p:txBody>
      </p:sp>
      <p:sp>
        <p:nvSpPr>
          <p:cNvPr id="72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只有大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幻燈片標題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幻燈片標題</a:t>
            </a:r>
          </a:p>
        </p:txBody>
      </p:sp>
      <p:sp>
        <p:nvSpPr>
          <p:cNvPr id="80" name="幻燈片子標題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784225">
              <a:spcBef>
                <a:spcPts val="0"/>
              </a:spcBef>
              <a:buClrTx/>
              <a:buSzTx/>
              <a:buNone/>
              <a:defRPr sz="513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幻燈片子標題</a:t>
            </a:r>
          </a:p>
        </p:txBody>
      </p:sp>
      <p:sp>
        <p:nvSpPr>
          <p:cNvPr id="8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議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議程標題"/>
          <p:cNvSpPr txBox="1"/>
          <p:nvPr>
            <p:ph type="title" hasCustomPrompt="1"/>
          </p:nvPr>
        </p:nvSpPr>
        <p:spPr>
          <a:xfrm>
            <a:off x="1270000" y="812800"/>
            <a:ext cx="21844000" cy="1562100"/>
          </a:xfrm>
          <a:prstGeom prst="rect">
            <a:avLst/>
          </a:prstGeom>
        </p:spPr>
        <p:txBody>
          <a:bodyPr/>
          <a:lstStyle/>
          <a:p>
            <a:pPr/>
            <a:r>
              <a:t>議程標題</a:t>
            </a:r>
          </a:p>
        </p:txBody>
      </p:sp>
      <p:sp>
        <p:nvSpPr>
          <p:cNvPr id="89" name="議程副標題"/>
          <p:cNvSpPr txBox="1"/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784225">
              <a:spcBef>
                <a:spcPts val="0"/>
              </a:spcBef>
              <a:buClrTx/>
              <a:buSzTx/>
              <a:buNone/>
              <a:defRPr sz="5130">
                <a:solidFill>
                  <a:srgbClr val="D5D5D5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議程副標題</a:t>
            </a:r>
          </a:p>
        </p:txBody>
      </p:sp>
      <p:sp>
        <p:nvSpPr>
          <p:cNvPr id="90" name="內文層級一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buClrTx/>
              <a:buSzTx/>
              <a:buNone/>
              <a:defRPr spc="-55" sz="5500"/>
            </a:lvl1pPr>
            <a:lvl2pPr marL="0" indent="457200" defTabSz="825500">
              <a:buClrTx/>
              <a:buSzTx/>
              <a:buNone/>
              <a:defRPr spc="-55" sz="5500"/>
            </a:lvl2pPr>
            <a:lvl3pPr marL="0" indent="914400" defTabSz="825500">
              <a:buClrTx/>
              <a:buSzTx/>
              <a:buNone/>
              <a:defRPr spc="-55" sz="5500"/>
            </a:lvl3pPr>
            <a:lvl4pPr marL="0" indent="1371600" defTabSz="825500">
              <a:buClrTx/>
              <a:buSzTx/>
              <a:buNone/>
              <a:defRPr spc="-55" sz="5500"/>
            </a:lvl4pPr>
            <a:lvl5pPr marL="0" indent="1828800" defTabSz="825500">
              <a:buClrTx/>
              <a:buSzTx/>
              <a:buNone/>
              <a:defRPr spc="-55" sz="5500"/>
            </a:lvl5pPr>
          </a:lstStyle>
          <a:p>
            <a:pPr/>
            <a:r>
              <a:t>議程主題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0">
              <a:srgbClr val="000000"/>
            </a:gs>
            <a:gs pos="100000">
              <a:srgbClr val="3B3B3B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燈片標題"/>
          <p:cNvSpPr txBox="1"/>
          <p:nvPr>
            <p:ph type="title" hasCustomPrompt="1"/>
          </p:nvPr>
        </p:nvSpPr>
        <p:spPr>
          <a:xfrm>
            <a:off x="1270000" y="812800"/>
            <a:ext cx="21844000" cy="155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幻燈片標題</a:t>
            </a:r>
          </a:p>
        </p:txBody>
      </p:sp>
      <p:sp>
        <p:nvSpPr>
          <p:cNvPr id="3" name="內文層級一…"/>
          <p:cNvSpPr txBox="1"/>
          <p:nvPr>
            <p:ph type="body" idx="1" hasCustomPrompt="1"/>
          </p:nvPr>
        </p:nvSpPr>
        <p:spPr>
          <a:xfrm>
            <a:off x="1270000" y="4267200"/>
            <a:ext cx="21844000" cy="843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幻燈片項目符號文字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幻燈片編號"/>
          <p:cNvSpPr txBox="1"/>
          <p:nvPr>
            <p:ph type="sldNum" sz="quarter" idx="2"/>
          </p:nvPr>
        </p:nvSpPr>
        <p:spPr>
          <a:xfrm>
            <a:off x="11966448" y="13065506"/>
            <a:ext cx="438405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Avenir Next Demi Bold"/>
        </a:defRPr>
      </a:lvl1pPr>
      <a:lvl2pPr marL="0" marR="0" indent="457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Avenir Next Demi Bold"/>
        </a:defRPr>
      </a:lvl2pPr>
      <a:lvl3pPr marL="0" marR="0" indent="914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Avenir Next Demi Bold"/>
        </a:defRPr>
      </a:lvl3pPr>
      <a:lvl4pPr marL="0" marR="0" indent="1371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Avenir Next Demi Bold"/>
        </a:defRPr>
      </a:lvl4pPr>
      <a:lvl5pPr marL="0" marR="0" indent="18288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Avenir Next Demi Bold"/>
        </a:defRPr>
      </a:lvl5pPr>
      <a:lvl6pPr marL="0" marR="0" indent="22860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Avenir Next Demi Bold"/>
        </a:defRPr>
      </a:lvl6pPr>
      <a:lvl7pPr marL="0" marR="0" indent="27432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Avenir Next Demi Bold"/>
        </a:defRPr>
      </a:lvl7pPr>
      <a:lvl8pPr marL="0" marR="0" indent="32004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Avenir Next Demi Bold"/>
        </a:defRPr>
      </a:lvl8pPr>
      <a:lvl9pPr marL="0" marR="0" indent="365760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+mn-lt"/>
          <a:ea typeface="+mn-ea"/>
          <a:cs typeface="+mn-cs"/>
          <a:sym typeface="Avenir Next Demi Bold"/>
        </a:defRPr>
      </a:lvl9pPr>
    </p:titleStyle>
    <p:bodyStyle>
      <a:lvl1pPr marL="558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1pPr>
      <a:lvl2pPr marL="1117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2pPr>
      <a:lvl3pPr marL="1676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3pPr>
      <a:lvl4pPr marL="2235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4pPr>
      <a:lvl5pPr marL="27940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5pPr>
      <a:lvl6pPr marL="3352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6pPr>
      <a:lvl7pPr marL="3911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7pPr>
      <a:lvl8pPr marL="4470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8pPr>
      <a:lvl9pPr marL="5029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0" Type="http://schemas.openxmlformats.org/officeDocument/2006/relationships/image" Target="../media/image16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2549.jpeg" descr="IMG_254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43560" y="0"/>
            <a:ext cx="9706709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G_2637.jpeg" descr="IMG_2637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21985" y="-501559"/>
            <a:ext cx="8013550" cy="142463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放鬆時間"/>
          <p:cNvSpPr txBox="1"/>
          <p:nvPr>
            <p:ph type="title"/>
          </p:nvPr>
        </p:nvSpPr>
        <p:spPr>
          <a:xfrm>
            <a:off x="1270000" y="155479"/>
            <a:ext cx="21844000" cy="3873501"/>
          </a:xfrm>
          <a:prstGeom prst="rect">
            <a:avLst/>
          </a:prstGeom>
        </p:spPr>
        <p:txBody>
          <a:bodyPr/>
          <a:lstStyle>
            <a:lvl1pPr>
              <a:defRPr spc="-360" sz="12000">
                <a:solidFill>
                  <a:srgbClr val="000000"/>
                </a:solidFill>
              </a:defRPr>
            </a:lvl1pPr>
          </a:lstStyle>
          <a:p>
            <a:pPr/>
            <a:r>
              <a:t>放鬆時間</a:t>
            </a:r>
          </a:p>
        </p:txBody>
      </p:sp>
      <p:sp>
        <p:nvSpPr>
          <p:cNvPr id="197" name="休息5分鐘…"/>
          <p:cNvSpPr txBox="1"/>
          <p:nvPr>
            <p:ph type="body" sz="half" idx="4294967295"/>
          </p:nvPr>
        </p:nvSpPr>
        <p:spPr>
          <a:xfrm>
            <a:off x="1270000" y="6985000"/>
            <a:ext cx="21844000" cy="5715000"/>
          </a:xfrm>
          <a:prstGeom prst="rect">
            <a:avLst/>
          </a:prstGeom>
        </p:spPr>
        <p:txBody>
          <a:bodyPr/>
          <a:lstStyle/>
          <a:p>
            <a:pPr marL="0" indent="0" algn="ctr" defTabSz="825500">
              <a:spcBef>
                <a:spcPts val="0"/>
              </a:spcBef>
              <a:buClrTx/>
              <a:buSzTx/>
              <a:buNone/>
              <a:defRPr sz="650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休息5分鐘 </a:t>
            </a:r>
          </a:p>
          <a:p>
            <a:pPr marL="0" indent="0" algn="ctr" defTabSz="825500">
              <a:spcBef>
                <a:spcPts val="0"/>
              </a:spcBef>
              <a:buClrTx/>
              <a:buSzTx/>
              <a:buNone/>
              <a:defRPr sz="650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喝喝水～上個廁所 </a:t>
            </a:r>
          </a:p>
          <a:p>
            <a:pPr marL="0" indent="0" algn="ctr" defTabSz="825500">
              <a:spcBef>
                <a:spcPts val="0"/>
              </a:spcBef>
              <a:buClrTx/>
              <a:buSzTx/>
              <a:buNone/>
              <a:defRPr sz="650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待會準備運動囉！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clickEffect" presetSubtype="0" presetID="6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96"/>
                                        </p:tgtEl>
                                      </p:cBhvr>
                                      <p:by x="115114" y="115114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mph" nodeType="clickEffect" presetSubtype="0" presetID="32" grpId="2" repeatCount="2000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6" grpId="1"/>
      <p:bldP build="whole" bldLvl="1" animBg="1" rev="0" advAuto="0" spid="197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深蹲"/>
          <p:cNvSpPr txBox="1"/>
          <p:nvPr/>
        </p:nvSpPr>
        <p:spPr>
          <a:xfrm>
            <a:off x="4085321" y="5740400"/>
            <a:ext cx="3070861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90000"/>
              </a:lnSpc>
              <a:defRPr spc="-360" sz="12000">
                <a:solidFill>
                  <a:srgbClr val="000000"/>
                </a:solidFill>
                <a:latin typeface="+mn-lt"/>
                <a:ea typeface="+mn-ea"/>
                <a:cs typeface="+mn-cs"/>
                <a:sym typeface="Avenir Next Demi Bold"/>
              </a:defRPr>
            </a:lvl1pPr>
          </a:lstStyle>
          <a:p>
            <a:pPr/>
            <a:r>
              <a:t>深蹲</a:t>
            </a:r>
          </a:p>
        </p:txBody>
      </p:sp>
      <p:pic>
        <p:nvPicPr>
          <p:cNvPr id="200" name="IMG_2627.jpeg" descr="IMG_262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88233" y="1367026"/>
            <a:ext cx="13397977" cy="109819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G_2622.jpeg" descr="IMG_262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37228" y="-109387"/>
            <a:ext cx="11612312" cy="13934774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弓箭步"/>
          <p:cNvSpPr txBox="1"/>
          <p:nvPr/>
        </p:nvSpPr>
        <p:spPr>
          <a:xfrm>
            <a:off x="3892444" y="5740400"/>
            <a:ext cx="4549141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90000"/>
              </a:lnSpc>
              <a:defRPr spc="-360" sz="12000">
                <a:solidFill>
                  <a:srgbClr val="000000"/>
                </a:solidFill>
                <a:latin typeface="+mn-lt"/>
                <a:ea typeface="+mn-ea"/>
                <a:cs typeface="+mn-cs"/>
                <a:sym typeface="Avenir Next Demi Bold"/>
              </a:defRPr>
            </a:lvl1pPr>
          </a:lstStyle>
          <a:p>
            <a:pPr/>
            <a:r>
              <a:t>弓箭步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跪姿伏地挺身"/>
          <p:cNvSpPr txBox="1"/>
          <p:nvPr/>
        </p:nvSpPr>
        <p:spPr>
          <a:xfrm>
            <a:off x="1675024" y="5740400"/>
            <a:ext cx="9098983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90000"/>
              </a:lnSpc>
              <a:defRPr spc="-360" sz="12000">
                <a:solidFill>
                  <a:srgbClr val="000000"/>
                </a:solidFill>
                <a:latin typeface="+mn-lt"/>
                <a:ea typeface="+mn-ea"/>
                <a:cs typeface="+mn-cs"/>
                <a:sym typeface="Avenir Next Demi Bold"/>
              </a:defRPr>
            </a:lvl1pPr>
          </a:lstStyle>
          <a:p>
            <a:pPr/>
            <a:r>
              <a:t>跪姿伏地挺身</a:t>
            </a:r>
          </a:p>
        </p:txBody>
      </p:sp>
      <p:pic>
        <p:nvPicPr>
          <p:cNvPr id="206" name="IMG_2623.jpeg" descr="IMG_262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03176" y="-64970"/>
            <a:ext cx="12014015" cy="138459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死蟲"/>
          <p:cNvSpPr txBox="1"/>
          <p:nvPr/>
        </p:nvSpPr>
        <p:spPr>
          <a:xfrm>
            <a:off x="2935295" y="5921816"/>
            <a:ext cx="3070861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90000"/>
              </a:lnSpc>
              <a:defRPr spc="-360" sz="12000">
                <a:solidFill>
                  <a:srgbClr val="000000"/>
                </a:solidFill>
                <a:latin typeface="+mn-lt"/>
                <a:ea typeface="+mn-ea"/>
                <a:cs typeface="+mn-cs"/>
                <a:sym typeface="Avenir Next Demi Bold"/>
              </a:defRPr>
            </a:lvl1pPr>
          </a:lstStyle>
          <a:p>
            <a:pPr/>
            <a:r>
              <a:t>死蟲</a:t>
            </a:r>
          </a:p>
        </p:txBody>
      </p:sp>
      <p:pic>
        <p:nvPicPr>
          <p:cNvPr id="209" name="IMG_2624.jpeg" descr="IMG_262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82239" y="1245922"/>
            <a:ext cx="15449318" cy="115869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棒式"/>
          <p:cNvSpPr txBox="1"/>
          <p:nvPr/>
        </p:nvSpPr>
        <p:spPr>
          <a:xfrm>
            <a:off x="3107799" y="5740400"/>
            <a:ext cx="3070861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90000"/>
              </a:lnSpc>
              <a:defRPr spc="-360" sz="12000">
                <a:solidFill>
                  <a:srgbClr val="000000"/>
                </a:solidFill>
                <a:latin typeface="+mn-lt"/>
                <a:ea typeface="+mn-ea"/>
                <a:cs typeface="+mn-cs"/>
                <a:sym typeface="Avenir Next Demi Bold"/>
              </a:defRPr>
            </a:lvl1pPr>
          </a:lstStyle>
          <a:p>
            <a:pPr/>
            <a:r>
              <a:t>棒式</a:t>
            </a:r>
          </a:p>
        </p:txBody>
      </p:sp>
      <p:pic>
        <p:nvPicPr>
          <p:cNvPr id="212" name="IMG_2625.jpeg" descr="IMG_262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28867" y="1613410"/>
            <a:ext cx="15733767" cy="104891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開合跳"/>
          <p:cNvSpPr txBox="1"/>
          <p:nvPr/>
        </p:nvSpPr>
        <p:spPr>
          <a:xfrm>
            <a:off x="8939907" y="5740400"/>
            <a:ext cx="6504186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90000"/>
              </a:lnSpc>
              <a:defRPr spc="-360" sz="12000">
                <a:solidFill>
                  <a:srgbClr val="000000"/>
                </a:solidFill>
                <a:latin typeface="+mn-lt"/>
                <a:ea typeface="+mn-ea"/>
                <a:cs typeface="+mn-cs"/>
                <a:sym typeface="Avenir Next Demi Bold"/>
              </a:defRPr>
            </a:lvl1pPr>
          </a:lstStyle>
          <a:p>
            <a:pPr/>
            <a:r>
              <a:t>開合跳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抬腿跑"/>
          <p:cNvSpPr txBox="1"/>
          <p:nvPr/>
        </p:nvSpPr>
        <p:spPr>
          <a:xfrm>
            <a:off x="8939907" y="5740400"/>
            <a:ext cx="6504186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90000"/>
              </a:lnSpc>
              <a:defRPr spc="-360" sz="12000">
                <a:solidFill>
                  <a:srgbClr val="000000"/>
                </a:solidFill>
                <a:latin typeface="+mn-lt"/>
                <a:ea typeface="+mn-ea"/>
                <a:cs typeface="+mn-cs"/>
                <a:sym typeface="Avenir Next Demi Bold"/>
              </a:defRPr>
            </a:lvl1pPr>
          </a:lstStyle>
          <a:p>
            <a:pPr/>
            <a:r>
              <a:t>抬腿跑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腿交叉拍手"/>
          <p:cNvSpPr txBox="1"/>
          <p:nvPr/>
        </p:nvSpPr>
        <p:spPr>
          <a:xfrm>
            <a:off x="8055825" y="5452893"/>
            <a:ext cx="8272350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90000"/>
              </a:lnSpc>
              <a:defRPr spc="-360" sz="12000">
                <a:solidFill>
                  <a:srgbClr val="000000"/>
                </a:solidFill>
                <a:latin typeface="+mn-lt"/>
                <a:ea typeface="+mn-ea"/>
                <a:cs typeface="+mn-cs"/>
                <a:sym typeface="Avenir Next Demi Bold"/>
              </a:defRPr>
            </a:lvl1pPr>
          </a:lstStyle>
          <a:p>
            <a:pPr/>
            <a:r>
              <a:t>腿交叉拍手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最後發問"/>
          <p:cNvSpPr txBox="1"/>
          <p:nvPr/>
        </p:nvSpPr>
        <p:spPr>
          <a:xfrm>
            <a:off x="14467220" y="1945314"/>
            <a:ext cx="6504185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90000"/>
              </a:lnSpc>
              <a:defRPr spc="-360" sz="12000">
                <a:solidFill>
                  <a:srgbClr val="000000"/>
                </a:solidFill>
                <a:latin typeface="+mn-lt"/>
                <a:ea typeface="+mn-ea"/>
                <a:cs typeface="+mn-cs"/>
                <a:sym typeface="Avenir Next Demi Bold"/>
              </a:defRPr>
            </a:lvl1pPr>
          </a:lstStyle>
          <a:p>
            <a:pPr/>
            <a:r>
              <a:t>最後發問</a:t>
            </a:r>
          </a:p>
        </p:txBody>
      </p:sp>
      <p:pic>
        <p:nvPicPr>
          <p:cNvPr id="221" name="IMG_6836.png" descr="IMG_683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24584" y="5312382"/>
            <a:ext cx="7389457" cy="7389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G_2662.jpeg" descr="IMG_266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8189" y="503550"/>
            <a:ext cx="9557508" cy="12708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Nick 尼克"/>
          <p:cNvSpPr txBox="1"/>
          <p:nvPr>
            <p:ph type="title"/>
          </p:nvPr>
        </p:nvSpPr>
        <p:spPr>
          <a:xfrm>
            <a:off x="12741509" y="-84570"/>
            <a:ext cx="12139794" cy="29635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Nick 尼克 </a:t>
            </a:r>
          </a:p>
        </p:txBody>
      </p:sp>
      <p:pic>
        <p:nvPicPr>
          <p:cNvPr id="155" name="IMG_2617.jpeg" descr="IMG_261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4876" y="233598"/>
            <a:ext cx="13248804" cy="13248804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名字：Nick尼克…"/>
          <p:cNvSpPr txBox="1"/>
          <p:nvPr>
            <p:ph type="body" sz="half" idx="4294967295"/>
          </p:nvPr>
        </p:nvSpPr>
        <p:spPr>
          <a:xfrm>
            <a:off x="13179956" y="4221226"/>
            <a:ext cx="11262901" cy="9096913"/>
          </a:xfrm>
          <a:prstGeom prst="rect">
            <a:avLst/>
          </a:prstGeom>
        </p:spPr>
        <p:txBody>
          <a:bodyPr/>
          <a:lstStyle/>
          <a:p>
            <a:pPr marL="745066" indent="-745066" defTabSz="825500">
              <a:spcBef>
                <a:spcPts val="0"/>
              </a:spcBef>
              <a:defRPr sz="640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名字：Nick尼克</a:t>
            </a:r>
          </a:p>
          <a:p>
            <a:pPr marL="745066" indent="-745066" defTabSz="825500">
              <a:spcBef>
                <a:spcPts val="0"/>
              </a:spcBef>
              <a:defRPr sz="640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經歷：小六-高三 角力運動員</a:t>
            </a:r>
          </a:p>
          <a:p>
            <a:pPr marL="745066" indent="-745066" defTabSz="825500">
              <a:spcBef>
                <a:spcPts val="0"/>
              </a:spcBef>
              <a:defRPr sz="640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輔仁大學-運動休閒管理</a:t>
            </a:r>
          </a:p>
          <a:p>
            <a:pPr marL="745066" indent="-745066" defTabSz="825500">
              <a:spcBef>
                <a:spcPts val="0"/>
              </a:spcBef>
              <a:defRPr sz="640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WorldGym-個人教練</a:t>
            </a:r>
          </a:p>
          <a:p>
            <a:pPr marL="745066" indent="-745066" defTabSz="825500">
              <a:spcBef>
                <a:spcPts val="0"/>
              </a:spcBef>
              <a:defRPr sz="640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廈門健身學院-進修學習</a:t>
            </a:r>
          </a:p>
          <a:p>
            <a:pPr marL="745066" indent="-745066" defTabSz="825500">
              <a:spcBef>
                <a:spcPts val="0"/>
              </a:spcBef>
              <a:defRPr sz="640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工作室私人教練</a:t>
            </a:r>
          </a:p>
          <a:p>
            <a:pPr marL="745066" indent="-745066" defTabSz="825500">
              <a:spcBef>
                <a:spcPts val="0"/>
              </a:spcBef>
              <a:defRPr sz="640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自由私人教練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G_2661.jpeg" descr="IMG_266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180" y="81867"/>
            <a:ext cx="9960100" cy="13552266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群瀚主管們…"/>
          <p:cNvSpPr txBox="1"/>
          <p:nvPr/>
        </p:nvSpPr>
        <p:spPr>
          <a:xfrm>
            <a:off x="12232148" y="5248258"/>
            <a:ext cx="10381489" cy="4195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90000"/>
              </a:lnSpc>
              <a:defRPr spc="-360" sz="12000">
                <a:solidFill>
                  <a:srgbClr val="000000"/>
                </a:solidFill>
                <a:latin typeface="+mn-lt"/>
                <a:ea typeface="+mn-ea"/>
                <a:cs typeface="+mn-cs"/>
                <a:sym typeface="Avenir Next Demi Bold"/>
              </a:defRPr>
            </a:pPr>
            <a:r>
              <a:t>群瀚主管們</a:t>
            </a:r>
          </a:p>
          <a:p>
            <a:pPr>
              <a:lnSpc>
                <a:spcPct val="90000"/>
              </a:lnSpc>
              <a:defRPr spc="-360" sz="12000">
                <a:solidFill>
                  <a:srgbClr val="000000"/>
                </a:solidFill>
                <a:latin typeface="+mn-lt"/>
                <a:ea typeface="+mn-ea"/>
                <a:cs typeface="+mn-cs"/>
                <a:sym typeface="Avenir Next Demi Bold"/>
              </a:defRPr>
            </a:pPr>
            <a:r>
              <a:t>記得掃QR code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健身是什麼？"/>
          <p:cNvSpPr txBox="1"/>
          <p:nvPr>
            <p:ph type="title"/>
          </p:nvPr>
        </p:nvSpPr>
        <p:spPr>
          <a:xfrm>
            <a:off x="3174730" y="-921377"/>
            <a:ext cx="19072998" cy="37859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健身是什麼？</a:t>
            </a:r>
          </a:p>
        </p:txBody>
      </p:sp>
      <p:sp>
        <p:nvSpPr>
          <p:cNvPr id="159" name="🔺先提醒解除迷思…"/>
          <p:cNvSpPr txBox="1"/>
          <p:nvPr>
            <p:ph type="body" idx="4294967295"/>
          </p:nvPr>
        </p:nvSpPr>
        <p:spPr>
          <a:xfrm>
            <a:off x="572796" y="6999375"/>
            <a:ext cx="22548392" cy="6850651"/>
          </a:xfrm>
          <a:prstGeom prst="rect">
            <a:avLst/>
          </a:prstGeom>
        </p:spPr>
        <p:txBody>
          <a:bodyPr/>
          <a:lstStyle/>
          <a:p>
            <a:pPr marL="0" indent="0" algn="ctr" defTabSz="825500">
              <a:spcBef>
                <a:spcPts val="0"/>
              </a:spcBef>
              <a:buClrTx/>
              <a:buSzTx/>
              <a:buNone/>
              <a:defRPr sz="6900">
                <a:gradFill flip="none" rotWithShape="1">
                  <a:gsLst>
                    <a:gs pos="0">
                      <a:schemeClr val="accent1">
                        <a:hueOff val="-446844"/>
                        <a:satOff val="-6226"/>
                        <a:lumOff val="18873"/>
                      </a:schemeClr>
                    </a:gs>
                    <a:gs pos="100000">
                      <a:srgbClr val="F5EC00"/>
                    </a:gs>
                  </a:gsLst>
                  <a:lin ang="5400000" scaled="0"/>
                </a:gra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🔺</a:t>
            </a:r>
            <a:r>
              <a:rPr>
                <a:solidFill>
                  <a:srgbClr val="000000"/>
                </a:solidFill>
              </a:rPr>
              <a:t>先提醒解除迷思</a:t>
            </a:r>
            <a:endParaRPr>
              <a:solidFill>
                <a:srgbClr val="000000"/>
              </a:solidFill>
            </a:endParaRPr>
          </a:p>
          <a:p>
            <a:pPr marL="0" indent="0" algn="ctr" defTabSz="825500">
              <a:spcBef>
                <a:spcPts val="0"/>
              </a:spcBef>
              <a:buClrTx/>
              <a:buSzTx/>
              <a:buNone/>
              <a:defRPr sz="690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健身不是年輕人該做的事</a:t>
            </a:r>
          </a:p>
          <a:p>
            <a:pPr marL="0" indent="0" algn="ctr" defTabSz="825500">
              <a:spcBef>
                <a:spcPts val="0"/>
              </a:spcBef>
              <a:buClrTx/>
              <a:buSzTx/>
              <a:buNone/>
              <a:defRPr sz="690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而是小至兒童、長至銀髮族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clickEffect" presetSubtype="0" presetID="6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8" grpId="1"/>
      <p:bldP build="whole" bldLvl="1" animBg="1" rev="0" advAuto="0" spid="159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為何要健身？"/>
          <p:cNvSpPr txBox="1"/>
          <p:nvPr>
            <p:ph type="title"/>
          </p:nvPr>
        </p:nvSpPr>
        <p:spPr>
          <a:xfrm>
            <a:off x="11780235" y="5259070"/>
            <a:ext cx="13491937" cy="31978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為何要健身？</a:t>
            </a:r>
          </a:p>
        </p:txBody>
      </p:sp>
      <p:pic>
        <p:nvPicPr>
          <p:cNvPr id="162" name="IMG_2619.jpeg" descr="IMG_261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57770" y="2049570"/>
            <a:ext cx="13488389" cy="116337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下面的選項…"/>
          <p:cNvSpPr txBox="1"/>
          <p:nvPr>
            <p:ph type="title"/>
          </p:nvPr>
        </p:nvSpPr>
        <p:spPr>
          <a:xfrm>
            <a:off x="2362524" y="559997"/>
            <a:ext cx="20708576" cy="3672161"/>
          </a:xfrm>
          <a:prstGeom prst="rect">
            <a:avLst/>
          </a:prstGeom>
        </p:spPr>
        <p:txBody>
          <a:bodyPr/>
          <a:lstStyle/>
          <a:p>
            <a:pPr defTabSz="742950">
              <a:defRPr spc="-313" sz="10439">
                <a:solidFill>
                  <a:srgbClr val="000000"/>
                </a:solidFill>
              </a:defRPr>
            </a:pPr>
            <a:r>
              <a:t>下面的選項</a:t>
            </a:r>
          </a:p>
          <a:p>
            <a:pPr defTabSz="742950">
              <a:defRPr spc="-313" sz="10439">
                <a:solidFill>
                  <a:srgbClr val="000000"/>
                </a:solidFill>
              </a:defRPr>
            </a:pPr>
            <a:r>
              <a:t>您中獎了嗎？</a:t>
            </a:r>
          </a:p>
        </p:txBody>
      </p:sp>
      <p:pic>
        <p:nvPicPr>
          <p:cNvPr id="165" name="IMG_2620.jpeg" descr="IMG_262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01758" y="4876385"/>
            <a:ext cx="12884811" cy="858987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腰酸背痛、肥胖…"/>
          <p:cNvSpPr txBox="1"/>
          <p:nvPr>
            <p:ph type="body" sz="half" idx="4294967295"/>
          </p:nvPr>
        </p:nvSpPr>
        <p:spPr>
          <a:xfrm>
            <a:off x="13259020" y="6191116"/>
            <a:ext cx="10271864" cy="7026396"/>
          </a:xfrm>
          <a:prstGeom prst="rect">
            <a:avLst/>
          </a:prstGeom>
        </p:spPr>
        <p:txBody>
          <a:bodyPr/>
          <a:lstStyle/>
          <a:p>
            <a:pPr marL="756708" indent="-756708" defTabSz="825500">
              <a:spcBef>
                <a:spcPts val="0"/>
              </a:spcBef>
              <a:defRPr sz="650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腰酸背痛、肥胖</a:t>
            </a:r>
          </a:p>
          <a:p>
            <a:pPr marL="756708" indent="-756708" defTabSz="825500">
              <a:spcBef>
                <a:spcPts val="0"/>
              </a:spcBef>
              <a:defRPr sz="650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骨質疏鬆、過瘦</a:t>
            </a:r>
          </a:p>
          <a:p>
            <a:pPr marL="756708" indent="-756708" defTabSz="825500">
              <a:spcBef>
                <a:spcPts val="0"/>
              </a:spcBef>
              <a:defRPr sz="650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肌少症、三高</a:t>
            </a:r>
          </a:p>
          <a:p>
            <a:pPr marL="756708" indent="-756708" defTabSz="825500">
              <a:spcBef>
                <a:spcPts val="0"/>
              </a:spcBef>
              <a:defRPr sz="650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肌肉神經控制能力不足</a:t>
            </a:r>
          </a:p>
          <a:p>
            <a:pPr marL="756708" indent="-756708" defTabSz="825500">
              <a:spcBef>
                <a:spcPts val="0"/>
              </a:spcBef>
              <a:defRPr sz="650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糖尿病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健身的好處"/>
          <p:cNvSpPr txBox="1"/>
          <p:nvPr>
            <p:ph type="title"/>
          </p:nvPr>
        </p:nvSpPr>
        <p:spPr>
          <a:xfrm>
            <a:off x="1643758" y="-1080799"/>
            <a:ext cx="21844001" cy="3873501"/>
          </a:xfrm>
          <a:prstGeom prst="rect">
            <a:avLst/>
          </a:prstGeom>
        </p:spPr>
        <p:txBody>
          <a:bodyPr/>
          <a:lstStyle>
            <a:lvl1pPr>
              <a:defRPr spc="-360" sz="12000">
                <a:solidFill>
                  <a:srgbClr val="000000"/>
                </a:solidFill>
              </a:defRPr>
            </a:lvl1pPr>
          </a:lstStyle>
          <a:p>
            <a:pPr/>
            <a:r>
              <a:t>健身的好處</a:t>
            </a:r>
          </a:p>
        </p:txBody>
      </p:sp>
      <p:pic>
        <p:nvPicPr>
          <p:cNvPr id="169" name="IMG_2621.jpeg" descr="IMG_262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5421" y="3469624"/>
            <a:ext cx="11860941" cy="1002249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增肌、減脂…"/>
          <p:cNvSpPr txBox="1"/>
          <p:nvPr>
            <p:ph type="body" sz="half" idx="4294967295"/>
          </p:nvPr>
        </p:nvSpPr>
        <p:spPr>
          <a:xfrm>
            <a:off x="13747781" y="4893447"/>
            <a:ext cx="9272836" cy="9272836"/>
          </a:xfrm>
          <a:prstGeom prst="rect">
            <a:avLst/>
          </a:prstGeom>
        </p:spPr>
        <p:txBody>
          <a:bodyPr/>
          <a:lstStyle/>
          <a:p>
            <a:pPr marL="756708" indent="-756708" defTabSz="825500">
              <a:spcBef>
                <a:spcPts val="0"/>
              </a:spcBef>
              <a:defRPr sz="650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增肌、減脂</a:t>
            </a:r>
          </a:p>
          <a:p>
            <a:pPr marL="756708" indent="-756708" defTabSz="825500">
              <a:spcBef>
                <a:spcPts val="0"/>
              </a:spcBef>
              <a:defRPr sz="650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肌力、肌耐力</a:t>
            </a:r>
          </a:p>
          <a:p>
            <a:pPr marL="756708" indent="-756708" defTabSz="825500">
              <a:spcBef>
                <a:spcPts val="0"/>
              </a:spcBef>
              <a:defRPr sz="650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增加肌肉量</a:t>
            </a:r>
          </a:p>
          <a:p>
            <a:pPr marL="756708" indent="-756708" defTabSz="825500">
              <a:spcBef>
                <a:spcPts val="0"/>
              </a:spcBef>
              <a:defRPr sz="650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增加基礎代謝率</a:t>
            </a:r>
          </a:p>
          <a:p>
            <a:pPr marL="756708" indent="-756708" defTabSz="825500">
              <a:spcBef>
                <a:spcPts val="0"/>
              </a:spcBef>
              <a:defRPr sz="650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身體控制能力</a:t>
            </a:r>
          </a:p>
          <a:p>
            <a:pPr marL="756708" indent="-756708" defTabSz="825500">
              <a:spcBef>
                <a:spcPts val="0"/>
              </a:spcBef>
              <a:defRPr sz="650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減少生活中的風險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營養補充"/>
          <p:cNvSpPr txBox="1"/>
          <p:nvPr>
            <p:ph type="title"/>
          </p:nvPr>
        </p:nvSpPr>
        <p:spPr>
          <a:xfrm>
            <a:off x="6100108" y="-247030"/>
            <a:ext cx="21844001" cy="3873501"/>
          </a:xfrm>
          <a:prstGeom prst="rect">
            <a:avLst/>
          </a:prstGeom>
        </p:spPr>
        <p:txBody>
          <a:bodyPr/>
          <a:lstStyle>
            <a:lvl1pPr>
              <a:defRPr spc="-360" sz="12000">
                <a:solidFill>
                  <a:srgbClr val="000000"/>
                </a:solidFill>
              </a:defRPr>
            </a:lvl1pPr>
          </a:lstStyle>
          <a:p>
            <a:pPr/>
            <a:r>
              <a:t>營養補充</a:t>
            </a:r>
          </a:p>
        </p:txBody>
      </p:sp>
      <p:sp>
        <p:nvSpPr>
          <p:cNvPr id="173" name="乳清蛋白粉（牛肉、雞肉、蛋⋯…"/>
          <p:cNvSpPr txBox="1"/>
          <p:nvPr>
            <p:ph type="body" sz="half" idx="4294967295"/>
          </p:nvPr>
        </p:nvSpPr>
        <p:spPr>
          <a:xfrm>
            <a:off x="10930218" y="6582490"/>
            <a:ext cx="12893658" cy="7039649"/>
          </a:xfrm>
          <a:prstGeom prst="rect">
            <a:avLst/>
          </a:prstGeom>
        </p:spPr>
        <p:txBody>
          <a:bodyPr/>
          <a:lstStyle/>
          <a:p>
            <a:pPr marL="756708" indent="-756708" defTabSz="825500">
              <a:spcBef>
                <a:spcPts val="0"/>
              </a:spcBef>
              <a:defRPr sz="650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乳清蛋白粉（牛肉、雞肉、蛋⋯</a:t>
            </a:r>
          </a:p>
          <a:p>
            <a:pPr marL="756708" indent="-756708" defTabSz="825500">
              <a:spcBef>
                <a:spcPts val="0"/>
              </a:spcBef>
              <a:defRPr sz="650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碳水化合物（飯、地瓜、玉米⋯</a:t>
            </a:r>
          </a:p>
          <a:p>
            <a:pPr marL="756708" indent="-756708" defTabSz="825500">
              <a:spcBef>
                <a:spcPts val="0"/>
              </a:spcBef>
              <a:defRPr sz="650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脂肪（鮭魚、堅果、酪梨⋯</a:t>
            </a:r>
          </a:p>
        </p:txBody>
      </p:sp>
      <p:pic>
        <p:nvPicPr>
          <p:cNvPr id="174" name="IMG_2641.jpeg" descr="IMG_264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51845" y="0"/>
            <a:ext cx="1028236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便利商店推薦好物"/>
          <p:cNvSpPr txBox="1"/>
          <p:nvPr>
            <p:ph type="title"/>
          </p:nvPr>
        </p:nvSpPr>
        <p:spPr>
          <a:xfrm>
            <a:off x="1945640" y="-1569560"/>
            <a:ext cx="20492720" cy="3039732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defTabSz="457200">
              <a:lnSpc>
                <a:spcPct val="100000"/>
              </a:lnSpc>
              <a:defRPr spc="0" sz="880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便利商店推薦好物</a:t>
            </a:r>
          </a:p>
        </p:txBody>
      </p:sp>
      <p:pic>
        <p:nvPicPr>
          <p:cNvPr id="177" name="IMG_2647.jpeg" descr="IMG_264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57263" y="1977879"/>
            <a:ext cx="7815963" cy="5593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G_2650.jpeg" descr="IMG_2650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0052" y="1973425"/>
            <a:ext cx="5838885" cy="5602572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早餐"/>
          <p:cNvSpPr txBox="1"/>
          <p:nvPr/>
        </p:nvSpPr>
        <p:spPr>
          <a:xfrm>
            <a:off x="-235967" y="4088967"/>
            <a:ext cx="2520752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90000"/>
              </a:lnSpc>
              <a:defRPr spc="-215" sz="7200">
                <a:solidFill>
                  <a:srgbClr val="000000"/>
                </a:solidFill>
                <a:latin typeface="+mn-lt"/>
                <a:ea typeface="+mn-ea"/>
                <a:cs typeface="+mn-cs"/>
                <a:sym typeface="Avenir Next Demi Bold"/>
              </a:defRPr>
            </a:lvl1pPr>
          </a:lstStyle>
          <a:p>
            <a:pPr/>
            <a:r>
              <a:t>早餐</a:t>
            </a:r>
          </a:p>
        </p:txBody>
      </p:sp>
      <p:pic>
        <p:nvPicPr>
          <p:cNvPr id="180" name="IMG_2653.jpeg" descr="IMG_2653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79310" y="7749040"/>
            <a:ext cx="3499710" cy="5127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G_2652.jpeg" descr="IMG_2652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09681" y="8066393"/>
            <a:ext cx="4647379" cy="4492467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午餐"/>
          <p:cNvSpPr txBox="1"/>
          <p:nvPr/>
        </p:nvSpPr>
        <p:spPr>
          <a:xfrm>
            <a:off x="7376816" y="4088967"/>
            <a:ext cx="2520752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90000"/>
              </a:lnSpc>
              <a:defRPr spc="-215" sz="7200">
                <a:solidFill>
                  <a:srgbClr val="000000"/>
                </a:solidFill>
                <a:latin typeface="+mn-lt"/>
                <a:ea typeface="+mn-ea"/>
                <a:cs typeface="+mn-cs"/>
                <a:sym typeface="Avenir Next Demi Bold"/>
              </a:defRPr>
            </a:lvl1pPr>
          </a:lstStyle>
          <a:p>
            <a:pPr/>
            <a:r>
              <a:t>午餐</a:t>
            </a:r>
          </a:p>
        </p:txBody>
      </p:sp>
      <p:pic>
        <p:nvPicPr>
          <p:cNvPr id="183" name="IMG_2654.jpeg" descr="IMG_2654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706107" y="7925026"/>
            <a:ext cx="4089401" cy="4775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G_2655.jpeg" descr="IMG_2655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071560" y="7827602"/>
            <a:ext cx="4620047" cy="4970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2657.jpeg" descr="IMG_2657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441025" y="1973513"/>
            <a:ext cx="6291693" cy="61309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G_2659.jpeg" descr="IMG_2659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6810009" y="7920661"/>
            <a:ext cx="4858119" cy="47837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G_2658.jpeg" descr="IMG_2658.jpe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1248400" y="8117291"/>
            <a:ext cx="3457390" cy="4390672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晚餐"/>
          <p:cNvSpPr txBox="1"/>
          <p:nvPr/>
        </p:nvSpPr>
        <p:spPr>
          <a:xfrm>
            <a:off x="16706402" y="4088967"/>
            <a:ext cx="2520751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90000"/>
              </a:lnSpc>
              <a:defRPr spc="-215" sz="7200">
                <a:solidFill>
                  <a:srgbClr val="000000"/>
                </a:solidFill>
                <a:latin typeface="+mn-lt"/>
                <a:ea typeface="+mn-ea"/>
                <a:cs typeface="+mn-cs"/>
                <a:sym typeface="Avenir Next Demi Bold"/>
              </a:defRPr>
            </a:lvl1pPr>
          </a:lstStyle>
          <a:p>
            <a:pPr/>
            <a:r>
              <a:t>晚餐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營養補充"/>
          <p:cNvSpPr txBox="1"/>
          <p:nvPr>
            <p:ph type="title"/>
          </p:nvPr>
        </p:nvSpPr>
        <p:spPr>
          <a:xfrm>
            <a:off x="8975173" y="-45776"/>
            <a:ext cx="21844001" cy="3873501"/>
          </a:xfrm>
          <a:prstGeom prst="rect">
            <a:avLst/>
          </a:prstGeom>
        </p:spPr>
        <p:txBody>
          <a:bodyPr/>
          <a:lstStyle>
            <a:lvl1pPr>
              <a:defRPr spc="-360" sz="12000">
                <a:solidFill>
                  <a:srgbClr val="000000"/>
                </a:solidFill>
              </a:defRPr>
            </a:lvl1pPr>
          </a:lstStyle>
          <a:p>
            <a:pPr/>
            <a:r>
              <a:t>營養補充</a:t>
            </a:r>
          </a:p>
        </p:txBody>
      </p:sp>
      <p:sp>
        <p:nvSpPr>
          <p:cNvPr id="191" name="魚油、"/>
          <p:cNvSpPr txBox="1"/>
          <p:nvPr>
            <p:ph type="body" sz="quarter" idx="4294967295"/>
          </p:nvPr>
        </p:nvSpPr>
        <p:spPr>
          <a:xfrm>
            <a:off x="10930218" y="10147570"/>
            <a:ext cx="7474161" cy="3474569"/>
          </a:xfrm>
          <a:prstGeom prst="rect">
            <a:avLst/>
          </a:prstGeom>
        </p:spPr>
        <p:txBody>
          <a:bodyPr/>
          <a:lstStyle/>
          <a:p>
            <a:pPr marL="302683" indent="-302683" defTabSz="330200">
              <a:spcBef>
                <a:spcPts val="0"/>
              </a:spcBef>
              <a:defRPr sz="260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魚油、</a:t>
            </a:r>
          </a:p>
          <a:p>
            <a:pPr marL="302683" indent="-302683" defTabSz="330200">
              <a:spcBef>
                <a:spcPts val="0"/>
              </a:spcBef>
              <a:defRPr sz="260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</a:p>
        </p:txBody>
      </p:sp>
      <p:pic>
        <p:nvPicPr>
          <p:cNvPr id="192" name="影像" descr="影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30218" y="10147570"/>
            <a:ext cx="6005464" cy="3378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G_2642.jpeg" descr="IMG_264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84696" y="301933"/>
            <a:ext cx="15960631" cy="13112134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魚油…"/>
          <p:cNvSpPr txBox="1"/>
          <p:nvPr/>
        </p:nvSpPr>
        <p:spPr>
          <a:xfrm>
            <a:off x="15932830" y="6179981"/>
            <a:ext cx="12893659" cy="8160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756708" indent="-756708" algn="l">
              <a:buClr>
                <a:srgbClr val="FFFFFF"/>
              </a:buClr>
              <a:buSzPct val="100000"/>
              <a:buChar char="•"/>
              <a:defRPr sz="650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魚油 </a:t>
            </a:r>
          </a:p>
          <a:p>
            <a:pPr marL="756708" indent="-756708" algn="l">
              <a:buClr>
                <a:srgbClr val="FFFFFF"/>
              </a:buClr>
              <a:buSzPct val="100000"/>
              <a:buChar char="•"/>
              <a:defRPr sz="650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B群 </a:t>
            </a:r>
          </a:p>
          <a:p>
            <a:pPr marL="756708" indent="-756708" algn="l">
              <a:buClr>
                <a:srgbClr val="FFFFFF"/>
              </a:buClr>
              <a:buSzPct val="100000"/>
              <a:buChar char="•"/>
              <a:defRPr sz="650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鈣鎂 </a:t>
            </a:r>
          </a:p>
          <a:p>
            <a:pPr marL="756708" indent="-756708" algn="l">
              <a:buClr>
                <a:srgbClr val="FFFFFF"/>
              </a:buClr>
              <a:buSzPct val="100000"/>
              <a:buChar char="•"/>
              <a:defRPr sz="650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益生菌</a:t>
            </a:r>
          </a:p>
          <a:p>
            <a:pPr marL="756708" indent="-756708" algn="l">
              <a:buClr>
                <a:srgbClr val="FFFFFF"/>
              </a:buClr>
              <a:buSzPct val="100000"/>
              <a:buChar char="•"/>
              <a:defRPr sz="650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葉黃素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2_ColorGradient">
  <a:themeElements>
    <a:clrScheme name="22_ColorGradient">
      <a:dk1>
        <a:srgbClr val="810092"/>
      </a:dk1>
      <a:lt1>
        <a:srgbClr val="929292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2_ColorGradient">
      <a:majorFont>
        <a:latin typeface="Avenir Next Demi Bold"/>
        <a:ea typeface="Avenir Next Demi Bold"/>
        <a:cs typeface="Avenir Next Demi Bold"/>
      </a:majorFont>
      <a:minorFont>
        <a:latin typeface="Avenir Next Demi Bold"/>
        <a:ea typeface="Avenir Next Demi Bold"/>
        <a:cs typeface="Avenir Next Demi Bold"/>
      </a:minorFont>
    </a:fontScheme>
    <a:fmtScheme name="22_Color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929292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2_ColorGradient">
  <a:themeElements>
    <a:clrScheme name="22_ColorGradien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2_ColorGradient">
      <a:majorFont>
        <a:latin typeface="Avenir Next Demi Bold"/>
        <a:ea typeface="Avenir Next Demi Bold"/>
        <a:cs typeface="Avenir Next Demi Bold"/>
      </a:majorFont>
      <a:minorFont>
        <a:latin typeface="Avenir Next Demi Bold"/>
        <a:ea typeface="Avenir Next Demi Bold"/>
        <a:cs typeface="Avenir Next Demi Bold"/>
      </a:minorFont>
    </a:fontScheme>
    <a:fmtScheme name="22_Color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929292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