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4" r:id="rId5"/>
    <p:sldId id="279" r:id="rId6"/>
    <p:sldId id="259" r:id="rId7"/>
    <p:sldId id="265" r:id="rId8"/>
    <p:sldId id="280" r:id="rId9"/>
    <p:sldId id="278" r:id="rId10"/>
    <p:sldId id="27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74332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73728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43699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95013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48505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21718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90453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73300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01503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8228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57888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43A5-265A-47A0-87B6-3F98596DD6E7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E1177-D6EB-426A-8E5F-DE21E52FA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6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é±èçåéåéå¤§- åä½åæ¥­è©è«â§èä¸çä¸æµç®¡çæ¥è»">
            <a:extLst>
              <a:ext uri="{FF2B5EF4-FFF2-40B4-BE49-F238E27FC236}">
                <a16:creationId xmlns:a16="http://schemas.microsoft.com/office/drawing/2014/main" id="{00658591-A7E9-4EF3-B84D-26EB86FD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8" y="1772816"/>
            <a:ext cx="8471164" cy="4743852"/>
          </a:xfrm>
          <a:prstGeom prst="rect">
            <a:avLst/>
          </a:prstGeom>
          <a:noFill/>
          <a:effectLst>
            <a:softEdge rad="6350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31236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TW" altLang="zh-TW" sz="7200" b="1" dirty="0">
                <a:latin typeface="微軟正黑體" pitchFamily="34" charset="-120"/>
                <a:ea typeface="微軟正黑體" pitchFamily="34" charset="-120"/>
              </a:rPr>
              <a:t>成功的人格特質</a:t>
            </a:r>
            <a:br>
              <a:rPr lang="en-US" altLang="zh-TW" sz="7200" b="1">
                <a:latin typeface="微軟正黑體" pitchFamily="34" charset="-120"/>
                <a:ea typeface="微軟正黑體" pitchFamily="34" charset="-120"/>
              </a:rPr>
            </a:br>
            <a:br>
              <a:rPr lang="zh-TW" altLang="zh-TW" sz="7200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396290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jrjimg.cn/2013/06/20130605175754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12"/>
            <a:ext cx="4545664" cy="302741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u="sng" dirty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en-US" altLang="zh-TW" sz="3600" b="1" u="sng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巴菲特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言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marL="0" indent="0"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如果你只有良善與正直，那麼你會失敗的一蹋糊塗，而如果你沒有善良與正直，卻只有聰明與能幹，你會害人又害己！</a:t>
            </a:r>
          </a:p>
          <a:p>
            <a:pPr marL="0" indent="0"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一個人要成功，必須四樣俱備。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77754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c59.nipic.com/file/20150131/9252150_12435897495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1" name="Picture 2" descr="http://images.jrj.com.cn/2009/07/20090706134608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28813"/>
            <a:ext cx="3786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7173" name="內容版面配置區 2"/>
          <p:cNvSpPr>
            <a:spLocks noGrp="1"/>
          </p:cNvSpPr>
          <p:nvPr>
            <p:ph idx="1"/>
          </p:nvPr>
        </p:nvSpPr>
        <p:spPr>
          <a:xfrm>
            <a:off x="428625" y="785812"/>
            <a:ext cx="8715375" cy="588354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巴菲特說：成功的人必備的四個條件</a:t>
            </a:r>
          </a:p>
          <a:p>
            <a:pPr eaLnBrk="1" hangingPunct="1">
              <a:buFont typeface="Arial" charset="0"/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                    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                     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善良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微軟正黑體" pitchFamily="34" charset="-120"/>
                <a:ea typeface="微軟正黑體" pitchFamily="34" charset="-120"/>
              </a:rPr>
              <a:t>                    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正直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微軟正黑體" pitchFamily="34" charset="-120"/>
                <a:ea typeface="微軟正黑體" pitchFamily="34" charset="-120"/>
              </a:rPr>
              <a:t>                     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聰敏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微軟正黑體" pitchFamily="34" charset="-120"/>
                <a:ea typeface="微軟正黑體" pitchFamily="34" charset="-120"/>
              </a:rPr>
              <a:t>                     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能幹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生逢其時其實是最大的幸運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u="sng" dirty="0"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：生逢亂世的曹操</a:t>
            </a:r>
          </a:p>
          <a:p>
            <a:pPr eaLnBrk="1" hangingPunct="1">
              <a:buFont typeface="Arial" charset="0"/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283000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6064"/>
            <a:ext cx="8229600" cy="55001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1〉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善良：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即西方人觀念的善功，樂於助人，並能鼓勵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他人努力向上，而自身還能自我實現的典範。</a:t>
            </a:r>
          </a:p>
          <a:p>
            <a:pPr marL="0" indent="0">
              <a:buNone/>
            </a:pP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èå¤å¨ä¸­å½ï¼ä¹äºå©äººçä¸­å½äºº">
            <a:extLst>
              <a:ext uri="{FF2B5EF4-FFF2-40B4-BE49-F238E27FC236}">
                <a16:creationId xmlns:a16="http://schemas.microsoft.com/office/drawing/2014/main" id="{C0509BF7-7724-4008-BA8E-89BC67F1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136312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9140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æ­£ç´åçç´ æ-JPGåçå°ºå¯¸3200 Ã 2119px-é«æ¸åç500873560-zh.lovepik.com">
            <a:extLst>
              <a:ext uri="{FF2B5EF4-FFF2-40B4-BE49-F238E27FC236}">
                <a16:creationId xmlns:a16="http://schemas.microsoft.com/office/drawing/2014/main" id="{55ED44CD-B100-4C56-9C59-9FF9B0DE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888432" cy="25726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9E2E1AD-7713-4638-96FD-25EE4467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45E226-79B0-497D-B616-8253125F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2〉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正直：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康德言及，人一生在自律與他律中徘徊。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古人言：其身正，其令必行。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正直之人還需做到嚴以律己，寬以待人，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而且必須深刻認知徒法不足以自行。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人本身的良知，才是正直的基石。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98300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åå¡ppté«æ¸èæ¯å¾ç(ç¬¬1é¡µ) - ä¸èµ·æ£æ£ç½">
            <a:extLst>
              <a:ext uri="{FF2B5EF4-FFF2-40B4-BE49-F238E27FC236}">
                <a16:creationId xmlns:a16="http://schemas.microsoft.com/office/drawing/2014/main" id="{90D35E7F-CAB0-4AC3-A71E-F8F31162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7079" cy="32129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3D6C590-AD01-4A3E-958A-FCC590D0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2B800-AF89-4761-AA67-DC987C67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3〉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聰敏：</a:t>
            </a: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判斷事情的反應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與做出結論的智商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馬克吐溫的投資策略、老巴菲特的投資眼光，他們都遭逢巨大損失，原因是馬克吐溫只看中個別公司的獲利，而沒有看到一個新興行業的興起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貝爾電話公司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老巴菲特看到的是傳統產業的穩定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馬車貨運公司的股票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，而忽略了時代改變的趨勢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福特汽車</a:t>
            </a:r>
          </a:p>
        </p:txBody>
      </p:sp>
    </p:spTree>
    <p:extLst>
      <p:ext uri="{BB962C8B-B14F-4D97-AF65-F5344CB8AC3E}">
        <p14:creationId xmlns:p14="http://schemas.microsoft.com/office/powerpoint/2010/main" val="262040070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ç¦ªéç¦ªæä½ä½é, ä¼æ¥­å½¢è±¡, ä½é, ä¸­åé¢¨ä½å­¸ç¦ªææµ·å ±èæ¯åçåè²»ä¸è¼">
            <a:extLst>
              <a:ext uri="{FF2B5EF4-FFF2-40B4-BE49-F238E27FC236}">
                <a16:creationId xmlns:a16="http://schemas.microsoft.com/office/drawing/2014/main" id="{2C6A66C3-7536-47C7-8997-7FF3F442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0"/>
            <a:ext cx="4568825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釋迦牟尼佛對有神與無神的差別論述，是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從缺乏與需求來看待的。</a:t>
            </a:r>
          </a:p>
          <a:p>
            <a:pPr marL="0" lv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老子道德經的神木為何能活上千年而不傷？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劉邦建國的黃老之術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無為而治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935215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å°æ¸æ°ç¯ä¿ç®çº¦èæ¯-èæ¯ç´ æ-ç¾å¾æ±ç´ æç½">
            <a:extLst>
              <a:ext uri="{FF2B5EF4-FFF2-40B4-BE49-F238E27FC236}">
                <a16:creationId xmlns:a16="http://schemas.microsoft.com/office/drawing/2014/main" id="{120B18CE-EA47-4A01-A455-99EACADE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968"/>
            <a:ext cx="4991816" cy="66900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2174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4〉</a:t>
            </a:r>
            <a:r>
              <a:rPr lang="zh-TW" altLang="zh-TW" sz="3800" dirty="0">
                <a:latin typeface="微軟正黑體" pitchFamily="34" charset="-120"/>
                <a:ea typeface="微軟正黑體" pitchFamily="34" charset="-120"/>
              </a:rPr>
              <a:t>能幹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的人成功的十字箴言</a:t>
            </a: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位置：知道自己的能耐與身分</a:t>
            </a: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方向：知道階段性的目標與未來的理想</a:t>
            </a: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方法：</a:t>
            </a: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命</a:t>
            </a: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是由做事的想法和方法而決定</a:t>
            </a: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步伐：穩健、自信、專注</a:t>
            </a: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善於放棄</a:t>
            </a: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)(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台積電</a:t>
            </a: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節奏：順暢</a:t>
            </a: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無尾熊</a:t>
            </a: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                                       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787539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å¹»ç¯çèæ¯å¾çåè´¹ä¸è½½_å¹»ç¯çèæ¯ç´ æ_å¹»ç¯çèæ¯æ¨¡æ¿-å¾è¡å¤©ä¸ç´ æç½">
            <a:extLst>
              <a:ext uri="{FF2B5EF4-FFF2-40B4-BE49-F238E27FC236}">
                <a16:creationId xmlns:a16="http://schemas.microsoft.com/office/drawing/2014/main" id="{F447F252-80FC-45D4-8623-836454B0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596368"/>
            <a:ext cx="4392488" cy="62616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3DCCDE8-6BA5-430A-B07C-6B856BB9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43BFF9-AEE6-4B60-A7B7-437E940E1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心態決定命運，運氣好的時候會令人得意忘形，運氣轉背的時候情緒會被放大，產生蝴蝶效應。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大事固然要注意，小事情也不能放鬆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u="sng" dirty="0">
                <a:latin typeface="微軟正黑體" pitchFamily="34" charset="-120"/>
                <a:ea typeface="微軟正黑體" pitchFamily="34" charset="-120"/>
              </a:rPr>
              <a:t>故事案例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馬掌上掉了一個釘子，損害了馬掌，壞馬掌拐傷了馬的腿，瘸腿的馬把將軍摔傷了，少了將軍的軍隊輸掉了一場戰役。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防微杜漸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883178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zh-TW" altLang="en-US" u="sng" dirty="0">
                <a:latin typeface="微軟正黑體" pitchFamily="34" charset="-120"/>
                <a:ea typeface="微軟正黑體" pitchFamily="34" charset="-120"/>
              </a:rPr>
              <a:t>案例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做事的能力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日據時代羅東第一任郡守，陳純精翁的往事。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                                                   </a:t>
            </a:r>
            <a:r>
              <a:rPr lang="zh-TW" altLang="en-US" sz="2400" i="1" dirty="0">
                <a:latin typeface="微軟正黑體" pitchFamily="34" charset="-120"/>
                <a:ea typeface="微軟正黑體" pitchFamily="34" charset="-120"/>
              </a:rPr>
              <a:t>陳純精</a:t>
            </a:r>
            <a:endParaRPr lang="zh-TW" altLang="zh-TW" sz="2400" i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8194" name="Picture 2" descr="https://upload.wikimedia.org/wikipedia/commons/4/4b/Tan_Sun-ch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64860"/>
            <a:ext cx="2191122" cy="3056750"/>
          </a:xfrm>
          <a:prstGeom prst="rect">
            <a:avLst/>
          </a:prstGeom>
          <a:noFill/>
          <a:effectLst>
            <a:softEdge rad="63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3.bp.blogspot.com/_OYuB3HP8iM4/TUJhiRYPjKI/AAAAAAAAN5U/era5kSI_BnE/s1600/P1-05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5745780" cy="417646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519</Words>
  <Application>Microsoft Office PowerPoint</Application>
  <PresentationFormat>如螢幕大小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微軟正黑體</vt:lpstr>
      <vt:lpstr>微軟正黑體 Light</vt:lpstr>
      <vt:lpstr>Arial</vt:lpstr>
      <vt:lpstr>Calibri</vt:lpstr>
      <vt:lpstr>Office 佈景主題</vt:lpstr>
      <vt:lpstr>成功的人格特質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成功的人格特質 </dc:title>
  <dc:creator>林昭美</dc:creator>
  <cp:lastModifiedBy>USER</cp:lastModifiedBy>
  <cp:revision>70</cp:revision>
  <dcterms:created xsi:type="dcterms:W3CDTF">2018-07-27T14:48:18Z</dcterms:created>
  <dcterms:modified xsi:type="dcterms:W3CDTF">2020-11-26T23:31:12Z</dcterms:modified>
</cp:coreProperties>
</file>