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media/audio11.wav" ContentType="audio/x-wav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470" r:id="rId2"/>
  </p:sldMasterIdLst>
  <p:notesMasterIdLst>
    <p:notesMasterId r:id="rId32"/>
  </p:notesMasterIdLst>
  <p:sldIdLst>
    <p:sldId id="316" r:id="rId3"/>
    <p:sldId id="257" r:id="rId4"/>
    <p:sldId id="323" r:id="rId5"/>
    <p:sldId id="326" r:id="rId6"/>
    <p:sldId id="327" r:id="rId7"/>
    <p:sldId id="321" r:id="rId8"/>
    <p:sldId id="330" r:id="rId9"/>
    <p:sldId id="331" r:id="rId10"/>
    <p:sldId id="260" r:id="rId11"/>
    <p:sldId id="262" r:id="rId12"/>
    <p:sldId id="263" r:id="rId13"/>
    <p:sldId id="329" r:id="rId14"/>
    <p:sldId id="265" r:id="rId15"/>
    <p:sldId id="313" r:id="rId16"/>
    <p:sldId id="322" r:id="rId17"/>
    <p:sldId id="274" r:id="rId18"/>
    <p:sldId id="276" r:id="rId19"/>
    <p:sldId id="297" r:id="rId20"/>
    <p:sldId id="298" r:id="rId21"/>
    <p:sldId id="319" r:id="rId22"/>
    <p:sldId id="299" r:id="rId23"/>
    <p:sldId id="300" r:id="rId24"/>
    <p:sldId id="320" r:id="rId25"/>
    <p:sldId id="303" r:id="rId26"/>
    <p:sldId id="304" r:id="rId27"/>
    <p:sldId id="305" r:id="rId28"/>
    <p:sldId id="306" r:id="rId29"/>
    <p:sldId id="308" r:id="rId30"/>
    <p:sldId id="31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AFAFA"/>
    <a:srgbClr val="F7F7F7"/>
    <a:srgbClr val="99CCFF"/>
    <a:srgbClr val="F6F6F6"/>
    <a:srgbClr val="3333CC"/>
    <a:srgbClr val="F8F8F8"/>
    <a:srgbClr val="990099"/>
    <a:srgbClr val="F3F3F3"/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48934" autoAdjust="0"/>
  </p:normalViewPr>
  <p:slideViewPr>
    <p:cSldViewPr>
      <p:cViewPr varScale="1">
        <p:scale>
          <a:sx n="81" d="100"/>
          <a:sy n="81" d="100"/>
        </p:scale>
        <p:origin x="-31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907F8-4BB6-481A-AC44-025D206260DF}" type="doc">
      <dgm:prSet loTypeId="urn:microsoft.com/office/officeart/2005/8/layout/arrow2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BBCFE794-B2B5-4819-A4D2-77E113C4113C}">
      <dgm:prSet phldrT="[文字]" custT="1"/>
      <dgm:spPr/>
      <dgm:t>
        <a:bodyPr/>
        <a:lstStyle/>
        <a:p>
          <a:pPr algn="l"/>
          <a:r>
            <a:rPr lang="zh-TW" altLang="en-US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品質</a:t>
          </a:r>
          <a:endParaRPr lang="en-US" altLang="zh-TW" sz="3200" b="1" dirty="0" smtClean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A24C7290-D7F8-4857-B38F-C2B15F807AA6}" type="parTrans" cxnId="{0FD65DEC-F727-49EF-B6E8-83E1C4DA19CE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93F1530A-74E3-42CF-8A89-23CC2F3AEDE0}" type="sibTrans" cxnId="{0FD65DEC-F727-49EF-B6E8-83E1C4DA19CE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884EBC38-7419-42EF-87E5-A3AB299EBD63}">
      <dgm:prSet phldrT="[文字]" custT="1"/>
      <dgm:spPr/>
      <dgm:t>
        <a:bodyPr/>
        <a:lstStyle/>
        <a:p>
          <a:pPr algn="l"/>
          <a:r>
            <a:rPr lang="zh-TW" altLang="en-US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速度</a:t>
          </a:r>
          <a:endParaRPr lang="en-US" altLang="zh-TW" sz="3200" b="1" dirty="0" smtClean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E8DFCA98-112E-430B-B1FA-7A8707A1F0B8}" type="parTrans" cxnId="{9F81650D-C752-4380-8312-8DCBE5ECBBB4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C085A77B-413E-42AB-A05F-CA98408C74B8}" type="sibTrans" cxnId="{9F81650D-C752-4380-8312-8DCBE5ECBBB4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59F5FC7B-7D59-4280-8C1D-540CFBD2B9F1}">
      <dgm:prSet phldrT="[文字]" custT="1"/>
      <dgm:spPr/>
      <dgm:t>
        <a:bodyPr/>
        <a:lstStyle/>
        <a:p>
          <a:pPr algn="l"/>
          <a:r>
            <a:rPr lang="zh-TW" altLang="en-US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正確率</a:t>
          </a:r>
          <a:endParaRPr lang="zh-TW" altLang="en-US" sz="3200" b="1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4EDAC4B4-167C-4C86-A6C4-23271BC9545E}" type="parTrans" cxnId="{600096DC-50CF-4ECF-8255-39E444C1E1E2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989B1DEB-E103-4BF5-8694-1EB4BB0B53C0}" type="sibTrans" cxnId="{600096DC-50CF-4ECF-8255-39E444C1E1E2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A9856E45-DB5C-45CA-BAB9-6AC0157138FF}">
      <dgm:prSet custT="1"/>
      <dgm:spPr/>
      <dgm:t>
        <a:bodyPr/>
        <a:lstStyle/>
        <a:p>
          <a:pPr algn="l"/>
          <a:endParaRPr lang="zh-TW" altLang="en-US" sz="3200" b="1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7BFC515D-5991-4CAF-B5E4-F3FAFCA9B571}" type="parTrans" cxnId="{24CC4999-6822-4E65-8547-E8DDD5717096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800CB10A-139C-4032-98C4-044A8807110F}" type="sibTrans" cxnId="{24CC4999-6822-4E65-8547-E8DDD5717096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0CA0E060-22BC-4D8E-BF12-A1AD5C6F0421}">
      <dgm:prSet custT="1"/>
      <dgm:spPr/>
      <dgm:t>
        <a:bodyPr/>
        <a:lstStyle/>
        <a:p>
          <a:pPr algn="l"/>
          <a:r>
            <a:rPr lang="zh-TW" altLang="en-US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方便性</a:t>
          </a:r>
          <a:endParaRPr lang="zh-TW" altLang="en-US" sz="3200" b="1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57AEA0A5-79CA-4FDA-9A02-320C38B69542}" type="parTrans" cxnId="{43988D2B-D25D-4732-8FFD-91FA94AC8F08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344A286A-8BA4-47B6-95B8-3EDFBB4AFAEF}" type="sibTrans" cxnId="{43988D2B-D25D-4732-8FFD-91FA94AC8F08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5D701B87-5ECE-4208-AEFE-1902862D6501}">
      <dgm:prSet custT="1"/>
      <dgm:spPr/>
      <dgm:t>
        <a:bodyPr/>
        <a:lstStyle/>
        <a:p>
          <a:pPr algn="l"/>
          <a:r>
            <a:rPr lang="zh-TW" altLang="en-US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安全性</a:t>
          </a:r>
          <a:endParaRPr lang="zh-TW" altLang="en-US" sz="3200" b="1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63FAABC3-9BE7-46C0-A0C4-51FC489C48A0}" type="parTrans" cxnId="{2A100508-1FD3-417C-B931-BDF512835A30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1B75A32B-FB40-416E-B322-26B226744615}" type="sibTrans" cxnId="{2A100508-1FD3-417C-B931-BDF512835A30}">
      <dgm:prSet/>
      <dgm:spPr/>
      <dgm:t>
        <a:bodyPr/>
        <a:lstStyle/>
        <a:p>
          <a:pPr algn="l"/>
          <a:endParaRPr lang="zh-TW" altLang="en-US" sz="3200" b="1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12FB3EB8-2CBF-4A87-A547-7AFC341D59C2}" type="pres">
      <dgm:prSet presAssocID="{213907F8-4BB6-481A-AC44-025D206260D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5FA7B71-2B6D-4886-815D-42B550F40AED}" type="pres">
      <dgm:prSet presAssocID="{213907F8-4BB6-481A-AC44-025D206260DF}" presName="arrow" presStyleLbl="bgShp" presStyleIdx="0" presStyleCnt="1"/>
      <dgm:spPr/>
    </dgm:pt>
    <dgm:pt modelId="{05AF9A32-1B69-4251-9DFE-1FDB8B898ED5}" type="pres">
      <dgm:prSet presAssocID="{213907F8-4BB6-481A-AC44-025D206260DF}" presName="arrowDiagram5" presStyleCnt="0"/>
      <dgm:spPr/>
    </dgm:pt>
    <dgm:pt modelId="{6A582B1F-A1FA-4C5A-9CD6-9F0CD3F56CFE}" type="pres">
      <dgm:prSet presAssocID="{BBCFE794-B2B5-4819-A4D2-77E113C4113C}" presName="bullet5a" presStyleLbl="node1" presStyleIdx="0" presStyleCnt="5"/>
      <dgm:spPr/>
    </dgm:pt>
    <dgm:pt modelId="{FF29350E-38FA-433B-9E2E-B252DEA263EA}" type="pres">
      <dgm:prSet presAssocID="{BBCFE794-B2B5-4819-A4D2-77E113C4113C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D4FC4-DA38-480D-B50C-C9ADDBF78235}" type="pres">
      <dgm:prSet presAssocID="{884EBC38-7419-42EF-87E5-A3AB299EBD63}" presName="bullet5b" presStyleLbl="node1" presStyleIdx="1" presStyleCnt="5"/>
      <dgm:spPr/>
    </dgm:pt>
    <dgm:pt modelId="{C223464E-206D-4E90-BE18-37684650C679}" type="pres">
      <dgm:prSet presAssocID="{884EBC38-7419-42EF-87E5-A3AB299EBD63}" presName="textBox5b" presStyleLbl="revTx" presStyleIdx="1" presStyleCnt="5" custScaleX="68533" custLinFactNeighborX="-159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D5772-F863-477D-93A7-09AC62464333}" type="pres">
      <dgm:prSet presAssocID="{59F5FC7B-7D59-4280-8C1D-540CFBD2B9F1}" presName="bullet5c" presStyleLbl="node1" presStyleIdx="2" presStyleCnt="5"/>
      <dgm:spPr/>
    </dgm:pt>
    <dgm:pt modelId="{66C22FA6-51B9-47C3-BCC9-123410565550}" type="pres">
      <dgm:prSet presAssocID="{59F5FC7B-7D59-4280-8C1D-540CFBD2B9F1}" presName="textBox5c" presStyleLbl="revTx" presStyleIdx="2" presStyleCnt="5" custScaleX="61987" custLinFactNeighborX="-17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762573-0E99-4252-8AC1-61B7373E14A8}" type="pres">
      <dgm:prSet presAssocID="{0CA0E060-22BC-4D8E-BF12-A1AD5C6F0421}" presName="bullet5d" presStyleLbl="node1" presStyleIdx="3" presStyleCnt="5"/>
      <dgm:spPr/>
    </dgm:pt>
    <dgm:pt modelId="{730E5FA6-FB7D-41F0-A5FA-68B0014D0193}" type="pres">
      <dgm:prSet presAssocID="{0CA0E060-22BC-4D8E-BF12-A1AD5C6F0421}" presName="textBox5d" presStyleLbl="revTx" presStyleIdx="3" presStyleCnt="5" custScaleX="69036" custScaleY="87143" custLinFactNeighborX="-12581" custLinFactNeighborY="-6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77F1BD-A9A7-40B6-BDE7-B450F3891F00}" type="pres">
      <dgm:prSet presAssocID="{5D701B87-5ECE-4208-AEFE-1902862D6501}" presName="bullet5e" presStyleLbl="node1" presStyleIdx="4" presStyleCnt="5"/>
      <dgm:spPr/>
    </dgm:pt>
    <dgm:pt modelId="{39864AF4-473B-465B-AD75-2114B02ADB6E}" type="pres">
      <dgm:prSet presAssocID="{5D701B87-5ECE-4208-AEFE-1902862D6501}" presName="textBox5e" presStyleLbl="revTx" presStyleIdx="4" presStyleCnt="5" custScaleX="65768" custScaleY="87000" custLinFactNeighborX="-10866" custLinFactNeighborY="-85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6E546FF-7A17-4205-ADC8-D207ED09FC3F}" type="presOf" srcId="{0CA0E060-22BC-4D8E-BF12-A1AD5C6F0421}" destId="{730E5FA6-FB7D-41F0-A5FA-68B0014D0193}" srcOrd="0" destOrd="0" presId="urn:microsoft.com/office/officeart/2005/8/layout/arrow2"/>
    <dgm:cxn modelId="{3E9A6F54-B38C-4576-B1CE-21622FA939EC}" type="presOf" srcId="{59F5FC7B-7D59-4280-8C1D-540CFBD2B9F1}" destId="{66C22FA6-51B9-47C3-BCC9-123410565550}" srcOrd="0" destOrd="0" presId="urn:microsoft.com/office/officeart/2005/8/layout/arrow2"/>
    <dgm:cxn modelId="{D8D421EF-8D99-4614-8002-3AD8A7FBD0B1}" type="presOf" srcId="{213907F8-4BB6-481A-AC44-025D206260DF}" destId="{12FB3EB8-2CBF-4A87-A547-7AFC341D59C2}" srcOrd="0" destOrd="0" presId="urn:microsoft.com/office/officeart/2005/8/layout/arrow2"/>
    <dgm:cxn modelId="{752D34AC-D39A-4635-8961-999AD1E8FEFF}" type="presOf" srcId="{A9856E45-DB5C-45CA-BAB9-6AC0157138FF}" destId="{66C22FA6-51B9-47C3-BCC9-123410565550}" srcOrd="0" destOrd="1" presId="urn:microsoft.com/office/officeart/2005/8/layout/arrow2"/>
    <dgm:cxn modelId="{24CC4999-6822-4E65-8547-E8DDD5717096}" srcId="{59F5FC7B-7D59-4280-8C1D-540CFBD2B9F1}" destId="{A9856E45-DB5C-45CA-BAB9-6AC0157138FF}" srcOrd="0" destOrd="0" parTransId="{7BFC515D-5991-4CAF-B5E4-F3FAFCA9B571}" sibTransId="{800CB10A-139C-4032-98C4-044A8807110F}"/>
    <dgm:cxn modelId="{1938F673-524D-467A-AC78-60BE666E0D3D}" type="presOf" srcId="{884EBC38-7419-42EF-87E5-A3AB299EBD63}" destId="{C223464E-206D-4E90-BE18-37684650C679}" srcOrd="0" destOrd="0" presId="urn:microsoft.com/office/officeart/2005/8/layout/arrow2"/>
    <dgm:cxn modelId="{43988D2B-D25D-4732-8FFD-91FA94AC8F08}" srcId="{213907F8-4BB6-481A-AC44-025D206260DF}" destId="{0CA0E060-22BC-4D8E-BF12-A1AD5C6F0421}" srcOrd="3" destOrd="0" parTransId="{57AEA0A5-79CA-4FDA-9A02-320C38B69542}" sibTransId="{344A286A-8BA4-47B6-95B8-3EDFBB4AFAEF}"/>
    <dgm:cxn modelId="{2A100508-1FD3-417C-B931-BDF512835A30}" srcId="{213907F8-4BB6-481A-AC44-025D206260DF}" destId="{5D701B87-5ECE-4208-AEFE-1902862D6501}" srcOrd="4" destOrd="0" parTransId="{63FAABC3-9BE7-46C0-A0C4-51FC489C48A0}" sibTransId="{1B75A32B-FB40-416E-B322-26B226744615}"/>
    <dgm:cxn modelId="{0FD65DEC-F727-49EF-B6E8-83E1C4DA19CE}" srcId="{213907F8-4BB6-481A-AC44-025D206260DF}" destId="{BBCFE794-B2B5-4819-A4D2-77E113C4113C}" srcOrd="0" destOrd="0" parTransId="{A24C7290-D7F8-4857-B38F-C2B15F807AA6}" sibTransId="{93F1530A-74E3-42CF-8A89-23CC2F3AEDE0}"/>
    <dgm:cxn modelId="{600096DC-50CF-4ECF-8255-39E444C1E1E2}" srcId="{213907F8-4BB6-481A-AC44-025D206260DF}" destId="{59F5FC7B-7D59-4280-8C1D-540CFBD2B9F1}" srcOrd="2" destOrd="0" parTransId="{4EDAC4B4-167C-4C86-A6C4-23271BC9545E}" sibTransId="{989B1DEB-E103-4BF5-8694-1EB4BB0B53C0}"/>
    <dgm:cxn modelId="{9F81650D-C752-4380-8312-8DCBE5ECBBB4}" srcId="{213907F8-4BB6-481A-AC44-025D206260DF}" destId="{884EBC38-7419-42EF-87E5-A3AB299EBD63}" srcOrd="1" destOrd="0" parTransId="{E8DFCA98-112E-430B-B1FA-7A8707A1F0B8}" sibTransId="{C085A77B-413E-42AB-A05F-CA98408C74B8}"/>
    <dgm:cxn modelId="{91FF54FC-F3D0-42F2-9F41-7839AB5674BF}" type="presOf" srcId="{BBCFE794-B2B5-4819-A4D2-77E113C4113C}" destId="{FF29350E-38FA-433B-9E2E-B252DEA263EA}" srcOrd="0" destOrd="0" presId="urn:microsoft.com/office/officeart/2005/8/layout/arrow2"/>
    <dgm:cxn modelId="{1AFC4699-C895-40BC-8624-5FF0664D14C6}" type="presOf" srcId="{5D701B87-5ECE-4208-AEFE-1902862D6501}" destId="{39864AF4-473B-465B-AD75-2114B02ADB6E}" srcOrd="0" destOrd="0" presId="urn:microsoft.com/office/officeart/2005/8/layout/arrow2"/>
    <dgm:cxn modelId="{B6ED77C5-8C1E-4E0B-AE23-8D4523F8149C}" type="presParOf" srcId="{12FB3EB8-2CBF-4A87-A547-7AFC341D59C2}" destId="{D5FA7B71-2B6D-4886-815D-42B550F40AED}" srcOrd="0" destOrd="0" presId="urn:microsoft.com/office/officeart/2005/8/layout/arrow2"/>
    <dgm:cxn modelId="{9D8D8AFA-A411-40C0-A4B1-050C1DD29F98}" type="presParOf" srcId="{12FB3EB8-2CBF-4A87-A547-7AFC341D59C2}" destId="{05AF9A32-1B69-4251-9DFE-1FDB8B898ED5}" srcOrd="1" destOrd="0" presId="urn:microsoft.com/office/officeart/2005/8/layout/arrow2"/>
    <dgm:cxn modelId="{D2AD45DF-A528-419E-8C04-B839AB988428}" type="presParOf" srcId="{05AF9A32-1B69-4251-9DFE-1FDB8B898ED5}" destId="{6A582B1F-A1FA-4C5A-9CD6-9F0CD3F56CFE}" srcOrd="0" destOrd="0" presId="urn:microsoft.com/office/officeart/2005/8/layout/arrow2"/>
    <dgm:cxn modelId="{787C5ECF-4035-4993-BD3A-B8CABB3C34F7}" type="presParOf" srcId="{05AF9A32-1B69-4251-9DFE-1FDB8B898ED5}" destId="{FF29350E-38FA-433B-9E2E-B252DEA263EA}" srcOrd="1" destOrd="0" presId="urn:microsoft.com/office/officeart/2005/8/layout/arrow2"/>
    <dgm:cxn modelId="{744787FC-5B37-4F4F-9590-7B0C5E6E7095}" type="presParOf" srcId="{05AF9A32-1B69-4251-9DFE-1FDB8B898ED5}" destId="{79DD4FC4-DA38-480D-B50C-C9ADDBF78235}" srcOrd="2" destOrd="0" presId="urn:microsoft.com/office/officeart/2005/8/layout/arrow2"/>
    <dgm:cxn modelId="{A4A53639-78B5-4664-B49F-80383BFE5906}" type="presParOf" srcId="{05AF9A32-1B69-4251-9DFE-1FDB8B898ED5}" destId="{C223464E-206D-4E90-BE18-37684650C679}" srcOrd="3" destOrd="0" presId="urn:microsoft.com/office/officeart/2005/8/layout/arrow2"/>
    <dgm:cxn modelId="{8F1E00FA-43B2-4A77-85CE-FADB3DB9B270}" type="presParOf" srcId="{05AF9A32-1B69-4251-9DFE-1FDB8B898ED5}" destId="{C38D5772-F863-477D-93A7-09AC62464333}" srcOrd="4" destOrd="0" presId="urn:microsoft.com/office/officeart/2005/8/layout/arrow2"/>
    <dgm:cxn modelId="{240DD009-1285-4BA5-A47C-8318A3D4B780}" type="presParOf" srcId="{05AF9A32-1B69-4251-9DFE-1FDB8B898ED5}" destId="{66C22FA6-51B9-47C3-BCC9-123410565550}" srcOrd="5" destOrd="0" presId="urn:microsoft.com/office/officeart/2005/8/layout/arrow2"/>
    <dgm:cxn modelId="{4A4AB6DB-8E60-4B0E-8FC6-10785E207601}" type="presParOf" srcId="{05AF9A32-1B69-4251-9DFE-1FDB8B898ED5}" destId="{C7762573-0E99-4252-8AC1-61B7373E14A8}" srcOrd="6" destOrd="0" presId="urn:microsoft.com/office/officeart/2005/8/layout/arrow2"/>
    <dgm:cxn modelId="{2A77FEC3-B5F9-45E6-AB6B-E9133CB76814}" type="presParOf" srcId="{05AF9A32-1B69-4251-9DFE-1FDB8B898ED5}" destId="{730E5FA6-FB7D-41F0-A5FA-68B0014D0193}" srcOrd="7" destOrd="0" presId="urn:microsoft.com/office/officeart/2005/8/layout/arrow2"/>
    <dgm:cxn modelId="{67D81620-87EE-4FB4-B78A-48D2DC6AE64E}" type="presParOf" srcId="{05AF9A32-1B69-4251-9DFE-1FDB8B898ED5}" destId="{BA77F1BD-A9A7-40B6-BDE7-B450F3891F00}" srcOrd="8" destOrd="0" presId="urn:microsoft.com/office/officeart/2005/8/layout/arrow2"/>
    <dgm:cxn modelId="{4F19ED22-103F-43EC-9968-CB382396C9FC}" type="presParOf" srcId="{05AF9A32-1B69-4251-9DFE-1FDB8B898ED5}" destId="{39864AF4-473B-465B-AD75-2114B02ADB6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2495E-F925-42C3-843C-98B530F83554}" type="doc">
      <dgm:prSet loTypeId="urn:microsoft.com/office/officeart/2005/8/layout/equation1" loCatId="process" qsTypeId="urn:microsoft.com/office/officeart/2005/8/quickstyle/3d7" qsCatId="3D" csTypeId="urn:microsoft.com/office/officeart/2005/8/colors/colorful1#2" csCatId="colorful" phldr="1"/>
      <dgm:spPr/>
    </dgm:pt>
    <dgm:pt modelId="{F9ACDB5C-9196-4249-AF05-84AB3F5848EB}">
      <dgm:prSet phldrT="[文字]" custT="1"/>
      <dgm:spPr/>
      <dgm:t>
        <a:bodyPr/>
        <a:lstStyle/>
        <a:p>
          <a:r>
            <a:rPr lang="en-US" altLang="zh-TW" sz="8000" b="0" cap="none" spc="0" dirty="0" smtClean="0">
              <a:ln w="0"/>
              <a:solidFill>
                <a:srgbClr val="6600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</a:rPr>
            <a:t>A</a:t>
          </a:r>
          <a:endParaRPr lang="zh-TW" altLang="en-US" sz="8000" b="0" cap="none" spc="0" dirty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gm:t>
    </dgm:pt>
    <dgm:pt modelId="{F2133598-C474-41A8-B884-E3F6E3E5ED3B}" type="parTrans" cxnId="{9E957190-ECF0-4DEE-88F6-A80A9DFAC7F9}">
      <dgm:prSet/>
      <dgm:spPr/>
      <dgm:t>
        <a:bodyPr/>
        <a:lstStyle/>
        <a:p>
          <a:endParaRPr lang="zh-TW" altLang="en-US" sz="8000" b="0" cap="none" spc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gm:t>
    </dgm:pt>
    <dgm:pt modelId="{CF6CAA84-198F-4F44-94AA-70A301A7D8CC}" type="sibTrans" cxnId="{9E957190-ECF0-4DEE-88F6-A80A9DFAC7F9}">
      <dgm:prSet custT="1"/>
      <dgm:spPr/>
      <dgm:t>
        <a:bodyPr/>
        <a:lstStyle/>
        <a:p>
          <a:endParaRPr lang="zh-TW" altLang="en-US" sz="8000" b="0" cap="none" spc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gm:t>
    </dgm:pt>
    <dgm:pt modelId="{B17B37FE-ACB3-402B-A6F3-09801C7FC9C0}">
      <dgm:prSet phldrT="[文字]" custT="1"/>
      <dgm:spPr/>
      <dgm:t>
        <a:bodyPr/>
        <a:lstStyle/>
        <a:p>
          <a:r>
            <a:rPr lang="en-US" altLang="zh-TW" sz="8000" b="0" cap="none" spc="0" dirty="0" smtClean="0">
              <a:ln w="0"/>
              <a:solidFill>
                <a:srgbClr val="6600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</a:rPr>
            <a:t>B</a:t>
          </a:r>
          <a:endParaRPr lang="zh-TW" altLang="en-US" sz="8000" b="0" cap="none" spc="0" dirty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gm:t>
    </dgm:pt>
    <dgm:pt modelId="{6B527BF7-F582-4323-B811-FA9FF9DEE31C}" type="parTrans" cxnId="{8022BCDE-EF60-412C-9F71-AA71FA078811}">
      <dgm:prSet/>
      <dgm:spPr/>
      <dgm:t>
        <a:bodyPr/>
        <a:lstStyle/>
        <a:p>
          <a:endParaRPr lang="zh-TW" altLang="en-US" sz="8000" b="0" cap="none" spc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gm:t>
    </dgm:pt>
    <dgm:pt modelId="{9EC21029-2393-486A-8E35-870A1D8D84E0}" type="sibTrans" cxnId="{8022BCDE-EF60-412C-9F71-AA71FA078811}">
      <dgm:prSet custT="1"/>
      <dgm:spPr/>
      <dgm:t>
        <a:bodyPr/>
        <a:lstStyle/>
        <a:p>
          <a:endParaRPr lang="zh-TW" altLang="en-US" sz="8000" b="0" cap="none" spc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gm:t>
    </dgm:pt>
    <dgm:pt modelId="{F8EC8F96-0FFB-43E9-993E-428259B5129A}">
      <dgm:prSet phldrT="[文字]" custT="1"/>
      <dgm:spPr/>
      <dgm:t>
        <a:bodyPr/>
        <a:lstStyle/>
        <a:p>
          <a:r>
            <a:rPr lang="en-US" altLang="zh-TW" sz="8000" b="0" cap="none" spc="0" dirty="0" smtClean="0">
              <a:ln w="0"/>
              <a:solidFill>
                <a:srgbClr val="6600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</a:rPr>
            <a:t>C</a:t>
          </a:r>
          <a:endParaRPr lang="zh-TW" altLang="en-US" sz="8000" b="0" cap="none" spc="0" dirty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gm:t>
    </dgm:pt>
    <dgm:pt modelId="{91E5A1F2-BA32-498E-85E7-CA3982CB378E}" type="parTrans" cxnId="{71F93F1B-604E-4395-8DAD-2D1309D1C5A5}">
      <dgm:prSet/>
      <dgm:spPr/>
      <dgm:t>
        <a:bodyPr/>
        <a:lstStyle/>
        <a:p>
          <a:endParaRPr lang="zh-TW" altLang="en-US" sz="8000" b="0" cap="none" spc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gm:t>
    </dgm:pt>
    <dgm:pt modelId="{D1698921-407B-4B48-819C-3D50FDC4B220}" type="sibTrans" cxnId="{71F93F1B-604E-4395-8DAD-2D1309D1C5A5}">
      <dgm:prSet/>
      <dgm:spPr/>
      <dgm:t>
        <a:bodyPr/>
        <a:lstStyle/>
        <a:p>
          <a:endParaRPr lang="zh-TW" altLang="en-US" sz="8000" b="0" cap="none" spc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gm:t>
    </dgm:pt>
    <dgm:pt modelId="{2CB5CCBA-4B0B-4125-A4EB-B460DECCCDFD}" type="pres">
      <dgm:prSet presAssocID="{E652495E-F925-42C3-843C-98B530F83554}" presName="linearFlow" presStyleCnt="0">
        <dgm:presLayoutVars>
          <dgm:dir/>
          <dgm:resizeHandles val="exact"/>
        </dgm:presLayoutVars>
      </dgm:prSet>
      <dgm:spPr/>
    </dgm:pt>
    <dgm:pt modelId="{F2177338-12EE-4DAF-9A22-37AAD037B009}" type="pres">
      <dgm:prSet presAssocID="{F9ACDB5C-9196-4249-AF05-84AB3F5848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06CA42-B080-4322-B5E1-342D36020F46}" type="pres">
      <dgm:prSet presAssocID="{CF6CAA84-198F-4F44-94AA-70A301A7D8CC}" presName="spacerL" presStyleCnt="0"/>
      <dgm:spPr/>
    </dgm:pt>
    <dgm:pt modelId="{D4404B63-EFC4-47CE-A523-2E4622BA3061}" type="pres">
      <dgm:prSet presAssocID="{CF6CAA84-198F-4F44-94AA-70A301A7D8C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BABED81-3166-4DC2-B06F-3547D6A8C0FB}" type="pres">
      <dgm:prSet presAssocID="{CF6CAA84-198F-4F44-94AA-70A301A7D8CC}" presName="spacerR" presStyleCnt="0"/>
      <dgm:spPr/>
    </dgm:pt>
    <dgm:pt modelId="{5FF41932-A309-42BB-A6ED-BC7D13F097A5}" type="pres">
      <dgm:prSet presAssocID="{B17B37FE-ACB3-402B-A6F3-09801C7FC9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ADD90D-359A-422F-8C8D-108EC9292679}" type="pres">
      <dgm:prSet presAssocID="{9EC21029-2393-486A-8E35-870A1D8D84E0}" presName="spacerL" presStyleCnt="0"/>
      <dgm:spPr/>
    </dgm:pt>
    <dgm:pt modelId="{50DEBF7E-CF90-44D9-82D3-6F78EEADF089}" type="pres">
      <dgm:prSet presAssocID="{9EC21029-2393-486A-8E35-870A1D8D84E0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28428174-DE1E-4F89-B492-3DB95BFDFF56}" type="pres">
      <dgm:prSet presAssocID="{9EC21029-2393-486A-8E35-870A1D8D84E0}" presName="spacerR" presStyleCnt="0"/>
      <dgm:spPr/>
    </dgm:pt>
    <dgm:pt modelId="{8EDCF2CD-97E6-4A59-BD4C-CA16070435EC}" type="pres">
      <dgm:prSet presAssocID="{F8EC8F96-0FFB-43E9-993E-428259B512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DF67BA-F449-49B8-93FE-352C5CB91BF2}" type="presOf" srcId="{9EC21029-2393-486A-8E35-870A1D8D84E0}" destId="{50DEBF7E-CF90-44D9-82D3-6F78EEADF089}" srcOrd="0" destOrd="0" presId="urn:microsoft.com/office/officeart/2005/8/layout/equation1"/>
    <dgm:cxn modelId="{24B3AC1F-CD39-4D86-8789-321E3D939B13}" type="presOf" srcId="{F8EC8F96-0FFB-43E9-993E-428259B5129A}" destId="{8EDCF2CD-97E6-4A59-BD4C-CA16070435EC}" srcOrd="0" destOrd="0" presId="urn:microsoft.com/office/officeart/2005/8/layout/equation1"/>
    <dgm:cxn modelId="{B7D07698-96F8-4E76-B85D-929673D1E052}" type="presOf" srcId="{CF6CAA84-198F-4F44-94AA-70A301A7D8CC}" destId="{D4404B63-EFC4-47CE-A523-2E4622BA3061}" srcOrd="0" destOrd="0" presId="urn:microsoft.com/office/officeart/2005/8/layout/equation1"/>
    <dgm:cxn modelId="{71F93F1B-604E-4395-8DAD-2D1309D1C5A5}" srcId="{E652495E-F925-42C3-843C-98B530F83554}" destId="{F8EC8F96-0FFB-43E9-993E-428259B5129A}" srcOrd="2" destOrd="0" parTransId="{91E5A1F2-BA32-498E-85E7-CA3982CB378E}" sibTransId="{D1698921-407B-4B48-819C-3D50FDC4B220}"/>
    <dgm:cxn modelId="{C2B8293A-ABD0-49A7-8E25-6F640588F6BB}" type="presOf" srcId="{B17B37FE-ACB3-402B-A6F3-09801C7FC9C0}" destId="{5FF41932-A309-42BB-A6ED-BC7D13F097A5}" srcOrd="0" destOrd="0" presId="urn:microsoft.com/office/officeart/2005/8/layout/equation1"/>
    <dgm:cxn modelId="{8022BCDE-EF60-412C-9F71-AA71FA078811}" srcId="{E652495E-F925-42C3-843C-98B530F83554}" destId="{B17B37FE-ACB3-402B-A6F3-09801C7FC9C0}" srcOrd="1" destOrd="0" parTransId="{6B527BF7-F582-4323-B811-FA9FF9DEE31C}" sibTransId="{9EC21029-2393-486A-8E35-870A1D8D84E0}"/>
    <dgm:cxn modelId="{1200E38B-9EE7-422C-A8EF-6689D97F8F26}" type="presOf" srcId="{E652495E-F925-42C3-843C-98B530F83554}" destId="{2CB5CCBA-4B0B-4125-A4EB-B460DECCCDFD}" srcOrd="0" destOrd="0" presId="urn:microsoft.com/office/officeart/2005/8/layout/equation1"/>
    <dgm:cxn modelId="{9E957190-ECF0-4DEE-88F6-A80A9DFAC7F9}" srcId="{E652495E-F925-42C3-843C-98B530F83554}" destId="{F9ACDB5C-9196-4249-AF05-84AB3F5848EB}" srcOrd="0" destOrd="0" parTransId="{F2133598-C474-41A8-B884-E3F6E3E5ED3B}" sibTransId="{CF6CAA84-198F-4F44-94AA-70A301A7D8CC}"/>
    <dgm:cxn modelId="{8D1F3D91-AF7D-4459-9F6F-33C071CDC46A}" type="presOf" srcId="{F9ACDB5C-9196-4249-AF05-84AB3F5848EB}" destId="{F2177338-12EE-4DAF-9A22-37AAD037B009}" srcOrd="0" destOrd="0" presId="urn:microsoft.com/office/officeart/2005/8/layout/equation1"/>
    <dgm:cxn modelId="{CC59991F-75D6-47C0-9A42-6FA7811C3D9B}" type="presParOf" srcId="{2CB5CCBA-4B0B-4125-A4EB-B460DECCCDFD}" destId="{F2177338-12EE-4DAF-9A22-37AAD037B009}" srcOrd="0" destOrd="0" presId="urn:microsoft.com/office/officeart/2005/8/layout/equation1"/>
    <dgm:cxn modelId="{3B2FD9CB-7847-4B9F-A5D4-E2DDFA53A37D}" type="presParOf" srcId="{2CB5CCBA-4B0B-4125-A4EB-B460DECCCDFD}" destId="{3306CA42-B080-4322-B5E1-342D36020F46}" srcOrd="1" destOrd="0" presId="urn:microsoft.com/office/officeart/2005/8/layout/equation1"/>
    <dgm:cxn modelId="{9163B40C-ADEC-428A-A394-EA5E8A8876C8}" type="presParOf" srcId="{2CB5CCBA-4B0B-4125-A4EB-B460DECCCDFD}" destId="{D4404B63-EFC4-47CE-A523-2E4622BA3061}" srcOrd="2" destOrd="0" presId="urn:microsoft.com/office/officeart/2005/8/layout/equation1"/>
    <dgm:cxn modelId="{CFB148CC-71A9-4F43-B914-42A583C7BD3A}" type="presParOf" srcId="{2CB5CCBA-4B0B-4125-A4EB-B460DECCCDFD}" destId="{5BABED81-3166-4DC2-B06F-3547D6A8C0FB}" srcOrd="3" destOrd="0" presId="urn:microsoft.com/office/officeart/2005/8/layout/equation1"/>
    <dgm:cxn modelId="{4408F733-2FDE-46B8-9D39-897577CCE7D5}" type="presParOf" srcId="{2CB5CCBA-4B0B-4125-A4EB-B460DECCCDFD}" destId="{5FF41932-A309-42BB-A6ED-BC7D13F097A5}" srcOrd="4" destOrd="0" presId="urn:microsoft.com/office/officeart/2005/8/layout/equation1"/>
    <dgm:cxn modelId="{11B34AFF-D552-4744-944A-E690EA5C5F09}" type="presParOf" srcId="{2CB5CCBA-4B0B-4125-A4EB-B460DECCCDFD}" destId="{DDADD90D-359A-422F-8C8D-108EC9292679}" srcOrd="5" destOrd="0" presId="urn:microsoft.com/office/officeart/2005/8/layout/equation1"/>
    <dgm:cxn modelId="{4575FA4B-7F93-4FB4-B625-80D9D0413F63}" type="presParOf" srcId="{2CB5CCBA-4B0B-4125-A4EB-B460DECCCDFD}" destId="{50DEBF7E-CF90-44D9-82D3-6F78EEADF089}" srcOrd="6" destOrd="0" presId="urn:microsoft.com/office/officeart/2005/8/layout/equation1"/>
    <dgm:cxn modelId="{1F56F1DB-834F-4C07-A845-E7E86DC0372D}" type="presParOf" srcId="{2CB5CCBA-4B0B-4125-A4EB-B460DECCCDFD}" destId="{28428174-DE1E-4F89-B492-3DB95BFDFF56}" srcOrd="7" destOrd="0" presId="urn:microsoft.com/office/officeart/2005/8/layout/equation1"/>
    <dgm:cxn modelId="{37D6F542-94BC-4CFB-8D44-D2D839318991}" type="presParOf" srcId="{2CB5CCBA-4B0B-4125-A4EB-B460DECCCDFD}" destId="{8EDCF2CD-97E6-4A59-BD4C-CA16070435E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A7B71-2B6D-4886-815D-42B550F40AED}">
      <dsp:nvSpPr>
        <dsp:cNvPr id="0" name=""/>
        <dsp:cNvSpPr/>
      </dsp:nvSpPr>
      <dsp:spPr>
        <a:xfrm>
          <a:off x="684076" y="0"/>
          <a:ext cx="5184576" cy="3240360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A582B1F-A1FA-4C5A-9CD6-9F0CD3F56CFE}">
      <dsp:nvSpPr>
        <dsp:cNvPr id="0" name=""/>
        <dsp:cNvSpPr/>
      </dsp:nvSpPr>
      <dsp:spPr>
        <a:xfrm>
          <a:off x="1194757" y="2409531"/>
          <a:ext cx="119245" cy="11924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9350E-38FA-433B-9E2E-B252DEA263EA}">
      <dsp:nvSpPr>
        <dsp:cNvPr id="0" name=""/>
        <dsp:cNvSpPr/>
      </dsp:nvSpPr>
      <dsp:spPr>
        <a:xfrm>
          <a:off x="1254380" y="2469154"/>
          <a:ext cx="679179" cy="77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品質</a:t>
          </a:r>
          <a:endParaRPr lang="en-US" altLang="zh-TW" sz="3200" b="1" kern="1200" dirty="0" smtClean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sp:txBody>
      <dsp:txXfrm>
        <a:off x="1254380" y="2469154"/>
        <a:ext cx="679179" cy="771205"/>
      </dsp:txXfrm>
    </dsp:sp>
    <dsp:sp modelId="{79DD4FC4-DA38-480D-B50C-C9ADDBF78235}">
      <dsp:nvSpPr>
        <dsp:cNvPr id="0" name=""/>
        <dsp:cNvSpPr/>
      </dsp:nvSpPr>
      <dsp:spPr>
        <a:xfrm>
          <a:off x="1840237" y="1789326"/>
          <a:ext cx="186644" cy="186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3464E-206D-4E90-BE18-37684650C679}">
      <dsp:nvSpPr>
        <dsp:cNvPr id="0" name=""/>
        <dsp:cNvSpPr/>
      </dsp:nvSpPr>
      <dsp:spPr>
        <a:xfrm>
          <a:off x="1931937" y="1882649"/>
          <a:ext cx="589822" cy="135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9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速度</a:t>
          </a:r>
          <a:endParaRPr lang="en-US" altLang="zh-TW" sz="3200" b="1" kern="1200" dirty="0" smtClean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sp:txBody>
      <dsp:txXfrm>
        <a:off x="1931937" y="1882649"/>
        <a:ext cx="589822" cy="1357710"/>
      </dsp:txXfrm>
    </dsp:sp>
    <dsp:sp modelId="{C38D5772-F863-477D-93A7-09AC62464333}">
      <dsp:nvSpPr>
        <dsp:cNvPr id="0" name=""/>
        <dsp:cNvSpPr/>
      </dsp:nvSpPr>
      <dsp:spPr>
        <a:xfrm>
          <a:off x="2669769" y="1294847"/>
          <a:ext cx="248859" cy="24885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22FA6-51B9-47C3-BCC9-123410565550}">
      <dsp:nvSpPr>
        <dsp:cNvPr id="0" name=""/>
        <dsp:cNvSpPr/>
      </dsp:nvSpPr>
      <dsp:spPr>
        <a:xfrm>
          <a:off x="2812555" y="1419277"/>
          <a:ext cx="620256" cy="1821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6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正確率</a:t>
          </a:r>
          <a:endParaRPr lang="zh-TW" altLang="en-US" sz="3200" b="1" kern="1200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3200" b="1" kern="1200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sp:txBody>
      <dsp:txXfrm>
        <a:off x="2812555" y="1419277"/>
        <a:ext cx="620256" cy="1821082"/>
      </dsp:txXfrm>
    </dsp:sp>
    <dsp:sp modelId="{C7762573-0E99-4252-8AC1-61B7373E14A8}">
      <dsp:nvSpPr>
        <dsp:cNvPr id="0" name=""/>
        <dsp:cNvSpPr/>
      </dsp:nvSpPr>
      <dsp:spPr>
        <a:xfrm>
          <a:off x="3634100" y="908596"/>
          <a:ext cx="321443" cy="32144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0E5FA6-FB7D-41F0-A5FA-68B0014D0193}">
      <dsp:nvSpPr>
        <dsp:cNvPr id="0" name=""/>
        <dsp:cNvSpPr/>
      </dsp:nvSpPr>
      <dsp:spPr>
        <a:xfrm>
          <a:off x="3824903" y="1060428"/>
          <a:ext cx="715844" cy="1891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方便性</a:t>
          </a:r>
          <a:endParaRPr lang="zh-TW" altLang="en-US" sz="3200" b="1" kern="1200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sp:txBody>
      <dsp:txXfrm>
        <a:off x="3824903" y="1060428"/>
        <a:ext cx="715844" cy="1891910"/>
      </dsp:txXfrm>
    </dsp:sp>
    <dsp:sp modelId="{BA77F1BD-A9A7-40B6-BDE7-B450F3891F00}">
      <dsp:nvSpPr>
        <dsp:cNvPr id="0" name=""/>
        <dsp:cNvSpPr/>
      </dsp:nvSpPr>
      <dsp:spPr>
        <a:xfrm>
          <a:off x="4626947" y="650664"/>
          <a:ext cx="409581" cy="40958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864AF4-473B-465B-AD75-2114B02ADB6E}">
      <dsp:nvSpPr>
        <dsp:cNvPr id="0" name=""/>
        <dsp:cNvSpPr/>
      </dsp:nvSpPr>
      <dsp:spPr>
        <a:xfrm>
          <a:off x="4896545" y="805443"/>
          <a:ext cx="681958" cy="207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02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安全性</a:t>
          </a:r>
          <a:endParaRPr lang="zh-TW" altLang="en-US" sz="3200" b="1" kern="1200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sp:txBody>
      <dsp:txXfrm>
        <a:off x="4896545" y="805443"/>
        <a:ext cx="681958" cy="20748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77338-12EE-4DAF-9A22-37AAD037B009}">
      <dsp:nvSpPr>
        <dsp:cNvPr id="0" name=""/>
        <dsp:cNvSpPr/>
      </dsp:nvSpPr>
      <dsp:spPr>
        <a:xfrm>
          <a:off x="1052" y="778675"/>
          <a:ext cx="1394977" cy="13949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0" b="0" kern="1200" cap="none" spc="0" dirty="0" smtClean="0">
              <a:ln w="0"/>
              <a:solidFill>
                <a:srgbClr val="6600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</a:rPr>
            <a:t>A</a:t>
          </a:r>
          <a:endParaRPr lang="zh-TW" altLang="en-US" sz="8000" b="0" kern="1200" cap="none" spc="0" dirty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sp:txBody>
      <dsp:txXfrm>
        <a:off x="1052" y="778675"/>
        <a:ext cx="1394977" cy="1394977"/>
      </dsp:txXfrm>
    </dsp:sp>
    <dsp:sp modelId="{D4404B63-EFC4-47CE-A523-2E4622BA3061}">
      <dsp:nvSpPr>
        <dsp:cNvPr id="0" name=""/>
        <dsp:cNvSpPr/>
      </dsp:nvSpPr>
      <dsp:spPr>
        <a:xfrm>
          <a:off x="1509301" y="1071620"/>
          <a:ext cx="809086" cy="80908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0" b="0" kern="1200" cap="none" spc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sp:txBody>
      <dsp:txXfrm>
        <a:off x="1509301" y="1071620"/>
        <a:ext cx="809086" cy="809086"/>
      </dsp:txXfrm>
    </dsp:sp>
    <dsp:sp modelId="{5FF41932-A309-42BB-A6ED-BC7D13F097A5}">
      <dsp:nvSpPr>
        <dsp:cNvPr id="0" name=""/>
        <dsp:cNvSpPr/>
      </dsp:nvSpPr>
      <dsp:spPr>
        <a:xfrm>
          <a:off x="2431660" y="778675"/>
          <a:ext cx="1394977" cy="13949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0" b="0" kern="1200" cap="none" spc="0" dirty="0" smtClean="0">
              <a:ln w="0"/>
              <a:solidFill>
                <a:srgbClr val="6600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</a:rPr>
            <a:t>B</a:t>
          </a:r>
          <a:endParaRPr lang="zh-TW" altLang="en-US" sz="8000" b="0" kern="1200" cap="none" spc="0" dirty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sp:txBody>
      <dsp:txXfrm>
        <a:off x="2431660" y="778675"/>
        <a:ext cx="1394977" cy="1394977"/>
      </dsp:txXfrm>
    </dsp:sp>
    <dsp:sp modelId="{50DEBF7E-CF90-44D9-82D3-6F78EEADF089}">
      <dsp:nvSpPr>
        <dsp:cNvPr id="0" name=""/>
        <dsp:cNvSpPr/>
      </dsp:nvSpPr>
      <dsp:spPr>
        <a:xfrm>
          <a:off x="3939910" y="1071620"/>
          <a:ext cx="809086" cy="809086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0" b="0" kern="1200" cap="none" spc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sp:txBody>
      <dsp:txXfrm>
        <a:off x="3939910" y="1071620"/>
        <a:ext cx="809086" cy="809086"/>
      </dsp:txXfrm>
    </dsp:sp>
    <dsp:sp modelId="{8EDCF2CD-97E6-4A59-BD4C-CA16070435EC}">
      <dsp:nvSpPr>
        <dsp:cNvPr id="0" name=""/>
        <dsp:cNvSpPr/>
      </dsp:nvSpPr>
      <dsp:spPr>
        <a:xfrm>
          <a:off x="4862269" y="778675"/>
          <a:ext cx="1394977" cy="13949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0" b="0" kern="1200" cap="none" spc="0" dirty="0" smtClean="0">
              <a:ln w="0"/>
              <a:solidFill>
                <a:srgbClr val="6600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</a:rPr>
            <a:t>C</a:t>
          </a:r>
          <a:endParaRPr lang="zh-TW" altLang="en-US" sz="8000" b="0" kern="1200" cap="none" spc="0" dirty="0">
            <a:ln w="0"/>
            <a:solidFill>
              <a:srgbClr val="660033"/>
            </a:solidFill>
            <a:effectLst>
              <a:reflection blurRad="6350" stA="53000" endA="300" endPos="35500" dir="5400000" sy="-90000" algn="bl" rotWithShape="0"/>
            </a:effectLst>
            <a:latin typeface="Bodoni MT Black" panose="02070A03080606020203" pitchFamily="18" charset="0"/>
          </a:endParaRPr>
        </a:p>
      </dsp:txBody>
      <dsp:txXfrm>
        <a:off x="4862269" y="778675"/>
        <a:ext cx="1394977" cy="1394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C39E3F-61AA-43B9-90A1-7BBA9EE082C3}" type="datetimeFigureOut">
              <a:rPr lang="en-US"/>
              <a:pPr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A0AE7A-7BD6-4F50-BA3A-C8302F32C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860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13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618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18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51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413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511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251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26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92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03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92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56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73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06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563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AE7A-7BD6-4F50-BA3A-C8302F32CC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52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BF4D63A-0D77-4049-94C0-F58052758972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19A00F1-439F-41FD-A8BD-BDB9864F92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021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8ACE-905F-4B41-9D91-772F4FF91A9D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76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8DC-54FB-40F4-9912-607CFCF3891E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634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292-DF30-4736-B597-B50AACC6073F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257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02-13A3-4B3C-A0E9-9D7C24176451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76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56B9-3FC5-4139-BDB1-92AE6444ABD6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102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D4FB-3FA2-4E19-BDD6-57A4682C6F28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017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3288-4392-494A-872B-A4B29F5F9582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957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41F-3D24-4B6D-BBFC-328390F653C5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200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216-C3FB-428C-ACE3-F0860944762F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21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2B00-62F6-489A-B4B5-D9DB37AB3D95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500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B59-16D7-499D-8824-DACBE02D152E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28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BA47-15DE-4BF4-8BB6-7A2476DED027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223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1C7-BCB7-4CCF-A90D-697A85880E3D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403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163-1B89-4ABC-B6F4-8F28F940BFD8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55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7CAB-BD2E-45D8-8EC2-B70F8CD1792D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16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700-5CE3-4E87-977A-470956C90C51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67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8991E2-AE5A-4A2D-A747-0E5148B743CC}" type="datetime1">
              <a:rPr lang="en-US" altLang="zh-TW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FDCDF7-348B-4C2A-9EF9-E3C3C7E1C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0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  <p:sldLayoutId id="2147484485" r:id="rId15"/>
    <p:sldLayoutId id="2147484486" r:id="rId16"/>
    <p:sldLayoutId id="214748448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16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6" y="1772816"/>
            <a:ext cx="6798736" cy="4392488"/>
          </a:xfrm>
          <a:solidFill>
            <a:srgbClr val="F6F6F6"/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endParaRPr lang="en-US" altLang="zh-TW" sz="4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zh-TW" altLang="en-US" sz="5000" b="1" dirty="0">
                <a:solidFill>
                  <a:srgbClr val="66003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企業</a:t>
            </a:r>
            <a:r>
              <a:rPr lang="zh-TW" altLang="en-US" sz="50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創新永續經營</a:t>
            </a:r>
            <a:r>
              <a:rPr lang="zh-TW" alt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endParaRPr lang="en-US" altLang="zh-TW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zh-TW" altLang="en-US" sz="5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陳奇銘</a:t>
            </a:r>
            <a:r>
              <a:rPr lang="zh-TW" alt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校</a:t>
            </a:r>
            <a:r>
              <a:rPr lang="zh-TW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長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07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1489" y="843329"/>
            <a:ext cx="6798734" cy="857479"/>
          </a:xfrm>
        </p:spPr>
        <p:txBody>
          <a:bodyPr>
            <a:normAutofit/>
          </a:bodyPr>
          <a:lstStyle/>
          <a:p>
            <a:r>
              <a:rPr lang="zh-TW" altLang="en-US" sz="4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全球</a:t>
            </a:r>
            <a:r>
              <a:rPr lang="zh-TW" altLang="en-US" sz="4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知識經濟指數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1488" y="1844824"/>
            <a:ext cx="6774113" cy="4320480"/>
          </a:xfrm>
          <a:solidFill>
            <a:srgbClr val="F6F6F6"/>
          </a:solidFill>
        </p:spPr>
        <p:txBody>
          <a:bodyPr>
            <a:noAutofit/>
          </a:bodyPr>
          <a:lstStyle/>
          <a:p>
            <a:pPr marL="2160000"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台灣：十三           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60000">
              <a:lnSpc>
                <a:spcPct val="120000"/>
              </a:lnSpc>
              <a:spcBef>
                <a:spcPct val="400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美國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60000">
              <a:lnSpc>
                <a:spcPct val="120000"/>
              </a:lnSpc>
              <a:spcBef>
                <a:spcPct val="400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日本：二十二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60000">
              <a:lnSpc>
                <a:spcPct val="120000"/>
              </a:lnSpc>
              <a:spcBef>
                <a:spcPct val="400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香港：十八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60000">
              <a:lnSpc>
                <a:spcPct val="120000"/>
              </a:lnSpc>
              <a:spcBef>
                <a:spcPct val="400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韓國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二十九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97" b="977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56900"/>
            <a:ext cx="1800200" cy="177630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282709" y="6320751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</a:rPr>
              <a:pPr/>
              <a:t>10</a:t>
            </a:fld>
            <a:endParaRPr lang="en-US" sz="1400" b="1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055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1489" y="843329"/>
            <a:ext cx="6798734" cy="114551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+mj-ea"/>
              </a:rPr>
              <a:t>知識經濟指數</a:t>
            </a:r>
            <a:r>
              <a:rPr lang="en-US" altLang="zh-TW" sz="4800" b="1" dirty="0">
                <a:solidFill>
                  <a:srgbClr val="7030A0"/>
                </a:solidFill>
                <a:latin typeface="+mj-ea"/>
              </a:rPr>
              <a:t>(</a:t>
            </a:r>
            <a:r>
              <a:rPr lang="zh-TW" altLang="en-US" sz="4800" b="1" dirty="0">
                <a:solidFill>
                  <a:srgbClr val="7030A0"/>
                </a:solidFill>
                <a:latin typeface="+mj-ea"/>
              </a:rPr>
              <a:t>台灣</a:t>
            </a:r>
            <a:r>
              <a:rPr lang="en-US" altLang="zh-TW" sz="4800" b="1" dirty="0">
                <a:solidFill>
                  <a:srgbClr val="7030A0"/>
                </a:solidFill>
                <a:latin typeface="+mj-ea"/>
              </a:rPr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6" y="1772816"/>
            <a:ext cx="6798736" cy="4392488"/>
          </a:xfrm>
          <a:solidFill>
            <a:srgbClr val="F6F6F6"/>
          </a:solidFill>
        </p:spPr>
        <p:txBody>
          <a:bodyPr>
            <a:noAutofit/>
          </a:bodyPr>
          <a:lstStyle/>
          <a:p>
            <a:pPr marL="531450" indent="-457200">
              <a:spcBef>
                <a:spcPts val="1800"/>
              </a:spcBef>
              <a:buClr>
                <a:srgbClr val="0000CC"/>
              </a:buClr>
              <a:buSzTx/>
              <a:buBlip>
                <a:blip r:embed="rId3"/>
              </a:buBlip>
            </a:pPr>
            <a:endParaRPr lang="en-US" altLang="zh-TW" sz="3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450" indent="-457200">
              <a:spcBef>
                <a:spcPts val="6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經濟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激勵機制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：三十五           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450" indent="-457200">
              <a:lnSpc>
                <a:spcPct val="120000"/>
              </a:lnSpc>
              <a:spcBef>
                <a:spcPct val="400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：九</a:t>
            </a:r>
            <a:endParaRPr lang="zh-TW" altLang="en-US" sz="3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450" indent="-457200">
              <a:lnSpc>
                <a:spcPct val="120000"/>
              </a:lnSpc>
              <a:spcBef>
                <a:spcPct val="400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教育與人力資源：八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450" indent="-457200">
              <a:lnSpc>
                <a:spcPct val="120000"/>
              </a:lnSpc>
              <a:spcBef>
                <a:spcPct val="400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基礎設施</a:t>
            </a:r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：九</a:t>
            </a:r>
            <a:endParaRPr lang="zh-TW" altLang="en-US" sz="32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30500" y1="41500" x2="30500" y2="4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16" t="13158" r="25315" b="13158"/>
          <a:stretch/>
        </p:blipFill>
        <p:spPr>
          <a:xfrm>
            <a:off x="5704902" y="2204864"/>
            <a:ext cx="2395490" cy="352839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282709" y="6306897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</a:rPr>
              <a:pPr/>
              <a:t>11</a:t>
            </a:fld>
            <a:endParaRPr lang="en-US" sz="1400" b="1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224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1489" y="843329"/>
            <a:ext cx="6798734" cy="1001495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創新方法律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36628" y="2002988"/>
            <a:ext cx="6798736" cy="3946292"/>
          </a:xfrm>
          <a:solidFill>
            <a:srgbClr val="F7F7F7"/>
          </a:solidFill>
        </p:spPr>
        <p:txBody>
          <a:bodyPr>
            <a:normAutofit/>
          </a:bodyPr>
          <a:lstStyle/>
          <a:p>
            <a:pPr marL="1005750" indent="-5715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Trade 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</a:t>
            </a:r>
          </a:p>
          <a:p>
            <a:pPr marL="1005750" indent="-5715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靜態       動態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05750" indent="-5715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維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度改變 </a:t>
            </a:r>
          </a:p>
          <a:p>
            <a:pPr marL="1005750" indent="-5715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類比       數位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05750" indent="-5715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    B        C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05750" indent="-571500"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endParaRPr lang="zh-TW" altLang="en-US" sz="4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3635896" y="2840057"/>
            <a:ext cx="576064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3635896" y="4437112"/>
            <a:ext cx="576064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995936" y="5229200"/>
            <a:ext cx="576064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加號 8"/>
          <p:cNvSpPr/>
          <p:nvPr/>
        </p:nvSpPr>
        <p:spPr>
          <a:xfrm>
            <a:off x="2987824" y="5224014"/>
            <a:ext cx="360040" cy="352073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4283968" y="6313636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55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8" y="1196752"/>
            <a:ext cx="6798734" cy="857479"/>
          </a:xfrm>
        </p:spPr>
        <p:txBody>
          <a:bodyPr>
            <a:noAutofit/>
          </a:bodyPr>
          <a:lstStyle/>
          <a:p>
            <a:r>
              <a:rPr lang="en-US" altLang="zh-TW" sz="5400" b="1" dirty="0">
                <a:solidFill>
                  <a:srgbClr val="7030A0"/>
                </a:solidFill>
                <a:latin typeface="+mj-ea"/>
              </a:rPr>
              <a:t>3M</a:t>
            </a:r>
            <a:r>
              <a:rPr lang="zh-TW" altLang="en-US" sz="5400" b="1" dirty="0">
                <a:solidFill>
                  <a:srgbClr val="7030A0"/>
                </a:solidFill>
                <a:latin typeface="+mj-ea"/>
              </a:rPr>
              <a:t>企業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6" y="2708920"/>
            <a:ext cx="6798736" cy="3456384"/>
          </a:xfrm>
          <a:solidFill>
            <a:srgbClr val="F6F6F6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100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年永續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六萬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項新產品</a:t>
            </a: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每年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兩百項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2275">
            <a:off x="4509449" y="3592422"/>
            <a:ext cx="3600450" cy="249555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296564" y="6320752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</a:rPr>
              <a:pPr/>
              <a:t>13</a:t>
            </a:fld>
            <a:endParaRPr lang="en-US" sz="1400" b="1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69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1489" y="843329"/>
            <a:ext cx="6798734" cy="1001495"/>
          </a:xfrm>
        </p:spPr>
        <p:txBody>
          <a:bodyPr>
            <a:noAutofit/>
          </a:bodyPr>
          <a:lstStyle/>
          <a:p>
            <a:r>
              <a:rPr lang="en-US" altLang="zh-TW" sz="6000" b="1" dirty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Trade off</a:t>
            </a:r>
            <a:endParaRPr lang="zh-TW" altLang="en-US" sz="6000" b="1" dirty="0">
              <a:solidFill>
                <a:srgbClr val="7030A0"/>
              </a:solidFill>
              <a:latin typeface="Bodoni MT Black" panose="02070A03080606020203" pitchFamily="18" charset="0"/>
              <a:ea typeface="標楷體" pitchFamily="65" charset="-120"/>
              <a:cs typeface="Times New Roman" panose="02020603050405020304" pitchFamily="18" charset="0"/>
              <a:hlinkClick r:id="rId3" action="ppaction://hlinksldjump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xmlns="" val="2885274027"/>
              </p:ext>
            </p:extLst>
          </p:nvPr>
        </p:nvGraphicFramePr>
        <p:xfrm>
          <a:off x="1259632" y="2420889"/>
          <a:ext cx="655273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96564" y="6320751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6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7624" y="2420888"/>
            <a:ext cx="6912768" cy="30242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Clr>
                <a:srgbClr val="0000CC"/>
              </a:buClr>
              <a:buSzTx/>
              <a:buNone/>
            </a:pPr>
            <a:endParaRPr lang="en-US" altLang="zh-TW" sz="6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Clr>
                <a:srgbClr val="0000CC"/>
              </a:buClr>
              <a:buSzTx/>
              <a:buNone/>
            </a:pP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珍通科技公司</a:t>
            </a: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</a:t>
            </a:r>
            <a:r>
              <a:rPr lang="en-US" altLang="zh-TW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APPLE</a:t>
            </a:r>
          </a:p>
          <a:p>
            <a:pPr marL="0" indent="0">
              <a:lnSpc>
                <a:spcPct val="80000"/>
              </a:lnSpc>
              <a:buClr>
                <a:srgbClr val="0000CC"/>
              </a:buClr>
              <a:buSzTx/>
              <a:buNone/>
            </a:pP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</a:t>
            </a:r>
            <a:r>
              <a:rPr lang="en-US" altLang="zh-TW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IBM</a:t>
            </a: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endParaRPr lang="en-US" altLang="zh-TW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1835696" y="1124744"/>
            <a:ext cx="540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6600" b="1" dirty="0" smtClean="0">
                <a:solidFill>
                  <a:srgbClr val="7030A0"/>
                </a:solidFill>
                <a:latin typeface="+mj-ea"/>
                <a:ea typeface="+mj-ea"/>
              </a:rPr>
              <a:t>TIPS</a:t>
            </a:r>
            <a:endParaRPr lang="zh-TW" altLang="en-US" sz="66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4211960" y="3356992"/>
            <a:ext cx="1440160" cy="63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82709" y="6320751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1400" b="1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01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8" y="980728"/>
            <a:ext cx="6798734" cy="1001495"/>
          </a:xfrm>
        </p:spPr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3 M</a:t>
            </a:r>
            <a:endParaRPr lang="en-US" altLang="zh-TW" sz="5400" b="1" dirty="0">
              <a:solidFill>
                <a:srgbClr val="7030A0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15616" y="2636912"/>
            <a:ext cx="6798736" cy="3298220"/>
          </a:xfrm>
          <a:solidFill>
            <a:srgbClr val="F7F7F7"/>
          </a:soli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None/>
            </a:pPr>
            <a:endParaRPr lang="en-US" altLang="zh-TW" sz="44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None/>
            </a:pP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博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視燈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None/>
            </a:pPr>
            <a:endPara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None/>
            </a:pPr>
            <a:endPara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687563"/>
            <a:ext cx="1776475" cy="161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289520" y="6327042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343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696744" cy="1001495"/>
          </a:xfrm>
        </p:spPr>
        <p:txBody>
          <a:bodyPr>
            <a:noAutofit/>
          </a:bodyPr>
          <a:lstStyle/>
          <a:p>
            <a:r>
              <a:rPr lang="en-US" altLang="zh-TW" sz="6000" b="1" dirty="0">
                <a:solidFill>
                  <a:srgbClr val="7030A0"/>
                </a:solidFill>
                <a:latin typeface="Britannic Bold" panose="020B0903060703020204" pitchFamily="34" charset="0"/>
              </a:rPr>
              <a:t>85</a:t>
            </a:r>
            <a:r>
              <a:rPr lang="zh-TW" altLang="en-US" sz="6000" b="1" dirty="0">
                <a:solidFill>
                  <a:srgbClr val="7030A0"/>
                </a:solidFill>
                <a:latin typeface="Britannic Bold" panose="020B0903060703020204" pitchFamily="34" charset="0"/>
              </a:rPr>
              <a:t>度</a:t>
            </a:r>
            <a:r>
              <a:rPr lang="en-US" altLang="zh-TW" sz="6000" b="1" dirty="0">
                <a:solidFill>
                  <a:srgbClr val="7030A0"/>
                </a:solidFill>
                <a:latin typeface="Britannic Bold" panose="020B0903060703020204" pitchFamily="34" charset="0"/>
              </a:rPr>
              <a:t>C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57640" y="2492896"/>
            <a:ext cx="6798736" cy="3384376"/>
          </a:xfrm>
          <a:solidFill>
            <a:srgbClr val="F7F7F7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平價五星級糕點</a:t>
            </a:r>
            <a:endParaRPr lang="en-US" altLang="zh-TW" sz="4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平價</a:t>
            </a:r>
            <a:r>
              <a:rPr lang="en-US" altLang="zh-TW" sz="4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Pizza</a:t>
            </a:r>
            <a:endParaRPr lang="en-US" altLang="zh-TW" sz="4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386044"/>
            <a:ext cx="338361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296564" y="6320752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5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7624" y="2420888"/>
            <a:ext cx="6912768" cy="30242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00CC"/>
              </a:buClr>
              <a:buSzTx/>
              <a:buNone/>
            </a:pPr>
            <a:endParaRPr lang="en-US" altLang="zh-TW" sz="6000" b="1" dirty="0" smtClean="0">
              <a:solidFill>
                <a:schemeClr val="accent5">
                  <a:lumMod val="50000"/>
                </a:schemeClr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marL="0" indent="0" algn="ctr">
              <a:lnSpc>
                <a:spcPct val="80000"/>
              </a:lnSpc>
              <a:buClr>
                <a:srgbClr val="0000CC"/>
              </a:buClr>
              <a:buSzTx/>
              <a:buNone/>
            </a:pPr>
            <a:r>
              <a:rPr lang="zh-TW" altLang="en-US" sz="6000" b="1" dirty="0" smtClean="0">
                <a:solidFill>
                  <a:schemeClr val="accent5">
                    <a:lumMod val="50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靜態      動態</a:t>
            </a:r>
            <a:endParaRPr lang="en-US" altLang="zh-TW" sz="6000" b="1" dirty="0">
              <a:solidFill>
                <a:schemeClr val="accent5">
                  <a:lumMod val="50000"/>
                </a:schemeClr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1835696" y="1124744"/>
            <a:ext cx="540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7030A0"/>
                </a:solidFill>
                <a:latin typeface="+mj-ea"/>
                <a:ea typeface="+mj-ea"/>
              </a:rPr>
              <a:t>創新方法律</a:t>
            </a:r>
          </a:p>
        </p:txBody>
      </p:sp>
      <p:sp>
        <p:nvSpPr>
          <p:cNvPr id="2" name="向右箭號 1"/>
          <p:cNvSpPr/>
          <p:nvPr/>
        </p:nvSpPr>
        <p:spPr>
          <a:xfrm>
            <a:off x="3995936" y="3501008"/>
            <a:ext cx="1440160" cy="63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96564" y="6320751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</a:rPr>
              <a:pPr/>
              <a:t>18</a:t>
            </a:fld>
            <a:endParaRPr lang="en-US" sz="1400" b="1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35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7624" y="2060848"/>
            <a:ext cx="6696744" cy="4032498"/>
          </a:xfrm>
          <a:solidFill>
            <a:srgbClr val="F6F6F6"/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PC  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  Note Book</a:t>
            </a:r>
          </a:p>
          <a:p>
            <a:pPr>
              <a:spcBef>
                <a:spcPts val="600"/>
              </a:spcBef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  行動網路</a:t>
            </a:r>
            <a:endParaRPr lang="en-US" altLang="zh-TW" sz="3200" b="1" dirty="0" smtClean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sym typeface="Wingdings" pitchFamily="2" charset="2"/>
            </a:endParaRPr>
          </a:p>
          <a:p>
            <a:pPr>
              <a:spcBef>
                <a:spcPts val="600"/>
              </a:spcBef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  走動式管理</a:t>
            </a:r>
            <a:endParaRPr lang="en-US" altLang="zh-TW" sz="3200" b="1" dirty="0" smtClean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sym typeface="Wingdings" pitchFamily="2" charset="2"/>
            </a:endParaRPr>
          </a:p>
          <a:p>
            <a:pPr>
              <a:spcBef>
                <a:spcPts val="600"/>
              </a:spcBef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  移動式圖書館</a:t>
            </a:r>
            <a:endParaRPr lang="en-US" altLang="zh-TW" sz="3200" b="1" dirty="0" smtClean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sym typeface="Wingdings" pitchFamily="2" charset="2"/>
            </a:endParaRPr>
          </a:p>
          <a:p>
            <a:pPr>
              <a:spcBef>
                <a:spcPts val="600"/>
              </a:spcBef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Winner-take-all</a:t>
            </a:r>
          </a:p>
          <a:p>
            <a:pPr marL="0" indent="0">
              <a:spcBef>
                <a:spcPts val="600"/>
              </a:spcBef>
              <a:buClr>
                <a:srgbClr val="0000CC"/>
              </a:buClr>
              <a:buSzTx/>
              <a:buNone/>
            </a:pP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  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MAXNET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  GEMNET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1087723" y="1015686"/>
            <a:ext cx="698477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0000CC"/>
              </a:buClr>
              <a:buSzTx/>
            </a:pPr>
            <a:r>
              <a:rPr lang="zh-TW" altLang="en-US" sz="5400" b="1" dirty="0" smtClean="0">
                <a:solidFill>
                  <a:srgbClr val="7030A0"/>
                </a:solidFill>
                <a:latin typeface="+mj-ea"/>
                <a:ea typeface="+mj-ea"/>
              </a:rPr>
              <a:t>靜態         動態</a:t>
            </a:r>
            <a:endParaRPr lang="en-US" altLang="zh-TW" sz="54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3923928" y="1151079"/>
            <a:ext cx="1312366" cy="33370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338241" y="6381378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464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1489" y="712989"/>
            <a:ext cx="6798734" cy="85747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  歷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1487" y="1412776"/>
            <a:ext cx="6798736" cy="4464496"/>
          </a:xfrm>
          <a:solidFill>
            <a:srgbClr val="F6F6F6"/>
          </a:solidFill>
        </p:spPr>
        <p:txBody>
          <a:bodyPr>
            <a:noAutofit/>
          </a:bodyPr>
          <a:lstStyle/>
          <a:p>
            <a:pPr marL="0" indent="0">
              <a:lnSpc>
                <a:spcPts val="1900"/>
              </a:lnSpc>
              <a:buNone/>
            </a:pPr>
            <a:endParaRPr lang="en-US" altLang="zh-TW" sz="1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真理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 校長</a:t>
            </a:r>
            <a:endParaRPr lang="en-US" altLang="zh-TW" sz="1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真理大學財經學院  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院長</a:t>
            </a:r>
            <a:endParaRPr lang="en-US" altLang="zh-TW" sz="1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真理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大學知識經濟學院 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院長 </a:t>
            </a: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(2001.8.1-2009.7.31)</a:t>
            </a: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公共工程委員 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採購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評選委員</a:t>
            </a: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行政院勞工委員會職業訓練局 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評鑑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委員</a:t>
            </a: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  </a:t>
            </a: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SBIR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SIIR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委員 </a:t>
            </a:r>
            <a:endParaRPr lang="en-US" altLang="zh-TW" sz="1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生泰合成工業股份有限公司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上櫃公司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獨立董事</a:t>
            </a:r>
            <a:endParaRPr lang="en-US" altLang="zh-TW" sz="1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1900"/>
              </a:lnSpc>
              <a:buNone/>
            </a:pP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02328" y="6339943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pPr/>
              <a:t>2</a:t>
            </a:fld>
            <a:endParaRPr lang="en-US" sz="1400" b="1" dirty="0">
              <a:solidFill>
                <a:srgbClr val="FAFAF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38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8" y="980728"/>
            <a:ext cx="6798734" cy="1001495"/>
          </a:xfrm>
        </p:spPr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3 M</a:t>
            </a:r>
            <a:endParaRPr lang="en-US" altLang="zh-TW" sz="5400" b="1" dirty="0">
              <a:solidFill>
                <a:srgbClr val="7030A0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15616" y="2636912"/>
            <a:ext cx="6798736" cy="3298220"/>
          </a:xfrm>
          <a:solidFill>
            <a:srgbClr val="F7F7F7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Blip>
                <a:blip r:embed="rId3"/>
              </a:buBlip>
            </a:pPr>
            <a:endParaRPr lang="en-US" altLang="zh-TW" sz="44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4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痕掛鈎</a:t>
            </a:r>
            <a:endParaRPr lang="en-US" altLang="zh-TW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05750" indent="-571500"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endPara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064860"/>
            <a:ext cx="1977008" cy="244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296564" y="6306897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466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44588" y="2636838"/>
            <a:ext cx="7027812" cy="25923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二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條碼</a:t>
            </a:r>
            <a:endParaRPr lang="en-US" altLang="zh-TW" sz="40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二維除錯方法</a:t>
            </a:r>
            <a:endParaRPr lang="en-US" altLang="zh-TW" sz="40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三維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條碼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0000CC"/>
              </a:buClr>
              <a:buSzTx/>
              <a:buBlip>
                <a:blip r:embed="rId2"/>
              </a:buBlip>
            </a:pPr>
            <a:endParaRPr lang="en-US" altLang="zh-TW" sz="40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0000CC"/>
              </a:buClr>
              <a:buSzTx/>
              <a:buBlip>
                <a:blip r:embed="rId2"/>
              </a:buBlip>
            </a:pP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1043608" y="1124744"/>
            <a:ext cx="7128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維度改變</a:t>
            </a:r>
            <a:endParaRPr lang="zh-TW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867267"/>
            <a:ext cx="3610372" cy="308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82709" y="6320751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06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31640" y="2492896"/>
            <a:ext cx="6480720" cy="3240088"/>
          </a:xfrm>
        </p:spPr>
        <p:txBody>
          <a:bodyPr>
            <a:normAutofit/>
          </a:bodyPr>
          <a:lstStyle/>
          <a:p>
            <a:pPr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黑白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彩色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buClr>
                <a:srgbClr val="0000CC"/>
              </a:buClr>
              <a:buSzTx/>
              <a:buBlip>
                <a:blip r:embed="rId2"/>
              </a:buBlip>
            </a:pPr>
            <a:r>
              <a:rPr kumimoji="0"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en-US" altLang="zh-TW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2D</a:t>
            </a:r>
            <a:r>
              <a:rPr kumimoji="0"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         </a:t>
            </a:r>
            <a:r>
              <a:rPr kumimoji="0" lang="en-US" altLang="zh-TW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2.5D </a:t>
            </a:r>
            <a:endParaRPr kumimoji="0" lang="en-US" altLang="zh-TW" sz="40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buClr>
                <a:srgbClr val="0000CC"/>
              </a:buClr>
              <a:buSzTx/>
              <a:buBlip>
                <a:blip r:embed="rId2"/>
              </a:buBlip>
            </a:pPr>
            <a:r>
              <a:rPr kumimoji="0"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en-US" altLang="zh-TW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2.5D</a:t>
            </a:r>
            <a:r>
              <a:rPr kumimoji="0"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         </a:t>
            </a:r>
            <a:r>
              <a:rPr kumimoji="0" lang="en-US" altLang="zh-TW" sz="40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3D</a:t>
            </a:r>
            <a:endParaRPr kumimoji="0" lang="en-US" altLang="zh-TW" sz="40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1044872" y="1124744"/>
            <a:ext cx="7055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7030A0"/>
                </a:solidFill>
                <a:latin typeface="Goudy Stout" panose="0202090407030B020401" pitchFamily="18" charset="0"/>
                <a:ea typeface="標楷體" pitchFamily="65" charset="-120"/>
              </a:rPr>
              <a:t>Ｔ Ｖ</a:t>
            </a:r>
          </a:p>
        </p:txBody>
      </p:sp>
      <p:cxnSp>
        <p:nvCxnSpPr>
          <p:cNvPr id="3" name="直線單箭頭接點 2"/>
          <p:cNvCxnSpPr/>
          <p:nvPr/>
        </p:nvCxnSpPr>
        <p:spPr>
          <a:xfrm>
            <a:off x="2699792" y="4509120"/>
            <a:ext cx="122413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3203848" y="5301208"/>
            <a:ext cx="122413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96564" y="6306897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16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80808" y="2636912"/>
            <a:ext cx="3211388" cy="11525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0000CC"/>
              </a:buClr>
              <a:buSzTx/>
              <a:buNone/>
            </a:pPr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印表機      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1332334" y="1196752"/>
            <a:ext cx="6480026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玫瑰花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492896"/>
            <a:ext cx="388843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96564" y="6320751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sz="1400" b="1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039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1550" y="2492896"/>
            <a:ext cx="7344866" cy="295222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00CC"/>
              </a:buClr>
              <a:buSzTx/>
              <a:buNone/>
            </a:pPr>
            <a:endParaRPr lang="en-US" altLang="zh-TW" sz="54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類比    </a:t>
            </a:r>
            <a:r>
              <a:rPr lang="en-US" altLang="zh-TW" sz="5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 </a:t>
            </a:r>
            <a:endParaRPr lang="en-US" altLang="zh-TW" sz="5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1619672" y="1052736"/>
            <a:ext cx="60479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7030A0"/>
                </a:solidFill>
                <a:latin typeface="+mj-ea"/>
                <a:ea typeface="+mj-ea"/>
              </a:rPr>
              <a:t>創新方法律</a:t>
            </a:r>
          </a:p>
        </p:txBody>
      </p:sp>
      <p:sp>
        <p:nvSpPr>
          <p:cNvPr id="2" name="向右箭號 1"/>
          <p:cNvSpPr/>
          <p:nvPr/>
        </p:nvSpPr>
        <p:spPr>
          <a:xfrm>
            <a:off x="3995936" y="3717032"/>
            <a:ext cx="1296144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96564" y="6293042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sz="1400" b="1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94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7624" y="2060848"/>
            <a:ext cx="7031931" cy="3671887"/>
          </a:xfrm>
          <a:solidFill>
            <a:srgbClr val="F8F8F8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4800" b="1" dirty="0" smtClean="0">
                <a:solidFill>
                  <a:srgbClr val="C00000"/>
                </a:solidFill>
                <a:latin typeface="+mj-ea"/>
                <a:ea typeface="+mj-ea"/>
              </a:rPr>
              <a:t>電視</a:t>
            </a:r>
            <a:endParaRPr lang="zh-TW" altLang="en-US" sz="4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9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4800" b="1" dirty="0" smtClean="0">
                <a:solidFill>
                  <a:srgbClr val="C00000"/>
                </a:solidFill>
                <a:latin typeface="+mj-ea"/>
                <a:ea typeface="+mj-ea"/>
              </a:rPr>
              <a:t>電腦</a:t>
            </a:r>
            <a:endParaRPr lang="zh-TW" altLang="en-US" sz="4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9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en-US" altLang="zh-TW" sz="48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Winner-take-all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  <a:buSzTx/>
              <a:buNone/>
            </a:pP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en-US" altLang="zh-TW" sz="48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MAXNET      </a:t>
            </a:r>
            <a:endParaRPr lang="en-US" altLang="zh-TW" sz="48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1093552" y="852590"/>
            <a:ext cx="69348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  <a:latin typeface="+mj-ea"/>
                <a:ea typeface="+mj-ea"/>
              </a:rPr>
              <a:t>類比       數位</a:t>
            </a:r>
            <a:endParaRPr lang="en-US" altLang="zh-TW" sz="54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4074940" y="1129770"/>
            <a:ext cx="1008112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96564" y="6320751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sz="1400" b="1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700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9632" y="2348880"/>
            <a:ext cx="6624736" cy="36718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紫</a:t>
            </a: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光雷射</a:t>
            </a:r>
          </a:p>
          <a:p>
            <a:pPr>
              <a:lnSpc>
                <a:spcPct val="15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熱</a:t>
            </a: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感技術      </a:t>
            </a:r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684262" y="1124744"/>
            <a:ext cx="7704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太普高精密影像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282709" y="6320752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44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1115616" y="908720"/>
            <a:ext cx="698408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CC0000"/>
                </a:solidFill>
                <a:latin typeface="+mj-ea"/>
                <a:ea typeface="+mj-ea"/>
              </a:rPr>
              <a:t>創新方法律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1221182277"/>
              </p:ext>
            </p:extLst>
          </p:nvPr>
        </p:nvGraphicFramePr>
        <p:xfrm>
          <a:off x="1475656" y="2564904"/>
          <a:ext cx="6258299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296564" y="6306897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sz="1400" b="1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8398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177338-12EE-4DAF-9A22-37AAD037B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2177338-12EE-4DAF-9A22-37AAD037B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2177338-12EE-4DAF-9A22-37AAD037B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04B63-EFC4-47CE-A523-2E4622BA3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D4404B63-EFC4-47CE-A523-2E4622BA3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4404B63-EFC4-47CE-A523-2E4622BA3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41932-A309-42BB-A6ED-BC7D13F0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5FF41932-A309-42BB-A6ED-BC7D13F0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5FF41932-A309-42BB-A6ED-BC7D13F0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EBF7E-CF90-44D9-82D3-6F78EEADF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50DEBF7E-CF90-44D9-82D3-6F78EEADF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0DEBF7E-CF90-44D9-82D3-6F78EEADF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DCF2CD-97E6-4A59-BD4C-CA1607043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EDCF2CD-97E6-4A59-BD4C-CA1607043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EDCF2CD-97E6-4A59-BD4C-CA1607043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91680" y="2636838"/>
            <a:ext cx="5760640" cy="3240434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800" dirty="0" smtClean="0">
                <a:latin typeface="+mj-ea"/>
                <a:ea typeface="+mj-ea"/>
              </a:rPr>
              <a:t> 跨領域</a:t>
            </a:r>
            <a:endParaRPr lang="en-US" altLang="zh-TW" sz="4800" dirty="0" smtClean="0">
              <a:latin typeface="+mj-ea"/>
              <a:ea typeface="+mj-ea"/>
            </a:endParaRPr>
          </a:p>
          <a:p>
            <a:pPr algn="ctr">
              <a:lnSpc>
                <a:spcPct val="170000"/>
              </a:lnSpc>
              <a:buClr>
                <a:srgbClr val="0000CC"/>
              </a:buClr>
              <a:buSzTx/>
              <a:buBlip>
                <a:blip r:embed="rId2"/>
              </a:buBlip>
            </a:pPr>
            <a:r>
              <a:rPr lang="zh-TW" altLang="en-US" sz="4800" dirty="0" smtClean="0">
                <a:latin typeface="+mj-ea"/>
                <a:ea typeface="+mj-ea"/>
              </a:rPr>
              <a:t> 多</a:t>
            </a:r>
            <a:r>
              <a:rPr lang="zh-TW" altLang="en-US" sz="4800" dirty="0">
                <a:latin typeface="+mj-ea"/>
                <a:ea typeface="+mj-ea"/>
              </a:rPr>
              <a:t>領域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043608" y="1268760"/>
            <a:ext cx="71280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  <a:latin typeface="+mj-ea"/>
                <a:ea typeface="+mj-ea"/>
              </a:rPr>
              <a:t>雪莉紅酒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10418" y="6306897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886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1115616" y="2420888"/>
            <a:ext cx="6768752" cy="3672408"/>
          </a:xfrm>
          <a:solidFill>
            <a:srgbClr val="F7F7F7"/>
          </a:solidFill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zh-TW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TW" altLang="en-US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服務專線：</a:t>
            </a:r>
            <a:r>
              <a:rPr lang="en-US" altLang="zh-TW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00886-2-26235933</a:t>
            </a:r>
          </a:p>
          <a:p>
            <a:pPr>
              <a:lnSpc>
                <a:spcPts val="45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altLang="zh-TW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Email</a:t>
            </a:r>
            <a:r>
              <a:rPr lang="zh-TW" alt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</a:t>
            </a:r>
            <a:r>
              <a:rPr lang="en-US" altLang="zh-TW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ming0310@ms13.hinet.net</a:t>
            </a:r>
            <a:endParaRPr lang="en-US" altLang="zh-TW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764704"/>
            <a:ext cx="6624736" cy="142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陳 奇 銘    </a:t>
            </a:r>
            <a:r>
              <a:rPr lang="zh-TW" alt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博士</a:t>
            </a:r>
            <a:endParaRPr lang="en-US" altLang="zh-TW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10607" y="6320243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878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 uiExpand="1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1489" y="843329"/>
            <a:ext cx="6798734" cy="857479"/>
          </a:xfrm>
        </p:spPr>
        <p:txBody>
          <a:bodyPr>
            <a:normAutofit/>
          </a:bodyPr>
          <a:lstStyle/>
          <a:p>
            <a:r>
              <a:rPr lang="zh-TW" altLang="en-US" sz="4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三 大 技 巧</a:t>
            </a:r>
            <a:endParaRPr lang="zh-TW" altLang="en-US" sz="4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1488" y="1844824"/>
            <a:ext cx="6774113" cy="4320480"/>
          </a:xfrm>
          <a:solidFill>
            <a:srgbClr val="F6F6F6"/>
          </a:solidFill>
        </p:spPr>
        <p:txBody>
          <a:bodyPr>
            <a:noAutofit/>
          </a:bodyPr>
          <a:lstStyle/>
          <a:p>
            <a:pPr marL="2160000">
              <a:buClr>
                <a:srgbClr val="0000CC"/>
              </a:buClr>
              <a:buSzTx/>
              <a:buBlip>
                <a:blip r:embed="rId3"/>
              </a:buBlip>
            </a:pP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60000"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創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心理學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60000">
              <a:lnSpc>
                <a:spcPct val="120000"/>
              </a:lnSpc>
              <a:spcBef>
                <a:spcPct val="400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知識管理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60000">
              <a:lnSpc>
                <a:spcPct val="120000"/>
              </a:lnSpc>
              <a:spcBef>
                <a:spcPct val="40000"/>
              </a:spcBef>
              <a:buClr>
                <a:srgbClr val="0000CC"/>
              </a:buClr>
              <a:buSzTx/>
              <a:buBlip>
                <a:blip r:embed="rId3"/>
              </a:buBlip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創新五大模式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282709" y="6320751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</a:rPr>
              <a:pPr/>
              <a:t>3</a:t>
            </a:fld>
            <a:endParaRPr lang="en-US" sz="1400" b="1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398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1489" y="712989"/>
            <a:ext cx="6798734" cy="85747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創新心理學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1487" y="1412776"/>
            <a:ext cx="6798736" cy="4464496"/>
          </a:xfrm>
          <a:solidFill>
            <a:srgbClr val="F6F6F6"/>
          </a:solidFill>
        </p:spPr>
        <p:txBody>
          <a:bodyPr>
            <a:noAutofit/>
          </a:bodyPr>
          <a:lstStyle/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哈佛商學院創新大師  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Christensen</a:t>
            </a:r>
          </a:p>
          <a:p>
            <a:pPr marL="0" indent="0">
              <a:lnSpc>
                <a:spcPts val="1900"/>
              </a:lnSpc>
              <a:buNone/>
            </a:pP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創新者五個 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DNA</a:t>
            </a:r>
          </a:p>
          <a:p>
            <a:pPr>
              <a:lnSpc>
                <a:spcPts val="1900"/>
              </a:lnSpc>
              <a:buFont typeface="Wingdings" panose="05000000000000000000" pitchFamily="2" charset="2"/>
              <a:buChar char="l"/>
            </a:pP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聯想思考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疑問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觀察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社交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實驗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02328" y="6339943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pPr/>
              <a:t>4</a:t>
            </a:fld>
            <a:endParaRPr lang="en-US" sz="1400" b="1" dirty="0">
              <a:solidFill>
                <a:srgbClr val="FAFAF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381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1489" y="712989"/>
            <a:ext cx="6798734" cy="857479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知識管理</a:t>
            </a:r>
            <a:endParaRPr lang="zh-TW" altLang="en-US" sz="6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1487" y="1722957"/>
            <a:ext cx="6798736" cy="4464496"/>
          </a:xfrm>
          <a:solidFill>
            <a:srgbClr val="F6F6F6"/>
          </a:solidFill>
        </p:spPr>
        <p:txBody>
          <a:bodyPr>
            <a:noAutofit/>
          </a:bodyPr>
          <a:lstStyle/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杜拉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1900"/>
              </a:lnSpc>
              <a:buNone/>
            </a:pP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en-US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野中郁次郎</a:t>
            </a:r>
            <a:endParaRPr lang="en-US" altLang="zh-TW" sz="4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1900"/>
              </a:lnSpc>
              <a:buNone/>
            </a:pP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zh-TW" altLang="en-US" sz="1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02328" y="6339943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pPr/>
              <a:t>5</a:t>
            </a:fld>
            <a:endParaRPr lang="en-US" sz="1400" b="1" dirty="0">
              <a:solidFill>
                <a:srgbClr val="FAFAF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119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8065" y="764704"/>
            <a:ext cx="4436335" cy="1087193"/>
          </a:xfrm>
        </p:spPr>
        <p:txBody>
          <a:bodyPr>
            <a:normAutofit/>
          </a:bodyPr>
          <a:lstStyle/>
          <a:p>
            <a:pPr algn="dist"/>
            <a:r>
              <a:rPr lang="zh-TW" altLang="en-US" sz="5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</a:t>
            </a:r>
            <a:r>
              <a:rPr lang="en-US" altLang="zh-TW" sz="5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5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</a:t>
            </a:r>
            <a:r>
              <a:rPr lang="zh-TW" altLang="en-US" sz="5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拉克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176865" y="1988840"/>
            <a:ext cx="6798736" cy="3946293"/>
          </a:xfrm>
          <a:solidFill>
            <a:srgbClr val="F9F9F9"/>
          </a:solidFill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9" name="爆炸 2 8"/>
          <p:cNvSpPr/>
          <p:nvPr/>
        </p:nvSpPr>
        <p:spPr>
          <a:xfrm>
            <a:off x="1201488" y="2276872"/>
            <a:ext cx="2798849" cy="3312368"/>
          </a:xfrm>
          <a:prstGeom prst="irregularSeal2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ea"/>
                <a:ea typeface="+mj-ea"/>
              </a:rPr>
              <a:t>知 識</a:t>
            </a:r>
            <a:endParaRPr lang="zh-TW" altLang="en-US" sz="4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3923929" y="3529939"/>
            <a:ext cx="1724542" cy="1339222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n w="0"/>
                <a:solidFill>
                  <a:srgbClr val="66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取 代</a:t>
            </a:r>
            <a:endParaRPr lang="zh-TW" altLang="en-US" sz="3200" b="1" dirty="0">
              <a:ln w="0"/>
              <a:solidFill>
                <a:srgbClr val="6600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767920" y="2417351"/>
            <a:ext cx="2088232" cy="295232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zh-TW" altLang="en-US" sz="3000" b="1" dirty="0" smtClean="0">
                <a:latin typeface="+mj-ea"/>
                <a:ea typeface="+mj-ea"/>
              </a:rPr>
              <a:t>土地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000" b="1" dirty="0" smtClean="0">
                <a:latin typeface="+mj-ea"/>
                <a:ea typeface="+mj-ea"/>
              </a:rPr>
              <a:t>勞動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000" b="1" dirty="0" smtClean="0">
                <a:latin typeface="+mj-ea"/>
                <a:ea typeface="+mj-ea"/>
              </a:rPr>
              <a:t>資本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000" b="1" dirty="0" smtClean="0">
                <a:latin typeface="+mj-ea"/>
                <a:ea typeface="+mj-ea"/>
              </a:rPr>
              <a:t>機器設備</a:t>
            </a:r>
            <a:endParaRPr lang="zh-TW" altLang="en-US" sz="3000" b="1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309205" y="6329720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79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9060" y="1013551"/>
            <a:ext cx="6798734" cy="1073503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5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</a:t>
            </a:r>
            <a:endParaRPr lang="en-US" altLang="zh-TW" sz="5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6" y="2420888"/>
            <a:ext cx="6798736" cy="3744416"/>
          </a:xfrm>
          <a:solidFill>
            <a:srgbClr val="F6F6F6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</a:t>
            </a:r>
            <a:r>
              <a:rPr lang="en-US" altLang="zh-TW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endParaRPr lang="en-US" altLang="zh-TW" sz="4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3360" y="4141529"/>
            <a:ext cx="787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沒有創新就是死亡</a:t>
            </a:r>
            <a:r>
              <a:rPr lang="en-US" altLang="zh-TW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164" y="683956"/>
            <a:ext cx="2521126" cy="328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4296564" y="6320752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</a:rPr>
              <a:pPr/>
              <a:t>7</a:t>
            </a:fld>
            <a:endParaRPr lang="en-US" sz="1400" b="1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8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54754" y="1429805"/>
            <a:ext cx="7539037" cy="4556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b="1" dirty="0">
                <a:solidFill>
                  <a:srgbClr val="0000CC"/>
                </a:solidFill>
                <a:latin typeface="+mj-ea"/>
                <a:ea typeface="+mj-ea"/>
              </a:rPr>
              <a:t>　　　　　　　</a:t>
            </a:r>
            <a:r>
              <a:rPr lang="zh-TW" altLang="en-US" sz="2400" b="1" dirty="0" smtClean="0"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en-US" altLang="zh-TW" sz="2400" b="1" dirty="0" smtClean="0">
                <a:solidFill>
                  <a:srgbClr val="0000CC"/>
                </a:solidFill>
                <a:latin typeface="+mj-ea"/>
                <a:ea typeface="+mj-ea"/>
              </a:rPr>
              <a:t/>
            </a:r>
            <a:br>
              <a:rPr lang="en-US" altLang="zh-TW" sz="2400" b="1" dirty="0" smtClean="0">
                <a:solidFill>
                  <a:srgbClr val="0000CC"/>
                </a:solidFill>
                <a:latin typeface="+mj-ea"/>
                <a:ea typeface="+mj-ea"/>
              </a:rPr>
            </a:br>
            <a:r>
              <a:rPr lang="zh-TW" altLang="en-US" sz="2400" b="1" dirty="0" smtClean="0">
                <a:solidFill>
                  <a:srgbClr val="0000CC"/>
                </a:solidFill>
                <a:latin typeface="+mj-ea"/>
                <a:ea typeface="+mj-ea"/>
              </a:rPr>
              <a:t>                             </a:t>
            </a:r>
            <a:r>
              <a:rPr lang="zh-TW" altLang="en-US" sz="27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內隱知識                    外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顯</a:t>
            </a:r>
            <a:r>
              <a:rPr lang="zh-TW" altLang="en-US" sz="27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知識</a:t>
            </a:r>
            <a:endParaRPr lang="zh-TW" altLang="en-US" sz="27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24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24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內隱知識　</a:t>
            </a:r>
            <a:r>
              <a:rPr lang="zh-TW" altLang="en-US" sz="2400" b="1" dirty="0">
                <a:solidFill>
                  <a:srgbClr val="0000CC"/>
                </a:solidFill>
                <a:latin typeface="+mj-ea"/>
                <a:ea typeface="+mj-ea"/>
              </a:rPr>
              <a:t>　　　</a:t>
            </a:r>
            <a:r>
              <a:rPr lang="zh-TW" altLang="en-US" sz="2400" b="1" dirty="0" smtClean="0">
                <a:solidFill>
                  <a:srgbClr val="0000CC"/>
                </a:solidFill>
                <a:latin typeface="+mj-ea"/>
                <a:ea typeface="+mj-ea"/>
              </a:rPr>
              <a:t> 社會化</a:t>
            </a:r>
            <a:r>
              <a:rPr lang="zh-TW" altLang="en-US" sz="2400" b="1" dirty="0">
                <a:solidFill>
                  <a:srgbClr val="0000CC"/>
                </a:solidFill>
                <a:latin typeface="+mj-ea"/>
                <a:ea typeface="+mj-ea"/>
              </a:rPr>
              <a:t>　　　　　　　</a:t>
            </a:r>
            <a:r>
              <a:rPr lang="zh-TW" altLang="en-US" sz="2400" b="1" dirty="0" smtClean="0">
                <a:solidFill>
                  <a:srgbClr val="0000CC"/>
                </a:solidFill>
                <a:latin typeface="+mj-ea"/>
                <a:ea typeface="+mj-ea"/>
              </a:rPr>
              <a:t>  外部</a:t>
            </a:r>
            <a:r>
              <a:rPr lang="zh-TW" altLang="en-US" sz="2400" b="1" dirty="0">
                <a:solidFill>
                  <a:srgbClr val="0000CC"/>
                </a:solidFill>
                <a:latin typeface="+mj-ea"/>
                <a:ea typeface="+mj-ea"/>
              </a:rPr>
              <a:t>化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24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24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700" b="1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外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顯知識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　</a:t>
            </a:r>
            <a:r>
              <a:rPr lang="zh-TW" altLang="en-US" sz="2400" b="1" dirty="0">
                <a:solidFill>
                  <a:srgbClr val="0000CC"/>
                </a:solidFill>
                <a:latin typeface="+mj-ea"/>
                <a:ea typeface="+mj-ea"/>
              </a:rPr>
              <a:t>　　　</a:t>
            </a:r>
            <a:r>
              <a:rPr lang="zh-TW" altLang="en-US" sz="2400" b="1" dirty="0" smtClean="0">
                <a:solidFill>
                  <a:srgbClr val="0000CC"/>
                </a:solidFill>
                <a:latin typeface="+mj-ea"/>
                <a:ea typeface="+mj-ea"/>
              </a:rPr>
              <a:t> 內部</a:t>
            </a:r>
            <a:r>
              <a:rPr lang="zh-TW" altLang="en-US" sz="2400" b="1" dirty="0">
                <a:solidFill>
                  <a:srgbClr val="0000CC"/>
                </a:solidFill>
                <a:latin typeface="+mj-ea"/>
                <a:ea typeface="+mj-ea"/>
              </a:rPr>
              <a:t>化　　　　　　　</a:t>
            </a:r>
            <a:r>
              <a:rPr lang="zh-TW" altLang="en-US" sz="2400" b="1" dirty="0" smtClean="0">
                <a:solidFill>
                  <a:srgbClr val="0000CC"/>
                </a:solidFill>
                <a:latin typeface="+mj-ea"/>
                <a:ea typeface="+mj-ea"/>
              </a:rPr>
              <a:t>  組  </a:t>
            </a:r>
            <a:r>
              <a:rPr lang="zh-TW" altLang="en-US" sz="2400" b="1" dirty="0">
                <a:solidFill>
                  <a:srgbClr val="0000CC"/>
                </a:solidFill>
                <a:latin typeface="+mj-ea"/>
                <a:ea typeface="+mj-ea"/>
              </a:rPr>
              <a:t>合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24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b="1" dirty="0">
                <a:solidFill>
                  <a:srgbClr val="0000CC"/>
                </a:solidFill>
                <a:latin typeface="+mj-ea"/>
                <a:ea typeface="+mj-ea"/>
              </a:rPr>
              <a:t>　　　　　　　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</a:pPr>
            <a:endParaRPr lang="zh-TW" altLang="en-US" sz="1600" b="1" dirty="0">
              <a:solidFill>
                <a:srgbClr val="006600"/>
              </a:solidFill>
              <a:latin typeface="+mj-ea"/>
              <a:ea typeface="+mj-ea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95736" y="3221707"/>
            <a:ext cx="5329238" cy="1658937"/>
            <a:chOff x="6174" y="7625"/>
            <a:chExt cx="4860" cy="2160"/>
          </a:xfrm>
        </p:grpSpPr>
        <p:sp>
          <p:nvSpPr>
            <p:cNvPr id="347142" name="Line 7"/>
            <p:cNvSpPr>
              <a:spLocks noChangeShapeType="1"/>
            </p:cNvSpPr>
            <p:nvPr/>
          </p:nvSpPr>
          <p:spPr bwMode="auto">
            <a:xfrm flipV="1">
              <a:off x="6174" y="8618"/>
              <a:ext cx="486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47143" name="Line 8"/>
            <p:cNvSpPr>
              <a:spLocks noChangeShapeType="1"/>
            </p:cNvSpPr>
            <p:nvPr/>
          </p:nvSpPr>
          <p:spPr bwMode="auto">
            <a:xfrm flipV="1">
              <a:off x="8874" y="7625"/>
              <a:ext cx="0" cy="21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47144" name="Freeform 9"/>
            <p:cNvSpPr>
              <a:spLocks/>
            </p:cNvSpPr>
            <p:nvPr/>
          </p:nvSpPr>
          <p:spPr bwMode="auto">
            <a:xfrm>
              <a:off x="8334" y="8438"/>
              <a:ext cx="1530" cy="900"/>
            </a:xfrm>
            <a:custGeom>
              <a:avLst/>
              <a:gdLst>
                <a:gd name="T0" fmla="*/ 644 w 1710"/>
                <a:gd name="T1" fmla="*/ 180 h 900"/>
                <a:gd name="T2" fmla="*/ 1127 w 1710"/>
                <a:gd name="T3" fmla="*/ 540 h 900"/>
                <a:gd name="T4" fmla="*/ 483 w 1710"/>
                <a:gd name="T5" fmla="*/ 540 h 900"/>
                <a:gd name="T6" fmla="*/ 322 w 1710"/>
                <a:gd name="T7" fmla="*/ 180 h 900"/>
                <a:gd name="T8" fmla="*/ 644 w 1710"/>
                <a:gd name="T9" fmla="*/ 0 h 900"/>
                <a:gd name="T10" fmla="*/ 1127 w 1710"/>
                <a:gd name="T11" fmla="*/ 180 h 900"/>
                <a:gd name="T12" fmla="*/ 1449 w 1710"/>
                <a:gd name="T13" fmla="*/ 720 h 900"/>
                <a:gd name="T14" fmla="*/ 644 w 1710"/>
                <a:gd name="T15" fmla="*/ 900 h 900"/>
                <a:gd name="T16" fmla="*/ 322 w 1710"/>
                <a:gd name="T17" fmla="*/ 720 h 900"/>
                <a:gd name="T18" fmla="*/ 0 w 1710"/>
                <a:gd name="T19" fmla="*/ 180 h 9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10"/>
                <a:gd name="T31" fmla="*/ 0 h 900"/>
                <a:gd name="T32" fmla="*/ 1710 w 1710"/>
                <a:gd name="T33" fmla="*/ 900 h 9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10" h="900">
                  <a:moveTo>
                    <a:pt x="720" y="180"/>
                  </a:moveTo>
                  <a:cubicBezTo>
                    <a:pt x="1005" y="330"/>
                    <a:pt x="1290" y="480"/>
                    <a:pt x="1260" y="540"/>
                  </a:cubicBezTo>
                  <a:cubicBezTo>
                    <a:pt x="1230" y="600"/>
                    <a:pt x="690" y="600"/>
                    <a:pt x="540" y="540"/>
                  </a:cubicBezTo>
                  <a:cubicBezTo>
                    <a:pt x="390" y="480"/>
                    <a:pt x="330" y="270"/>
                    <a:pt x="360" y="180"/>
                  </a:cubicBezTo>
                  <a:cubicBezTo>
                    <a:pt x="390" y="90"/>
                    <a:pt x="570" y="0"/>
                    <a:pt x="720" y="0"/>
                  </a:cubicBezTo>
                  <a:cubicBezTo>
                    <a:pt x="870" y="0"/>
                    <a:pt x="1110" y="60"/>
                    <a:pt x="1260" y="180"/>
                  </a:cubicBezTo>
                  <a:cubicBezTo>
                    <a:pt x="1410" y="300"/>
                    <a:pt x="1710" y="600"/>
                    <a:pt x="1620" y="720"/>
                  </a:cubicBezTo>
                  <a:cubicBezTo>
                    <a:pt x="1530" y="840"/>
                    <a:pt x="930" y="900"/>
                    <a:pt x="720" y="900"/>
                  </a:cubicBezTo>
                  <a:cubicBezTo>
                    <a:pt x="510" y="900"/>
                    <a:pt x="480" y="840"/>
                    <a:pt x="360" y="720"/>
                  </a:cubicBezTo>
                  <a:cubicBezTo>
                    <a:pt x="240" y="600"/>
                    <a:pt x="60" y="270"/>
                    <a:pt x="0" y="18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47145" name="Line 10"/>
            <p:cNvSpPr>
              <a:spLocks noChangeShapeType="1"/>
            </p:cNvSpPr>
            <p:nvPr/>
          </p:nvSpPr>
          <p:spPr bwMode="auto">
            <a:xfrm flipH="1" flipV="1">
              <a:off x="8154" y="8258"/>
              <a:ext cx="18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47146" name="Rectangle 13"/>
          <p:cNvSpPr>
            <a:spLocks noChangeArrowheads="1"/>
          </p:cNvSpPr>
          <p:nvPr/>
        </p:nvSpPr>
        <p:spPr bwMode="auto">
          <a:xfrm>
            <a:off x="1118200" y="794580"/>
            <a:ext cx="66414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7030A0"/>
                </a:solidFill>
                <a:latin typeface="+mj-ea"/>
                <a:ea typeface="+mj-ea"/>
              </a:rPr>
              <a:t>知識轉換與創造模式圖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324273" y="6320751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1400" b="1" dirty="0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309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1489" y="712989"/>
            <a:ext cx="6798734" cy="857479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7030A0"/>
                </a:solidFill>
                <a:latin typeface="+mj-ea"/>
              </a:rPr>
              <a:t>知識經濟時代</a:t>
            </a:r>
            <a:endParaRPr lang="zh-TW" altLang="en-US" sz="4800" dirty="0">
              <a:solidFill>
                <a:srgbClr val="7030A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3497" y="1700808"/>
            <a:ext cx="6682879" cy="648072"/>
          </a:xfrm>
          <a:solidFill>
            <a:srgbClr val="F6F6F6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lvl="1" indent="0">
              <a:buClr>
                <a:srgbClr val="0000CC"/>
              </a:buClr>
              <a:buSzTx/>
              <a:buNone/>
            </a:pPr>
            <a:r>
              <a:rPr lang="zh-TW" altLang="en-US" sz="3200" b="1" dirty="0">
                <a:ln/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知識工作者、勞動工作者比率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zh-TW" altLang="en-US" sz="3200" b="1" dirty="0">
              <a:ln/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8679" y="2348880"/>
            <a:ext cx="6112513" cy="381642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302552" y="6325910"/>
            <a:ext cx="395510" cy="279400"/>
          </a:xfrm>
        </p:spPr>
        <p:txBody>
          <a:bodyPr/>
          <a:lstStyle/>
          <a:p>
            <a:fld id="{0DFDCDF7-348B-4C2A-9EF9-E3C3C7E1C0B0}" type="slidenum">
              <a:rPr lang="en-US" sz="1400" b="1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1400" b="1">
              <a:solidFill>
                <a:srgbClr val="FAFA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928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D8CA19-ACDF-4720-9A29-676F55BA94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441</Words>
  <Application>Microsoft Office PowerPoint</Application>
  <PresentationFormat>如螢幕大小 (4:3)</PresentationFormat>
  <Paragraphs>185</Paragraphs>
  <Slides>29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有機</vt:lpstr>
      <vt:lpstr>投影片 1</vt:lpstr>
      <vt:lpstr>資  歷</vt:lpstr>
      <vt:lpstr>     三 大 技 巧</vt:lpstr>
      <vt:lpstr>創新心理學</vt:lpstr>
      <vt:lpstr>知識管理</vt:lpstr>
      <vt:lpstr>彼得•杜拉克</vt:lpstr>
      <vt:lpstr>            創新觀</vt:lpstr>
      <vt:lpstr>投影片 8</vt:lpstr>
      <vt:lpstr>知識經濟時代</vt:lpstr>
      <vt:lpstr>     全球知識經濟指數</vt:lpstr>
      <vt:lpstr>知識經濟指數(台灣)</vt:lpstr>
      <vt:lpstr>創新方法律</vt:lpstr>
      <vt:lpstr>3M企業</vt:lpstr>
      <vt:lpstr>Trade off</vt:lpstr>
      <vt:lpstr>投影片 15</vt:lpstr>
      <vt:lpstr>3 M</vt:lpstr>
      <vt:lpstr>85度C</vt:lpstr>
      <vt:lpstr>投影片 18</vt:lpstr>
      <vt:lpstr>投影片 19</vt:lpstr>
      <vt:lpstr>3 M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2013-11-07T11:52:03Z</dcterms:created>
  <dcterms:modified xsi:type="dcterms:W3CDTF">2021-05-05T07:08:25Z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TC019192439991</vt:lpwstr>
  </property>
</Properties>
</file>