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64" r:id="rId5"/>
    <p:sldId id="265" r:id="rId6"/>
    <p:sldId id="287" r:id="rId7"/>
    <p:sldId id="282" r:id="rId8"/>
    <p:sldId id="285" r:id="rId9"/>
    <p:sldId id="288" r:id="rId10"/>
    <p:sldId id="286" r:id="rId11"/>
    <p:sldId id="268" r:id="rId12"/>
    <p:sldId id="276" r:id="rId13"/>
    <p:sldId id="272" r:id="rId14"/>
    <p:sldId id="283" r:id="rId15"/>
    <p:sldId id="270" r:id="rId16"/>
    <p:sldId id="284" r:id="rId17"/>
    <p:sldId id="271" r:id="rId18"/>
    <p:sldId id="263" r:id="rId19"/>
    <p:sldId id="281" r:id="rId20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77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巧盈 張" initials="巧盈" lastIdx="1" clrIdx="0">
    <p:extLst>
      <p:ext uri="{19B8F6BF-5375-455C-9EA6-DF929625EA0E}">
        <p15:presenceInfo xmlns:p15="http://schemas.microsoft.com/office/powerpoint/2012/main" userId="6478b52000ba14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0002"/>
    <a:srgbClr val="DEAE60"/>
    <a:srgbClr val="D1BDAD"/>
    <a:srgbClr val="DAB2A4"/>
    <a:srgbClr val="CC9900"/>
    <a:srgbClr val="C96835"/>
    <a:srgbClr val="6A2D1C"/>
    <a:srgbClr val="934403"/>
    <a:srgbClr val="D5C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47422C-DFD5-4462-9942-E24624B370B0}" v="17" dt="2020-07-30T06:03:07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6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04" y="32"/>
      </p:cViewPr>
      <p:guideLst>
        <p:guide orient="horz" pos="2183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巧盈 張" userId="6478b52000ba1469" providerId="LiveId" clId="{4447422C-DFD5-4462-9942-E24624B370B0}"/>
    <pc:docChg chg="custSel modSld">
      <pc:chgData name="巧盈 張" userId="6478b52000ba1469" providerId="LiveId" clId="{4447422C-DFD5-4462-9942-E24624B370B0}" dt="2020-07-30T06:03:12.361" v="86" actId="1076"/>
      <pc:docMkLst>
        <pc:docMk/>
      </pc:docMkLst>
      <pc:sldChg chg="addSp delSp modSp mod">
        <pc:chgData name="巧盈 張" userId="6478b52000ba1469" providerId="LiveId" clId="{4447422C-DFD5-4462-9942-E24624B370B0}" dt="2020-07-30T06:02:50.258" v="81" actId="207"/>
        <pc:sldMkLst>
          <pc:docMk/>
          <pc:sldMk cId="0" sldId="256"/>
        </pc:sldMkLst>
        <pc:spChg chg="mod">
          <ac:chgData name="巧盈 張" userId="6478b52000ba1469" providerId="LiveId" clId="{4447422C-DFD5-4462-9942-E24624B370B0}" dt="2020-07-30T06:02:50.258" v="81" actId="207"/>
          <ac:spMkLst>
            <pc:docMk/>
            <pc:sldMk cId="0" sldId="256"/>
            <ac:spMk id="8" creationId="{00000000-0000-0000-0000-000000000000}"/>
          </ac:spMkLst>
        </pc:spChg>
        <pc:picChg chg="add mod ord">
          <ac:chgData name="巧盈 張" userId="6478b52000ba1469" providerId="LiveId" clId="{4447422C-DFD5-4462-9942-E24624B370B0}" dt="2020-07-30T06:02:14.619" v="73" actId="167"/>
          <ac:picMkLst>
            <pc:docMk/>
            <pc:sldMk cId="0" sldId="256"/>
            <ac:picMk id="3" creationId="{ED764711-1076-49BF-8F05-ED71932E40D1}"/>
          </ac:picMkLst>
        </pc:picChg>
        <pc:picChg chg="del mod">
          <ac:chgData name="巧盈 張" userId="6478b52000ba1469" providerId="LiveId" clId="{4447422C-DFD5-4462-9942-E24624B370B0}" dt="2020-07-30T06:00:30.542" v="57" actId="21"/>
          <ac:picMkLst>
            <pc:docMk/>
            <pc:sldMk cId="0" sldId="256"/>
            <ac:picMk id="5" creationId="{F7EEC21E-949C-417F-8E1D-D566D27D3022}"/>
          </ac:picMkLst>
        </pc:picChg>
        <pc:picChg chg="mod">
          <ac:chgData name="巧盈 張" userId="6478b52000ba1469" providerId="LiveId" clId="{4447422C-DFD5-4462-9942-E24624B370B0}" dt="2020-07-30T06:02:24.145" v="76" actId="1076"/>
          <ac:picMkLst>
            <pc:docMk/>
            <pc:sldMk cId="0" sldId="256"/>
            <ac:picMk id="9" creationId="{00000000-0000-0000-0000-000000000000}"/>
          </ac:picMkLst>
        </pc:picChg>
        <pc:picChg chg="mod">
          <ac:chgData name="巧盈 張" userId="6478b52000ba1469" providerId="LiveId" clId="{4447422C-DFD5-4462-9942-E24624B370B0}" dt="2020-07-30T06:02:17.737" v="74" actId="1076"/>
          <ac:picMkLst>
            <pc:docMk/>
            <pc:sldMk cId="0" sldId="256"/>
            <ac:picMk id="10" creationId="{00000000-0000-0000-0000-000000000000}"/>
          </ac:picMkLst>
        </pc:picChg>
        <pc:picChg chg="mod">
          <ac:chgData name="巧盈 張" userId="6478b52000ba1469" providerId="LiveId" clId="{4447422C-DFD5-4462-9942-E24624B370B0}" dt="2020-07-30T06:02:21.817" v="75" actId="1076"/>
          <ac:picMkLst>
            <pc:docMk/>
            <pc:sldMk cId="0" sldId="256"/>
            <ac:picMk id="11" creationId="{00000000-0000-0000-0000-000000000000}"/>
          </ac:picMkLst>
        </pc:picChg>
      </pc:sldChg>
      <pc:sldChg chg="modSp mod">
        <pc:chgData name="巧盈 張" userId="6478b52000ba1469" providerId="LiveId" clId="{4447422C-DFD5-4462-9942-E24624B370B0}" dt="2020-07-30T06:03:12.361" v="86" actId="1076"/>
        <pc:sldMkLst>
          <pc:docMk/>
          <pc:sldMk cId="0" sldId="257"/>
        </pc:sldMkLst>
        <pc:spChg chg="mod">
          <ac:chgData name="巧盈 張" userId="6478b52000ba1469" providerId="LiveId" clId="{4447422C-DFD5-4462-9942-E24624B370B0}" dt="2020-07-30T06:03:07.727" v="84" actId="1076"/>
          <ac:spMkLst>
            <pc:docMk/>
            <pc:sldMk cId="0" sldId="257"/>
            <ac:spMk id="24" creationId="{00000000-0000-0000-0000-000000000000}"/>
          </ac:spMkLst>
        </pc:spChg>
        <pc:spChg chg="mod">
          <ac:chgData name="巧盈 張" userId="6478b52000ba1469" providerId="LiveId" clId="{4447422C-DFD5-4462-9942-E24624B370B0}" dt="2020-07-30T06:03:07.727" v="84" actId="1076"/>
          <ac:spMkLst>
            <pc:docMk/>
            <pc:sldMk cId="0" sldId="257"/>
            <ac:spMk id="25" creationId="{00000000-0000-0000-0000-000000000000}"/>
          </ac:spMkLst>
        </pc:spChg>
        <pc:spChg chg="mod">
          <ac:chgData name="巧盈 張" userId="6478b52000ba1469" providerId="LiveId" clId="{4447422C-DFD5-4462-9942-E24624B370B0}" dt="2020-07-30T06:03:10.096" v="85" actId="1076"/>
          <ac:spMkLst>
            <pc:docMk/>
            <pc:sldMk cId="0" sldId="257"/>
            <ac:spMk id="59" creationId="{00000000-0000-0000-0000-000000000000}"/>
          </ac:spMkLst>
        </pc:spChg>
        <pc:spChg chg="mod">
          <ac:chgData name="巧盈 張" userId="6478b52000ba1469" providerId="LiveId" clId="{4447422C-DFD5-4462-9942-E24624B370B0}" dt="2020-07-30T06:03:12.361" v="86" actId="1076"/>
          <ac:spMkLst>
            <pc:docMk/>
            <pc:sldMk cId="0" sldId="257"/>
            <ac:spMk id="60" creationId="{00000000-0000-0000-0000-000000000000}"/>
          </ac:spMkLst>
        </pc:spChg>
        <pc:grpChg chg="mod">
          <ac:chgData name="巧盈 張" userId="6478b52000ba1469" providerId="LiveId" clId="{4447422C-DFD5-4462-9942-E24624B370B0}" dt="2020-07-30T06:03:07.727" v="84" actId="1076"/>
          <ac:grpSpMkLst>
            <pc:docMk/>
            <pc:sldMk cId="0" sldId="257"/>
            <ac:grpSpMk id="2" creationId="{00000000-0000-0000-0000-000000000000}"/>
          </ac:grpSpMkLst>
        </pc:grpChg>
        <pc:picChg chg="mod">
          <ac:chgData name="巧盈 張" userId="6478b52000ba1469" providerId="LiveId" clId="{4447422C-DFD5-4462-9942-E24624B370B0}" dt="2020-07-30T06:03:04.033" v="83" actId="1076"/>
          <ac:picMkLst>
            <pc:docMk/>
            <pc:sldMk cId="0" sldId="257"/>
            <ac:picMk id="10" creationId="{3A924339-7D76-4F57-8853-8F88A1F992DB}"/>
          </ac:picMkLst>
        </pc:picChg>
      </pc:sldChg>
      <pc:sldChg chg="addSp modSp mod modAnim">
        <pc:chgData name="巧盈 張" userId="6478b52000ba1469" providerId="LiveId" clId="{4447422C-DFD5-4462-9942-E24624B370B0}" dt="2020-07-30T05:56:27.988" v="13"/>
        <pc:sldMkLst>
          <pc:docMk/>
          <pc:sldMk cId="0" sldId="265"/>
        </pc:sldMkLst>
        <pc:picChg chg="add mod">
          <ac:chgData name="巧盈 張" userId="6478b52000ba1469" providerId="LiveId" clId="{4447422C-DFD5-4462-9942-E24624B370B0}" dt="2020-07-30T05:55:18.905" v="7" actId="1076"/>
          <ac:picMkLst>
            <pc:docMk/>
            <pc:sldMk cId="0" sldId="265"/>
            <ac:picMk id="3" creationId="{8DA71817-11DD-4DCC-9B86-24897038FD7E}"/>
          </ac:picMkLst>
        </pc:picChg>
      </pc:sldChg>
      <pc:sldChg chg="addSp modSp mod">
        <pc:chgData name="巧盈 張" userId="6478b52000ba1469" providerId="LiveId" clId="{4447422C-DFD5-4462-9942-E24624B370B0}" dt="2020-07-30T06:01:02.890" v="68" actId="1076"/>
        <pc:sldMkLst>
          <pc:docMk/>
          <pc:sldMk cId="4207150342" sldId="285"/>
        </pc:sldMkLst>
        <pc:spChg chg="mod">
          <ac:chgData name="巧盈 張" userId="6478b52000ba1469" providerId="LiveId" clId="{4447422C-DFD5-4462-9942-E24624B370B0}" dt="2020-07-30T06:00:56.633" v="65" actId="1076"/>
          <ac:spMkLst>
            <pc:docMk/>
            <pc:sldMk cId="4207150342" sldId="285"/>
            <ac:spMk id="3" creationId="{14F540E4-0F50-48CB-ADB1-4D27F11CECA4}"/>
          </ac:spMkLst>
        </pc:spChg>
        <pc:spChg chg="mod">
          <ac:chgData name="巧盈 張" userId="6478b52000ba1469" providerId="LiveId" clId="{4447422C-DFD5-4462-9942-E24624B370B0}" dt="2020-07-30T06:01:00.865" v="67" actId="1076"/>
          <ac:spMkLst>
            <pc:docMk/>
            <pc:sldMk cId="4207150342" sldId="285"/>
            <ac:spMk id="4" creationId="{6C5BBB24-4D44-415F-BA07-A7920BCCD04C}"/>
          </ac:spMkLst>
        </pc:spChg>
        <pc:spChg chg="mod">
          <ac:chgData name="巧盈 張" userId="6478b52000ba1469" providerId="LiveId" clId="{4447422C-DFD5-4462-9942-E24624B370B0}" dt="2020-07-30T06:01:02.890" v="68" actId="1076"/>
          <ac:spMkLst>
            <pc:docMk/>
            <pc:sldMk cId="4207150342" sldId="285"/>
            <ac:spMk id="5" creationId="{53C3E766-499E-471F-B3F1-A5D3F2DF2E79}"/>
          </ac:spMkLst>
        </pc:spChg>
        <pc:picChg chg="add mod ord">
          <ac:chgData name="巧盈 張" userId="6478b52000ba1469" providerId="LiveId" clId="{4447422C-DFD5-4462-9942-E24624B370B0}" dt="2020-07-30T06:00:52.601" v="64" actId="1076"/>
          <ac:picMkLst>
            <pc:docMk/>
            <pc:sldMk cId="4207150342" sldId="285"/>
            <ac:picMk id="8" creationId="{599F13DF-0BC2-4E67-A81E-12A8B2DF188C}"/>
          </ac:picMkLst>
        </pc:picChg>
        <pc:picChg chg="mod">
          <ac:chgData name="巧盈 張" userId="6478b52000ba1469" providerId="LiveId" clId="{4447422C-DFD5-4462-9942-E24624B370B0}" dt="2020-07-30T06:00:58.888" v="66" actId="1076"/>
          <ac:picMkLst>
            <pc:docMk/>
            <pc:sldMk cId="4207150342" sldId="285"/>
            <ac:picMk id="14" creationId="{8D290367-B11B-4D2C-BA39-17B75FB62C30}"/>
          </ac:picMkLst>
        </pc:picChg>
      </pc:sldChg>
      <pc:sldChg chg="addSp delSp modSp mod">
        <pc:chgData name="巧盈 張" userId="6478b52000ba1469" providerId="LiveId" clId="{4447422C-DFD5-4462-9942-E24624B370B0}" dt="2020-07-30T05:59:57.626" v="55" actId="14100"/>
        <pc:sldMkLst>
          <pc:docMk/>
          <pc:sldMk cId="1690372782" sldId="286"/>
        </pc:sldMkLst>
        <pc:spChg chg="add mod">
          <ac:chgData name="巧盈 張" userId="6478b52000ba1469" providerId="LiveId" clId="{4447422C-DFD5-4462-9942-E24624B370B0}" dt="2020-07-30T05:59:47.893" v="50"/>
          <ac:spMkLst>
            <pc:docMk/>
            <pc:sldMk cId="1690372782" sldId="286"/>
            <ac:spMk id="5" creationId="{EA894FEF-3EA5-49C1-9412-49D3909E10BD}"/>
          </ac:spMkLst>
        </pc:spChg>
        <pc:picChg chg="mod">
          <ac:chgData name="巧盈 張" userId="6478b52000ba1469" providerId="LiveId" clId="{4447422C-DFD5-4462-9942-E24624B370B0}" dt="2020-07-30T05:59:57.626" v="55" actId="14100"/>
          <ac:picMkLst>
            <pc:docMk/>
            <pc:sldMk cId="1690372782" sldId="286"/>
            <ac:picMk id="2" creationId="{EE9D45A6-3974-4AB5-B24D-25A1695A5BF4}"/>
          </ac:picMkLst>
        </pc:picChg>
        <pc:picChg chg="mod">
          <ac:chgData name="巧盈 張" userId="6478b52000ba1469" providerId="LiveId" clId="{4447422C-DFD5-4462-9942-E24624B370B0}" dt="2020-07-30T05:59:52.665" v="53" actId="1076"/>
          <ac:picMkLst>
            <pc:docMk/>
            <pc:sldMk cId="1690372782" sldId="286"/>
            <ac:picMk id="6" creationId="{1649775F-73CF-461B-AE59-6AB92029CE98}"/>
          </ac:picMkLst>
        </pc:picChg>
        <pc:picChg chg="del">
          <ac:chgData name="巧盈 張" userId="6478b52000ba1469" providerId="LiveId" clId="{4447422C-DFD5-4462-9942-E24624B370B0}" dt="2020-07-30T05:59:26.172" v="45" actId="478"/>
          <ac:picMkLst>
            <pc:docMk/>
            <pc:sldMk cId="1690372782" sldId="286"/>
            <ac:picMk id="8" creationId="{AC2FD378-8D8D-40E6-AE13-6AAD24430B35}"/>
          </ac:picMkLst>
        </pc:picChg>
      </pc:sldChg>
      <pc:sldChg chg="addSp modSp mod">
        <pc:chgData name="巧盈 張" userId="6478b52000ba1469" providerId="LiveId" clId="{4447422C-DFD5-4462-9942-E24624B370B0}" dt="2020-07-30T05:57:20.672" v="24" actId="14100"/>
        <pc:sldMkLst>
          <pc:docMk/>
          <pc:sldMk cId="347027731" sldId="287"/>
        </pc:sldMkLst>
        <pc:spChg chg="mod">
          <ac:chgData name="巧盈 張" userId="6478b52000ba1469" providerId="LiveId" clId="{4447422C-DFD5-4462-9942-E24624B370B0}" dt="2020-07-30T05:57:17.394" v="22" actId="1076"/>
          <ac:spMkLst>
            <pc:docMk/>
            <pc:sldMk cId="347027731" sldId="287"/>
            <ac:spMk id="2" creationId="{BF81A7E9-C861-42A2-B013-728907B774BA}"/>
          </ac:spMkLst>
        </pc:spChg>
        <pc:picChg chg="mod">
          <ac:chgData name="巧盈 張" userId="6478b52000ba1469" providerId="LiveId" clId="{4447422C-DFD5-4462-9942-E24624B370B0}" dt="2020-07-30T05:57:07.584" v="21" actId="14100"/>
          <ac:picMkLst>
            <pc:docMk/>
            <pc:sldMk cId="347027731" sldId="287"/>
            <ac:picMk id="3" creationId="{FE69445C-23E4-4D1A-96C7-65698C16787C}"/>
          </ac:picMkLst>
        </pc:picChg>
        <pc:picChg chg="add mod modCrop">
          <ac:chgData name="巧盈 張" userId="6478b52000ba1469" providerId="LiveId" clId="{4447422C-DFD5-4462-9942-E24624B370B0}" dt="2020-07-30T05:57:20.672" v="24" actId="14100"/>
          <ac:picMkLst>
            <pc:docMk/>
            <pc:sldMk cId="347027731" sldId="287"/>
            <ac:picMk id="6" creationId="{981CB7A8-8CCC-49CC-87DB-3C118D855F51}"/>
          </ac:picMkLst>
        </pc:picChg>
      </pc:sldChg>
      <pc:sldChg chg="addSp modSp mod">
        <pc:chgData name="巧盈 張" userId="6478b52000ba1469" providerId="LiveId" clId="{4447422C-DFD5-4462-9942-E24624B370B0}" dt="2020-07-30T05:59:18.217" v="44" actId="1076"/>
        <pc:sldMkLst>
          <pc:docMk/>
          <pc:sldMk cId="2525571489" sldId="288"/>
        </pc:sldMkLst>
        <pc:spChg chg="mod">
          <ac:chgData name="巧盈 張" userId="6478b52000ba1469" providerId="LiveId" clId="{4447422C-DFD5-4462-9942-E24624B370B0}" dt="2020-07-30T05:58:55.106" v="38" actId="1076"/>
          <ac:spMkLst>
            <pc:docMk/>
            <pc:sldMk cId="2525571489" sldId="288"/>
            <ac:spMk id="2" creationId="{82CE79C3-010B-4B62-B325-6D8DF8E09C08}"/>
          </ac:spMkLst>
        </pc:spChg>
        <pc:spChg chg="mod">
          <ac:chgData name="巧盈 張" userId="6478b52000ba1469" providerId="LiveId" clId="{4447422C-DFD5-4462-9942-E24624B370B0}" dt="2020-07-30T05:59:15.289" v="43" actId="1076"/>
          <ac:spMkLst>
            <pc:docMk/>
            <pc:sldMk cId="2525571489" sldId="288"/>
            <ac:spMk id="3" creationId="{5F6D771B-3B54-4C9D-B9CD-9B7BAEA32DF3}"/>
          </ac:spMkLst>
        </pc:spChg>
        <pc:grpChg chg="mod">
          <ac:chgData name="巧盈 張" userId="6478b52000ba1469" providerId="LiveId" clId="{4447422C-DFD5-4462-9942-E24624B370B0}" dt="2020-07-30T05:59:18.217" v="44" actId="1076"/>
          <ac:grpSpMkLst>
            <pc:docMk/>
            <pc:sldMk cId="2525571489" sldId="288"/>
            <ac:grpSpMk id="4" creationId="{46EABD55-5195-4991-A0A9-C317C9953C11}"/>
          </ac:grpSpMkLst>
        </pc:grpChg>
        <pc:picChg chg="mod">
          <ac:chgData name="巧盈 張" userId="6478b52000ba1469" providerId="LiveId" clId="{4447422C-DFD5-4462-9942-E24624B370B0}" dt="2020-07-30T05:58:51.745" v="37" actId="14100"/>
          <ac:picMkLst>
            <pc:docMk/>
            <pc:sldMk cId="2525571489" sldId="288"/>
            <ac:picMk id="7" creationId="{71B2769D-99EA-4529-8835-A8B260ABB5BD}"/>
          </ac:picMkLst>
        </pc:picChg>
        <pc:picChg chg="add mod ord modCrop">
          <ac:chgData name="巧盈 張" userId="6478b52000ba1469" providerId="LiveId" clId="{4447422C-DFD5-4462-9942-E24624B370B0}" dt="2020-07-30T05:59:05.193" v="41" actId="1076"/>
          <ac:picMkLst>
            <pc:docMk/>
            <pc:sldMk cId="2525571489" sldId="288"/>
            <ac:picMk id="9" creationId="{BE9E0E84-71DB-485A-87EF-E53780B4CC4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2020/7/30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53253-71ED-4A1F-A281-1F4315F92E7B}" type="datetimeFigureOut">
              <a:rPr lang="zh-CN" altLang="en-US" smtClean="0"/>
              <a:t>2020/7/30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1BAEA-D697-4434-A57E-CCE232DBA5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527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835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BAEA-D697-4434-A57E-CCE232DBA52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C767-1591-4970-82FE-743B8F5305BF}" type="datetimeFigureOut">
              <a:rPr lang="zh-CN" altLang="en-US" smtClean="0"/>
              <a:t>2020/7/30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C2B9-7932-485B-B9AA-938C313D9D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C767-1591-4970-82FE-743B8F5305BF}" type="datetimeFigureOut">
              <a:rPr lang="zh-CN" altLang="en-US" smtClean="0"/>
              <a:t>2020/7/30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C2B9-7932-485B-B9AA-938C313D9D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C767-1591-4970-82FE-743B8F5305BF}" type="datetimeFigureOut">
              <a:rPr lang="zh-CN" altLang="en-US" smtClean="0"/>
              <a:t>2020/7/30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C2B9-7932-485B-B9AA-938C313D9D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061" y="4541520"/>
            <a:ext cx="13553271" cy="3063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rgbClr val="934403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061" y="4541520"/>
            <a:ext cx="13553271" cy="3063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rgbClr val="934403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061" y="4541520"/>
            <a:ext cx="13553271" cy="30632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7379" y="141816"/>
            <a:ext cx="1184751" cy="965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 userDrawn="1"/>
        </p:nvSpPr>
        <p:spPr>
          <a:xfrm>
            <a:off x="603893" y="957044"/>
            <a:ext cx="553998" cy="25249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solidFill>
          <a:srgbClr val="934403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6A2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061" y="4541520"/>
            <a:ext cx="13553271" cy="30632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7379" y="141816"/>
            <a:ext cx="1184751" cy="965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 userDrawn="1"/>
        </p:nvSpPr>
        <p:spPr>
          <a:xfrm>
            <a:off x="603893" y="957044"/>
            <a:ext cx="553998" cy="25249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C767-1591-4970-82FE-743B8F5305BF}" type="datetimeFigureOut">
              <a:rPr lang="zh-CN" altLang="en-US" smtClean="0"/>
              <a:t>2020/7/30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C2B9-7932-485B-B9AA-938C313D9D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C767-1591-4970-82FE-743B8F5305BF}" type="datetimeFigureOut">
              <a:rPr lang="zh-CN" altLang="en-US" smtClean="0"/>
              <a:t>2020/7/30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C2B9-7932-485B-B9AA-938C313D9D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C767-1591-4970-82FE-743B8F5305BF}" type="datetimeFigureOut">
              <a:rPr lang="zh-CN" altLang="en-US" smtClean="0"/>
              <a:t>2020/7/30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C2B9-7932-485B-B9AA-938C313D9D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488513" y="3998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C767-1591-4970-82FE-743B8F5305BF}" type="datetimeFigureOut">
              <a:rPr lang="zh-CN" altLang="en-US" smtClean="0"/>
              <a:t>2020/7/30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C2B9-7932-485B-B9AA-938C313D9D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C767-1591-4970-82FE-743B8F5305BF}" type="datetimeFigureOut">
              <a:rPr lang="zh-CN" altLang="en-US" smtClean="0"/>
              <a:t>2020/7/30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C2B9-7932-485B-B9AA-938C313D9D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C767-1591-4970-82FE-743B8F5305BF}" type="datetimeFigureOut">
              <a:rPr lang="zh-CN" altLang="en-US" smtClean="0"/>
              <a:t>2020/7/30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C2B9-7932-485B-B9AA-938C313D9D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C767-1591-4970-82FE-743B8F5305BF}" type="datetimeFigureOut">
              <a:rPr lang="zh-CN" altLang="en-US" smtClean="0"/>
              <a:t>2020/7/30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C2B9-7932-485B-B9AA-938C313D9D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C767-1591-4970-82FE-743B8F5305BF}" type="datetimeFigureOut">
              <a:rPr lang="zh-CN" altLang="en-US" smtClean="0"/>
              <a:t>2020/7/30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C2B9-7932-485B-B9AA-938C313D9D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BC767-1591-4970-82FE-743B8F5305BF}" type="datetimeFigureOut">
              <a:rPr lang="zh-CN" altLang="en-US" smtClean="0"/>
              <a:t>2020/7/30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AC2B9-7932-485B-B9AA-938C313D9D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jpeg"/><Relationship Id="rId5" Type="http://schemas.openxmlformats.org/officeDocument/2006/relationships/image" Target="../media/image29.emf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emf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8.jpe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4403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室外, 草, 樹, 直立的 的圖片&#10;&#10;自動產生的描述">
            <a:extLst>
              <a:ext uri="{FF2B5EF4-FFF2-40B4-BE49-F238E27FC236}">
                <a16:creationId xmlns:a16="http://schemas.microsoft.com/office/drawing/2014/main" id="{ED764711-1076-49BF-8F05-ED71932E4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2799" y="-3043143"/>
            <a:ext cx="3446401" cy="121919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800" y="925669"/>
            <a:ext cx="1184751" cy="965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lum bright="-20000" contrast="-20000"/>
          </a:blip>
          <a:stretch>
            <a:fillRect/>
          </a:stretch>
        </p:blipFill>
        <p:spPr>
          <a:xfrm>
            <a:off x="3341671" y="274010"/>
            <a:ext cx="5367013" cy="592454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lum bright="-20000" contrast="-20000"/>
          </a:blip>
          <a:stretch>
            <a:fillRect/>
          </a:stretch>
        </p:blipFill>
        <p:spPr>
          <a:xfrm>
            <a:off x="4124980" y="1220309"/>
            <a:ext cx="3800393" cy="344640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24980" y="2185509"/>
            <a:ext cx="375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590002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心之器</a:t>
            </a:r>
            <a:r>
              <a:rPr lang="zh-CN" altLang="en-US" sz="4000" b="1" dirty="0">
                <a:solidFill>
                  <a:srgbClr val="590002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咖啡</a:t>
            </a:r>
            <a:r>
              <a:rPr lang="zh-TW" altLang="en-US" sz="4000" b="1" dirty="0">
                <a:solidFill>
                  <a:srgbClr val="590002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莊園</a:t>
            </a:r>
            <a:endParaRPr lang="en-US" altLang="zh-TW" sz="4000" b="1" dirty="0">
              <a:solidFill>
                <a:srgbClr val="590002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  <a:p>
            <a:pPr algn="ctr"/>
            <a:endParaRPr lang="en-US" altLang="zh-CN" sz="4000" b="1" dirty="0">
              <a:solidFill>
                <a:srgbClr val="590002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  <a:p>
            <a:pPr algn="ctr"/>
            <a:r>
              <a:rPr lang="zh-TW" altLang="en-US" sz="4000" b="1" dirty="0">
                <a:solidFill>
                  <a:srgbClr val="590002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張進昌</a:t>
            </a:r>
            <a:endParaRPr lang="zh-CN" altLang="en-US" sz="4000" b="1" dirty="0">
              <a:solidFill>
                <a:srgbClr val="590002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食物, 桌, 杯子, 盤 的圖片&#10;&#10;自動產生的描述">
            <a:extLst>
              <a:ext uri="{FF2B5EF4-FFF2-40B4-BE49-F238E27FC236}">
                <a16:creationId xmlns:a16="http://schemas.microsoft.com/office/drawing/2014/main" id="{EE9D45A6-3974-4AB5-B24D-25A1695A5B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71" y="512477"/>
            <a:ext cx="4055541" cy="5406168"/>
          </a:xfrm>
          <a:prstGeom prst="rect">
            <a:avLst/>
          </a:prstGeom>
        </p:spPr>
      </p:pic>
      <p:pic>
        <p:nvPicPr>
          <p:cNvPr id="6" name="圖片 5" descr="一張含有 個人, 室內, 食物, 廚房 的圖片&#10;&#10;自動產生的描述">
            <a:extLst>
              <a:ext uri="{FF2B5EF4-FFF2-40B4-BE49-F238E27FC236}">
                <a16:creationId xmlns:a16="http://schemas.microsoft.com/office/drawing/2014/main" id="{1649775F-73CF-461B-AE59-6AB92029CE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59" y="494597"/>
            <a:ext cx="4055541" cy="540982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A894FEF-3EA5-49C1-9412-49D3909E10BD}"/>
              </a:ext>
            </a:extLst>
          </p:cNvPr>
          <p:cNvSpPr txBox="1"/>
          <p:nvPr/>
        </p:nvSpPr>
        <p:spPr>
          <a:xfrm>
            <a:off x="453666" y="1099948"/>
            <a:ext cx="793506" cy="2800767"/>
          </a:xfrm>
          <a:prstGeom prst="rect">
            <a:avLst/>
          </a:prstGeom>
          <a:solidFill>
            <a:srgbClr val="D5C0A9"/>
          </a:solidFill>
          <a:ln>
            <a:solidFill>
              <a:srgbClr val="6A2D1C"/>
            </a:solidFill>
          </a:ln>
        </p:spPr>
        <p:txBody>
          <a:bodyPr wrap="square" rtlCol="0">
            <a:spAutoFit/>
          </a:bodyPr>
          <a:lstStyle/>
          <a:p>
            <a:endParaRPr lang="en-US" altLang="zh-TW" sz="4400" dirty="0"/>
          </a:p>
          <a:p>
            <a:r>
              <a:rPr lang="zh-TW" altLang="en-US" sz="4400" dirty="0"/>
              <a:t>烘焙</a:t>
            </a:r>
            <a:endParaRPr lang="en-US" altLang="zh-TW" sz="4400" dirty="0"/>
          </a:p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69037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>
            <a:extLst>
              <a:ext uri="{FF2B5EF4-FFF2-40B4-BE49-F238E27FC236}">
                <a16:creationId xmlns:a16="http://schemas.microsoft.com/office/drawing/2014/main" id="{7241AFDD-453C-4399-AE25-96BE85F9C7E4}"/>
              </a:ext>
            </a:extLst>
          </p:cNvPr>
          <p:cNvSpPr txBox="1"/>
          <p:nvPr/>
        </p:nvSpPr>
        <p:spPr>
          <a:xfrm>
            <a:off x="453666" y="1099948"/>
            <a:ext cx="793506" cy="2800767"/>
          </a:xfrm>
          <a:prstGeom prst="rect">
            <a:avLst/>
          </a:prstGeom>
          <a:solidFill>
            <a:srgbClr val="D5C0A9"/>
          </a:solidFill>
          <a:ln>
            <a:solidFill>
              <a:srgbClr val="6A2D1C"/>
            </a:solidFill>
          </a:ln>
        </p:spPr>
        <p:txBody>
          <a:bodyPr wrap="square" rtlCol="0">
            <a:spAutoFit/>
          </a:bodyPr>
          <a:lstStyle/>
          <a:p>
            <a:endParaRPr lang="en-US" altLang="zh-TW" sz="4400" dirty="0"/>
          </a:p>
          <a:p>
            <a:r>
              <a:rPr lang="zh-TW" altLang="en-US" sz="4400" dirty="0"/>
              <a:t>烘焙</a:t>
            </a:r>
            <a:endParaRPr lang="en-US" altLang="zh-TW" sz="4400" dirty="0"/>
          </a:p>
          <a:p>
            <a:endParaRPr lang="zh-TW" altLang="en-US" sz="4400" dirty="0"/>
          </a:p>
        </p:txBody>
      </p:sp>
      <p:grpSp>
        <p:nvGrpSpPr>
          <p:cNvPr id="15" name="组合 1">
            <a:extLst>
              <a:ext uri="{FF2B5EF4-FFF2-40B4-BE49-F238E27FC236}">
                <a16:creationId xmlns:a16="http://schemas.microsoft.com/office/drawing/2014/main" id="{ADEDD596-0CDD-4FB1-8F41-871B752B5D29}"/>
              </a:ext>
            </a:extLst>
          </p:cNvPr>
          <p:cNvGrpSpPr/>
          <p:nvPr/>
        </p:nvGrpSpPr>
        <p:grpSpPr>
          <a:xfrm>
            <a:off x="1913180" y="361996"/>
            <a:ext cx="1000125" cy="1014413"/>
            <a:chOff x="2733675" y="1933575"/>
            <a:chExt cx="1000125" cy="1014413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41CA78B7-1842-4988-A500-96677FDBB297}"/>
                </a:ext>
              </a:extLst>
            </p:cNvPr>
            <p:cNvSpPr/>
            <p:nvPr/>
          </p:nvSpPr>
          <p:spPr bwMode="auto">
            <a:xfrm>
              <a:off x="2733675" y="1933575"/>
              <a:ext cx="1000125" cy="1014413"/>
            </a:xfrm>
            <a:custGeom>
              <a:avLst/>
              <a:gdLst>
                <a:gd name="T0" fmla="*/ 259 w 266"/>
                <a:gd name="T1" fmla="*/ 227 h 269"/>
                <a:gd name="T2" fmla="*/ 256 w 266"/>
                <a:gd name="T3" fmla="*/ 200 h 269"/>
                <a:gd name="T4" fmla="*/ 247 w 266"/>
                <a:gd name="T5" fmla="*/ 193 h 269"/>
                <a:gd name="T6" fmla="*/ 239 w 266"/>
                <a:gd name="T7" fmla="*/ 189 h 269"/>
                <a:gd name="T8" fmla="*/ 238 w 266"/>
                <a:gd name="T9" fmla="*/ 79 h 269"/>
                <a:gd name="T10" fmla="*/ 79 w 266"/>
                <a:gd name="T11" fmla="*/ 31 h 269"/>
                <a:gd name="T12" fmla="*/ 31 w 266"/>
                <a:gd name="T13" fmla="*/ 190 h 269"/>
                <a:gd name="T14" fmla="*/ 190 w 266"/>
                <a:gd name="T15" fmla="*/ 238 h 269"/>
                <a:gd name="T16" fmla="*/ 218 w 266"/>
                <a:gd name="T17" fmla="*/ 217 h 269"/>
                <a:gd name="T18" fmla="*/ 223 w 266"/>
                <a:gd name="T19" fmla="*/ 223 h 269"/>
                <a:gd name="T20" fmla="*/ 232 w 266"/>
                <a:gd name="T21" fmla="*/ 230 h 269"/>
                <a:gd name="T22" fmla="*/ 259 w 266"/>
                <a:gd name="T23" fmla="*/ 22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9">
                  <a:moveTo>
                    <a:pt x="259" y="227"/>
                  </a:moveTo>
                  <a:cubicBezTo>
                    <a:pt x="266" y="219"/>
                    <a:pt x="264" y="207"/>
                    <a:pt x="256" y="200"/>
                  </a:cubicBezTo>
                  <a:cubicBezTo>
                    <a:pt x="247" y="193"/>
                    <a:pt x="247" y="193"/>
                    <a:pt x="247" y="193"/>
                  </a:cubicBezTo>
                  <a:cubicBezTo>
                    <a:pt x="245" y="191"/>
                    <a:pt x="242" y="190"/>
                    <a:pt x="239" y="189"/>
                  </a:cubicBezTo>
                  <a:cubicBezTo>
                    <a:pt x="256" y="156"/>
                    <a:pt x="257" y="115"/>
                    <a:pt x="238" y="79"/>
                  </a:cubicBezTo>
                  <a:cubicBezTo>
                    <a:pt x="207" y="22"/>
                    <a:pt x="136" y="0"/>
                    <a:pt x="79" y="31"/>
                  </a:cubicBezTo>
                  <a:cubicBezTo>
                    <a:pt x="22" y="62"/>
                    <a:pt x="0" y="133"/>
                    <a:pt x="31" y="190"/>
                  </a:cubicBezTo>
                  <a:cubicBezTo>
                    <a:pt x="62" y="247"/>
                    <a:pt x="133" y="269"/>
                    <a:pt x="190" y="238"/>
                  </a:cubicBezTo>
                  <a:cubicBezTo>
                    <a:pt x="201" y="232"/>
                    <a:pt x="210" y="225"/>
                    <a:pt x="218" y="217"/>
                  </a:cubicBezTo>
                  <a:cubicBezTo>
                    <a:pt x="220" y="219"/>
                    <a:pt x="221" y="221"/>
                    <a:pt x="223" y="223"/>
                  </a:cubicBezTo>
                  <a:cubicBezTo>
                    <a:pt x="232" y="230"/>
                    <a:pt x="232" y="230"/>
                    <a:pt x="232" y="230"/>
                  </a:cubicBezTo>
                  <a:cubicBezTo>
                    <a:pt x="241" y="236"/>
                    <a:pt x="253" y="235"/>
                    <a:pt x="259" y="227"/>
                  </a:cubicBez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A2FBB42-F1DF-4AEF-B897-88A73E086D3F}"/>
                </a:ext>
              </a:extLst>
            </p:cNvPr>
            <p:cNvSpPr/>
            <p:nvPr/>
          </p:nvSpPr>
          <p:spPr bwMode="auto">
            <a:xfrm>
              <a:off x="2851150" y="2051050"/>
              <a:ext cx="776288" cy="779463"/>
            </a:xfrm>
            <a:custGeom>
              <a:avLst/>
              <a:gdLst>
                <a:gd name="T0" fmla="*/ 146 w 207"/>
                <a:gd name="T1" fmla="*/ 184 h 207"/>
                <a:gd name="T2" fmla="*/ 23 w 207"/>
                <a:gd name="T3" fmla="*/ 147 h 207"/>
                <a:gd name="T4" fmla="*/ 60 w 207"/>
                <a:gd name="T5" fmla="*/ 24 h 207"/>
                <a:gd name="T6" fmla="*/ 183 w 207"/>
                <a:gd name="T7" fmla="*/ 61 h 207"/>
                <a:gd name="T8" fmla="*/ 146 w 207"/>
                <a:gd name="T9" fmla="*/ 18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146" y="184"/>
                  </a:moveTo>
                  <a:cubicBezTo>
                    <a:pt x="102" y="207"/>
                    <a:pt x="47" y="191"/>
                    <a:pt x="23" y="147"/>
                  </a:cubicBezTo>
                  <a:cubicBezTo>
                    <a:pt x="0" y="102"/>
                    <a:pt x="16" y="47"/>
                    <a:pt x="60" y="24"/>
                  </a:cubicBezTo>
                  <a:cubicBezTo>
                    <a:pt x="105" y="0"/>
                    <a:pt x="160" y="16"/>
                    <a:pt x="183" y="61"/>
                  </a:cubicBezTo>
                  <a:cubicBezTo>
                    <a:pt x="207" y="105"/>
                    <a:pt x="191" y="160"/>
                    <a:pt x="146" y="184"/>
                  </a:cubicBezTo>
                  <a:close/>
                </a:path>
              </a:pathLst>
            </a:custGeom>
            <a:solidFill>
              <a:srgbClr val="764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DCBA9508-3B97-407C-915E-B44B56E99D45}"/>
                </a:ext>
              </a:extLst>
            </p:cNvPr>
            <p:cNvSpPr/>
            <p:nvPr/>
          </p:nvSpPr>
          <p:spPr bwMode="auto">
            <a:xfrm>
              <a:off x="3398838" y="2287588"/>
              <a:ext cx="85725" cy="87313"/>
            </a:xfrm>
            <a:custGeom>
              <a:avLst/>
              <a:gdLst>
                <a:gd name="T0" fmla="*/ 16 w 23"/>
                <a:gd name="T1" fmla="*/ 20 h 23"/>
                <a:gd name="T2" fmla="*/ 3 w 23"/>
                <a:gd name="T3" fmla="*/ 16 h 23"/>
                <a:gd name="T4" fmla="*/ 7 w 23"/>
                <a:gd name="T5" fmla="*/ 3 h 23"/>
                <a:gd name="T6" fmla="*/ 20 w 23"/>
                <a:gd name="T7" fmla="*/ 7 h 23"/>
                <a:gd name="T8" fmla="*/ 16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0"/>
                  </a:moveTo>
                  <a:cubicBezTo>
                    <a:pt x="11" y="23"/>
                    <a:pt x="5" y="21"/>
                    <a:pt x="3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1" y="0"/>
                    <a:pt x="17" y="2"/>
                    <a:pt x="20" y="7"/>
                  </a:cubicBezTo>
                  <a:cubicBezTo>
                    <a:pt x="23" y="12"/>
                    <a:pt x="21" y="18"/>
                    <a:pt x="16" y="20"/>
                  </a:cubicBezTo>
                  <a:close/>
                </a:path>
              </a:pathLst>
            </a:custGeom>
            <a:solidFill>
              <a:srgbClr val="603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86688A1D-D42F-4348-96DF-1CBAF5071383}"/>
                </a:ext>
              </a:extLst>
            </p:cNvPr>
            <p:cNvSpPr/>
            <p:nvPr/>
          </p:nvSpPr>
          <p:spPr bwMode="auto">
            <a:xfrm>
              <a:off x="3425825" y="2359025"/>
              <a:ext cx="127000" cy="125413"/>
            </a:xfrm>
            <a:custGeom>
              <a:avLst/>
              <a:gdLst>
                <a:gd name="T0" fmla="*/ 24 w 34"/>
                <a:gd name="T1" fmla="*/ 29 h 33"/>
                <a:gd name="T2" fmla="*/ 4 w 34"/>
                <a:gd name="T3" fmla="*/ 23 h 33"/>
                <a:gd name="T4" fmla="*/ 10 w 34"/>
                <a:gd name="T5" fmla="*/ 3 h 33"/>
                <a:gd name="T6" fmla="*/ 30 w 34"/>
                <a:gd name="T7" fmla="*/ 9 h 33"/>
                <a:gd name="T8" fmla="*/ 24 w 34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24" y="29"/>
                  </a:moveTo>
                  <a:cubicBezTo>
                    <a:pt x="17" y="33"/>
                    <a:pt x="8" y="30"/>
                    <a:pt x="4" y="23"/>
                  </a:cubicBezTo>
                  <a:cubicBezTo>
                    <a:pt x="0" y="16"/>
                    <a:pt x="3" y="7"/>
                    <a:pt x="10" y="3"/>
                  </a:cubicBezTo>
                  <a:cubicBezTo>
                    <a:pt x="17" y="0"/>
                    <a:pt x="26" y="2"/>
                    <a:pt x="30" y="9"/>
                  </a:cubicBezTo>
                  <a:cubicBezTo>
                    <a:pt x="34" y="16"/>
                    <a:pt x="31" y="25"/>
                    <a:pt x="24" y="29"/>
                  </a:cubicBezTo>
                  <a:close/>
                </a:path>
              </a:pathLst>
            </a:custGeom>
            <a:solidFill>
              <a:srgbClr val="603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1A644FB6-9FF4-4C3C-B55C-8C9715AAC844}"/>
                </a:ext>
              </a:extLst>
            </p:cNvPr>
            <p:cNvSpPr/>
            <p:nvPr/>
          </p:nvSpPr>
          <p:spPr bwMode="auto">
            <a:xfrm>
              <a:off x="3335338" y="2366963"/>
              <a:ext cx="85725" cy="82550"/>
            </a:xfrm>
            <a:custGeom>
              <a:avLst/>
              <a:gdLst>
                <a:gd name="T0" fmla="*/ 16 w 23"/>
                <a:gd name="T1" fmla="*/ 19 h 22"/>
                <a:gd name="T2" fmla="*/ 3 w 23"/>
                <a:gd name="T3" fmla="*/ 15 h 22"/>
                <a:gd name="T4" fmla="*/ 7 w 23"/>
                <a:gd name="T5" fmla="*/ 2 h 22"/>
                <a:gd name="T6" fmla="*/ 20 w 23"/>
                <a:gd name="T7" fmla="*/ 6 h 22"/>
                <a:gd name="T8" fmla="*/ 16 w 23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6" y="19"/>
                  </a:moveTo>
                  <a:cubicBezTo>
                    <a:pt x="11" y="22"/>
                    <a:pt x="5" y="20"/>
                    <a:pt x="3" y="15"/>
                  </a:cubicBezTo>
                  <a:cubicBezTo>
                    <a:pt x="0" y="11"/>
                    <a:pt x="2" y="5"/>
                    <a:pt x="7" y="2"/>
                  </a:cubicBezTo>
                  <a:cubicBezTo>
                    <a:pt x="12" y="0"/>
                    <a:pt x="18" y="1"/>
                    <a:pt x="20" y="6"/>
                  </a:cubicBezTo>
                  <a:cubicBezTo>
                    <a:pt x="23" y="11"/>
                    <a:pt x="21" y="17"/>
                    <a:pt x="16" y="19"/>
                  </a:cubicBezTo>
                  <a:close/>
                </a:path>
              </a:pathLst>
            </a:custGeom>
            <a:solidFill>
              <a:srgbClr val="603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B3AD220E-D6C2-4CC0-9CAC-64E82FB97401}"/>
                </a:ext>
              </a:extLst>
            </p:cNvPr>
            <p:cNvSpPr/>
            <p:nvPr/>
          </p:nvSpPr>
          <p:spPr bwMode="auto">
            <a:xfrm>
              <a:off x="2876550" y="2251075"/>
              <a:ext cx="668338" cy="579438"/>
            </a:xfrm>
            <a:custGeom>
              <a:avLst/>
              <a:gdLst>
                <a:gd name="T0" fmla="*/ 139 w 178"/>
                <a:gd name="T1" fmla="*/ 131 h 154"/>
                <a:gd name="T2" fmla="*/ 178 w 178"/>
                <a:gd name="T3" fmla="*/ 90 h 154"/>
                <a:gd name="T4" fmla="*/ 21 w 178"/>
                <a:gd name="T5" fmla="*/ 0 h 154"/>
                <a:gd name="T6" fmla="*/ 16 w 178"/>
                <a:gd name="T7" fmla="*/ 94 h 154"/>
                <a:gd name="T8" fmla="*/ 139 w 178"/>
                <a:gd name="T9" fmla="*/ 13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54">
                  <a:moveTo>
                    <a:pt x="139" y="131"/>
                  </a:moveTo>
                  <a:cubicBezTo>
                    <a:pt x="157" y="121"/>
                    <a:pt x="170" y="106"/>
                    <a:pt x="178" y="90"/>
                  </a:cubicBezTo>
                  <a:cubicBezTo>
                    <a:pt x="68" y="110"/>
                    <a:pt x="21" y="0"/>
                    <a:pt x="21" y="0"/>
                  </a:cubicBezTo>
                  <a:cubicBezTo>
                    <a:pt x="3" y="27"/>
                    <a:pt x="0" y="63"/>
                    <a:pt x="16" y="94"/>
                  </a:cubicBezTo>
                  <a:cubicBezTo>
                    <a:pt x="40" y="138"/>
                    <a:pt x="95" y="154"/>
                    <a:pt x="139" y="131"/>
                  </a:cubicBezTo>
                  <a:close/>
                </a:path>
              </a:pathLst>
            </a:custGeom>
            <a:solidFill>
              <a:srgbClr val="603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21A1B990-889D-470B-9C09-5AEA0FF7BA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3213" y="2043113"/>
              <a:ext cx="792163" cy="795338"/>
            </a:xfrm>
            <a:custGeom>
              <a:avLst/>
              <a:gdLst>
                <a:gd name="T0" fmla="*/ 24 w 211"/>
                <a:gd name="T1" fmla="*/ 149 h 211"/>
                <a:gd name="T2" fmla="*/ 61 w 211"/>
                <a:gd name="T3" fmla="*/ 24 h 211"/>
                <a:gd name="T4" fmla="*/ 187 w 211"/>
                <a:gd name="T5" fmla="*/ 62 h 211"/>
                <a:gd name="T6" fmla="*/ 149 w 211"/>
                <a:gd name="T7" fmla="*/ 187 h 211"/>
                <a:gd name="T8" fmla="*/ 24 w 211"/>
                <a:gd name="T9" fmla="*/ 149 h 211"/>
                <a:gd name="T10" fmla="*/ 184 w 211"/>
                <a:gd name="T11" fmla="*/ 63 h 211"/>
                <a:gd name="T12" fmla="*/ 63 w 211"/>
                <a:gd name="T13" fmla="*/ 27 h 211"/>
                <a:gd name="T14" fmla="*/ 27 w 211"/>
                <a:gd name="T15" fmla="*/ 148 h 211"/>
                <a:gd name="T16" fmla="*/ 148 w 211"/>
                <a:gd name="T17" fmla="*/ 184 h 211"/>
                <a:gd name="T18" fmla="*/ 184 w 211"/>
                <a:gd name="T19" fmla="*/ 6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11">
                  <a:moveTo>
                    <a:pt x="24" y="149"/>
                  </a:moveTo>
                  <a:cubicBezTo>
                    <a:pt x="0" y="104"/>
                    <a:pt x="16" y="48"/>
                    <a:pt x="61" y="24"/>
                  </a:cubicBezTo>
                  <a:cubicBezTo>
                    <a:pt x="107" y="0"/>
                    <a:pt x="163" y="17"/>
                    <a:pt x="187" y="62"/>
                  </a:cubicBezTo>
                  <a:cubicBezTo>
                    <a:pt x="211" y="107"/>
                    <a:pt x="194" y="163"/>
                    <a:pt x="149" y="187"/>
                  </a:cubicBezTo>
                  <a:cubicBezTo>
                    <a:pt x="104" y="211"/>
                    <a:pt x="48" y="194"/>
                    <a:pt x="24" y="149"/>
                  </a:cubicBezTo>
                  <a:close/>
                  <a:moveTo>
                    <a:pt x="184" y="63"/>
                  </a:moveTo>
                  <a:cubicBezTo>
                    <a:pt x="161" y="20"/>
                    <a:pt x="106" y="4"/>
                    <a:pt x="63" y="27"/>
                  </a:cubicBezTo>
                  <a:cubicBezTo>
                    <a:pt x="20" y="50"/>
                    <a:pt x="4" y="104"/>
                    <a:pt x="27" y="148"/>
                  </a:cubicBezTo>
                  <a:cubicBezTo>
                    <a:pt x="50" y="191"/>
                    <a:pt x="104" y="207"/>
                    <a:pt x="148" y="184"/>
                  </a:cubicBezTo>
                  <a:cubicBezTo>
                    <a:pt x="191" y="161"/>
                    <a:pt x="207" y="107"/>
                    <a:pt x="184" y="63"/>
                  </a:cubicBezTo>
                  <a:close/>
                </a:path>
              </a:pathLst>
            </a:custGeom>
            <a:solidFill>
              <a:srgbClr val="63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">
            <a:extLst>
              <a:ext uri="{FF2B5EF4-FFF2-40B4-BE49-F238E27FC236}">
                <a16:creationId xmlns:a16="http://schemas.microsoft.com/office/drawing/2014/main" id="{D5833619-F22A-4946-9474-124B31FE0276}"/>
              </a:ext>
            </a:extLst>
          </p:cNvPr>
          <p:cNvGrpSpPr/>
          <p:nvPr/>
        </p:nvGrpSpPr>
        <p:grpSpPr>
          <a:xfrm>
            <a:off x="350356" y="3441700"/>
            <a:ext cx="1000125" cy="1014413"/>
            <a:chOff x="2733675" y="3290888"/>
            <a:chExt cx="1000125" cy="1014413"/>
          </a:xfrm>
        </p:grpSpPr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0B09630C-D82D-4445-BE41-8C8D512190B0}"/>
                </a:ext>
              </a:extLst>
            </p:cNvPr>
            <p:cNvSpPr/>
            <p:nvPr/>
          </p:nvSpPr>
          <p:spPr bwMode="auto">
            <a:xfrm>
              <a:off x="2733675" y="3290888"/>
              <a:ext cx="1000125" cy="1014413"/>
            </a:xfrm>
            <a:custGeom>
              <a:avLst/>
              <a:gdLst>
                <a:gd name="T0" fmla="*/ 259 w 266"/>
                <a:gd name="T1" fmla="*/ 227 h 269"/>
                <a:gd name="T2" fmla="*/ 256 w 266"/>
                <a:gd name="T3" fmla="*/ 200 h 269"/>
                <a:gd name="T4" fmla="*/ 247 w 266"/>
                <a:gd name="T5" fmla="*/ 193 h 269"/>
                <a:gd name="T6" fmla="*/ 239 w 266"/>
                <a:gd name="T7" fmla="*/ 189 h 269"/>
                <a:gd name="T8" fmla="*/ 238 w 266"/>
                <a:gd name="T9" fmla="*/ 79 h 269"/>
                <a:gd name="T10" fmla="*/ 79 w 266"/>
                <a:gd name="T11" fmla="*/ 31 h 269"/>
                <a:gd name="T12" fmla="*/ 31 w 266"/>
                <a:gd name="T13" fmla="*/ 190 h 269"/>
                <a:gd name="T14" fmla="*/ 190 w 266"/>
                <a:gd name="T15" fmla="*/ 238 h 269"/>
                <a:gd name="T16" fmla="*/ 218 w 266"/>
                <a:gd name="T17" fmla="*/ 217 h 269"/>
                <a:gd name="T18" fmla="*/ 223 w 266"/>
                <a:gd name="T19" fmla="*/ 223 h 269"/>
                <a:gd name="T20" fmla="*/ 232 w 266"/>
                <a:gd name="T21" fmla="*/ 230 h 269"/>
                <a:gd name="T22" fmla="*/ 259 w 266"/>
                <a:gd name="T23" fmla="*/ 22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9">
                  <a:moveTo>
                    <a:pt x="259" y="227"/>
                  </a:moveTo>
                  <a:cubicBezTo>
                    <a:pt x="266" y="219"/>
                    <a:pt x="264" y="207"/>
                    <a:pt x="256" y="200"/>
                  </a:cubicBezTo>
                  <a:cubicBezTo>
                    <a:pt x="247" y="193"/>
                    <a:pt x="247" y="193"/>
                    <a:pt x="247" y="193"/>
                  </a:cubicBezTo>
                  <a:cubicBezTo>
                    <a:pt x="245" y="191"/>
                    <a:pt x="242" y="190"/>
                    <a:pt x="239" y="189"/>
                  </a:cubicBezTo>
                  <a:cubicBezTo>
                    <a:pt x="256" y="156"/>
                    <a:pt x="257" y="115"/>
                    <a:pt x="238" y="79"/>
                  </a:cubicBezTo>
                  <a:cubicBezTo>
                    <a:pt x="207" y="22"/>
                    <a:pt x="136" y="0"/>
                    <a:pt x="79" y="31"/>
                  </a:cubicBezTo>
                  <a:cubicBezTo>
                    <a:pt x="22" y="62"/>
                    <a:pt x="0" y="133"/>
                    <a:pt x="31" y="190"/>
                  </a:cubicBezTo>
                  <a:cubicBezTo>
                    <a:pt x="62" y="247"/>
                    <a:pt x="133" y="269"/>
                    <a:pt x="190" y="238"/>
                  </a:cubicBezTo>
                  <a:cubicBezTo>
                    <a:pt x="201" y="232"/>
                    <a:pt x="210" y="225"/>
                    <a:pt x="218" y="217"/>
                  </a:cubicBezTo>
                  <a:cubicBezTo>
                    <a:pt x="220" y="219"/>
                    <a:pt x="221" y="221"/>
                    <a:pt x="223" y="223"/>
                  </a:cubicBezTo>
                  <a:cubicBezTo>
                    <a:pt x="232" y="230"/>
                    <a:pt x="232" y="230"/>
                    <a:pt x="232" y="230"/>
                  </a:cubicBezTo>
                  <a:cubicBezTo>
                    <a:pt x="241" y="236"/>
                    <a:pt x="253" y="235"/>
                    <a:pt x="259" y="227"/>
                  </a:cubicBez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3D332A3F-603A-47F8-8FE7-FBA3364E0A32}"/>
                </a:ext>
              </a:extLst>
            </p:cNvPr>
            <p:cNvSpPr/>
            <p:nvPr/>
          </p:nvSpPr>
          <p:spPr bwMode="auto">
            <a:xfrm>
              <a:off x="2851150" y="3408363"/>
              <a:ext cx="776288" cy="779463"/>
            </a:xfrm>
            <a:custGeom>
              <a:avLst/>
              <a:gdLst>
                <a:gd name="T0" fmla="*/ 146 w 207"/>
                <a:gd name="T1" fmla="*/ 184 h 207"/>
                <a:gd name="T2" fmla="*/ 23 w 207"/>
                <a:gd name="T3" fmla="*/ 147 h 207"/>
                <a:gd name="T4" fmla="*/ 60 w 207"/>
                <a:gd name="T5" fmla="*/ 24 h 207"/>
                <a:gd name="T6" fmla="*/ 183 w 207"/>
                <a:gd name="T7" fmla="*/ 61 h 207"/>
                <a:gd name="T8" fmla="*/ 146 w 207"/>
                <a:gd name="T9" fmla="*/ 18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146" y="184"/>
                  </a:moveTo>
                  <a:cubicBezTo>
                    <a:pt x="102" y="207"/>
                    <a:pt x="47" y="191"/>
                    <a:pt x="23" y="147"/>
                  </a:cubicBezTo>
                  <a:cubicBezTo>
                    <a:pt x="0" y="102"/>
                    <a:pt x="16" y="47"/>
                    <a:pt x="60" y="24"/>
                  </a:cubicBezTo>
                  <a:cubicBezTo>
                    <a:pt x="105" y="0"/>
                    <a:pt x="160" y="16"/>
                    <a:pt x="183" y="61"/>
                  </a:cubicBezTo>
                  <a:cubicBezTo>
                    <a:pt x="207" y="105"/>
                    <a:pt x="191" y="160"/>
                    <a:pt x="146" y="184"/>
                  </a:cubicBezTo>
                  <a:close/>
                </a:path>
              </a:pathLst>
            </a:custGeom>
            <a:solidFill>
              <a:srgbClr val="C68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B21229C6-55F7-423C-930A-8562FCBAF254}"/>
                </a:ext>
              </a:extLst>
            </p:cNvPr>
            <p:cNvSpPr/>
            <p:nvPr/>
          </p:nvSpPr>
          <p:spPr bwMode="auto">
            <a:xfrm>
              <a:off x="3398838" y="3644900"/>
              <a:ext cx="85725" cy="87313"/>
            </a:xfrm>
            <a:custGeom>
              <a:avLst/>
              <a:gdLst>
                <a:gd name="T0" fmla="*/ 16 w 23"/>
                <a:gd name="T1" fmla="*/ 20 h 23"/>
                <a:gd name="T2" fmla="*/ 3 w 23"/>
                <a:gd name="T3" fmla="*/ 16 h 23"/>
                <a:gd name="T4" fmla="*/ 7 w 23"/>
                <a:gd name="T5" fmla="*/ 3 h 23"/>
                <a:gd name="T6" fmla="*/ 20 w 23"/>
                <a:gd name="T7" fmla="*/ 7 h 23"/>
                <a:gd name="T8" fmla="*/ 16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0"/>
                  </a:moveTo>
                  <a:cubicBezTo>
                    <a:pt x="11" y="23"/>
                    <a:pt x="5" y="21"/>
                    <a:pt x="3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1" y="0"/>
                    <a:pt x="17" y="2"/>
                    <a:pt x="20" y="7"/>
                  </a:cubicBezTo>
                  <a:cubicBezTo>
                    <a:pt x="23" y="12"/>
                    <a:pt x="21" y="18"/>
                    <a:pt x="16" y="20"/>
                  </a:cubicBezTo>
                  <a:close/>
                </a:path>
              </a:pathLst>
            </a:custGeom>
            <a:solidFill>
              <a:srgbClr val="B57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D37F2EC8-5527-4BBE-A50B-D00A964BEBB3}"/>
                </a:ext>
              </a:extLst>
            </p:cNvPr>
            <p:cNvSpPr/>
            <p:nvPr/>
          </p:nvSpPr>
          <p:spPr bwMode="auto">
            <a:xfrm>
              <a:off x="3425825" y="3716338"/>
              <a:ext cx="127000" cy="125413"/>
            </a:xfrm>
            <a:custGeom>
              <a:avLst/>
              <a:gdLst>
                <a:gd name="T0" fmla="*/ 24 w 34"/>
                <a:gd name="T1" fmla="*/ 29 h 33"/>
                <a:gd name="T2" fmla="*/ 4 w 34"/>
                <a:gd name="T3" fmla="*/ 23 h 33"/>
                <a:gd name="T4" fmla="*/ 10 w 34"/>
                <a:gd name="T5" fmla="*/ 3 h 33"/>
                <a:gd name="T6" fmla="*/ 30 w 34"/>
                <a:gd name="T7" fmla="*/ 9 h 33"/>
                <a:gd name="T8" fmla="*/ 24 w 34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24" y="29"/>
                  </a:moveTo>
                  <a:cubicBezTo>
                    <a:pt x="17" y="33"/>
                    <a:pt x="8" y="30"/>
                    <a:pt x="4" y="23"/>
                  </a:cubicBezTo>
                  <a:cubicBezTo>
                    <a:pt x="0" y="16"/>
                    <a:pt x="3" y="7"/>
                    <a:pt x="10" y="3"/>
                  </a:cubicBezTo>
                  <a:cubicBezTo>
                    <a:pt x="17" y="0"/>
                    <a:pt x="26" y="2"/>
                    <a:pt x="30" y="9"/>
                  </a:cubicBezTo>
                  <a:cubicBezTo>
                    <a:pt x="34" y="16"/>
                    <a:pt x="31" y="25"/>
                    <a:pt x="24" y="29"/>
                  </a:cubicBezTo>
                  <a:close/>
                </a:path>
              </a:pathLst>
            </a:custGeom>
            <a:solidFill>
              <a:srgbClr val="B57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C3CB5789-A867-420B-8E77-ED5EA06FE287}"/>
                </a:ext>
              </a:extLst>
            </p:cNvPr>
            <p:cNvSpPr/>
            <p:nvPr/>
          </p:nvSpPr>
          <p:spPr bwMode="auto">
            <a:xfrm>
              <a:off x="3335338" y="3724275"/>
              <a:ext cx="85725" cy="82550"/>
            </a:xfrm>
            <a:custGeom>
              <a:avLst/>
              <a:gdLst>
                <a:gd name="T0" fmla="*/ 16 w 23"/>
                <a:gd name="T1" fmla="*/ 19 h 22"/>
                <a:gd name="T2" fmla="*/ 3 w 23"/>
                <a:gd name="T3" fmla="*/ 15 h 22"/>
                <a:gd name="T4" fmla="*/ 7 w 23"/>
                <a:gd name="T5" fmla="*/ 2 h 22"/>
                <a:gd name="T6" fmla="*/ 20 w 23"/>
                <a:gd name="T7" fmla="*/ 6 h 22"/>
                <a:gd name="T8" fmla="*/ 16 w 23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6" y="19"/>
                  </a:moveTo>
                  <a:cubicBezTo>
                    <a:pt x="11" y="22"/>
                    <a:pt x="5" y="20"/>
                    <a:pt x="3" y="15"/>
                  </a:cubicBezTo>
                  <a:cubicBezTo>
                    <a:pt x="0" y="11"/>
                    <a:pt x="2" y="5"/>
                    <a:pt x="7" y="2"/>
                  </a:cubicBezTo>
                  <a:cubicBezTo>
                    <a:pt x="12" y="0"/>
                    <a:pt x="18" y="1"/>
                    <a:pt x="20" y="6"/>
                  </a:cubicBezTo>
                  <a:cubicBezTo>
                    <a:pt x="23" y="11"/>
                    <a:pt x="21" y="17"/>
                    <a:pt x="16" y="19"/>
                  </a:cubicBezTo>
                  <a:close/>
                </a:path>
              </a:pathLst>
            </a:custGeom>
            <a:solidFill>
              <a:srgbClr val="B57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CC2FD7A7-E63B-4AA7-B473-66F8B844BF4E}"/>
                </a:ext>
              </a:extLst>
            </p:cNvPr>
            <p:cNvSpPr/>
            <p:nvPr/>
          </p:nvSpPr>
          <p:spPr bwMode="auto">
            <a:xfrm>
              <a:off x="2876550" y="3606800"/>
              <a:ext cx="668338" cy="581025"/>
            </a:xfrm>
            <a:custGeom>
              <a:avLst/>
              <a:gdLst>
                <a:gd name="T0" fmla="*/ 139 w 178"/>
                <a:gd name="T1" fmla="*/ 131 h 154"/>
                <a:gd name="T2" fmla="*/ 178 w 178"/>
                <a:gd name="T3" fmla="*/ 90 h 154"/>
                <a:gd name="T4" fmla="*/ 21 w 178"/>
                <a:gd name="T5" fmla="*/ 0 h 154"/>
                <a:gd name="T6" fmla="*/ 16 w 178"/>
                <a:gd name="T7" fmla="*/ 94 h 154"/>
                <a:gd name="T8" fmla="*/ 139 w 178"/>
                <a:gd name="T9" fmla="*/ 13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54">
                  <a:moveTo>
                    <a:pt x="139" y="131"/>
                  </a:moveTo>
                  <a:cubicBezTo>
                    <a:pt x="157" y="121"/>
                    <a:pt x="170" y="106"/>
                    <a:pt x="178" y="90"/>
                  </a:cubicBezTo>
                  <a:cubicBezTo>
                    <a:pt x="68" y="110"/>
                    <a:pt x="21" y="0"/>
                    <a:pt x="21" y="0"/>
                  </a:cubicBezTo>
                  <a:cubicBezTo>
                    <a:pt x="3" y="27"/>
                    <a:pt x="0" y="63"/>
                    <a:pt x="16" y="94"/>
                  </a:cubicBezTo>
                  <a:cubicBezTo>
                    <a:pt x="40" y="138"/>
                    <a:pt x="95" y="154"/>
                    <a:pt x="139" y="131"/>
                  </a:cubicBezTo>
                  <a:close/>
                </a:path>
              </a:pathLst>
            </a:custGeom>
            <a:solidFill>
              <a:srgbClr val="B57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0479647E-E242-437C-9112-EED678D7CE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3213" y="3400425"/>
              <a:ext cx="792163" cy="795338"/>
            </a:xfrm>
            <a:custGeom>
              <a:avLst/>
              <a:gdLst>
                <a:gd name="T0" fmla="*/ 24 w 211"/>
                <a:gd name="T1" fmla="*/ 149 h 211"/>
                <a:gd name="T2" fmla="*/ 61 w 211"/>
                <a:gd name="T3" fmla="*/ 24 h 211"/>
                <a:gd name="T4" fmla="*/ 187 w 211"/>
                <a:gd name="T5" fmla="*/ 62 h 211"/>
                <a:gd name="T6" fmla="*/ 149 w 211"/>
                <a:gd name="T7" fmla="*/ 187 h 211"/>
                <a:gd name="T8" fmla="*/ 24 w 211"/>
                <a:gd name="T9" fmla="*/ 149 h 211"/>
                <a:gd name="T10" fmla="*/ 184 w 211"/>
                <a:gd name="T11" fmla="*/ 63 h 211"/>
                <a:gd name="T12" fmla="*/ 63 w 211"/>
                <a:gd name="T13" fmla="*/ 27 h 211"/>
                <a:gd name="T14" fmla="*/ 27 w 211"/>
                <a:gd name="T15" fmla="*/ 148 h 211"/>
                <a:gd name="T16" fmla="*/ 148 w 211"/>
                <a:gd name="T17" fmla="*/ 184 h 211"/>
                <a:gd name="T18" fmla="*/ 184 w 211"/>
                <a:gd name="T19" fmla="*/ 6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11">
                  <a:moveTo>
                    <a:pt x="24" y="149"/>
                  </a:moveTo>
                  <a:cubicBezTo>
                    <a:pt x="0" y="104"/>
                    <a:pt x="16" y="48"/>
                    <a:pt x="61" y="24"/>
                  </a:cubicBezTo>
                  <a:cubicBezTo>
                    <a:pt x="107" y="0"/>
                    <a:pt x="163" y="17"/>
                    <a:pt x="187" y="62"/>
                  </a:cubicBezTo>
                  <a:cubicBezTo>
                    <a:pt x="211" y="107"/>
                    <a:pt x="194" y="163"/>
                    <a:pt x="149" y="187"/>
                  </a:cubicBezTo>
                  <a:cubicBezTo>
                    <a:pt x="104" y="211"/>
                    <a:pt x="48" y="194"/>
                    <a:pt x="24" y="149"/>
                  </a:cubicBezTo>
                  <a:close/>
                  <a:moveTo>
                    <a:pt x="184" y="63"/>
                  </a:moveTo>
                  <a:cubicBezTo>
                    <a:pt x="161" y="20"/>
                    <a:pt x="106" y="4"/>
                    <a:pt x="63" y="27"/>
                  </a:cubicBezTo>
                  <a:cubicBezTo>
                    <a:pt x="20" y="50"/>
                    <a:pt x="4" y="104"/>
                    <a:pt x="27" y="148"/>
                  </a:cubicBezTo>
                  <a:cubicBezTo>
                    <a:pt x="50" y="191"/>
                    <a:pt x="104" y="207"/>
                    <a:pt x="148" y="184"/>
                  </a:cubicBezTo>
                  <a:cubicBezTo>
                    <a:pt x="191" y="161"/>
                    <a:pt x="207" y="107"/>
                    <a:pt x="184" y="63"/>
                  </a:cubicBezTo>
                  <a:close/>
                </a:path>
              </a:pathLst>
            </a:custGeom>
            <a:solidFill>
              <a:srgbClr val="63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2F4D0CD0-6B36-408E-9D86-E9F400FA84E0}"/>
              </a:ext>
            </a:extLst>
          </p:cNvPr>
          <p:cNvSpPr txBox="1"/>
          <p:nvPr/>
        </p:nvSpPr>
        <p:spPr>
          <a:xfrm>
            <a:off x="3246681" y="548557"/>
            <a:ext cx="7436651" cy="584775"/>
          </a:xfrm>
          <a:prstGeom prst="rect">
            <a:avLst/>
          </a:prstGeom>
          <a:solidFill>
            <a:srgbClr val="934403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3200" dirty="0"/>
              <a:t>設定烘焙曲線</a:t>
            </a:r>
            <a:r>
              <a:rPr lang="zh-TW" altLang="en-US" sz="3200" dirty="0">
                <a:latin typeface="PMingLiU" panose="02020500000000000000" pitchFamily="18" charset="-120"/>
                <a:ea typeface="PMingLiU" panose="02020500000000000000" pitchFamily="18" charset="-120"/>
              </a:rPr>
              <a:t>、初始溫度、下豆溫度</a:t>
            </a:r>
            <a:r>
              <a:rPr lang="en-US" altLang="zh-TW" sz="3200" dirty="0">
                <a:latin typeface="Posterama" panose="020B0502040204020203" pitchFamily="34" charset="0"/>
                <a:ea typeface="PMingLiU" panose="02020500000000000000" pitchFamily="18" charset="-120"/>
                <a:cs typeface="Posterama" panose="020B0502040204020203" pitchFamily="34" charset="0"/>
              </a:rPr>
              <a:t>…</a:t>
            </a:r>
            <a:r>
              <a:rPr lang="zh-TW" altLang="en-US" sz="3200" dirty="0">
                <a:latin typeface="Posterama" panose="020B0502040204020203" pitchFamily="34" charset="0"/>
                <a:ea typeface="PMingLiU" panose="02020500000000000000" pitchFamily="18" charset="-120"/>
                <a:cs typeface="Posterama" panose="020B0502040204020203" pitchFamily="34" charset="0"/>
              </a:rPr>
              <a:t>等</a:t>
            </a:r>
            <a:endParaRPr lang="zh-TW" altLang="en-US" sz="3200" dirty="0"/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260C0C77-5733-4620-B813-13F2963F3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179" y="1812924"/>
            <a:ext cx="9263301" cy="396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43BC45C-0836-49C1-8A56-83FE08398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t="1724" r="32" b="2764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C0878C77-131B-4E13-9AF9-FF0A56F20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/>
          <a:stretch/>
        </p:blipFill>
        <p:spPr bwMode="auto">
          <a:xfrm>
            <a:off x="2441849" y="2779383"/>
            <a:ext cx="3617270" cy="394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072E360-532E-4DEA-8C83-48D5C0CB0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481" y="109195"/>
            <a:ext cx="5783263" cy="242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4882117" y="2996406"/>
            <a:ext cx="1746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虹吸式</a:t>
            </a:r>
            <a:endParaRPr lang="zh-CN" altLang="en-US" sz="3600" dirty="0">
              <a:solidFill>
                <a:srgbClr val="9344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27744" y="2538165"/>
            <a:ext cx="2601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義式咖啡機</a:t>
            </a:r>
            <a:endParaRPr lang="zh-CN" altLang="en-US" sz="3600" dirty="0">
              <a:solidFill>
                <a:srgbClr val="9344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2912CF1C-266D-469F-B1AE-5457D46C140C}"/>
              </a:ext>
            </a:extLst>
          </p:cNvPr>
          <p:cNvSpPr txBox="1"/>
          <p:nvPr/>
        </p:nvSpPr>
        <p:spPr>
          <a:xfrm>
            <a:off x="453666" y="1099948"/>
            <a:ext cx="793506" cy="2800767"/>
          </a:xfrm>
          <a:prstGeom prst="rect">
            <a:avLst/>
          </a:prstGeom>
          <a:solidFill>
            <a:srgbClr val="D5C0A9"/>
          </a:solidFill>
          <a:ln>
            <a:solidFill>
              <a:srgbClr val="6A2D1C"/>
            </a:solidFill>
          </a:ln>
        </p:spPr>
        <p:txBody>
          <a:bodyPr wrap="square" rtlCol="0">
            <a:spAutoFit/>
          </a:bodyPr>
          <a:lstStyle/>
          <a:p>
            <a:endParaRPr lang="en-US" altLang="zh-TW" sz="4400" dirty="0"/>
          </a:p>
          <a:p>
            <a:r>
              <a:rPr lang="zh-TW" altLang="en-US" sz="4400" dirty="0"/>
              <a:t>沖泡</a:t>
            </a:r>
            <a:endParaRPr lang="en-US" altLang="zh-TW" sz="4400" dirty="0"/>
          </a:p>
          <a:p>
            <a:endParaRPr lang="zh-TW" altLang="en-US" sz="4400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77" y="3846686"/>
            <a:ext cx="372665" cy="54971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3319572"/>
            <a:ext cx="1619250" cy="1604853"/>
            <a:chOff x="4606927" y="2082800"/>
            <a:chExt cx="2797173" cy="2678113"/>
          </a:xfrm>
        </p:grpSpPr>
        <p:sp>
          <p:nvSpPr>
            <p:cNvPr id="3" name="MH_Other_1"/>
            <p:cNvSpPr/>
            <p:nvPr/>
          </p:nvSpPr>
          <p:spPr bwMode="auto">
            <a:xfrm>
              <a:off x="5583238" y="2082800"/>
              <a:ext cx="1439862" cy="1476375"/>
            </a:xfrm>
            <a:custGeom>
              <a:avLst/>
              <a:gdLst>
                <a:gd name="T0" fmla="*/ 0 w 1775399"/>
                <a:gd name="T1" fmla="*/ 0 h 1819275"/>
                <a:gd name="T2" fmla="*/ 1005517 w 1775399"/>
                <a:gd name="T3" fmla="*/ 0 h 1819275"/>
                <a:gd name="T4" fmla="*/ 1156152 w 1775399"/>
                <a:gd name="T5" fmla="*/ 1476375 h 1819275"/>
                <a:gd name="T6" fmla="*/ 987005 w 1775399"/>
                <a:gd name="T7" fmla="*/ 934284 h 1819275"/>
                <a:gd name="T8" fmla="*/ 908760 w 1775399"/>
                <a:gd name="T9" fmla="*/ 779590 h 1819275"/>
                <a:gd name="T10" fmla="*/ 912560 w 1775399"/>
                <a:gd name="T11" fmla="*/ 781045 h 1819275"/>
                <a:gd name="T12" fmla="*/ 881818 w 1775399"/>
                <a:gd name="T13" fmla="*/ 726325 h 1819275"/>
                <a:gd name="T14" fmla="*/ 865827 w 1775399"/>
                <a:gd name="T15" fmla="*/ 694708 h 1819275"/>
                <a:gd name="T16" fmla="*/ 847278 w 1775399"/>
                <a:gd name="T17" fmla="*/ 664844 h 1819275"/>
                <a:gd name="T18" fmla="*/ 837160 w 1775399"/>
                <a:gd name="T19" fmla="*/ 646834 h 1819275"/>
                <a:gd name="T20" fmla="*/ 819989 w 1775399"/>
                <a:gd name="T21" fmla="*/ 620905 h 1819275"/>
                <a:gd name="T22" fmla="*/ 791883 w 1775399"/>
                <a:gd name="T23" fmla="*/ 575651 h 1819275"/>
                <a:gd name="T24" fmla="*/ 769704 w 1775399"/>
                <a:gd name="T25" fmla="*/ 544974 h 1819275"/>
                <a:gd name="T26" fmla="*/ 756366 w 1775399"/>
                <a:gd name="T27" fmla="*/ 524833 h 1819275"/>
                <a:gd name="T28" fmla="*/ 738976 w 1775399"/>
                <a:gd name="T29" fmla="*/ 502473 h 1819275"/>
                <a:gd name="T30" fmla="*/ 708679 w 1775399"/>
                <a:gd name="T31" fmla="*/ 460567 h 1819275"/>
                <a:gd name="T32" fmla="*/ 683238 w 1775399"/>
                <a:gd name="T33" fmla="*/ 430802 h 1819275"/>
                <a:gd name="T34" fmla="*/ 671076 w 1775399"/>
                <a:gd name="T35" fmla="*/ 415164 h 1819275"/>
                <a:gd name="T36" fmla="*/ 652585 w 1775399"/>
                <a:gd name="T37" fmla="*/ 394939 h 1819275"/>
                <a:gd name="T38" fmla="*/ 615948 w 1775399"/>
                <a:gd name="T39" fmla="*/ 352074 h 1819275"/>
                <a:gd name="T40" fmla="*/ 593673 w 1775399"/>
                <a:gd name="T41" fmla="*/ 330503 h 1819275"/>
                <a:gd name="T42" fmla="*/ 582192 w 1775399"/>
                <a:gd name="T43" fmla="*/ 317946 h 1819275"/>
                <a:gd name="T44" fmla="*/ 549557 w 1775399"/>
                <a:gd name="T45" fmla="*/ 287781 h 1819275"/>
                <a:gd name="T46" fmla="*/ 513420 w 1775399"/>
                <a:gd name="T47" fmla="*/ 252786 h 1819275"/>
                <a:gd name="T48" fmla="*/ 502613 w 1775399"/>
                <a:gd name="T49" fmla="*/ 244390 h 1819275"/>
                <a:gd name="T50" fmla="*/ 490613 w 1775399"/>
                <a:gd name="T51" fmla="*/ 233298 h 1819275"/>
                <a:gd name="T52" fmla="*/ 23790 w 1775399"/>
                <a:gd name="T53" fmla="*/ 2817 h 1819275"/>
                <a:gd name="T54" fmla="*/ 5800 w 1775399"/>
                <a:gd name="T55" fmla="*/ 1459 h 1819275"/>
                <a:gd name="T56" fmla="*/ 0 w 1775399"/>
                <a:gd name="T57" fmla="*/ 0 h 18192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75399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97075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6835"/>
            </a:solidFill>
            <a:ln>
              <a:noFill/>
            </a:ln>
          </p:spPr>
          <p:txBody>
            <a:bodyPr anchor="ctr"/>
            <a:lstStyle/>
            <a:p>
              <a:endParaRPr lang="zh-CN" altLang="en-US" dirty="0"/>
            </a:p>
          </p:txBody>
        </p:sp>
        <p:sp>
          <p:nvSpPr>
            <p:cNvPr id="4" name="MH_Other_2"/>
            <p:cNvSpPr/>
            <p:nvPr/>
          </p:nvSpPr>
          <p:spPr bwMode="auto">
            <a:xfrm rot="18018922">
              <a:off x="4921250" y="2135188"/>
              <a:ext cx="1433513" cy="1474787"/>
            </a:xfrm>
            <a:custGeom>
              <a:avLst/>
              <a:gdLst>
                <a:gd name="T0" fmla="*/ 0 w 1768701"/>
                <a:gd name="T1" fmla="*/ 0 h 1819275"/>
                <a:gd name="T2" fmla="*/ 1004874 w 1768701"/>
                <a:gd name="T3" fmla="*/ 0 h 1819275"/>
                <a:gd name="T4" fmla="*/ 1155413 w 1768701"/>
                <a:gd name="T5" fmla="*/ 1474787 h 1819275"/>
                <a:gd name="T6" fmla="*/ 986374 w 1768701"/>
                <a:gd name="T7" fmla="*/ 933279 h 1819275"/>
                <a:gd name="T8" fmla="*/ 908179 w 1768701"/>
                <a:gd name="T9" fmla="*/ 778751 h 1819275"/>
                <a:gd name="T10" fmla="*/ 911977 w 1768701"/>
                <a:gd name="T11" fmla="*/ 780205 h 1819275"/>
                <a:gd name="T12" fmla="*/ 881255 w 1768701"/>
                <a:gd name="T13" fmla="*/ 725544 h 1819275"/>
                <a:gd name="T14" fmla="*/ 865273 w 1768701"/>
                <a:gd name="T15" fmla="*/ 693961 h 1819275"/>
                <a:gd name="T16" fmla="*/ 846737 w 1768701"/>
                <a:gd name="T17" fmla="*/ 664129 h 1819275"/>
                <a:gd name="T18" fmla="*/ 836625 w 1768701"/>
                <a:gd name="T19" fmla="*/ 646138 h 1819275"/>
                <a:gd name="T20" fmla="*/ 819465 w 1768701"/>
                <a:gd name="T21" fmla="*/ 620237 h 1819275"/>
                <a:gd name="T22" fmla="*/ 791377 w 1768701"/>
                <a:gd name="T23" fmla="*/ 575031 h 1819275"/>
                <a:gd name="T24" fmla="*/ 769212 w 1768701"/>
                <a:gd name="T25" fmla="*/ 544387 h 1819275"/>
                <a:gd name="T26" fmla="*/ 755882 w 1768701"/>
                <a:gd name="T27" fmla="*/ 524269 h 1819275"/>
                <a:gd name="T28" fmla="*/ 738504 w 1768701"/>
                <a:gd name="T29" fmla="*/ 501932 h 1819275"/>
                <a:gd name="T30" fmla="*/ 708227 w 1768701"/>
                <a:gd name="T31" fmla="*/ 460072 h 1819275"/>
                <a:gd name="T32" fmla="*/ 682801 w 1768701"/>
                <a:gd name="T33" fmla="*/ 430338 h 1819275"/>
                <a:gd name="T34" fmla="*/ 670647 w 1768701"/>
                <a:gd name="T35" fmla="*/ 414717 h 1819275"/>
                <a:gd name="T36" fmla="*/ 652168 w 1768701"/>
                <a:gd name="T37" fmla="*/ 394514 h 1819275"/>
                <a:gd name="T38" fmla="*/ 615554 w 1768701"/>
                <a:gd name="T39" fmla="*/ 351695 h 1819275"/>
                <a:gd name="T40" fmla="*/ 593293 w 1768701"/>
                <a:gd name="T41" fmla="*/ 330148 h 1819275"/>
                <a:gd name="T42" fmla="*/ 581820 w 1768701"/>
                <a:gd name="T43" fmla="*/ 317604 h 1819275"/>
                <a:gd name="T44" fmla="*/ 549205 w 1768701"/>
                <a:gd name="T45" fmla="*/ 287471 h 1819275"/>
                <a:gd name="T46" fmla="*/ 513092 w 1768701"/>
                <a:gd name="T47" fmla="*/ 252514 h 1819275"/>
                <a:gd name="T48" fmla="*/ 502292 w 1768701"/>
                <a:gd name="T49" fmla="*/ 244127 h 1819275"/>
                <a:gd name="T50" fmla="*/ 490299 w 1768701"/>
                <a:gd name="T51" fmla="*/ 233047 h 1819275"/>
                <a:gd name="T52" fmla="*/ 23775 w 1768701"/>
                <a:gd name="T53" fmla="*/ 2814 h 1819275"/>
                <a:gd name="T54" fmla="*/ 5797 w 1768701"/>
                <a:gd name="T55" fmla="*/ 1458 h 1819275"/>
                <a:gd name="T56" fmla="*/ 0 w 1768701"/>
                <a:gd name="T57" fmla="*/ 0 h 18192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87057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" name="MH_Other_3"/>
            <p:cNvSpPr/>
            <p:nvPr/>
          </p:nvSpPr>
          <p:spPr bwMode="auto">
            <a:xfrm rot="14427225">
              <a:off x="4628358" y="2728118"/>
              <a:ext cx="1433513" cy="1476375"/>
            </a:xfrm>
            <a:custGeom>
              <a:avLst/>
              <a:gdLst>
                <a:gd name="T0" fmla="*/ 0 w 1768701"/>
                <a:gd name="T1" fmla="*/ 0 h 1819275"/>
                <a:gd name="T2" fmla="*/ 1004874 w 1768701"/>
                <a:gd name="T3" fmla="*/ 0 h 1819275"/>
                <a:gd name="T4" fmla="*/ 1155413 w 1768701"/>
                <a:gd name="T5" fmla="*/ 1476375 h 1819275"/>
                <a:gd name="T6" fmla="*/ 986374 w 1768701"/>
                <a:gd name="T7" fmla="*/ 934284 h 1819275"/>
                <a:gd name="T8" fmla="*/ 908179 w 1768701"/>
                <a:gd name="T9" fmla="*/ 779590 h 1819275"/>
                <a:gd name="T10" fmla="*/ 911977 w 1768701"/>
                <a:gd name="T11" fmla="*/ 781045 h 1819275"/>
                <a:gd name="T12" fmla="*/ 881255 w 1768701"/>
                <a:gd name="T13" fmla="*/ 726325 h 1819275"/>
                <a:gd name="T14" fmla="*/ 865273 w 1768701"/>
                <a:gd name="T15" fmla="*/ 694708 h 1819275"/>
                <a:gd name="T16" fmla="*/ 846737 w 1768701"/>
                <a:gd name="T17" fmla="*/ 664844 h 1819275"/>
                <a:gd name="T18" fmla="*/ 836625 w 1768701"/>
                <a:gd name="T19" fmla="*/ 646834 h 1819275"/>
                <a:gd name="T20" fmla="*/ 819465 w 1768701"/>
                <a:gd name="T21" fmla="*/ 620905 h 1819275"/>
                <a:gd name="T22" fmla="*/ 791377 w 1768701"/>
                <a:gd name="T23" fmla="*/ 575651 h 1819275"/>
                <a:gd name="T24" fmla="*/ 769212 w 1768701"/>
                <a:gd name="T25" fmla="*/ 544974 h 1819275"/>
                <a:gd name="T26" fmla="*/ 755882 w 1768701"/>
                <a:gd name="T27" fmla="*/ 524833 h 1819275"/>
                <a:gd name="T28" fmla="*/ 738504 w 1768701"/>
                <a:gd name="T29" fmla="*/ 502473 h 1819275"/>
                <a:gd name="T30" fmla="*/ 708227 w 1768701"/>
                <a:gd name="T31" fmla="*/ 460567 h 1819275"/>
                <a:gd name="T32" fmla="*/ 682801 w 1768701"/>
                <a:gd name="T33" fmla="*/ 430802 h 1819275"/>
                <a:gd name="T34" fmla="*/ 670647 w 1768701"/>
                <a:gd name="T35" fmla="*/ 415164 h 1819275"/>
                <a:gd name="T36" fmla="*/ 652168 w 1768701"/>
                <a:gd name="T37" fmla="*/ 394939 h 1819275"/>
                <a:gd name="T38" fmla="*/ 615554 w 1768701"/>
                <a:gd name="T39" fmla="*/ 352074 h 1819275"/>
                <a:gd name="T40" fmla="*/ 593293 w 1768701"/>
                <a:gd name="T41" fmla="*/ 330503 h 1819275"/>
                <a:gd name="T42" fmla="*/ 581820 w 1768701"/>
                <a:gd name="T43" fmla="*/ 317946 h 1819275"/>
                <a:gd name="T44" fmla="*/ 549205 w 1768701"/>
                <a:gd name="T45" fmla="*/ 287781 h 1819275"/>
                <a:gd name="T46" fmla="*/ 513092 w 1768701"/>
                <a:gd name="T47" fmla="*/ 252786 h 1819275"/>
                <a:gd name="T48" fmla="*/ 502292 w 1768701"/>
                <a:gd name="T49" fmla="*/ 244390 h 1819275"/>
                <a:gd name="T50" fmla="*/ 490299 w 1768701"/>
                <a:gd name="T51" fmla="*/ 233298 h 1819275"/>
                <a:gd name="T52" fmla="*/ 23775 w 1768701"/>
                <a:gd name="T53" fmla="*/ 2817 h 1819275"/>
                <a:gd name="T54" fmla="*/ 5797 w 1768701"/>
                <a:gd name="T55" fmla="*/ 1459 h 1819275"/>
                <a:gd name="T56" fmla="*/ 0 w 1768701"/>
                <a:gd name="T57" fmla="*/ 0 h 18192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AE60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" name="MH_Other_4"/>
            <p:cNvSpPr/>
            <p:nvPr/>
          </p:nvSpPr>
          <p:spPr bwMode="auto">
            <a:xfrm rot="10859581">
              <a:off x="4997450" y="3284538"/>
              <a:ext cx="1435100" cy="1476375"/>
            </a:xfrm>
            <a:custGeom>
              <a:avLst/>
              <a:gdLst>
                <a:gd name="T0" fmla="*/ 0 w 1768701"/>
                <a:gd name="T1" fmla="*/ 0 h 1819275"/>
                <a:gd name="T2" fmla="*/ 1005987 w 1768701"/>
                <a:gd name="T3" fmla="*/ 0 h 1819275"/>
                <a:gd name="T4" fmla="*/ 1156692 w 1768701"/>
                <a:gd name="T5" fmla="*/ 1476375 h 1819275"/>
                <a:gd name="T6" fmla="*/ 987466 w 1768701"/>
                <a:gd name="T7" fmla="*/ 934284 h 1819275"/>
                <a:gd name="T8" fmla="*/ 909184 w 1768701"/>
                <a:gd name="T9" fmla="*/ 779590 h 1819275"/>
                <a:gd name="T10" fmla="*/ 912987 w 1768701"/>
                <a:gd name="T11" fmla="*/ 781045 h 1819275"/>
                <a:gd name="T12" fmla="*/ 882230 w 1768701"/>
                <a:gd name="T13" fmla="*/ 726325 h 1819275"/>
                <a:gd name="T14" fmla="*/ 866231 w 1768701"/>
                <a:gd name="T15" fmla="*/ 694708 h 1819275"/>
                <a:gd name="T16" fmla="*/ 847674 w 1768701"/>
                <a:gd name="T17" fmla="*/ 664844 h 1819275"/>
                <a:gd name="T18" fmla="*/ 837551 w 1768701"/>
                <a:gd name="T19" fmla="*/ 646834 h 1819275"/>
                <a:gd name="T20" fmla="*/ 820372 w 1768701"/>
                <a:gd name="T21" fmla="*/ 620905 h 1819275"/>
                <a:gd name="T22" fmla="*/ 792253 w 1768701"/>
                <a:gd name="T23" fmla="*/ 575651 h 1819275"/>
                <a:gd name="T24" fmla="*/ 770063 w 1768701"/>
                <a:gd name="T25" fmla="*/ 544974 h 1819275"/>
                <a:gd name="T26" fmla="*/ 756719 w 1768701"/>
                <a:gd name="T27" fmla="*/ 524833 h 1819275"/>
                <a:gd name="T28" fmla="*/ 739322 w 1768701"/>
                <a:gd name="T29" fmla="*/ 502473 h 1819275"/>
                <a:gd name="T30" fmla="*/ 709011 w 1768701"/>
                <a:gd name="T31" fmla="*/ 460567 h 1819275"/>
                <a:gd name="T32" fmla="*/ 683557 w 1768701"/>
                <a:gd name="T33" fmla="*/ 430802 h 1819275"/>
                <a:gd name="T34" fmla="*/ 671390 w 1768701"/>
                <a:gd name="T35" fmla="*/ 415164 h 1819275"/>
                <a:gd name="T36" fmla="*/ 652890 w 1768701"/>
                <a:gd name="T37" fmla="*/ 394939 h 1819275"/>
                <a:gd name="T38" fmla="*/ 616236 w 1768701"/>
                <a:gd name="T39" fmla="*/ 352074 h 1819275"/>
                <a:gd name="T40" fmla="*/ 593950 w 1768701"/>
                <a:gd name="T41" fmla="*/ 330503 h 1819275"/>
                <a:gd name="T42" fmla="*/ 582464 w 1768701"/>
                <a:gd name="T43" fmla="*/ 317946 h 1819275"/>
                <a:gd name="T44" fmla="*/ 549813 w 1768701"/>
                <a:gd name="T45" fmla="*/ 287781 h 1819275"/>
                <a:gd name="T46" fmla="*/ 513660 w 1768701"/>
                <a:gd name="T47" fmla="*/ 252786 h 1819275"/>
                <a:gd name="T48" fmla="*/ 502848 w 1768701"/>
                <a:gd name="T49" fmla="*/ 244390 h 1819275"/>
                <a:gd name="T50" fmla="*/ 490842 w 1768701"/>
                <a:gd name="T51" fmla="*/ 233298 h 1819275"/>
                <a:gd name="T52" fmla="*/ 23801 w 1768701"/>
                <a:gd name="T53" fmla="*/ 2817 h 1819275"/>
                <a:gd name="T54" fmla="*/ 5803 w 1768701"/>
                <a:gd name="T55" fmla="*/ 1459 h 1819275"/>
                <a:gd name="T56" fmla="*/ 0 w 1768701"/>
                <a:gd name="T57" fmla="*/ 0 h 18192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87057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" name="MH_Other_5"/>
            <p:cNvSpPr/>
            <p:nvPr/>
          </p:nvSpPr>
          <p:spPr bwMode="auto">
            <a:xfrm rot="7267884">
              <a:off x="5653882" y="3242469"/>
              <a:ext cx="1435100" cy="1474787"/>
            </a:xfrm>
            <a:custGeom>
              <a:avLst/>
              <a:gdLst>
                <a:gd name="T0" fmla="*/ 0 w 1768701"/>
                <a:gd name="T1" fmla="*/ 0 h 1819275"/>
                <a:gd name="T2" fmla="*/ 1005987 w 1768701"/>
                <a:gd name="T3" fmla="*/ 0 h 1819275"/>
                <a:gd name="T4" fmla="*/ 1156692 w 1768701"/>
                <a:gd name="T5" fmla="*/ 1474787 h 1819275"/>
                <a:gd name="T6" fmla="*/ 987466 w 1768701"/>
                <a:gd name="T7" fmla="*/ 933279 h 1819275"/>
                <a:gd name="T8" fmla="*/ 909184 w 1768701"/>
                <a:gd name="T9" fmla="*/ 778751 h 1819275"/>
                <a:gd name="T10" fmla="*/ 912987 w 1768701"/>
                <a:gd name="T11" fmla="*/ 780205 h 1819275"/>
                <a:gd name="T12" fmla="*/ 882230 w 1768701"/>
                <a:gd name="T13" fmla="*/ 725544 h 1819275"/>
                <a:gd name="T14" fmla="*/ 866231 w 1768701"/>
                <a:gd name="T15" fmla="*/ 693961 h 1819275"/>
                <a:gd name="T16" fmla="*/ 847674 w 1768701"/>
                <a:gd name="T17" fmla="*/ 664129 h 1819275"/>
                <a:gd name="T18" fmla="*/ 837551 w 1768701"/>
                <a:gd name="T19" fmla="*/ 646138 h 1819275"/>
                <a:gd name="T20" fmla="*/ 820372 w 1768701"/>
                <a:gd name="T21" fmla="*/ 620237 h 1819275"/>
                <a:gd name="T22" fmla="*/ 792253 w 1768701"/>
                <a:gd name="T23" fmla="*/ 575031 h 1819275"/>
                <a:gd name="T24" fmla="*/ 770063 w 1768701"/>
                <a:gd name="T25" fmla="*/ 544387 h 1819275"/>
                <a:gd name="T26" fmla="*/ 756719 w 1768701"/>
                <a:gd name="T27" fmla="*/ 524269 h 1819275"/>
                <a:gd name="T28" fmla="*/ 739322 w 1768701"/>
                <a:gd name="T29" fmla="*/ 501932 h 1819275"/>
                <a:gd name="T30" fmla="*/ 709011 w 1768701"/>
                <a:gd name="T31" fmla="*/ 460072 h 1819275"/>
                <a:gd name="T32" fmla="*/ 683557 w 1768701"/>
                <a:gd name="T33" fmla="*/ 430338 h 1819275"/>
                <a:gd name="T34" fmla="*/ 671390 w 1768701"/>
                <a:gd name="T35" fmla="*/ 414717 h 1819275"/>
                <a:gd name="T36" fmla="*/ 652890 w 1768701"/>
                <a:gd name="T37" fmla="*/ 394514 h 1819275"/>
                <a:gd name="T38" fmla="*/ 616236 w 1768701"/>
                <a:gd name="T39" fmla="*/ 351695 h 1819275"/>
                <a:gd name="T40" fmla="*/ 593950 w 1768701"/>
                <a:gd name="T41" fmla="*/ 330148 h 1819275"/>
                <a:gd name="T42" fmla="*/ 582464 w 1768701"/>
                <a:gd name="T43" fmla="*/ 317604 h 1819275"/>
                <a:gd name="T44" fmla="*/ 549813 w 1768701"/>
                <a:gd name="T45" fmla="*/ 287471 h 1819275"/>
                <a:gd name="T46" fmla="*/ 513660 w 1768701"/>
                <a:gd name="T47" fmla="*/ 252514 h 1819275"/>
                <a:gd name="T48" fmla="*/ 502848 w 1768701"/>
                <a:gd name="T49" fmla="*/ 244127 h 1819275"/>
                <a:gd name="T50" fmla="*/ 490842 w 1768701"/>
                <a:gd name="T51" fmla="*/ 233047 h 1819275"/>
                <a:gd name="T52" fmla="*/ 23801 w 1768701"/>
                <a:gd name="T53" fmla="*/ 2814 h 1819275"/>
                <a:gd name="T54" fmla="*/ 5803 w 1768701"/>
                <a:gd name="T55" fmla="*/ 1458 h 1819275"/>
                <a:gd name="T56" fmla="*/ 0 w 1768701"/>
                <a:gd name="T57" fmla="*/ 0 h 18192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4403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" name="MH_Other_6"/>
            <p:cNvSpPr/>
            <p:nvPr/>
          </p:nvSpPr>
          <p:spPr bwMode="auto">
            <a:xfrm rot="3662163">
              <a:off x="5949156" y="2651919"/>
              <a:ext cx="1433513" cy="1476375"/>
            </a:xfrm>
            <a:custGeom>
              <a:avLst/>
              <a:gdLst>
                <a:gd name="T0" fmla="*/ 0 w 1768701"/>
                <a:gd name="T1" fmla="*/ 0 h 1819275"/>
                <a:gd name="T2" fmla="*/ 1004874 w 1768701"/>
                <a:gd name="T3" fmla="*/ 0 h 1819275"/>
                <a:gd name="T4" fmla="*/ 1155413 w 1768701"/>
                <a:gd name="T5" fmla="*/ 1476375 h 1819275"/>
                <a:gd name="T6" fmla="*/ 986374 w 1768701"/>
                <a:gd name="T7" fmla="*/ 934284 h 1819275"/>
                <a:gd name="T8" fmla="*/ 908179 w 1768701"/>
                <a:gd name="T9" fmla="*/ 779590 h 1819275"/>
                <a:gd name="T10" fmla="*/ 911977 w 1768701"/>
                <a:gd name="T11" fmla="*/ 781045 h 1819275"/>
                <a:gd name="T12" fmla="*/ 881255 w 1768701"/>
                <a:gd name="T13" fmla="*/ 726325 h 1819275"/>
                <a:gd name="T14" fmla="*/ 865273 w 1768701"/>
                <a:gd name="T15" fmla="*/ 694708 h 1819275"/>
                <a:gd name="T16" fmla="*/ 846737 w 1768701"/>
                <a:gd name="T17" fmla="*/ 664844 h 1819275"/>
                <a:gd name="T18" fmla="*/ 836625 w 1768701"/>
                <a:gd name="T19" fmla="*/ 646834 h 1819275"/>
                <a:gd name="T20" fmla="*/ 819465 w 1768701"/>
                <a:gd name="T21" fmla="*/ 620905 h 1819275"/>
                <a:gd name="T22" fmla="*/ 791377 w 1768701"/>
                <a:gd name="T23" fmla="*/ 575651 h 1819275"/>
                <a:gd name="T24" fmla="*/ 769212 w 1768701"/>
                <a:gd name="T25" fmla="*/ 544974 h 1819275"/>
                <a:gd name="T26" fmla="*/ 755882 w 1768701"/>
                <a:gd name="T27" fmla="*/ 524833 h 1819275"/>
                <a:gd name="T28" fmla="*/ 738504 w 1768701"/>
                <a:gd name="T29" fmla="*/ 502473 h 1819275"/>
                <a:gd name="T30" fmla="*/ 708227 w 1768701"/>
                <a:gd name="T31" fmla="*/ 460567 h 1819275"/>
                <a:gd name="T32" fmla="*/ 682801 w 1768701"/>
                <a:gd name="T33" fmla="*/ 430802 h 1819275"/>
                <a:gd name="T34" fmla="*/ 670647 w 1768701"/>
                <a:gd name="T35" fmla="*/ 415164 h 1819275"/>
                <a:gd name="T36" fmla="*/ 652168 w 1768701"/>
                <a:gd name="T37" fmla="*/ 394939 h 1819275"/>
                <a:gd name="T38" fmla="*/ 615554 w 1768701"/>
                <a:gd name="T39" fmla="*/ 352074 h 1819275"/>
                <a:gd name="T40" fmla="*/ 593293 w 1768701"/>
                <a:gd name="T41" fmla="*/ 330503 h 1819275"/>
                <a:gd name="T42" fmla="*/ 581820 w 1768701"/>
                <a:gd name="T43" fmla="*/ 317946 h 1819275"/>
                <a:gd name="T44" fmla="*/ 549205 w 1768701"/>
                <a:gd name="T45" fmla="*/ 287781 h 1819275"/>
                <a:gd name="T46" fmla="*/ 513092 w 1768701"/>
                <a:gd name="T47" fmla="*/ 252786 h 1819275"/>
                <a:gd name="T48" fmla="*/ 502292 w 1768701"/>
                <a:gd name="T49" fmla="*/ 244390 h 1819275"/>
                <a:gd name="T50" fmla="*/ 490299 w 1768701"/>
                <a:gd name="T51" fmla="*/ 233298 h 1819275"/>
                <a:gd name="T52" fmla="*/ 23775 w 1768701"/>
                <a:gd name="T53" fmla="*/ 2817 h 1819275"/>
                <a:gd name="T54" fmla="*/ 5797 w 1768701"/>
                <a:gd name="T55" fmla="*/ 1459 h 1819275"/>
                <a:gd name="T56" fmla="*/ 0 w 1768701"/>
                <a:gd name="T57" fmla="*/ 0 h 18192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87057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2058" name="Picture 10">
            <a:extLst>
              <a:ext uri="{FF2B5EF4-FFF2-40B4-BE49-F238E27FC236}">
                <a16:creationId xmlns:a16="http://schemas.microsoft.com/office/drawing/2014/main" id="{EA695252-3F6D-4007-BEB0-32CA27C0FF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t="10454" r="11417" b="7512"/>
          <a:stretch/>
        </p:blipFill>
        <p:spPr bwMode="auto">
          <a:xfrm>
            <a:off x="6784589" y="3106989"/>
            <a:ext cx="1976633" cy="315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7928C544-F4EE-4D8E-AF23-66E8571A5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17500" r="20579" b="5000"/>
          <a:stretch/>
        </p:blipFill>
        <p:spPr bwMode="auto">
          <a:xfrm>
            <a:off x="9128534" y="3106989"/>
            <a:ext cx="2453421" cy="315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>
            <a:extLst>
              <a:ext uri="{FF2B5EF4-FFF2-40B4-BE49-F238E27FC236}">
                <a16:creationId xmlns:a16="http://schemas.microsoft.com/office/drawing/2014/main" id="{46840E64-8A8D-40FB-95BF-7A9CB1C72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" r="2078"/>
          <a:stretch/>
        </p:blipFill>
        <p:spPr bwMode="auto">
          <a:xfrm>
            <a:off x="6902020" y="2301828"/>
            <a:ext cx="3516182" cy="437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486ED7C5-7C4D-408C-89E0-4632293D2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8" r="19028"/>
          <a:stretch/>
        </p:blipFill>
        <p:spPr bwMode="auto">
          <a:xfrm>
            <a:off x="9801225" y="32336"/>
            <a:ext cx="2271396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31685B5-AEE3-44CC-8A0A-B53C835F0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b="5231"/>
          <a:stretch/>
        </p:blipFill>
        <p:spPr bwMode="auto">
          <a:xfrm>
            <a:off x="1506522" y="404812"/>
            <a:ext cx="5204998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7781364" y="81646"/>
            <a:ext cx="2636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法式濾壓壺</a:t>
            </a:r>
            <a:endParaRPr lang="zh-CN" altLang="en-US" sz="3600" dirty="0">
              <a:solidFill>
                <a:srgbClr val="9344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73798" y="625797"/>
            <a:ext cx="168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摩卡壺</a:t>
            </a:r>
            <a:endParaRPr lang="zh-CN" altLang="en-US" sz="3600" dirty="0">
              <a:solidFill>
                <a:srgbClr val="9344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833591" y="1978662"/>
            <a:ext cx="1957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93440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愛樂壓</a:t>
            </a:r>
            <a:endParaRPr lang="zh-CN" altLang="en-US" sz="3600" dirty="0">
              <a:solidFill>
                <a:srgbClr val="93440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2912CF1C-266D-469F-B1AE-5457D46C140C}"/>
              </a:ext>
            </a:extLst>
          </p:cNvPr>
          <p:cNvSpPr txBox="1"/>
          <p:nvPr/>
        </p:nvSpPr>
        <p:spPr>
          <a:xfrm>
            <a:off x="453666" y="1099948"/>
            <a:ext cx="793506" cy="2800767"/>
          </a:xfrm>
          <a:prstGeom prst="rect">
            <a:avLst/>
          </a:prstGeom>
          <a:solidFill>
            <a:srgbClr val="D5C0A9"/>
          </a:solidFill>
          <a:ln>
            <a:solidFill>
              <a:srgbClr val="6A2D1C"/>
            </a:solidFill>
          </a:ln>
        </p:spPr>
        <p:txBody>
          <a:bodyPr wrap="square" rtlCol="0">
            <a:spAutoFit/>
          </a:bodyPr>
          <a:lstStyle/>
          <a:p>
            <a:endParaRPr lang="en-US" altLang="zh-TW" sz="4400" dirty="0"/>
          </a:p>
          <a:p>
            <a:r>
              <a:rPr lang="zh-TW" altLang="en-US" sz="4400" dirty="0"/>
              <a:t>沖泡</a:t>
            </a:r>
            <a:endParaRPr lang="en-US" altLang="zh-TW" sz="4400" dirty="0"/>
          </a:p>
          <a:p>
            <a:endParaRPr lang="zh-TW" altLang="en-US" sz="4400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977" y="3846686"/>
            <a:ext cx="372665" cy="54971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19379" y="3429001"/>
            <a:ext cx="1387144" cy="1447800"/>
            <a:chOff x="4606927" y="2082800"/>
            <a:chExt cx="2797173" cy="2678113"/>
          </a:xfrm>
        </p:grpSpPr>
        <p:sp>
          <p:nvSpPr>
            <p:cNvPr id="3" name="MH_Other_1"/>
            <p:cNvSpPr/>
            <p:nvPr/>
          </p:nvSpPr>
          <p:spPr bwMode="auto">
            <a:xfrm>
              <a:off x="5583238" y="2082800"/>
              <a:ext cx="1439862" cy="1476375"/>
            </a:xfrm>
            <a:custGeom>
              <a:avLst/>
              <a:gdLst>
                <a:gd name="T0" fmla="*/ 0 w 1775399"/>
                <a:gd name="T1" fmla="*/ 0 h 1819275"/>
                <a:gd name="T2" fmla="*/ 1005517 w 1775399"/>
                <a:gd name="T3" fmla="*/ 0 h 1819275"/>
                <a:gd name="T4" fmla="*/ 1156152 w 1775399"/>
                <a:gd name="T5" fmla="*/ 1476375 h 1819275"/>
                <a:gd name="T6" fmla="*/ 987005 w 1775399"/>
                <a:gd name="T7" fmla="*/ 934284 h 1819275"/>
                <a:gd name="T8" fmla="*/ 908760 w 1775399"/>
                <a:gd name="T9" fmla="*/ 779590 h 1819275"/>
                <a:gd name="T10" fmla="*/ 912560 w 1775399"/>
                <a:gd name="T11" fmla="*/ 781045 h 1819275"/>
                <a:gd name="T12" fmla="*/ 881818 w 1775399"/>
                <a:gd name="T13" fmla="*/ 726325 h 1819275"/>
                <a:gd name="T14" fmla="*/ 865827 w 1775399"/>
                <a:gd name="T15" fmla="*/ 694708 h 1819275"/>
                <a:gd name="T16" fmla="*/ 847278 w 1775399"/>
                <a:gd name="T17" fmla="*/ 664844 h 1819275"/>
                <a:gd name="T18" fmla="*/ 837160 w 1775399"/>
                <a:gd name="T19" fmla="*/ 646834 h 1819275"/>
                <a:gd name="T20" fmla="*/ 819989 w 1775399"/>
                <a:gd name="T21" fmla="*/ 620905 h 1819275"/>
                <a:gd name="T22" fmla="*/ 791883 w 1775399"/>
                <a:gd name="T23" fmla="*/ 575651 h 1819275"/>
                <a:gd name="T24" fmla="*/ 769704 w 1775399"/>
                <a:gd name="T25" fmla="*/ 544974 h 1819275"/>
                <a:gd name="T26" fmla="*/ 756366 w 1775399"/>
                <a:gd name="T27" fmla="*/ 524833 h 1819275"/>
                <a:gd name="T28" fmla="*/ 738976 w 1775399"/>
                <a:gd name="T29" fmla="*/ 502473 h 1819275"/>
                <a:gd name="T30" fmla="*/ 708679 w 1775399"/>
                <a:gd name="T31" fmla="*/ 460567 h 1819275"/>
                <a:gd name="T32" fmla="*/ 683238 w 1775399"/>
                <a:gd name="T33" fmla="*/ 430802 h 1819275"/>
                <a:gd name="T34" fmla="*/ 671076 w 1775399"/>
                <a:gd name="T35" fmla="*/ 415164 h 1819275"/>
                <a:gd name="T36" fmla="*/ 652585 w 1775399"/>
                <a:gd name="T37" fmla="*/ 394939 h 1819275"/>
                <a:gd name="T38" fmla="*/ 615948 w 1775399"/>
                <a:gd name="T39" fmla="*/ 352074 h 1819275"/>
                <a:gd name="T40" fmla="*/ 593673 w 1775399"/>
                <a:gd name="T41" fmla="*/ 330503 h 1819275"/>
                <a:gd name="T42" fmla="*/ 582192 w 1775399"/>
                <a:gd name="T43" fmla="*/ 317946 h 1819275"/>
                <a:gd name="T44" fmla="*/ 549557 w 1775399"/>
                <a:gd name="T45" fmla="*/ 287781 h 1819275"/>
                <a:gd name="T46" fmla="*/ 513420 w 1775399"/>
                <a:gd name="T47" fmla="*/ 252786 h 1819275"/>
                <a:gd name="T48" fmla="*/ 502613 w 1775399"/>
                <a:gd name="T49" fmla="*/ 244390 h 1819275"/>
                <a:gd name="T50" fmla="*/ 490613 w 1775399"/>
                <a:gd name="T51" fmla="*/ 233298 h 1819275"/>
                <a:gd name="T52" fmla="*/ 23790 w 1775399"/>
                <a:gd name="T53" fmla="*/ 2817 h 1819275"/>
                <a:gd name="T54" fmla="*/ 5800 w 1775399"/>
                <a:gd name="T55" fmla="*/ 1459 h 1819275"/>
                <a:gd name="T56" fmla="*/ 0 w 1775399"/>
                <a:gd name="T57" fmla="*/ 0 h 18192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75399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97075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6835"/>
            </a:solidFill>
            <a:ln>
              <a:noFill/>
            </a:ln>
          </p:spPr>
          <p:txBody>
            <a:bodyPr anchor="ctr"/>
            <a:lstStyle/>
            <a:p>
              <a:endParaRPr lang="zh-CN" altLang="en-US" dirty="0"/>
            </a:p>
          </p:txBody>
        </p:sp>
        <p:sp>
          <p:nvSpPr>
            <p:cNvPr id="4" name="MH_Other_2"/>
            <p:cNvSpPr/>
            <p:nvPr/>
          </p:nvSpPr>
          <p:spPr bwMode="auto">
            <a:xfrm rot="18018922">
              <a:off x="4921250" y="2135188"/>
              <a:ext cx="1433513" cy="1474787"/>
            </a:xfrm>
            <a:custGeom>
              <a:avLst/>
              <a:gdLst>
                <a:gd name="T0" fmla="*/ 0 w 1768701"/>
                <a:gd name="T1" fmla="*/ 0 h 1819275"/>
                <a:gd name="T2" fmla="*/ 1004874 w 1768701"/>
                <a:gd name="T3" fmla="*/ 0 h 1819275"/>
                <a:gd name="T4" fmla="*/ 1155413 w 1768701"/>
                <a:gd name="T5" fmla="*/ 1474787 h 1819275"/>
                <a:gd name="T6" fmla="*/ 986374 w 1768701"/>
                <a:gd name="T7" fmla="*/ 933279 h 1819275"/>
                <a:gd name="T8" fmla="*/ 908179 w 1768701"/>
                <a:gd name="T9" fmla="*/ 778751 h 1819275"/>
                <a:gd name="T10" fmla="*/ 911977 w 1768701"/>
                <a:gd name="T11" fmla="*/ 780205 h 1819275"/>
                <a:gd name="T12" fmla="*/ 881255 w 1768701"/>
                <a:gd name="T13" fmla="*/ 725544 h 1819275"/>
                <a:gd name="T14" fmla="*/ 865273 w 1768701"/>
                <a:gd name="T15" fmla="*/ 693961 h 1819275"/>
                <a:gd name="T16" fmla="*/ 846737 w 1768701"/>
                <a:gd name="T17" fmla="*/ 664129 h 1819275"/>
                <a:gd name="T18" fmla="*/ 836625 w 1768701"/>
                <a:gd name="T19" fmla="*/ 646138 h 1819275"/>
                <a:gd name="T20" fmla="*/ 819465 w 1768701"/>
                <a:gd name="T21" fmla="*/ 620237 h 1819275"/>
                <a:gd name="T22" fmla="*/ 791377 w 1768701"/>
                <a:gd name="T23" fmla="*/ 575031 h 1819275"/>
                <a:gd name="T24" fmla="*/ 769212 w 1768701"/>
                <a:gd name="T25" fmla="*/ 544387 h 1819275"/>
                <a:gd name="T26" fmla="*/ 755882 w 1768701"/>
                <a:gd name="T27" fmla="*/ 524269 h 1819275"/>
                <a:gd name="T28" fmla="*/ 738504 w 1768701"/>
                <a:gd name="T29" fmla="*/ 501932 h 1819275"/>
                <a:gd name="T30" fmla="*/ 708227 w 1768701"/>
                <a:gd name="T31" fmla="*/ 460072 h 1819275"/>
                <a:gd name="T32" fmla="*/ 682801 w 1768701"/>
                <a:gd name="T33" fmla="*/ 430338 h 1819275"/>
                <a:gd name="T34" fmla="*/ 670647 w 1768701"/>
                <a:gd name="T35" fmla="*/ 414717 h 1819275"/>
                <a:gd name="T36" fmla="*/ 652168 w 1768701"/>
                <a:gd name="T37" fmla="*/ 394514 h 1819275"/>
                <a:gd name="T38" fmla="*/ 615554 w 1768701"/>
                <a:gd name="T39" fmla="*/ 351695 h 1819275"/>
                <a:gd name="T40" fmla="*/ 593293 w 1768701"/>
                <a:gd name="T41" fmla="*/ 330148 h 1819275"/>
                <a:gd name="T42" fmla="*/ 581820 w 1768701"/>
                <a:gd name="T43" fmla="*/ 317604 h 1819275"/>
                <a:gd name="T44" fmla="*/ 549205 w 1768701"/>
                <a:gd name="T45" fmla="*/ 287471 h 1819275"/>
                <a:gd name="T46" fmla="*/ 513092 w 1768701"/>
                <a:gd name="T47" fmla="*/ 252514 h 1819275"/>
                <a:gd name="T48" fmla="*/ 502292 w 1768701"/>
                <a:gd name="T49" fmla="*/ 244127 h 1819275"/>
                <a:gd name="T50" fmla="*/ 490299 w 1768701"/>
                <a:gd name="T51" fmla="*/ 233047 h 1819275"/>
                <a:gd name="T52" fmla="*/ 23775 w 1768701"/>
                <a:gd name="T53" fmla="*/ 2814 h 1819275"/>
                <a:gd name="T54" fmla="*/ 5797 w 1768701"/>
                <a:gd name="T55" fmla="*/ 1458 h 1819275"/>
                <a:gd name="T56" fmla="*/ 0 w 1768701"/>
                <a:gd name="T57" fmla="*/ 0 h 18192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87057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" name="MH_Other_3"/>
            <p:cNvSpPr/>
            <p:nvPr/>
          </p:nvSpPr>
          <p:spPr bwMode="auto">
            <a:xfrm rot="14427225">
              <a:off x="4628358" y="2728118"/>
              <a:ext cx="1433513" cy="1476375"/>
            </a:xfrm>
            <a:custGeom>
              <a:avLst/>
              <a:gdLst>
                <a:gd name="T0" fmla="*/ 0 w 1768701"/>
                <a:gd name="T1" fmla="*/ 0 h 1819275"/>
                <a:gd name="T2" fmla="*/ 1004874 w 1768701"/>
                <a:gd name="T3" fmla="*/ 0 h 1819275"/>
                <a:gd name="T4" fmla="*/ 1155413 w 1768701"/>
                <a:gd name="T5" fmla="*/ 1476375 h 1819275"/>
                <a:gd name="T6" fmla="*/ 986374 w 1768701"/>
                <a:gd name="T7" fmla="*/ 934284 h 1819275"/>
                <a:gd name="T8" fmla="*/ 908179 w 1768701"/>
                <a:gd name="T9" fmla="*/ 779590 h 1819275"/>
                <a:gd name="T10" fmla="*/ 911977 w 1768701"/>
                <a:gd name="T11" fmla="*/ 781045 h 1819275"/>
                <a:gd name="T12" fmla="*/ 881255 w 1768701"/>
                <a:gd name="T13" fmla="*/ 726325 h 1819275"/>
                <a:gd name="T14" fmla="*/ 865273 w 1768701"/>
                <a:gd name="T15" fmla="*/ 694708 h 1819275"/>
                <a:gd name="T16" fmla="*/ 846737 w 1768701"/>
                <a:gd name="T17" fmla="*/ 664844 h 1819275"/>
                <a:gd name="T18" fmla="*/ 836625 w 1768701"/>
                <a:gd name="T19" fmla="*/ 646834 h 1819275"/>
                <a:gd name="T20" fmla="*/ 819465 w 1768701"/>
                <a:gd name="T21" fmla="*/ 620905 h 1819275"/>
                <a:gd name="T22" fmla="*/ 791377 w 1768701"/>
                <a:gd name="T23" fmla="*/ 575651 h 1819275"/>
                <a:gd name="T24" fmla="*/ 769212 w 1768701"/>
                <a:gd name="T25" fmla="*/ 544974 h 1819275"/>
                <a:gd name="T26" fmla="*/ 755882 w 1768701"/>
                <a:gd name="T27" fmla="*/ 524833 h 1819275"/>
                <a:gd name="T28" fmla="*/ 738504 w 1768701"/>
                <a:gd name="T29" fmla="*/ 502473 h 1819275"/>
                <a:gd name="T30" fmla="*/ 708227 w 1768701"/>
                <a:gd name="T31" fmla="*/ 460567 h 1819275"/>
                <a:gd name="T32" fmla="*/ 682801 w 1768701"/>
                <a:gd name="T33" fmla="*/ 430802 h 1819275"/>
                <a:gd name="T34" fmla="*/ 670647 w 1768701"/>
                <a:gd name="T35" fmla="*/ 415164 h 1819275"/>
                <a:gd name="T36" fmla="*/ 652168 w 1768701"/>
                <a:gd name="T37" fmla="*/ 394939 h 1819275"/>
                <a:gd name="T38" fmla="*/ 615554 w 1768701"/>
                <a:gd name="T39" fmla="*/ 352074 h 1819275"/>
                <a:gd name="T40" fmla="*/ 593293 w 1768701"/>
                <a:gd name="T41" fmla="*/ 330503 h 1819275"/>
                <a:gd name="T42" fmla="*/ 581820 w 1768701"/>
                <a:gd name="T43" fmla="*/ 317946 h 1819275"/>
                <a:gd name="T44" fmla="*/ 549205 w 1768701"/>
                <a:gd name="T45" fmla="*/ 287781 h 1819275"/>
                <a:gd name="T46" fmla="*/ 513092 w 1768701"/>
                <a:gd name="T47" fmla="*/ 252786 h 1819275"/>
                <a:gd name="T48" fmla="*/ 502292 w 1768701"/>
                <a:gd name="T49" fmla="*/ 244390 h 1819275"/>
                <a:gd name="T50" fmla="*/ 490299 w 1768701"/>
                <a:gd name="T51" fmla="*/ 233298 h 1819275"/>
                <a:gd name="T52" fmla="*/ 23775 w 1768701"/>
                <a:gd name="T53" fmla="*/ 2817 h 1819275"/>
                <a:gd name="T54" fmla="*/ 5797 w 1768701"/>
                <a:gd name="T55" fmla="*/ 1459 h 1819275"/>
                <a:gd name="T56" fmla="*/ 0 w 1768701"/>
                <a:gd name="T57" fmla="*/ 0 h 18192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AE60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" name="MH_Other_4"/>
            <p:cNvSpPr/>
            <p:nvPr/>
          </p:nvSpPr>
          <p:spPr bwMode="auto">
            <a:xfrm rot="10859581">
              <a:off x="4997450" y="3284538"/>
              <a:ext cx="1435100" cy="1476375"/>
            </a:xfrm>
            <a:custGeom>
              <a:avLst/>
              <a:gdLst>
                <a:gd name="T0" fmla="*/ 0 w 1768701"/>
                <a:gd name="T1" fmla="*/ 0 h 1819275"/>
                <a:gd name="T2" fmla="*/ 1005987 w 1768701"/>
                <a:gd name="T3" fmla="*/ 0 h 1819275"/>
                <a:gd name="T4" fmla="*/ 1156692 w 1768701"/>
                <a:gd name="T5" fmla="*/ 1476375 h 1819275"/>
                <a:gd name="T6" fmla="*/ 987466 w 1768701"/>
                <a:gd name="T7" fmla="*/ 934284 h 1819275"/>
                <a:gd name="T8" fmla="*/ 909184 w 1768701"/>
                <a:gd name="T9" fmla="*/ 779590 h 1819275"/>
                <a:gd name="T10" fmla="*/ 912987 w 1768701"/>
                <a:gd name="T11" fmla="*/ 781045 h 1819275"/>
                <a:gd name="T12" fmla="*/ 882230 w 1768701"/>
                <a:gd name="T13" fmla="*/ 726325 h 1819275"/>
                <a:gd name="T14" fmla="*/ 866231 w 1768701"/>
                <a:gd name="T15" fmla="*/ 694708 h 1819275"/>
                <a:gd name="T16" fmla="*/ 847674 w 1768701"/>
                <a:gd name="T17" fmla="*/ 664844 h 1819275"/>
                <a:gd name="T18" fmla="*/ 837551 w 1768701"/>
                <a:gd name="T19" fmla="*/ 646834 h 1819275"/>
                <a:gd name="T20" fmla="*/ 820372 w 1768701"/>
                <a:gd name="T21" fmla="*/ 620905 h 1819275"/>
                <a:gd name="T22" fmla="*/ 792253 w 1768701"/>
                <a:gd name="T23" fmla="*/ 575651 h 1819275"/>
                <a:gd name="T24" fmla="*/ 770063 w 1768701"/>
                <a:gd name="T25" fmla="*/ 544974 h 1819275"/>
                <a:gd name="T26" fmla="*/ 756719 w 1768701"/>
                <a:gd name="T27" fmla="*/ 524833 h 1819275"/>
                <a:gd name="T28" fmla="*/ 739322 w 1768701"/>
                <a:gd name="T29" fmla="*/ 502473 h 1819275"/>
                <a:gd name="T30" fmla="*/ 709011 w 1768701"/>
                <a:gd name="T31" fmla="*/ 460567 h 1819275"/>
                <a:gd name="T32" fmla="*/ 683557 w 1768701"/>
                <a:gd name="T33" fmla="*/ 430802 h 1819275"/>
                <a:gd name="T34" fmla="*/ 671390 w 1768701"/>
                <a:gd name="T35" fmla="*/ 415164 h 1819275"/>
                <a:gd name="T36" fmla="*/ 652890 w 1768701"/>
                <a:gd name="T37" fmla="*/ 394939 h 1819275"/>
                <a:gd name="T38" fmla="*/ 616236 w 1768701"/>
                <a:gd name="T39" fmla="*/ 352074 h 1819275"/>
                <a:gd name="T40" fmla="*/ 593950 w 1768701"/>
                <a:gd name="T41" fmla="*/ 330503 h 1819275"/>
                <a:gd name="T42" fmla="*/ 582464 w 1768701"/>
                <a:gd name="T43" fmla="*/ 317946 h 1819275"/>
                <a:gd name="T44" fmla="*/ 549813 w 1768701"/>
                <a:gd name="T45" fmla="*/ 287781 h 1819275"/>
                <a:gd name="T46" fmla="*/ 513660 w 1768701"/>
                <a:gd name="T47" fmla="*/ 252786 h 1819275"/>
                <a:gd name="T48" fmla="*/ 502848 w 1768701"/>
                <a:gd name="T49" fmla="*/ 244390 h 1819275"/>
                <a:gd name="T50" fmla="*/ 490842 w 1768701"/>
                <a:gd name="T51" fmla="*/ 233298 h 1819275"/>
                <a:gd name="T52" fmla="*/ 23801 w 1768701"/>
                <a:gd name="T53" fmla="*/ 2817 h 1819275"/>
                <a:gd name="T54" fmla="*/ 5803 w 1768701"/>
                <a:gd name="T55" fmla="*/ 1459 h 1819275"/>
                <a:gd name="T56" fmla="*/ 0 w 1768701"/>
                <a:gd name="T57" fmla="*/ 0 h 18192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87057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" name="MH_Other_5"/>
            <p:cNvSpPr/>
            <p:nvPr/>
          </p:nvSpPr>
          <p:spPr bwMode="auto">
            <a:xfrm rot="7267884">
              <a:off x="5653882" y="3242469"/>
              <a:ext cx="1435100" cy="1474787"/>
            </a:xfrm>
            <a:custGeom>
              <a:avLst/>
              <a:gdLst>
                <a:gd name="T0" fmla="*/ 0 w 1768701"/>
                <a:gd name="T1" fmla="*/ 0 h 1819275"/>
                <a:gd name="T2" fmla="*/ 1005987 w 1768701"/>
                <a:gd name="T3" fmla="*/ 0 h 1819275"/>
                <a:gd name="T4" fmla="*/ 1156692 w 1768701"/>
                <a:gd name="T5" fmla="*/ 1474787 h 1819275"/>
                <a:gd name="T6" fmla="*/ 987466 w 1768701"/>
                <a:gd name="T7" fmla="*/ 933279 h 1819275"/>
                <a:gd name="T8" fmla="*/ 909184 w 1768701"/>
                <a:gd name="T9" fmla="*/ 778751 h 1819275"/>
                <a:gd name="T10" fmla="*/ 912987 w 1768701"/>
                <a:gd name="T11" fmla="*/ 780205 h 1819275"/>
                <a:gd name="T12" fmla="*/ 882230 w 1768701"/>
                <a:gd name="T13" fmla="*/ 725544 h 1819275"/>
                <a:gd name="T14" fmla="*/ 866231 w 1768701"/>
                <a:gd name="T15" fmla="*/ 693961 h 1819275"/>
                <a:gd name="T16" fmla="*/ 847674 w 1768701"/>
                <a:gd name="T17" fmla="*/ 664129 h 1819275"/>
                <a:gd name="T18" fmla="*/ 837551 w 1768701"/>
                <a:gd name="T19" fmla="*/ 646138 h 1819275"/>
                <a:gd name="T20" fmla="*/ 820372 w 1768701"/>
                <a:gd name="T21" fmla="*/ 620237 h 1819275"/>
                <a:gd name="T22" fmla="*/ 792253 w 1768701"/>
                <a:gd name="T23" fmla="*/ 575031 h 1819275"/>
                <a:gd name="T24" fmla="*/ 770063 w 1768701"/>
                <a:gd name="T25" fmla="*/ 544387 h 1819275"/>
                <a:gd name="T26" fmla="*/ 756719 w 1768701"/>
                <a:gd name="T27" fmla="*/ 524269 h 1819275"/>
                <a:gd name="T28" fmla="*/ 739322 w 1768701"/>
                <a:gd name="T29" fmla="*/ 501932 h 1819275"/>
                <a:gd name="T30" fmla="*/ 709011 w 1768701"/>
                <a:gd name="T31" fmla="*/ 460072 h 1819275"/>
                <a:gd name="T32" fmla="*/ 683557 w 1768701"/>
                <a:gd name="T33" fmla="*/ 430338 h 1819275"/>
                <a:gd name="T34" fmla="*/ 671390 w 1768701"/>
                <a:gd name="T35" fmla="*/ 414717 h 1819275"/>
                <a:gd name="T36" fmla="*/ 652890 w 1768701"/>
                <a:gd name="T37" fmla="*/ 394514 h 1819275"/>
                <a:gd name="T38" fmla="*/ 616236 w 1768701"/>
                <a:gd name="T39" fmla="*/ 351695 h 1819275"/>
                <a:gd name="T40" fmla="*/ 593950 w 1768701"/>
                <a:gd name="T41" fmla="*/ 330148 h 1819275"/>
                <a:gd name="T42" fmla="*/ 582464 w 1768701"/>
                <a:gd name="T43" fmla="*/ 317604 h 1819275"/>
                <a:gd name="T44" fmla="*/ 549813 w 1768701"/>
                <a:gd name="T45" fmla="*/ 287471 h 1819275"/>
                <a:gd name="T46" fmla="*/ 513660 w 1768701"/>
                <a:gd name="T47" fmla="*/ 252514 h 1819275"/>
                <a:gd name="T48" fmla="*/ 502848 w 1768701"/>
                <a:gd name="T49" fmla="*/ 244127 h 1819275"/>
                <a:gd name="T50" fmla="*/ 490842 w 1768701"/>
                <a:gd name="T51" fmla="*/ 233047 h 1819275"/>
                <a:gd name="T52" fmla="*/ 23801 w 1768701"/>
                <a:gd name="T53" fmla="*/ 2814 h 1819275"/>
                <a:gd name="T54" fmla="*/ 5803 w 1768701"/>
                <a:gd name="T55" fmla="*/ 1458 h 1819275"/>
                <a:gd name="T56" fmla="*/ 0 w 1768701"/>
                <a:gd name="T57" fmla="*/ 0 h 18192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4403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" name="MH_Other_6"/>
            <p:cNvSpPr/>
            <p:nvPr/>
          </p:nvSpPr>
          <p:spPr bwMode="auto">
            <a:xfrm rot="3662163">
              <a:off x="5949156" y="2651919"/>
              <a:ext cx="1433513" cy="1476375"/>
            </a:xfrm>
            <a:custGeom>
              <a:avLst/>
              <a:gdLst>
                <a:gd name="T0" fmla="*/ 0 w 1768701"/>
                <a:gd name="T1" fmla="*/ 0 h 1819275"/>
                <a:gd name="T2" fmla="*/ 1004874 w 1768701"/>
                <a:gd name="T3" fmla="*/ 0 h 1819275"/>
                <a:gd name="T4" fmla="*/ 1155413 w 1768701"/>
                <a:gd name="T5" fmla="*/ 1476375 h 1819275"/>
                <a:gd name="T6" fmla="*/ 986374 w 1768701"/>
                <a:gd name="T7" fmla="*/ 934284 h 1819275"/>
                <a:gd name="T8" fmla="*/ 908179 w 1768701"/>
                <a:gd name="T9" fmla="*/ 779590 h 1819275"/>
                <a:gd name="T10" fmla="*/ 911977 w 1768701"/>
                <a:gd name="T11" fmla="*/ 781045 h 1819275"/>
                <a:gd name="T12" fmla="*/ 881255 w 1768701"/>
                <a:gd name="T13" fmla="*/ 726325 h 1819275"/>
                <a:gd name="T14" fmla="*/ 865273 w 1768701"/>
                <a:gd name="T15" fmla="*/ 694708 h 1819275"/>
                <a:gd name="T16" fmla="*/ 846737 w 1768701"/>
                <a:gd name="T17" fmla="*/ 664844 h 1819275"/>
                <a:gd name="T18" fmla="*/ 836625 w 1768701"/>
                <a:gd name="T19" fmla="*/ 646834 h 1819275"/>
                <a:gd name="T20" fmla="*/ 819465 w 1768701"/>
                <a:gd name="T21" fmla="*/ 620905 h 1819275"/>
                <a:gd name="T22" fmla="*/ 791377 w 1768701"/>
                <a:gd name="T23" fmla="*/ 575651 h 1819275"/>
                <a:gd name="T24" fmla="*/ 769212 w 1768701"/>
                <a:gd name="T25" fmla="*/ 544974 h 1819275"/>
                <a:gd name="T26" fmla="*/ 755882 w 1768701"/>
                <a:gd name="T27" fmla="*/ 524833 h 1819275"/>
                <a:gd name="T28" fmla="*/ 738504 w 1768701"/>
                <a:gd name="T29" fmla="*/ 502473 h 1819275"/>
                <a:gd name="T30" fmla="*/ 708227 w 1768701"/>
                <a:gd name="T31" fmla="*/ 460567 h 1819275"/>
                <a:gd name="T32" fmla="*/ 682801 w 1768701"/>
                <a:gd name="T33" fmla="*/ 430802 h 1819275"/>
                <a:gd name="T34" fmla="*/ 670647 w 1768701"/>
                <a:gd name="T35" fmla="*/ 415164 h 1819275"/>
                <a:gd name="T36" fmla="*/ 652168 w 1768701"/>
                <a:gd name="T37" fmla="*/ 394939 h 1819275"/>
                <a:gd name="T38" fmla="*/ 615554 w 1768701"/>
                <a:gd name="T39" fmla="*/ 352074 h 1819275"/>
                <a:gd name="T40" fmla="*/ 593293 w 1768701"/>
                <a:gd name="T41" fmla="*/ 330503 h 1819275"/>
                <a:gd name="T42" fmla="*/ 581820 w 1768701"/>
                <a:gd name="T43" fmla="*/ 317946 h 1819275"/>
                <a:gd name="T44" fmla="*/ 549205 w 1768701"/>
                <a:gd name="T45" fmla="*/ 287781 h 1819275"/>
                <a:gd name="T46" fmla="*/ 513092 w 1768701"/>
                <a:gd name="T47" fmla="*/ 252786 h 1819275"/>
                <a:gd name="T48" fmla="*/ 502292 w 1768701"/>
                <a:gd name="T49" fmla="*/ 244390 h 1819275"/>
                <a:gd name="T50" fmla="*/ 490299 w 1768701"/>
                <a:gd name="T51" fmla="*/ 233298 h 1819275"/>
                <a:gd name="T52" fmla="*/ 23775 w 1768701"/>
                <a:gd name="T53" fmla="*/ 2817 h 1819275"/>
                <a:gd name="T54" fmla="*/ 5797 w 1768701"/>
                <a:gd name="T55" fmla="*/ 1459 h 1819275"/>
                <a:gd name="T56" fmla="*/ 0 w 1768701"/>
                <a:gd name="T57" fmla="*/ 0 h 18192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87057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830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871201" y="4318006"/>
            <a:ext cx="1157847" cy="174413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lum bright="-20000" contrast="-20000"/>
          </a:blip>
          <a:stretch>
            <a:fillRect/>
          </a:stretch>
        </p:blipFill>
        <p:spPr>
          <a:xfrm>
            <a:off x="8020515" y="2325293"/>
            <a:ext cx="3308854" cy="29600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lum bright="-20000" contrast="-20000"/>
          </a:blip>
          <a:stretch>
            <a:fillRect/>
          </a:stretch>
        </p:blipFill>
        <p:spPr>
          <a:xfrm>
            <a:off x="8488867" y="2794271"/>
            <a:ext cx="2372150" cy="174413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972379" y="3429000"/>
            <a:ext cx="1423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品鑑</a:t>
            </a:r>
            <a:endParaRPr lang="zh-CN" altLang="en-US" sz="4000" dirty="0">
              <a:solidFill>
                <a:srgbClr val="9344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4025" y="2731042"/>
            <a:ext cx="680128" cy="5540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E90C86DD-7206-4389-91D2-ED4C14B180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3922" y="1475428"/>
            <a:ext cx="3746854" cy="3619410"/>
          </a:xfrm>
          <a:prstGeom prst="rect">
            <a:avLst/>
          </a:prstGeom>
        </p:spPr>
      </p:pic>
      <p:sp>
        <p:nvSpPr>
          <p:cNvPr id="4" name="圖說文字: 折線 3">
            <a:extLst>
              <a:ext uri="{FF2B5EF4-FFF2-40B4-BE49-F238E27FC236}">
                <a16:creationId xmlns:a16="http://schemas.microsoft.com/office/drawing/2014/main" id="{AFD88CAC-8CD1-4DDB-A9A7-FC161516D76E}"/>
              </a:ext>
            </a:extLst>
          </p:cNvPr>
          <p:cNvSpPr/>
          <p:nvPr/>
        </p:nvSpPr>
        <p:spPr>
          <a:xfrm>
            <a:off x="6558129" y="618807"/>
            <a:ext cx="3125959" cy="953871"/>
          </a:xfrm>
          <a:prstGeom prst="borderCallout2">
            <a:avLst>
              <a:gd name="adj1" fmla="val 56695"/>
              <a:gd name="adj2" fmla="val -716"/>
              <a:gd name="adj3" fmla="val 55697"/>
              <a:gd name="adj4" fmla="val -21847"/>
              <a:gd name="adj5" fmla="val 205366"/>
              <a:gd name="adj6" fmla="val -53980"/>
            </a:avLst>
          </a:prstGeom>
          <a:solidFill>
            <a:srgbClr val="DEAE60"/>
          </a:solidFill>
          <a:ln w="28575">
            <a:solidFill>
              <a:srgbClr val="6A2D1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i="0" dirty="0" err="1">
                <a:solidFill>
                  <a:srgbClr val="6A2D1C"/>
                </a:solidFill>
                <a:effectLst/>
                <a:latin typeface="Times New Roman" panose="02020603050405020304" pitchFamily="18" charset="0"/>
              </a:rPr>
              <a:t>Aciduty</a:t>
            </a:r>
            <a:r>
              <a:rPr lang="en-US" altLang="zh-TW" sz="3600" b="1" i="0" dirty="0">
                <a:solidFill>
                  <a:srgbClr val="6A2D1C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zh-TW" altLang="en-US" sz="3600" b="1" i="0" dirty="0">
                <a:solidFill>
                  <a:srgbClr val="6A2D1C"/>
                </a:solidFill>
                <a:effectLst/>
                <a:latin typeface="Times New Roman" panose="02020603050405020304" pitchFamily="18" charset="0"/>
              </a:rPr>
              <a:t>酸度</a:t>
            </a:r>
            <a:r>
              <a:rPr lang="en-US" altLang="zh-TW" sz="3600" b="1" i="0" dirty="0">
                <a:solidFill>
                  <a:srgbClr val="6A2D1C"/>
                </a:solidFill>
                <a:effectLst/>
                <a:latin typeface="Times New Roman" panose="02020603050405020304" pitchFamily="18" charset="0"/>
              </a:rPr>
              <a:t>)</a:t>
            </a:r>
            <a:endParaRPr lang="zh-TW" altLang="en-US" sz="3600" dirty="0">
              <a:solidFill>
                <a:srgbClr val="6A2D1C"/>
              </a:solidFill>
            </a:endParaRPr>
          </a:p>
        </p:txBody>
      </p:sp>
      <p:sp>
        <p:nvSpPr>
          <p:cNvPr id="5" name="圖說文字: 折線 4">
            <a:extLst>
              <a:ext uri="{FF2B5EF4-FFF2-40B4-BE49-F238E27FC236}">
                <a16:creationId xmlns:a16="http://schemas.microsoft.com/office/drawing/2014/main" id="{764F12CD-497B-453D-95C4-81D34130795A}"/>
              </a:ext>
            </a:extLst>
          </p:cNvPr>
          <p:cNvSpPr/>
          <p:nvPr/>
        </p:nvSpPr>
        <p:spPr>
          <a:xfrm>
            <a:off x="206022" y="274854"/>
            <a:ext cx="2859260" cy="849097"/>
          </a:xfrm>
          <a:prstGeom prst="borderCallout2">
            <a:avLst>
              <a:gd name="adj1" fmla="val 118975"/>
              <a:gd name="adj2" fmla="val 39208"/>
              <a:gd name="adj3" fmla="val 181141"/>
              <a:gd name="adj4" fmla="val 46722"/>
              <a:gd name="adj5" fmla="val 253105"/>
              <a:gd name="adj6" fmla="val 99766"/>
            </a:avLst>
          </a:prstGeom>
          <a:solidFill>
            <a:srgbClr val="DEAE60"/>
          </a:solidFill>
          <a:ln w="38100">
            <a:solidFill>
              <a:srgbClr val="6A2D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6A2D1C"/>
                </a:solidFill>
                <a:latin typeface="Times New Roman" panose="02020603050405020304" pitchFamily="18" charset="0"/>
              </a:rPr>
              <a:t>Aroma(</a:t>
            </a:r>
            <a:r>
              <a:rPr lang="zh-TW" altLang="en-US" sz="3600" b="1" dirty="0">
                <a:solidFill>
                  <a:srgbClr val="6A2D1C"/>
                </a:solidFill>
                <a:latin typeface="Times New Roman" panose="02020603050405020304" pitchFamily="18" charset="0"/>
              </a:rPr>
              <a:t>香氣</a:t>
            </a:r>
            <a:r>
              <a:rPr lang="en-US" altLang="zh-TW" sz="3600" b="1" dirty="0">
                <a:solidFill>
                  <a:srgbClr val="6A2D1C"/>
                </a:solidFill>
                <a:latin typeface="Times New Roman" panose="02020603050405020304" pitchFamily="18" charset="0"/>
              </a:rPr>
              <a:t>)</a:t>
            </a:r>
            <a:endParaRPr lang="zh-TW" altLang="en-US" sz="3600" dirty="0">
              <a:solidFill>
                <a:srgbClr val="6A2D1C"/>
              </a:solidFill>
            </a:endParaRPr>
          </a:p>
        </p:txBody>
      </p:sp>
      <p:sp>
        <p:nvSpPr>
          <p:cNvPr id="15" name="圖說文字: 折線 14">
            <a:extLst>
              <a:ext uri="{FF2B5EF4-FFF2-40B4-BE49-F238E27FC236}">
                <a16:creationId xmlns:a16="http://schemas.microsoft.com/office/drawing/2014/main" id="{DFA007FB-8A60-495F-9476-A71AB2E29E7E}"/>
              </a:ext>
            </a:extLst>
          </p:cNvPr>
          <p:cNvSpPr/>
          <p:nvPr/>
        </p:nvSpPr>
        <p:spPr>
          <a:xfrm>
            <a:off x="206022" y="4713136"/>
            <a:ext cx="3125959" cy="953871"/>
          </a:xfrm>
          <a:prstGeom prst="borderCallout2">
            <a:avLst>
              <a:gd name="adj1" fmla="val -6215"/>
              <a:gd name="adj2" fmla="val 34630"/>
              <a:gd name="adj3" fmla="val -81106"/>
              <a:gd name="adj4" fmla="val 55548"/>
              <a:gd name="adj5" fmla="val -79224"/>
              <a:gd name="adj6" fmla="val 102334"/>
            </a:avLst>
          </a:prstGeom>
          <a:solidFill>
            <a:srgbClr val="DEAE60"/>
          </a:solidFill>
          <a:ln w="28575">
            <a:solidFill>
              <a:srgbClr val="6A2D1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i="0" dirty="0">
                <a:solidFill>
                  <a:srgbClr val="6A2D1C"/>
                </a:solidFill>
                <a:effectLst/>
                <a:latin typeface="Times New Roman" panose="02020603050405020304" pitchFamily="18" charset="0"/>
              </a:rPr>
              <a:t>Body(</a:t>
            </a:r>
            <a:r>
              <a:rPr lang="zh-TW" altLang="en-US" sz="3600" b="1" i="0" dirty="0">
                <a:solidFill>
                  <a:srgbClr val="6A2D1C"/>
                </a:solidFill>
                <a:effectLst/>
                <a:latin typeface="Times New Roman" panose="02020603050405020304" pitchFamily="18" charset="0"/>
              </a:rPr>
              <a:t>濃度</a:t>
            </a:r>
            <a:r>
              <a:rPr lang="en-US" altLang="zh-TW" sz="3600" b="1" i="0" dirty="0">
                <a:solidFill>
                  <a:srgbClr val="6A2D1C"/>
                </a:solidFill>
                <a:effectLst/>
                <a:latin typeface="Times New Roman" panose="02020603050405020304" pitchFamily="18" charset="0"/>
              </a:rPr>
              <a:t>)</a:t>
            </a:r>
            <a:endParaRPr lang="zh-TW" altLang="en-US" sz="3600" dirty="0">
              <a:solidFill>
                <a:srgbClr val="6A2D1C"/>
              </a:solidFill>
            </a:endParaRPr>
          </a:p>
        </p:txBody>
      </p:sp>
      <p:sp>
        <p:nvSpPr>
          <p:cNvPr id="16" name="圖說文字: 折線 15">
            <a:extLst>
              <a:ext uri="{FF2B5EF4-FFF2-40B4-BE49-F238E27FC236}">
                <a16:creationId xmlns:a16="http://schemas.microsoft.com/office/drawing/2014/main" id="{94314EBD-0989-48B6-BC4B-4DBD555DC56D}"/>
              </a:ext>
            </a:extLst>
          </p:cNvPr>
          <p:cNvSpPr/>
          <p:nvPr/>
        </p:nvSpPr>
        <p:spPr>
          <a:xfrm>
            <a:off x="5272393" y="4830984"/>
            <a:ext cx="3125959" cy="953871"/>
          </a:xfrm>
          <a:prstGeom prst="borderCallout2">
            <a:avLst>
              <a:gd name="adj1" fmla="val -13204"/>
              <a:gd name="adj2" fmla="val 51694"/>
              <a:gd name="adj3" fmla="val -76113"/>
              <a:gd name="adj4" fmla="val 50064"/>
              <a:gd name="adj5" fmla="val -104188"/>
              <a:gd name="adj6" fmla="val -4313"/>
            </a:avLst>
          </a:prstGeom>
          <a:solidFill>
            <a:srgbClr val="DEAE60"/>
          </a:solidFill>
          <a:ln w="28575">
            <a:solidFill>
              <a:srgbClr val="6A2D1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i="0" dirty="0">
                <a:solidFill>
                  <a:srgbClr val="6A2D1C"/>
                </a:solidFill>
                <a:effectLst/>
                <a:latin typeface="Times New Roman" panose="02020603050405020304" pitchFamily="18" charset="0"/>
              </a:rPr>
              <a:t>Flavor(</a:t>
            </a:r>
            <a:r>
              <a:rPr lang="zh-TW" altLang="en-US" sz="3600" b="1" i="0" dirty="0">
                <a:solidFill>
                  <a:srgbClr val="6A2D1C"/>
                </a:solidFill>
                <a:effectLst/>
                <a:latin typeface="Times New Roman" panose="02020603050405020304" pitchFamily="18" charset="0"/>
              </a:rPr>
              <a:t>風味</a:t>
            </a:r>
            <a:r>
              <a:rPr lang="en-US" altLang="zh-TW" sz="3600" b="1" i="0" dirty="0">
                <a:solidFill>
                  <a:srgbClr val="6A2D1C"/>
                </a:solidFill>
                <a:effectLst/>
                <a:latin typeface="Times New Roman" panose="02020603050405020304" pitchFamily="18" charset="0"/>
              </a:rPr>
              <a:t>)</a:t>
            </a:r>
            <a:endParaRPr lang="zh-TW" altLang="en-US" sz="3600" dirty="0">
              <a:solidFill>
                <a:srgbClr val="6A2D1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  <p:bldP spid="5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0FAA474A-3E97-4840-9D16-21E3B13EA7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" r="20788" b="-670"/>
          <a:stretch/>
        </p:blipFill>
        <p:spPr>
          <a:xfrm rot="5400000">
            <a:off x="-295838" y="695136"/>
            <a:ext cx="6944733" cy="5554461"/>
          </a:xfrm>
          <a:prstGeom prst="rect">
            <a:avLst/>
          </a:prstGeom>
        </p:spPr>
      </p:pic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873FF908-57F1-410A-B6E7-E72A10C820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" b="17413"/>
          <a:stretch/>
        </p:blipFill>
        <p:spPr>
          <a:xfrm>
            <a:off x="6471919" y="35934"/>
            <a:ext cx="5069841" cy="698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2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圖片 36" descr="一張含有 室外, 草, 樹, 直立的 的圖片&#10;&#10;自動產生的描述">
            <a:extLst>
              <a:ext uri="{FF2B5EF4-FFF2-40B4-BE49-F238E27FC236}">
                <a16:creationId xmlns:a16="http://schemas.microsoft.com/office/drawing/2014/main" id="{AE35B833-8A7C-4FD2-A4E8-C090B3BF60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48945" y="-4760335"/>
            <a:ext cx="2694112" cy="12191998"/>
          </a:xfrm>
          <a:prstGeom prst="rect">
            <a:avLst/>
          </a:prstGeom>
        </p:spPr>
      </p:pic>
      <p:sp>
        <p:nvSpPr>
          <p:cNvPr id="40" name="橢圓 39">
            <a:extLst>
              <a:ext uri="{FF2B5EF4-FFF2-40B4-BE49-F238E27FC236}">
                <a16:creationId xmlns:a16="http://schemas.microsoft.com/office/drawing/2014/main" id="{559A2F35-A2DF-4153-8619-16364E886837}"/>
              </a:ext>
            </a:extLst>
          </p:cNvPr>
          <p:cNvSpPr/>
          <p:nvPr/>
        </p:nvSpPr>
        <p:spPr>
          <a:xfrm>
            <a:off x="9632751" y="3601633"/>
            <a:ext cx="1578427" cy="1525755"/>
          </a:xfrm>
          <a:prstGeom prst="ellipse">
            <a:avLst/>
          </a:prstGeom>
          <a:solidFill>
            <a:srgbClr val="DAB2A4"/>
          </a:solidFill>
          <a:ln>
            <a:solidFill>
              <a:srgbClr val="DA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MH_Other_5">
            <a:extLst>
              <a:ext uri="{FF2B5EF4-FFF2-40B4-BE49-F238E27FC236}">
                <a16:creationId xmlns:a16="http://schemas.microsoft.com/office/drawing/2014/main" id="{D65F65D7-B4F0-458E-A617-65DF9FFC5F79}"/>
              </a:ext>
            </a:extLst>
          </p:cNvPr>
          <p:cNvSpPr/>
          <p:nvPr/>
        </p:nvSpPr>
        <p:spPr bwMode="auto">
          <a:xfrm rot="20827041">
            <a:off x="7958317" y="2472668"/>
            <a:ext cx="1828800" cy="1766888"/>
          </a:xfrm>
          <a:custGeom>
            <a:avLst/>
            <a:gdLst>
              <a:gd name="T0" fmla="*/ 756338 w 2474483"/>
              <a:gd name="T1" fmla="*/ 0 h 2387362"/>
              <a:gd name="T2" fmla="*/ 1512677 w 2474483"/>
              <a:gd name="T3" fmla="*/ 757400 h 2387362"/>
              <a:gd name="T4" fmla="*/ 1396446 w 2474483"/>
              <a:gd name="T5" fmla="*/ 1159539 h 2387362"/>
              <a:gd name="T6" fmla="*/ 1618910 w 2474483"/>
              <a:gd name="T7" fmla="*/ 1302561 h 2387362"/>
              <a:gd name="T8" fmla="*/ 1718137 w 2474483"/>
              <a:gd name="T9" fmla="*/ 1147785 h 2387362"/>
              <a:gd name="T10" fmla="*/ 1828800 w 2474483"/>
              <a:gd name="T11" fmla="*/ 1656070 h 2387362"/>
              <a:gd name="T12" fmla="*/ 1321227 w 2474483"/>
              <a:gd name="T13" fmla="*/ 1766888 h 2387362"/>
              <a:gd name="T14" fmla="*/ 1420455 w 2474483"/>
              <a:gd name="T15" fmla="*/ 1612112 h 2387362"/>
              <a:gd name="T16" fmla="*/ 1122017 w 2474483"/>
              <a:gd name="T17" fmla="*/ 1420245 h 2387362"/>
              <a:gd name="T18" fmla="*/ 756338 w 2474483"/>
              <a:gd name="T19" fmla="*/ 1514799 h 2387362"/>
              <a:gd name="T20" fmla="*/ 0 w 2474483"/>
              <a:gd name="T21" fmla="*/ 757400 h 2387362"/>
              <a:gd name="T22" fmla="*/ 756338 w 2474483"/>
              <a:gd name="T23" fmla="*/ 0 h 23873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74483" h="2387362">
                <a:moveTo>
                  <a:pt x="1023374" y="0"/>
                </a:moveTo>
                <a:cubicBezTo>
                  <a:pt x="1588568" y="0"/>
                  <a:pt x="2046748" y="458180"/>
                  <a:pt x="2046748" y="1023374"/>
                </a:cubicBezTo>
                <a:cubicBezTo>
                  <a:pt x="2046748" y="1223242"/>
                  <a:pt x="1989452" y="1409727"/>
                  <a:pt x="1889481" y="1566731"/>
                </a:cubicBezTo>
                <a:lnTo>
                  <a:pt x="2190488" y="1759978"/>
                </a:lnTo>
                <a:lnTo>
                  <a:pt x="2324749" y="1550850"/>
                </a:lnTo>
                <a:lnTo>
                  <a:pt x="2474483" y="2237628"/>
                </a:lnTo>
                <a:lnTo>
                  <a:pt x="1787705" y="2387362"/>
                </a:lnTo>
                <a:lnTo>
                  <a:pt x="1921966" y="2178234"/>
                </a:lnTo>
                <a:lnTo>
                  <a:pt x="1518160" y="1918989"/>
                </a:lnTo>
                <a:cubicBezTo>
                  <a:pt x="1371651" y="2000515"/>
                  <a:pt x="1202912" y="2046748"/>
                  <a:pt x="1023374" y="2046748"/>
                </a:cubicBezTo>
                <a:cubicBezTo>
                  <a:pt x="458180" y="2046748"/>
                  <a:pt x="0" y="1588568"/>
                  <a:pt x="0" y="1023374"/>
                </a:cubicBezTo>
                <a:cubicBezTo>
                  <a:pt x="0" y="458180"/>
                  <a:pt x="458180" y="0"/>
                  <a:pt x="1023374" y="0"/>
                </a:cubicBezTo>
                <a:close/>
              </a:path>
            </a:pathLst>
          </a:custGeom>
          <a:solidFill>
            <a:srgbClr val="C96835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7961807" y="2168162"/>
            <a:ext cx="1492250" cy="1861342"/>
            <a:chOff x="8207375" y="1759748"/>
            <a:chExt cx="1492250" cy="1861342"/>
          </a:xfrm>
        </p:grpSpPr>
        <p:grpSp>
          <p:nvGrpSpPr>
            <p:cNvPr id="3" name="组合 2"/>
            <p:cNvGrpSpPr/>
            <p:nvPr/>
          </p:nvGrpSpPr>
          <p:grpSpPr>
            <a:xfrm>
              <a:off x="8207375" y="1824835"/>
              <a:ext cx="1492250" cy="1796255"/>
              <a:chOff x="8207375" y="1824835"/>
              <a:chExt cx="1492250" cy="1796255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8207375" y="2128840"/>
                <a:ext cx="1492250" cy="1492250"/>
                <a:chOff x="8207375" y="2128840"/>
                <a:chExt cx="1492250" cy="1492250"/>
              </a:xfrm>
            </p:grpSpPr>
            <p:sp>
              <p:nvSpPr>
                <p:cNvPr id="7" name="MH_Other_1"/>
                <p:cNvSpPr>
                  <a:spLocks noChangeArrowheads="1"/>
                </p:cNvSpPr>
                <p:nvPr/>
              </p:nvSpPr>
              <p:spPr bwMode="auto">
                <a:xfrm>
                  <a:off x="8207375" y="2128840"/>
                  <a:ext cx="1492250" cy="1492250"/>
                </a:xfrm>
                <a:prstGeom prst="ellipse">
                  <a:avLst/>
                </a:prstGeom>
                <a:solidFill>
                  <a:srgbClr val="C96835"/>
                </a:solidFill>
                <a:ln w="9525">
                  <a:noFill/>
                  <a:round/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latinLnBrk="1" hangingPunct="1"/>
                  <a:endParaRPr lang="zh-CN" altLang="en-US" sz="1300">
                    <a:solidFill>
                      <a:srgbClr val="FFFFFF"/>
                    </a:solidFill>
                    <a:latin typeface="Calibri" panose="020F050202020403020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" name="MH_SubTitle_4"/>
                <p:cNvSpPr>
                  <a:spLocks noChangeArrowheads="1"/>
                </p:cNvSpPr>
                <p:nvPr/>
              </p:nvSpPr>
              <p:spPr bwMode="auto">
                <a:xfrm>
                  <a:off x="8261350" y="2163765"/>
                  <a:ext cx="1346200" cy="13462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0" tIns="108000" rIns="0" bIns="0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latinLnBrk="1" hangingPunct="1">
                    <a:lnSpc>
                      <a:spcPct val="130000"/>
                    </a:lnSpc>
                  </a:pPr>
                  <a:endParaRPr lang="zh-CN" altLang="en-US" sz="1300" dirty="0">
                    <a:solidFill>
                      <a:srgbClr val="2C2C2C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</p:grpSp>
          <p:sp>
            <p:nvSpPr>
              <p:cNvPr id="6" name="Oval 13"/>
              <p:cNvSpPr>
                <a:spLocks noChangeArrowheads="1"/>
              </p:cNvSpPr>
              <p:nvPr/>
            </p:nvSpPr>
            <p:spPr bwMode="auto">
              <a:xfrm>
                <a:off x="8645752" y="1824835"/>
                <a:ext cx="576262" cy="576263"/>
              </a:xfrm>
              <a:prstGeom prst="ellipse">
                <a:avLst/>
              </a:prstGeom>
              <a:solidFill>
                <a:srgbClr val="C96835"/>
              </a:solidFill>
              <a:ln>
                <a:noFill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8704489" y="1759748"/>
              <a:ext cx="30956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800" dirty="0">
                  <a:solidFill>
                    <a:schemeClr val="bg1"/>
                  </a:solidFill>
                </a:rPr>
                <a:t>4</a:t>
              </a:r>
              <a:endParaRPr lang="zh-CN" altLang="en-US" sz="3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050073" y="2386935"/>
            <a:ext cx="1860550" cy="2206625"/>
            <a:chOff x="2813050" y="2058990"/>
            <a:chExt cx="1860550" cy="2206625"/>
          </a:xfrm>
        </p:grpSpPr>
        <p:grpSp>
          <p:nvGrpSpPr>
            <p:cNvPr id="10" name="组合 9"/>
            <p:cNvGrpSpPr/>
            <p:nvPr/>
          </p:nvGrpSpPr>
          <p:grpSpPr>
            <a:xfrm>
              <a:off x="2813050" y="2466977"/>
              <a:ext cx="1860550" cy="1798638"/>
              <a:chOff x="2813050" y="2466977"/>
              <a:chExt cx="1860550" cy="1798638"/>
            </a:xfrm>
          </p:grpSpPr>
          <p:pic>
            <p:nvPicPr>
              <p:cNvPr id="12" name="MH_Other_6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3050" y="2466977"/>
                <a:ext cx="1860550" cy="1798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MH_SubTitle_1"/>
              <p:cNvSpPr>
                <a:spLocks noChangeArrowheads="1"/>
              </p:cNvSpPr>
              <p:nvPr/>
            </p:nvSpPr>
            <p:spPr bwMode="auto">
              <a:xfrm>
                <a:off x="2889250" y="2514602"/>
                <a:ext cx="1384300" cy="1384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latinLnBrk="1" hangingPunct="1">
                  <a:lnSpc>
                    <a:spcPct val="130000"/>
                  </a:lnSpc>
                </a:pPr>
                <a:endParaRPr lang="en-US" altLang="zh-CN" sz="1400" dirty="0">
                  <a:solidFill>
                    <a:srgbClr val="2C2C2C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</p:grpSp>
        <p:pic>
          <p:nvPicPr>
            <p:cNvPr id="11" name="MH_Other_7"/>
            <p:cNvPicPr>
              <a:picLocks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725" y="2058990"/>
              <a:ext cx="787400" cy="963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5944659" y="2671298"/>
            <a:ext cx="1774825" cy="2044700"/>
            <a:chOff x="6470650" y="2335215"/>
            <a:chExt cx="1774825" cy="2044700"/>
          </a:xfrm>
        </p:grpSpPr>
        <p:grpSp>
          <p:nvGrpSpPr>
            <p:cNvPr id="15" name="组合 14"/>
            <p:cNvGrpSpPr/>
            <p:nvPr/>
          </p:nvGrpSpPr>
          <p:grpSpPr>
            <a:xfrm>
              <a:off x="6470650" y="2400302"/>
              <a:ext cx="1774825" cy="1979613"/>
              <a:chOff x="6470650" y="2400302"/>
              <a:chExt cx="1774825" cy="1979613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6470650" y="2549527"/>
                <a:ext cx="1774825" cy="1830388"/>
                <a:chOff x="6470650" y="2549527"/>
                <a:chExt cx="1774825" cy="1830388"/>
              </a:xfrm>
            </p:grpSpPr>
            <p:sp>
              <p:nvSpPr>
                <p:cNvPr id="19" name="MH_Other_3"/>
                <p:cNvSpPr/>
                <p:nvPr/>
              </p:nvSpPr>
              <p:spPr bwMode="auto">
                <a:xfrm rot="18278544">
                  <a:off x="6447631" y="2582071"/>
                  <a:ext cx="1830388" cy="1765300"/>
                </a:xfrm>
                <a:custGeom>
                  <a:avLst/>
                  <a:gdLst>
                    <a:gd name="T0" fmla="*/ 756995 w 2474483"/>
                    <a:gd name="T1" fmla="*/ 0 h 2387362"/>
                    <a:gd name="T2" fmla="*/ 1513990 w 2474483"/>
                    <a:gd name="T3" fmla="*/ 756719 h 2387362"/>
                    <a:gd name="T4" fmla="*/ 1397659 w 2474483"/>
                    <a:gd name="T5" fmla="*/ 1158496 h 2387362"/>
                    <a:gd name="T6" fmla="*/ 1620315 w 2474483"/>
                    <a:gd name="T7" fmla="*/ 1301390 h 2387362"/>
                    <a:gd name="T8" fmla="*/ 1719629 w 2474483"/>
                    <a:gd name="T9" fmla="*/ 1146753 h 2387362"/>
                    <a:gd name="T10" fmla="*/ 1830388 w 2474483"/>
                    <a:gd name="T11" fmla="*/ 1654581 h 2387362"/>
                    <a:gd name="T12" fmla="*/ 1322375 w 2474483"/>
                    <a:gd name="T13" fmla="*/ 1765300 h 2387362"/>
                    <a:gd name="T14" fmla="*/ 1421688 w 2474483"/>
                    <a:gd name="T15" fmla="*/ 1610663 h 2387362"/>
                    <a:gd name="T16" fmla="*/ 1122991 w 2474483"/>
                    <a:gd name="T17" fmla="*/ 1418968 h 2387362"/>
                    <a:gd name="T18" fmla="*/ 756995 w 2474483"/>
                    <a:gd name="T19" fmla="*/ 1513438 h 2387362"/>
                    <a:gd name="T20" fmla="*/ 0 w 2474483"/>
                    <a:gd name="T21" fmla="*/ 756719 h 2387362"/>
                    <a:gd name="T22" fmla="*/ 756995 w 2474483"/>
                    <a:gd name="T23" fmla="*/ 0 h 23873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474483" h="2387362">
                      <a:moveTo>
                        <a:pt x="1023374" y="0"/>
                      </a:moveTo>
                      <a:cubicBezTo>
                        <a:pt x="1588568" y="0"/>
                        <a:pt x="2046748" y="458180"/>
                        <a:pt x="2046748" y="1023374"/>
                      </a:cubicBezTo>
                      <a:cubicBezTo>
                        <a:pt x="2046748" y="1223242"/>
                        <a:pt x="1989452" y="1409727"/>
                        <a:pt x="1889481" y="1566731"/>
                      </a:cubicBezTo>
                      <a:lnTo>
                        <a:pt x="2190488" y="1759978"/>
                      </a:lnTo>
                      <a:lnTo>
                        <a:pt x="2324749" y="1550850"/>
                      </a:lnTo>
                      <a:lnTo>
                        <a:pt x="2474483" y="2237628"/>
                      </a:lnTo>
                      <a:lnTo>
                        <a:pt x="1787705" y="2387362"/>
                      </a:lnTo>
                      <a:lnTo>
                        <a:pt x="1921966" y="2178234"/>
                      </a:lnTo>
                      <a:lnTo>
                        <a:pt x="1518160" y="1918989"/>
                      </a:lnTo>
                      <a:cubicBezTo>
                        <a:pt x="1371651" y="2000515"/>
                        <a:pt x="1202912" y="2046748"/>
                        <a:pt x="1023374" y="2046748"/>
                      </a:cubicBezTo>
                      <a:cubicBezTo>
                        <a:pt x="458180" y="2046748"/>
                        <a:pt x="0" y="1588568"/>
                        <a:pt x="0" y="1023374"/>
                      </a:cubicBezTo>
                      <a:cubicBezTo>
                        <a:pt x="0" y="458180"/>
                        <a:pt x="458180" y="0"/>
                        <a:pt x="1023374" y="0"/>
                      </a:cubicBezTo>
                      <a:close/>
                    </a:path>
                  </a:pathLst>
                </a:custGeom>
                <a:solidFill>
                  <a:srgbClr val="DEAE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MH_SubTitle_3"/>
                <p:cNvSpPr>
                  <a:spLocks noChangeArrowheads="1"/>
                </p:cNvSpPr>
                <p:nvPr/>
              </p:nvSpPr>
              <p:spPr bwMode="auto">
                <a:xfrm>
                  <a:off x="6470650" y="2816227"/>
                  <a:ext cx="1384300" cy="13843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0" tIns="108000" rIns="0" bIns="0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latinLnBrk="1" hangingPunct="1">
                    <a:lnSpc>
                      <a:spcPct val="130000"/>
                    </a:lnSpc>
                  </a:pPr>
                  <a:endParaRPr lang="zh-CN" altLang="en-US" sz="1400" dirty="0">
                    <a:solidFill>
                      <a:srgbClr val="2C2C2C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</p:grpSp>
          <p:sp>
            <p:nvSpPr>
              <p:cNvPr id="18" name="Oval 13"/>
              <p:cNvSpPr>
                <a:spLocks noChangeArrowheads="1"/>
              </p:cNvSpPr>
              <p:nvPr/>
            </p:nvSpPr>
            <p:spPr bwMode="auto">
              <a:xfrm>
                <a:off x="6980238" y="2400302"/>
                <a:ext cx="576262" cy="576263"/>
              </a:xfrm>
              <a:prstGeom prst="ellipse">
                <a:avLst/>
              </a:prstGeom>
              <a:solidFill>
                <a:srgbClr val="DEAE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7038975" y="2335215"/>
              <a:ext cx="309563" cy="66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8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988217" y="3455325"/>
            <a:ext cx="1766888" cy="2038909"/>
            <a:chOff x="4630544" y="3068640"/>
            <a:chExt cx="1766888" cy="2038909"/>
          </a:xfrm>
        </p:grpSpPr>
        <p:grpSp>
          <p:nvGrpSpPr>
            <p:cNvPr id="22" name="组合 21"/>
            <p:cNvGrpSpPr/>
            <p:nvPr/>
          </p:nvGrpSpPr>
          <p:grpSpPr>
            <a:xfrm>
              <a:off x="4630544" y="3133727"/>
              <a:ext cx="1766888" cy="1973822"/>
              <a:chOff x="4630544" y="3133727"/>
              <a:chExt cx="1766888" cy="1973822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4630544" y="3278749"/>
                <a:ext cx="1766888" cy="1828800"/>
                <a:chOff x="4630544" y="3278749"/>
                <a:chExt cx="1766888" cy="1828800"/>
              </a:xfrm>
            </p:grpSpPr>
            <p:sp>
              <p:nvSpPr>
                <p:cNvPr id="26" name="MH_Other_5"/>
                <p:cNvSpPr/>
                <p:nvPr/>
              </p:nvSpPr>
              <p:spPr bwMode="auto">
                <a:xfrm rot="18235563">
                  <a:off x="4599588" y="3309705"/>
                  <a:ext cx="1828800" cy="1766888"/>
                </a:xfrm>
                <a:custGeom>
                  <a:avLst/>
                  <a:gdLst>
                    <a:gd name="T0" fmla="*/ 756338 w 2474483"/>
                    <a:gd name="T1" fmla="*/ 0 h 2387362"/>
                    <a:gd name="T2" fmla="*/ 1512677 w 2474483"/>
                    <a:gd name="T3" fmla="*/ 757400 h 2387362"/>
                    <a:gd name="T4" fmla="*/ 1396446 w 2474483"/>
                    <a:gd name="T5" fmla="*/ 1159539 h 2387362"/>
                    <a:gd name="T6" fmla="*/ 1618910 w 2474483"/>
                    <a:gd name="T7" fmla="*/ 1302561 h 2387362"/>
                    <a:gd name="T8" fmla="*/ 1718137 w 2474483"/>
                    <a:gd name="T9" fmla="*/ 1147785 h 2387362"/>
                    <a:gd name="T10" fmla="*/ 1828800 w 2474483"/>
                    <a:gd name="T11" fmla="*/ 1656070 h 2387362"/>
                    <a:gd name="T12" fmla="*/ 1321227 w 2474483"/>
                    <a:gd name="T13" fmla="*/ 1766888 h 2387362"/>
                    <a:gd name="T14" fmla="*/ 1420455 w 2474483"/>
                    <a:gd name="T15" fmla="*/ 1612112 h 2387362"/>
                    <a:gd name="T16" fmla="*/ 1122017 w 2474483"/>
                    <a:gd name="T17" fmla="*/ 1420245 h 2387362"/>
                    <a:gd name="T18" fmla="*/ 756338 w 2474483"/>
                    <a:gd name="T19" fmla="*/ 1514799 h 2387362"/>
                    <a:gd name="T20" fmla="*/ 0 w 2474483"/>
                    <a:gd name="T21" fmla="*/ 757400 h 2387362"/>
                    <a:gd name="T22" fmla="*/ 756338 w 2474483"/>
                    <a:gd name="T23" fmla="*/ 0 h 23873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474483" h="2387362">
                      <a:moveTo>
                        <a:pt x="1023374" y="0"/>
                      </a:moveTo>
                      <a:cubicBezTo>
                        <a:pt x="1588568" y="0"/>
                        <a:pt x="2046748" y="458180"/>
                        <a:pt x="2046748" y="1023374"/>
                      </a:cubicBezTo>
                      <a:cubicBezTo>
                        <a:pt x="2046748" y="1223242"/>
                        <a:pt x="1989452" y="1409727"/>
                        <a:pt x="1889481" y="1566731"/>
                      </a:cubicBezTo>
                      <a:lnTo>
                        <a:pt x="2190488" y="1759978"/>
                      </a:lnTo>
                      <a:lnTo>
                        <a:pt x="2324749" y="1550850"/>
                      </a:lnTo>
                      <a:lnTo>
                        <a:pt x="2474483" y="2237628"/>
                      </a:lnTo>
                      <a:lnTo>
                        <a:pt x="1787705" y="2387362"/>
                      </a:lnTo>
                      <a:lnTo>
                        <a:pt x="1921966" y="2178234"/>
                      </a:lnTo>
                      <a:lnTo>
                        <a:pt x="1518160" y="1918989"/>
                      </a:lnTo>
                      <a:cubicBezTo>
                        <a:pt x="1371651" y="2000515"/>
                        <a:pt x="1202912" y="2046748"/>
                        <a:pt x="1023374" y="2046748"/>
                      </a:cubicBezTo>
                      <a:cubicBezTo>
                        <a:pt x="458180" y="2046748"/>
                        <a:pt x="0" y="1588568"/>
                        <a:pt x="0" y="1023374"/>
                      </a:cubicBezTo>
                      <a:cubicBezTo>
                        <a:pt x="0" y="458180"/>
                        <a:pt x="458180" y="0"/>
                        <a:pt x="1023374" y="0"/>
                      </a:cubicBezTo>
                      <a:close/>
                    </a:path>
                  </a:pathLst>
                </a:custGeom>
                <a:solidFill>
                  <a:srgbClr val="934403"/>
                </a:solidFill>
                <a:ln>
                  <a:noFill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MH_SubTitle_2"/>
                <p:cNvSpPr>
                  <a:spLocks noChangeArrowheads="1"/>
                </p:cNvSpPr>
                <p:nvPr/>
              </p:nvSpPr>
              <p:spPr bwMode="auto">
                <a:xfrm>
                  <a:off x="4632325" y="3567115"/>
                  <a:ext cx="1384300" cy="13843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0" tIns="108000" rIns="0" bIns="0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latinLnBrk="1" hangingPunct="1">
                    <a:lnSpc>
                      <a:spcPct val="130000"/>
                    </a:lnSpc>
                  </a:pPr>
                  <a:endParaRPr lang="zh-CN" altLang="en-US" sz="1400" dirty="0">
                    <a:solidFill>
                      <a:srgbClr val="2C2C2C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</p:grpSp>
          <p:sp>
            <p:nvSpPr>
              <p:cNvPr id="25" name="Oval 17"/>
              <p:cNvSpPr>
                <a:spLocks noChangeArrowheads="1"/>
              </p:cNvSpPr>
              <p:nvPr/>
            </p:nvSpPr>
            <p:spPr bwMode="auto">
              <a:xfrm>
                <a:off x="5057775" y="3133727"/>
                <a:ext cx="576263" cy="576263"/>
              </a:xfrm>
              <a:prstGeom prst="ellipse">
                <a:avLst/>
              </a:prstGeom>
              <a:solidFill>
                <a:srgbClr val="934403"/>
              </a:solidFill>
              <a:ln>
                <a:noFill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5114925" y="3068640"/>
              <a:ext cx="311150" cy="669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80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2404883" y="3106174"/>
            <a:ext cx="1449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香</a:t>
            </a:r>
            <a:endParaRPr lang="zh-CN" altLang="en-US" sz="5400" dirty="0">
              <a:solidFill>
                <a:srgbClr val="934403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217145" y="4172323"/>
            <a:ext cx="10166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苦</a:t>
            </a:r>
            <a:endParaRPr lang="zh-CN" altLang="en-US" sz="5400" dirty="0">
              <a:solidFill>
                <a:srgbClr val="934403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137625" y="3360702"/>
            <a:ext cx="10384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酸</a:t>
            </a:r>
            <a:endParaRPr lang="zh-CN" altLang="en-US" sz="5400" dirty="0">
              <a:solidFill>
                <a:srgbClr val="934403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188941" y="2689555"/>
            <a:ext cx="906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甘</a:t>
            </a:r>
            <a:endParaRPr lang="zh-CN" altLang="en-US" sz="5400" dirty="0">
              <a:solidFill>
                <a:srgbClr val="934403"/>
              </a:solidFill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767742D3-33AB-4942-A0DF-ED9D056FB734}"/>
              </a:ext>
            </a:extLst>
          </p:cNvPr>
          <p:cNvSpPr txBox="1"/>
          <p:nvPr/>
        </p:nvSpPr>
        <p:spPr>
          <a:xfrm>
            <a:off x="361626" y="2207325"/>
            <a:ext cx="793506" cy="2800767"/>
          </a:xfrm>
          <a:prstGeom prst="rect">
            <a:avLst/>
          </a:prstGeom>
          <a:solidFill>
            <a:srgbClr val="D5C0A9"/>
          </a:solidFill>
          <a:ln>
            <a:solidFill>
              <a:srgbClr val="6A2D1C"/>
            </a:solidFill>
          </a:ln>
        </p:spPr>
        <p:txBody>
          <a:bodyPr wrap="square" rtlCol="0">
            <a:spAutoFit/>
          </a:bodyPr>
          <a:lstStyle/>
          <a:p>
            <a:endParaRPr lang="en-US" altLang="zh-TW" sz="4400" dirty="0"/>
          </a:p>
          <a:p>
            <a:r>
              <a:rPr lang="zh-TW" altLang="en-US" sz="4400" dirty="0"/>
              <a:t>品鑑</a:t>
            </a:r>
            <a:endParaRPr lang="en-US" altLang="zh-TW" sz="4400" dirty="0"/>
          </a:p>
          <a:p>
            <a:endParaRPr lang="zh-TW" altLang="en-US" sz="4400" dirty="0"/>
          </a:p>
        </p:txBody>
      </p:sp>
      <p:sp>
        <p:nvSpPr>
          <p:cNvPr id="39" name="MH_SubTitle_1">
            <a:extLst>
              <a:ext uri="{FF2B5EF4-FFF2-40B4-BE49-F238E27FC236}">
                <a16:creationId xmlns:a16="http://schemas.microsoft.com/office/drawing/2014/main" id="{8F09725E-25E4-4271-9159-65DF03BE7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137" y="3654173"/>
            <a:ext cx="1384300" cy="13843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r>
              <a:rPr lang="zh-TW" altLang="en-US" sz="6000" dirty="0">
                <a:solidFill>
                  <a:srgbClr val="DAB2A4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甜</a:t>
            </a:r>
            <a:endParaRPr lang="en-US" altLang="zh-CN" sz="6000" dirty="0">
              <a:solidFill>
                <a:srgbClr val="DAB2A4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43352E09-5CD9-45B3-A4B1-50BB3FE7F170}"/>
              </a:ext>
            </a:extLst>
          </p:cNvPr>
          <p:cNvSpPr/>
          <p:nvPr/>
        </p:nvSpPr>
        <p:spPr>
          <a:xfrm>
            <a:off x="10216127" y="3348184"/>
            <a:ext cx="613638" cy="559438"/>
          </a:xfrm>
          <a:prstGeom prst="ellipse">
            <a:avLst/>
          </a:prstGeom>
          <a:solidFill>
            <a:srgbClr val="DAB2A4"/>
          </a:solidFill>
          <a:ln>
            <a:solidFill>
              <a:srgbClr val="DA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/>
              <a:t>5</a:t>
            </a:r>
            <a:endParaRPr lang="zh-TW" alt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4" grpId="0" animBg="1"/>
      <p:bldP spid="28" grpId="0"/>
      <p:bldP spid="29" grpId="0"/>
      <p:bldP spid="30" grpId="0"/>
      <p:bldP spid="31" grpId="0"/>
      <p:bldP spid="39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5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E8210C8-4930-4BB7-8AE4-0FEFAC1C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4975" y="643467"/>
            <a:ext cx="612205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5" y="891765"/>
            <a:ext cx="5619750" cy="453383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38600" y="2803253"/>
            <a:ext cx="37909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zh-CN" sz="6000" dirty="0">
                <a:solidFill>
                  <a:srgbClr val="D1BDAD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THANK YOU</a:t>
            </a:r>
            <a:endParaRPr lang="zh-CN" altLang="en-US" sz="6000" dirty="0">
              <a:solidFill>
                <a:srgbClr val="D1BDAD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一張含有 室外, 樹, 草, 標誌 的圖片&#10;&#10;自動產生的描述">
            <a:extLst>
              <a:ext uri="{FF2B5EF4-FFF2-40B4-BE49-F238E27FC236}">
                <a16:creationId xmlns:a16="http://schemas.microsoft.com/office/drawing/2014/main" id="{3A924339-7D76-4F57-8853-8F88A1F99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1500" y="-4381501"/>
            <a:ext cx="3429001" cy="12192000"/>
          </a:xfrm>
          <a:prstGeom prst="rect">
            <a:avLst/>
          </a:prstGeom>
        </p:spPr>
      </p:pic>
      <p:sp>
        <p:nvSpPr>
          <p:cNvPr id="23" name="AutoShape 25"/>
          <p:cNvSpPr>
            <a:spLocks noChangeAspect="1" noChangeArrowheads="1" noTextEdit="1"/>
          </p:cNvSpPr>
          <p:nvPr/>
        </p:nvSpPr>
        <p:spPr bwMode="auto">
          <a:xfrm>
            <a:off x="4758935" y="2317749"/>
            <a:ext cx="238548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grpSp>
        <p:nvGrpSpPr>
          <p:cNvPr id="2" name="组合 1"/>
          <p:cNvGrpSpPr/>
          <p:nvPr/>
        </p:nvGrpSpPr>
        <p:grpSpPr>
          <a:xfrm>
            <a:off x="4762456" y="2241835"/>
            <a:ext cx="2402416" cy="1720851"/>
            <a:chOff x="4748353" y="2317749"/>
            <a:chExt cx="2402416" cy="1720851"/>
          </a:xfrm>
        </p:grpSpPr>
        <p:sp>
          <p:nvSpPr>
            <p:cNvPr id="24" name="Freeform 27"/>
            <p:cNvSpPr/>
            <p:nvPr/>
          </p:nvSpPr>
          <p:spPr bwMode="auto">
            <a:xfrm>
              <a:off x="4748353" y="2317749"/>
              <a:ext cx="2355849" cy="1111251"/>
            </a:xfrm>
            <a:custGeom>
              <a:avLst/>
              <a:gdLst>
                <a:gd name="T0" fmla="*/ 412 w 415"/>
                <a:gd name="T1" fmla="*/ 88 h 195"/>
                <a:gd name="T2" fmla="*/ 393 w 415"/>
                <a:gd name="T3" fmla="*/ 58 h 195"/>
                <a:gd name="T4" fmla="*/ 360 w 415"/>
                <a:gd name="T5" fmla="*/ 33 h 195"/>
                <a:gd name="T6" fmla="*/ 312 w 415"/>
                <a:gd name="T7" fmla="*/ 13 h 195"/>
                <a:gd name="T8" fmla="*/ 250 w 415"/>
                <a:gd name="T9" fmla="*/ 2 h 195"/>
                <a:gd name="T10" fmla="*/ 186 w 415"/>
                <a:gd name="T11" fmla="*/ 2 h 195"/>
                <a:gd name="T12" fmla="*/ 125 w 415"/>
                <a:gd name="T13" fmla="*/ 14 h 195"/>
                <a:gd name="T14" fmla="*/ 65 w 415"/>
                <a:gd name="T15" fmla="*/ 38 h 195"/>
                <a:gd name="T16" fmla="*/ 18 w 415"/>
                <a:gd name="T17" fmla="*/ 79 h 195"/>
                <a:gd name="T18" fmla="*/ 1 w 415"/>
                <a:gd name="T19" fmla="*/ 126 h 195"/>
                <a:gd name="T20" fmla="*/ 15 w 415"/>
                <a:gd name="T21" fmla="*/ 172 h 195"/>
                <a:gd name="T22" fmla="*/ 65 w 415"/>
                <a:gd name="T23" fmla="*/ 194 h 195"/>
                <a:gd name="T24" fmla="*/ 134 w 415"/>
                <a:gd name="T25" fmla="*/ 181 h 195"/>
                <a:gd name="T26" fmla="*/ 192 w 415"/>
                <a:gd name="T27" fmla="*/ 151 h 195"/>
                <a:gd name="T28" fmla="*/ 252 w 415"/>
                <a:gd name="T29" fmla="*/ 120 h 195"/>
                <a:gd name="T30" fmla="*/ 304 w 415"/>
                <a:gd name="T31" fmla="*/ 102 h 195"/>
                <a:gd name="T32" fmla="*/ 358 w 415"/>
                <a:gd name="T33" fmla="*/ 99 h 195"/>
                <a:gd name="T34" fmla="*/ 394 w 415"/>
                <a:gd name="T35" fmla="*/ 108 h 195"/>
                <a:gd name="T36" fmla="*/ 411 w 415"/>
                <a:gd name="T37" fmla="*/ 106 h 195"/>
                <a:gd name="T38" fmla="*/ 412 w 415"/>
                <a:gd name="T39" fmla="*/ 8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5" h="195">
                  <a:moveTo>
                    <a:pt x="412" y="88"/>
                  </a:moveTo>
                  <a:cubicBezTo>
                    <a:pt x="409" y="79"/>
                    <a:pt x="402" y="68"/>
                    <a:pt x="393" y="58"/>
                  </a:cubicBezTo>
                  <a:cubicBezTo>
                    <a:pt x="384" y="49"/>
                    <a:pt x="373" y="41"/>
                    <a:pt x="360" y="33"/>
                  </a:cubicBezTo>
                  <a:cubicBezTo>
                    <a:pt x="346" y="26"/>
                    <a:pt x="330" y="18"/>
                    <a:pt x="312" y="13"/>
                  </a:cubicBezTo>
                  <a:cubicBezTo>
                    <a:pt x="293" y="7"/>
                    <a:pt x="272" y="3"/>
                    <a:pt x="250" y="2"/>
                  </a:cubicBezTo>
                  <a:cubicBezTo>
                    <a:pt x="229" y="0"/>
                    <a:pt x="207" y="0"/>
                    <a:pt x="186" y="2"/>
                  </a:cubicBezTo>
                  <a:cubicBezTo>
                    <a:pt x="165" y="4"/>
                    <a:pt x="146" y="8"/>
                    <a:pt x="125" y="14"/>
                  </a:cubicBezTo>
                  <a:cubicBezTo>
                    <a:pt x="105" y="19"/>
                    <a:pt x="84" y="27"/>
                    <a:pt x="65" y="38"/>
                  </a:cubicBezTo>
                  <a:cubicBezTo>
                    <a:pt x="46" y="49"/>
                    <a:pt x="30" y="64"/>
                    <a:pt x="18" y="79"/>
                  </a:cubicBezTo>
                  <a:cubicBezTo>
                    <a:pt x="7" y="94"/>
                    <a:pt x="2" y="110"/>
                    <a:pt x="1" y="126"/>
                  </a:cubicBezTo>
                  <a:cubicBezTo>
                    <a:pt x="0" y="143"/>
                    <a:pt x="5" y="160"/>
                    <a:pt x="15" y="172"/>
                  </a:cubicBezTo>
                  <a:cubicBezTo>
                    <a:pt x="26" y="185"/>
                    <a:pt x="44" y="193"/>
                    <a:pt x="65" y="194"/>
                  </a:cubicBezTo>
                  <a:cubicBezTo>
                    <a:pt x="87" y="195"/>
                    <a:pt x="112" y="190"/>
                    <a:pt x="134" y="181"/>
                  </a:cubicBezTo>
                  <a:cubicBezTo>
                    <a:pt x="155" y="173"/>
                    <a:pt x="172" y="163"/>
                    <a:pt x="192" y="151"/>
                  </a:cubicBezTo>
                  <a:cubicBezTo>
                    <a:pt x="211" y="140"/>
                    <a:pt x="233" y="129"/>
                    <a:pt x="252" y="120"/>
                  </a:cubicBezTo>
                  <a:cubicBezTo>
                    <a:pt x="271" y="111"/>
                    <a:pt x="287" y="105"/>
                    <a:pt x="304" y="102"/>
                  </a:cubicBezTo>
                  <a:cubicBezTo>
                    <a:pt x="322" y="98"/>
                    <a:pt x="342" y="97"/>
                    <a:pt x="358" y="99"/>
                  </a:cubicBezTo>
                  <a:cubicBezTo>
                    <a:pt x="374" y="101"/>
                    <a:pt x="386" y="106"/>
                    <a:pt x="394" y="108"/>
                  </a:cubicBezTo>
                  <a:cubicBezTo>
                    <a:pt x="403" y="111"/>
                    <a:pt x="408" y="110"/>
                    <a:pt x="411" y="106"/>
                  </a:cubicBezTo>
                  <a:cubicBezTo>
                    <a:pt x="414" y="103"/>
                    <a:pt x="415" y="96"/>
                    <a:pt x="412" y="88"/>
                  </a:cubicBezTo>
                  <a:close/>
                </a:path>
              </a:pathLst>
            </a:custGeom>
            <a:solidFill>
              <a:srgbClr val="590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5" name="Freeform 28"/>
            <p:cNvSpPr/>
            <p:nvPr/>
          </p:nvSpPr>
          <p:spPr bwMode="auto">
            <a:xfrm>
              <a:off x="4809736" y="2927349"/>
              <a:ext cx="2341033" cy="1111251"/>
            </a:xfrm>
            <a:custGeom>
              <a:avLst/>
              <a:gdLst>
                <a:gd name="T0" fmla="*/ 13 w 412"/>
                <a:gd name="T1" fmla="*/ 94 h 195"/>
                <a:gd name="T2" fmla="*/ 34 w 412"/>
                <a:gd name="T3" fmla="*/ 96 h 195"/>
                <a:gd name="T4" fmla="*/ 63 w 412"/>
                <a:gd name="T5" fmla="*/ 100 h 195"/>
                <a:gd name="T6" fmla="*/ 99 w 412"/>
                <a:gd name="T7" fmla="*/ 101 h 195"/>
                <a:gd name="T8" fmla="*/ 143 w 412"/>
                <a:gd name="T9" fmla="*/ 92 h 195"/>
                <a:gd name="T10" fmla="*/ 194 w 412"/>
                <a:gd name="T11" fmla="*/ 70 h 195"/>
                <a:gd name="T12" fmla="*/ 241 w 412"/>
                <a:gd name="T13" fmla="*/ 41 h 195"/>
                <a:gd name="T14" fmla="*/ 283 w 412"/>
                <a:gd name="T15" fmla="*/ 16 h 195"/>
                <a:gd name="T16" fmla="*/ 324 w 412"/>
                <a:gd name="T17" fmla="*/ 2 h 195"/>
                <a:gd name="T18" fmla="*/ 363 w 412"/>
                <a:gd name="T19" fmla="*/ 2 h 195"/>
                <a:gd name="T20" fmla="*/ 394 w 412"/>
                <a:gd name="T21" fmla="*/ 16 h 195"/>
                <a:gd name="T22" fmla="*/ 410 w 412"/>
                <a:gd name="T23" fmla="*/ 48 h 195"/>
                <a:gd name="T24" fmla="*/ 407 w 412"/>
                <a:gd name="T25" fmla="*/ 83 h 195"/>
                <a:gd name="T26" fmla="*/ 390 w 412"/>
                <a:gd name="T27" fmla="*/ 117 h 195"/>
                <a:gd name="T28" fmla="*/ 360 w 412"/>
                <a:gd name="T29" fmla="*/ 147 h 195"/>
                <a:gd name="T30" fmla="*/ 311 w 412"/>
                <a:gd name="T31" fmla="*/ 174 h 195"/>
                <a:gd name="T32" fmla="*/ 257 w 412"/>
                <a:gd name="T33" fmla="*/ 189 h 195"/>
                <a:gd name="T34" fmla="*/ 191 w 412"/>
                <a:gd name="T35" fmla="*/ 195 h 195"/>
                <a:gd name="T36" fmla="*/ 130 w 412"/>
                <a:gd name="T37" fmla="*/ 188 h 195"/>
                <a:gd name="T38" fmla="*/ 71 w 412"/>
                <a:gd name="T39" fmla="*/ 171 h 195"/>
                <a:gd name="T40" fmla="*/ 25 w 412"/>
                <a:gd name="T41" fmla="*/ 144 h 195"/>
                <a:gd name="T42" fmla="*/ 3 w 412"/>
                <a:gd name="T43" fmla="*/ 120 h 195"/>
                <a:gd name="T44" fmla="*/ 2 w 412"/>
                <a:gd name="T45" fmla="*/ 102 h 195"/>
                <a:gd name="T46" fmla="*/ 13 w 412"/>
                <a:gd name="T47" fmla="*/ 9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2" h="195">
                  <a:moveTo>
                    <a:pt x="13" y="94"/>
                  </a:moveTo>
                  <a:cubicBezTo>
                    <a:pt x="19" y="94"/>
                    <a:pt x="26" y="95"/>
                    <a:pt x="34" y="96"/>
                  </a:cubicBezTo>
                  <a:cubicBezTo>
                    <a:pt x="43" y="97"/>
                    <a:pt x="52" y="99"/>
                    <a:pt x="63" y="100"/>
                  </a:cubicBezTo>
                  <a:cubicBezTo>
                    <a:pt x="74" y="101"/>
                    <a:pt x="86" y="102"/>
                    <a:pt x="99" y="101"/>
                  </a:cubicBezTo>
                  <a:cubicBezTo>
                    <a:pt x="112" y="100"/>
                    <a:pt x="127" y="97"/>
                    <a:pt x="143" y="92"/>
                  </a:cubicBezTo>
                  <a:cubicBezTo>
                    <a:pt x="159" y="87"/>
                    <a:pt x="177" y="79"/>
                    <a:pt x="194" y="70"/>
                  </a:cubicBezTo>
                  <a:cubicBezTo>
                    <a:pt x="211" y="61"/>
                    <a:pt x="226" y="51"/>
                    <a:pt x="241" y="41"/>
                  </a:cubicBezTo>
                  <a:cubicBezTo>
                    <a:pt x="255" y="32"/>
                    <a:pt x="269" y="23"/>
                    <a:pt x="283" y="16"/>
                  </a:cubicBezTo>
                  <a:cubicBezTo>
                    <a:pt x="297" y="9"/>
                    <a:pt x="311" y="5"/>
                    <a:pt x="324" y="2"/>
                  </a:cubicBezTo>
                  <a:cubicBezTo>
                    <a:pt x="338" y="0"/>
                    <a:pt x="352" y="0"/>
                    <a:pt x="363" y="2"/>
                  </a:cubicBezTo>
                  <a:cubicBezTo>
                    <a:pt x="375" y="4"/>
                    <a:pt x="385" y="8"/>
                    <a:pt x="394" y="16"/>
                  </a:cubicBezTo>
                  <a:cubicBezTo>
                    <a:pt x="402" y="24"/>
                    <a:pt x="408" y="36"/>
                    <a:pt x="410" y="48"/>
                  </a:cubicBezTo>
                  <a:cubicBezTo>
                    <a:pt x="412" y="60"/>
                    <a:pt x="411" y="71"/>
                    <a:pt x="407" y="83"/>
                  </a:cubicBezTo>
                  <a:cubicBezTo>
                    <a:pt x="403" y="94"/>
                    <a:pt x="397" y="107"/>
                    <a:pt x="390" y="117"/>
                  </a:cubicBezTo>
                  <a:cubicBezTo>
                    <a:pt x="382" y="128"/>
                    <a:pt x="373" y="137"/>
                    <a:pt x="360" y="147"/>
                  </a:cubicBezTo>
                  <a:cubicBezTo>
                    <a:pt x="346" y="157"/>
                    <a:pt x="329" y="167"/>
                    <a:pt x="311" y="174"/>
                  </a:cubicBezTo>
                  <a:cubicBezTo>
                    <a:pt x="294" y="181"/>
                    <a:pt x="277" y="186"/>
                    <a:pt x="257" y="189"/>
                  </a:cubicBezTo>
                  <a:cubicBezTo>
                    <a:pt x="236" y="193"/>
                    <a:pt x="213" y="195"/>
                    <a:pt x="191" y="195"/>
                  </a:cubicBezTo>
                  <a:cubicBezTo>
                    <a:pt x="170" y="195"/>
                    <a:pt x="150" y="192"/>
                    <a:pt x="130" y="188"/>
                  </a:cubicBezTo>
                  <a:cubicBezTo>
                    <a:pt x="110" y="184"/>
                    <a:pt x="89" y="179"/>
                    <a:pt x="71" y="171"/>
                  </a:cubicBezTo>
                  <a:cubicBezTo>
                    <a:pt x="53" y="163"/>
                    <a:pt x="36" y="153"/>
                    <a:pt x="25" y="144"/>
                  </a:cubicBezTo>
                  <a:cubicBezTo>
                    <a:pt x="14" y="135"/>
                    <a:pt x="7" y="127"/>
                    <a:pt x="3" y="120"/>
                  </a:cubicBezTo>
                  <a:cubicBezTo>
                    <a:pt x="0" y="112"/>
                    <a:pt x="0" y="106"/>
                    <a:pt x="2" y="102"/>
                  </a:cubicBezTo>
                  <a:cubicBezTo>
                    <a:pt x="4" y="98"/>
                    <a:pt x="8" y="95"/>
                    <a:pt x="13" y="94"/>
                  </a:cubicBezTo>
                  <a:close/>
                </a:path>
              </a:pathLst>
            </a:custGeom>
            <a:solidFill>
              <a:srgbClr val="590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/>
            </a:p>
          </p:txBody>
        </p:sp>
      </p:grpSp>
      <p:sp>
        <p:nvSpPr>
          <p:cNvPr id="59" name="文本框 58"/>
          <p:cNvSpPr txBox="1"/>
          <p:nvPr/>
        </p:nvSpPr>
        <p:spPr>
          <a:xfrm rot="20732828">
            <a:off x="5091216" y="3162471"/>
            <a:ext cx="238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 rot="20679730">
            <a:off x="5123165" y="246353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錄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4656" y="2793111"/>
            <a:ext cx="1761881" cy="1727200"/>
            <a:chOff x="1848381" y="1549400"/>
            <a:chExt cx="1404775" cy="1337733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8381" y="1549400"/>
              <a:ext cx="1404775" cy="1337733"/>
            </a:xfrm>
            <a:prstGeom prst="rect">
              <a:avLst/>
            </a:prstGeom>
          </p:spPr>
        </p:pic>
        <p:sp>
          <p:nvSpPr>
            <p:cNvPr id="62" name="文本框 61"/>
            <p:cNvSpPr txBox="1"/>
            <p:nvPr/>
          </p:nvSpPr>
          <p:spPr>
            <a:xfrm>
              <a:off x="1907477" y="1987021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簡介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594407" y="4044949"/>
            <a:ext cx="1864022" cy="1727201"/>
            <a:chOff x="1847039" y="3722091"/>
            <a:chExt cx="1386581" cy="1337733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7039" y="3722091"/>
              <a:ext cx="1386581" cy="1337733"/>
            </a:xfrm>
            <a:prstGeom prst="rect">
              <a:avLst/>
            </a:prstGeom>
          </p:spPr>
        </p:pic>
        <p:sp>
          <p:nvSpPr>
            <p:cNvPr id="69" name="文本框 68"/>
            <p:cNvSpPr txBox="1"/>
            <p:nvPr/>
          </p:nvSpPr>
          <p:spPr>
            <a:xfrm>
              <a:off x="1884738" y="3950463"/>
              <a:ext cx="1219200" cy="755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田間</a:t>
              </a:r>
              <a:endParaRPr lang="en-US" altLang="zh-TW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TW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21070" y="4235979"/>
            <a:ext cx="1725866" cy="1727200"/>
            <a:chOff x="14672089" y="1763611"/>
            <a:chExt cx="1404775" cy="1337733"/>
          </a:xfrm>
        </p:grpSpPr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672089" y="1763611"/>
              <a:ext cx="1404775" cy="1337733"/>
            </a:xfrm>
            <a:prstGeom prst="rect">
              <a:avLst/>
            </a:prstGeom>
          </p:spPr>
        </p:pic>
        <p:sp>
          <p:nvSpPr>
            <p:cNvPr id="70" name="文本框 69"/>
            <p:cNvSpPr txBox="1"/>
            <p:nvPr/>
          </p:nvSpPr>
          <p:spPr>
            <a:xfrm>
              <a:off x="14764876" y="2186946"/>
              <a:ext cx="1219200" cy="452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烘焙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871727" y="4046803"/>
            <a:ext cx="1725866" cy="1575858"/>
            <a:chOff x="8751634" y="3729567"/>
            <a:chExt cx="1404775" cy="1337733"/>
          </a:xfrm>
        </p:grpSpPr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51634" y="3729567"/>
              <a:ext cx="1404775" cy="1337733"/>
            </a:xfrm>
            <a:prstGeom prst="rect">
              <a:avLst/>
            </a:prstGeom>
          </p:spPr>
        </p:pic>
        <p:sp>
          <p:nvSpPr>
            <p:cNvPr id="71" name="文本框 70"/>
            <p:cNvSpPr txBox="1"/>
            <p:nvPr/>
          </p:nvSpPr>
          <p:spPr>
            <a:xfrm>
              <a:off x="8844420" y="4090657"/>
              <a:ext cx="1219200" cy="496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沖泡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2">
            <a:extLst>
              <a:ext uri="{FF2B5EF4-FFF2-40B4-BE49-F238E27FC236}">
                <a16:creationId xmlns:a16="http://schemas.microsoft.com/office/drawing/2014/main" id="{CFD44DF1-C652-4B7A-A626-BEDC83F2BC58}"/>
              </a:ext>
            </a:extLst>
          </p:cNvPr>
          <p:cNvGrpSpPr/>
          <p:nvPr/>
        </p:nvGrpSpPr>
        <p:grpSpPr>
          <a:xfrm>
            <a:off x="9826816" y="2793111"/>
            <a:ext cx="1761881" cy="1727200"/>
            <a:chOff x="1848381" y="1549400"/>
            <a:chExt cx="1404775" cy="1337733"/>
          </a:xfrm>
        </p:grpSpPr>
        <p:pic>
          <p:nvPicPr>
            <p:cNvPr id="21" name="图片 60">
              <a:extLst>
                <a:ext uri="{FF2B5EF4-FFF2-40B4-BE49-F238E27FC236}">
                  <a16:creationId xmlns:a16="http://schemas.microsoft.com/office/drawing/2014/main" id="{B777C868-4303-4A29-984D-D7C64AB9D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8381" y="1549400"/>
              <a:ext cx="1404775" cy="1337733"/>
            </a:xfrm>
            <a:prstGeom prst="rect">
              <a:avLst/>
            </a:prstGeom>
          </p:spPr>
        </p:pic>
        <p:sp>
          <p:nvSpPr>
            <p:cNvPr id="22" name="文本框 61">
              <a:extLst>
                <a:ext uri="{FF2B5EF4-FFF2-40B4-BE49-F238E27FC236}">
                  <a16:creationId xmlns:a16="http://schemas.microsoft.com/office/drawing/2014/main" id="{575E0F54-EE4F-48BF-8E3A-E6A1BE2A6E90}"/>
                </a:ext>
              </a:extLst>
            </p:cNvPr>
            <p:cNvSpPr txBox="1"/>
            <p:nvPr/>
          </p:nvSpPr>
          <p:spPr>
            <a:xfrm>
              <a:off x="1907477" y="1987021"/>
              <a:ext cx="1219200" cy="452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品鑑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室外, 狗, 動物, 草 的圖片&#10;&#10;自動產生的描述">
            <a:extLst>
              <a:ext uri="{FF2B5EF4-FFF2-40B4-BE49-F238E27FC236}">
                <a16:creationId xmlns:a16="http://schemas.microsoft.com/office/drawing/2014/main" id="{B6EED0CA-9455-4B97-A3AB-5392A67A25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00" y="3963778"/>
            <a:ext cx="3759198" cy="28193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651655" y="4038601"/>
            <a:ext cx="1071434" cy="161396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lum bright="-20000" contrast="-20000"/>
          </a:blip>
          <a:stretch>
            <a:fillRect/>
          </a:stretch>
        </p:blipFill>
        <p:spPr>
          <a:xfrm>
            <a:off x="6714579" y="206463"/>
            <a:ext cx="4740651" cy="424088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lum bright="-20000" contrast="-20000"/>
          </a:blip>
          <a:stretch>
            <a:fillRect/>
          </a:stretch>
        </p:blipFill>
        <p:spPr>
          <a:xfrm>
            <a:off x="7354509" y="884441"/>
            <a:ext cx="3460789" cy="254455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057493" y="1484522"/>
            <a:ext cx="2017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簡介</a:t>
            </a:r>
            <a:endParaRPr lang="zh-CN" altLang="en-US" sz="3200" dirty="0">
              <a:solidFill>
                <a:srgbClr val="9344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988996" y="2341386"/>
            <a:ext cx="2423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莊園導覽</a:t>
            </a:r>
            <a:endParaRPr lang="zh-CN" altLang="en-US" sz="4000" dirty="0">
              <a:solidFill>
                <a:srgbClr val="9344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7236" y="674835"/>
            <a:ext cx="865356" cy="7049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圖片 13" descr="一張含有 草, 室外, 曠野, 放牧 的圖片&#10;&#10;自動產生的描述">
            <a:extLst>
              <a:ext uri="{FF2B5EF4-FFF2-40B4-BE49-F238E27FC236}">
                <a16:creationId xmlns:a16="http://schemas.microsoft.com/office/drawing/2014/main" id="{94B1EDDE-778C-426F-828B-0A994F9036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" y="674835"/>
            <a:ext cx="7119219" cy="5340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2"/>
          <p:cNvSpPr>
            <a:spLocks noChangeArrowheads="1"/>
          </p:cNvSpPr>
          <p:nvPr/>
        </p:nvSpPr>
        <p:spPr bwMode="auto">
          <a:xfrm>
            <a:off x="9699204" y="3429000"/>
            <a:ext cx="526035" cy="1996440"/>
          </a:xfrm>
          <a:prstGeom prst="rect">
            <a:avLst/>
          </a:prstGeom>
          <a:solidFill>
            <a:srgbClr val="6A2D1C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01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37"/>
          <p:cNvSpPr>
            <a:spLocks noChangeArrowheads="1"/>
          </p:cNvSpPr>
          <p:nvPr/>
        </p:nvSpPr>
        <p:spPr bwMode="auto">
          <a:xfrm>
            <a:off x="5953086" y="3429000"/>
            <a:ext cx="3581169" cy="1996440"/>
          </a:xfrm>
          <a:prstGeom prst="rect">
            <a:avLst/>
          </a:prstGeom>
          <a:solidFill>
            <a:srgbClr val="93440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" name="Group 12"/>
          <p:cNvGrpSpPr/>
          <p:nvPr/>
        </p:nvGrpSpPr>
        <p:grpSpPr bwMode="auto">
          <a:xfrm>
            <a:off x="10579857" y="2730817"/>
            <a:ext cx="257175" cy="298847"/>
            <a:chOff x="0" y="0"/>
            <a:chExt cx="343086" cy="397851"/>
          </a:xfrm>
          <a:solidFill>
            <a:srgbClr val="C96835"/>
          </a:solidFill>
        </p:grpSpPr>
        <p:sp>
          <p:nvSpPr>
            <p:cNvPr id="7" name="燕尾形 5"/>
            <p:cNvSpPr>
              <a:spLocks noChangeArrowheads="1"/>
            </p:cNvSpPr>
            <p:nvPr/>
          </p:nvSpPr>
          <p:spPr bwMode="auto">
            <a:xfrm>
              <a:off x="0" y="3903"/>
              <a:ext cx="216024" cy="393948"/>
            </a:xfrm>
            <a:prstGeom prst="chevron">
              <a:avLst>
                <a:gd name="adj" fmla="val 6450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燕尾形 51"/>
            <p:cNvSpPr>
              <a:spLocks noChangeArrowheads="1"/>
            </p:cNvSpPr>
            <p:nvPr/>
          </p:nvSpPr>
          <p:spPr bwMode="auto">
            <a:xfrm>
              <a:off x="127062" y="0"/>
              <a:ext cx="216024" cy="393948"/>
            </a:xfrm>
            <a:prstGeom prst="chevron">
              <a:avLst>
                <a:gd name="adj" fmla="val 6450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" name="Group 15"/>
          <p:cNvGrpSpPr/>
          <p:nvPr/>
        </p:nvGrpSpPr>
        <p:grpSpPr bwMode="auto">
          <a:xfrm>
            <a:off x="2341433" y="2717732"/>
            <a:ext cx="255985" cy="295275"/>
            <a:chOff x="0" y="0"/>
            <a:chExt cx="340415" cy="393948"/>
          </a:xfrm>
          <a:solidFill>
            <a:srgbClr val="C96835"/>
          </a:solidFill>
        </p:grpSpPr>
        <p:sp>
          <p:nvSpPr>
            <p:cNvPr id="10" name="燕尾形 50"/>
            <p:cNvSpPr>
              <a:spLocks noChangeArrowheads="1"/>
            </p:cNvSpPr>
            <p:nvPr/>
          </p:nvSpPr>
          <p:spPr bwMode="auto">
            <a:xfrm flipH="1">
              <a:off x="124391" y="0"/>
              <a:ext cx="216024" cy="393948"/>
            </a:xfrm>
            <a:prstGeom prst="chevron">
              <a:avLst>
                <a:gd name="adj" fmla="val 6450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燕尾形 52"/>
            <p:cNvSpPr>
              <a:spLocks noChangeArrowheads="1"/>
            </p:cNvSpPr>
            <p:nvPr/>
          </p:nvSpPr>
          <p:spPr bwMode="auto">
            <a:xfrm flipH="1">
              <a:off x="0" y="0"/>
              <a:ext cx="216024" cy="393948"/>
            </a:xfrm>
            <a:prstGeom prst="chevron">
              <a:avLst>
                <a:gd name="adj" fmla="val 6450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2800450" y="258383"/>
            <a:ext cx="1906188" cy="3099434"/>
          </a:xfrm>
          <a:prstGeom prst="rect">
            <a:avLst/>
          </a:prstGeom>
          <a:solidFill>
            <a:srgbClr val="C96835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015">
              <a:solidFill>
                <a:srgbClr val="FF86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33163" y="3642390"/>
            <a:ext cx="3139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阿拉比卡 </a:t>
            </a: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TW" sz="3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Tepecal</a:t>
            </a:r>
            <a:r>
              <a:rPr lang="en-US" altLang="zh-TW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品種</a:t>
            </a: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從種植到烘焙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55381" y="1081781"/>
            <a:ext cx="1906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/>
              <a:t>水質純淨</a:t>
            </a:r>
            <a:endParaRPr lang="en-US" altLang="zh-TW" sz="3200" dirty="0"/>
          </a:p>
          <a:p>
            <a:r>
              <a:rPr lang="zh-TW" altLang="en-US" sz="3200" dirty="0"/>
              <a:t>有機栽種</a:t>
            </a:r>
            <a:endParaRPr lang="en-US" altLang="zh-TW" sz="3200" dirty="0"/>
          </a:p>
          <a:p>
            <a:r>
              <a:rPr lang="zh-TW" altLang="en-US" sz="3200" dirty="0"/>
              <a:t>在地咖啡</a:t>
            </a:r>
            <a:endParaRPr lang="zh-CN" altLang="en-US" sz="32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47FA06DE-2650-4694-A1EC-F21E93ED6DA4}"/>
              </a:ext>
            </a:extLst>
          </p:cNvPr>
          <p:cNvSpPr txBox="1"/>
          <p:nvPr/>
        </p:nvSpPr>
        <p:spPr>
          <a:xfrm>
            <a:off x="453666" y="1099948"/>
            <a:ext cx="793506" cy="2800767"/>
          </a:xfrm>
          <a:prstGeom prst="rect">
            <a:avLst/>
          </a:prstGeom>
          <a:solidFill>
            <a:srgbClr val="D5C0A9"/>
          </a:solidFill>
          <a:ln>
            <a:solidFill>
              <a:srgbClr val="6A2D1C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400" dirty="0"/>
              <a:t>莊園簡介</a:t>
            </a:r>
          </a:p>
        </p:txBody>
      </p:sp>
      <p:pic>
        <p:nvPicPr>
          <p:cNvPr id="5" name="圖片 4" descr="一張含有 水果, 花, 桌, 坐 的圖片&#10;&#10;自動產生的描述">
            <a:extLst>
              <a:ext uri="{FF2B5EF4-FFF2-40B4-BE49-F238E27FC236}">
                <a16:creationId xmlns:a16="http://schemas.microsoft.com/office/drawing/2014/main" id="{787A49BC-42DC-4EBB-94B1-CE5278E7A6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0" r="3314" b="8364"/>
          <a:stretch/>
        </p:blipFill>
        <p:spPr>
          <a:xfrm>
            <a:off x="4856814" y="258383"/>
            <a:ext cx="5381317" cy="3099434"/>
          </a:xfrm>
          <a:prstGeom prst="rect">
            <a:avLst/>
          </a:prstGeom>
        </p:spPr>
      </p:pic>
      <p:pic>
        <p:nvPicPr>
          <p:cNvPr id="16" name="圖片 15" descr="一張含有 室外, 植物, 樹, 岩石 的圖片&#10;&#10;自動產生的描述">
            <a:extLst>
              <a:ext uri="{FF2B5EF4-FFF2-40B4-BE49-F238E27FC236}">
                <a16:creationId xmlns:a16="http://schemas.microsoft.com/office/drawing/2014/main" id="{DA4BF661-4722-4DB1-82E5-5CAA441179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1" t="27190" r="21220" b="2906"/>
          <a:stretch/>
        </p:blipFill>
        <p:spPr>
          <a:xfrm>
            <a:off x="2800450" y="3429000"/>
            <a:ext cx="3051214" cy="1996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4024195"/>
            <a:ext cx="1157847" cy="1744133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lum bright="-20000" contrast="-20000"/>
          </a:blip>
          <a:stretch>
            <a:fillRect/>
          </a:stretch>
        </p:blipFill>
        <p:spPr>
          <a:xfrm>
            <a:off x="646575" y="231128"/>
            <a:ext cx="3977741" cy="448564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lum bright="-20000" contrast="-20000"/>
          </a:blip>
          <a:stretch>
            <a:fillRect/>
          </a:stretch>
        </p:blipFill>
        <p:spPr>
          <a:xfrm>
            <a:off x="1221979" y="868683"/>
            <a:ext cx="2871737" cy="273340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34636" y="1659012"/>
            <a:ext cx="1601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rgbClr val="9344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田間管理</a:t>
            </a:r>
            <a:endParaRPr lang="zh-CN" altLang="en-US" sz="4400" dirty="0">
              <a:solidFill>
                <a:srgbClr val="9344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5169" y="786746"/>
            <a:ext cx="865356" cy="7049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C0FB86A6-1A31-4AA0-822F-EA1C569A75A2}"/>
              </a:ext>
            </a:extLst>
          </p:cNvPr>
          <p:cNvSpPr/>
          <p:nvPr/>
        </p:nvSpPr>
        <p:spPr>
          <a:xfrm>
            <a:off x="3992658" y="547686"/>
            <a:ext cx="1351692" cy="239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語音泡泡: 矩形 25">
            <a:extLst>
              <a:ext uri="{FF2B5EF4-FFF2-40B4-BE49-F238E27FC236}">
                <a16:creationId xmlns:a16="http://schemas.microsoft.com/office/drawing/2014/main" id="{F0588D07-08C6-44F8-8E27-ECAB510F9F53}"/>
              </a:ext>
            </a:extLst>
          </p:cNvPr>
          <p:cNvSpPr/>
          <p:nvPr/>
        </p:nvSpPr>
        <p:spPr>
          <a:xfrm>
            <a:off x="5006779" y="376336"/>
            <a:ext cx="2507780" cy="914453"/>
          </a:xfrm>
          <a:prstGeom prst="wedgeRectCallout">
            <a:avLst>
              <a:gd name="adj1" fmla="val 24774"/>
              <a:gd name="adj2" fmla="val 90317"/>
            </a:avLst>
          </a:prstGeom>
          <a:solidFill>
            <a:srgbClr val="590002"/>
          </a:solidFill>
          <a:ln>
            <a:solidFill>
              <a:srgbClr val="59000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選種育苗</a:t>
            </a:r>
            <a:endParaRPr lang="zh-CN" altLang="en-US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語音泡泡: 矩形 26">
            <a:extLst>
              <a:ext uri="{FF2B5EF4-FFF2-40B4-BE49-F238E27FC236}">
                <a16:creationId xmlns:a16="http://schemas.microsoft.com/office/drawing/2014/main" id="{FA288931-C81D-4100-A1AD-54E4BB6315BD}"/>
              </a:ext>
            </a:extLst>
          </p:cNvPr>
          <p:cNvSpPr/>
          <p:nvPr/>
        </p:nvSpPr>
        <p:spPr>
          <a:xfrm>
            <a:off x="10153414" y="392324"/>
            <a:ext cx="1351692" cy="898465"/>
          </a:xfrm>
          <a:prstGeom prst="wedgeRectCallout">
            <a:avLst>
              <a:gd name="adj1" fmla="val -44272"/>
              <a:gd name="adj2" fmla="val 98090"/>
            </a:avLst>
          </a:prstGeom>
          <a:solidFill>
            <a:srgbClr val="DEAE60"/>
          </a:solidFill>
          <a:ln>
            <a:solidFill>
              <a:srgbClr val="DEAE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400" dirty="0"/>
              <a:t>栽種</a:t>
            </a:r>
            <a:endParaRPr lang="zh-CN" altLang="en-US" sz="4400" dirty="0"/>
          </a:p>
        </p:txBody>
      </p:sp>
      <p:pic>
        <p:nvPicPr>
          <p:cNvPr id="3" name="圖片 2" descr="一張含有 草, 室外, 植物, 綠色 的圖片&#10;&#10;自動產生的描述">
            <a:extLst>
              <a:ext uri="{FF2B5EF4-FFF2-40B4-BE49-F238E27FC236}">
                <a16:creationId xmlns:a16="http://schemas.microsoft.com/office/drawing/2014/main" id="{8DA71817-11DD-4DCC-9B86-24897038FD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73" y="1729728"/>
            <a:ext cx="6973808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 animBg="1"/>
      <p:bldP spid="26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">
            <a:extLst>
              <a:ext uri="{FF2B5EF4-FFF2-40B4-BE49-F238E27FC236}">
                <a16:creationId xmlns:a16="http://schemas.microsoft.com/office/drawing/2014/main" id="{BF81A7E9-C861-42A2-B013-728907B774BA}"/>
              </a:ext>
            </a:extLst>
          </p:cNvPr>
          <p:cNvSpPr/>
          <p:nvPr/>
        </p:nvSpPr>
        <p:spPr bwMode="auto">
          <a:xfrm>
            <a:off x="2457845" y="232756"/>
            <a:ext cx="3002831" cy="1135661"/>
          </a:xfrm>
          <a:custGeom>
            <a:avLst/>
            <a:gdLst>
              <a:gd name="T0" fmla="*/ 0 w 815"/>
              <a:gd name="T1" fmla="*/ 0 h 996"/>
              <a:gd name="T2" fmla="*/ 0 w 815"/>
              <a:gd name="T3" fmla="*/ 751 h 996"/>
              <a:gd name="T4" fmla="*/ 170 w 815"/>
              <a:gd name="T5" fmla="*/ 751 h 996"/>
              <a:gd name="T6" fmla="*/ 170 w 815"/>
              <a:gd name="T7" fmla="*/ 996 h 996"/>
              <a:gd name="T8" fmla="*/ 391 w 815"/>
              <a:gd name="T9" fmla="*/ 751 h 996"/>
              <a:gd name="T10" fmla="*/ 815 w 815"/>
              <a:gd name="T11" fmla="*/ 751 h 996"/>
              <a:gd name="T12" fmla="*/ 815 w 815"/>
              <a:gd name="T13" fmla="*/ 0 h 996"/>
              <a:gd name="T14" fmla="*/ 0 w 815"/>
              <a:gd name="T15" fmla="*/ 0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15" h="996">
                <a:moveTo>
                  <a:pt x="0" y="0"/>
                </a:moveTo>
                <a:lnTo>
                  <a:pt x="0" y="751"/>
                </a:lnTo>
                <a:lnTo>
                  <a:pt x="170" y="751"/>
                </a:lnTo>
                <a:lnTo>
                  <a:pt x="170" y="996"/>
                </a:lnTo>
                <a:lnTo>
                  <a:pt x="391" y="751"/>
                </a:lnTo>
                <a:lnTo>
                  <a:pt x="815" y="751"/>
                </a:lnTo>
                <a:lnTo>
                  <a:pt x="815" y="0"/>
                </a:lnTo>
                <a:lnTo>
                  <a:pt x="0" y="0"/>
                </a:lnTo>
                <a:close/>
              </a:path>
            </a:pathLst>
          </a:custGeom>
          <a:solidFill>
            <a:srgbClr val="9344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TW" altLang="en-US" sz="4400" dirty="0"/>
              <a:t>病蟲害防治</a:t>
            </a:r>
            <a:endParaRPr lang="zh-CN" altLang="en-US" sz="4400" dirty="0"/>
          </a:p>
        </p:txBody>
      </p:sp>
      <p:pic>
        <p:nvPicPr>
          <p:cNvPr id="3" name="圖片 2" descr="一張含有 室外, 草, 樹, 走路中 的圖片&#10;&#10;自動產生的描述">
            <a:extLst>
              <a:ext uri="{FF2B5EF4-FFF2-40B4-BE49-F238E27FC236}">
                <a16:creationId xmlns:a16="http://schemas.microsoft.com/office/drawing/2014/main" id="{FE69445C-23E4-4D1A-96C7-65698C1678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6577" b="9185"/>
          <a:stretch/>
        </p:blipFill>
        <p:spPr>
          <a:xfrm>
            <a:off x="5802218" y="442076"/>
            <a:ext cx="6056407" cy="4118907"/>
          </a:xfrm>
          <a:prstGeom prst="rect">
            <a:avLst/>
          </a:prstGeom>
        </p:spPr>
      </p:pic>
      <p:sp>
        <p:nvSpPr>
          <p:cNvPr id="4" name="語音泡泡: 矩形 3">
            <a:extLst>
              <a:ext uri="{FF2B5EF4-FFF2-40B4-BE49-F238E27FC236}">
                <a16:creationId xmlns:a16="http://schemas.microsoft.com/office/drawing/2014/main" id="{7C4015E8-0FE2-447C-B6AA-7252DA211C48}"/>
              </a:ext>
            </a:extLst>
          </p:cNvPr>
          <p:cNvSpPr/>
          <p:nvPr/>
        </p:nvSpPr>
        <p:spPr>
          <a:xfrm>
            <a:off x="8257307" y="4960611"/>
            <a:ext cx="2445856" cy="898465"/>
          </a:xfrm>
          <a:prstGeom prst="wedgeRectCallout">
            <a:avLst>
              <a:gd name="adj1" fmla="val 16095"/>
              <a:gd name="adj2" fmla="val -70008"/>
            </a:avLst>
          </a:prstGeom>
          <a:solidFill>
            <a:srgbClr val="C96835"/>
          </a:solidFill>
          <a:ln>
            <a:solidFill>
              <a:srgbClr val="C9683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/>
              <a:t>施肥管理</a:t>
            </a:r>
          </a:p>
        </p:txBody>
      </p:sp>
      <p:pic>
        <p:nvPicPr>
          <p:cNvPr id="6" name="圖片 5" descr="一張含有 室外, 鳥, 草, 坐 的圖片&#10;&#10;自動產生的描述">
            <a:extLst>
              <a:ext uri="{FF2B5EF4-FFF2-40B4-BE49-F238E27FC236}">
                <a16:creationId xmlns:a16="http://schemas.microsoft.com/office/drawing/2014/main" id="{981CB7A8-8CCC-49CC-87DB-3C118D855F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1" b="30457"/>
          <a:stretch/>
        </p:blipFill>
        <p:spPr>
          <a:xfrm>
            <a:off x="333374" y="1368417"/>
            <a:ext cx="5031839" cy="498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30060" y="4417315"/>
            <a:ext cx="1157847" cy="1542599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C0FB86A6-1A31-4AA0-822F-EA1C569A75A2}"/>
              </a:ext>
            </a:extLst>
          </p:cNvPr>
          <p:cNvSpPr/>
          <p:nvPr/>
        </p:nvSpPr>
        <p:spPr>
          <a:xfrm>
            <a:off x="3992658" y="547686"/>
            <a:ext cx="1351692" cy="239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語音泡泡: 矩形 23">
            <a:extLst>
              <a:ext uri="{FF2B5EF4-FFF2-40B4-BE49-F238E27FC236}">
                <a16:creationId xmlns:a16="http://schemas.microsoft.com/office/drawing/2014/main" id="{0CB2ED21-A145-4476-8E16-EEBF8268E8B2}"/>
              </a:ext>
            </a:extLst>
          </p:cNvPr>
          <p:cNvSpPr/>
          <p:nvPr/>
        </p:nvSpPr>
        <p:spPr>
          <a:xfrm>
            <a:off x="495041" y="329519"/>
            <a:ext cx="1523697" cy="914453"/>
          </a:xfrm>
          <a:prstGeom prst="wedgeRectCallout">
            <a:avLst>
              <a:gd name="adj1" fmla="val -19942"/>
              <a:gd name="adj2" fmla="val 83576"/>
            </a:avLst>
          </a:prstGeom>
          <a:solidFill>
            <a:srgbClr val="590002"/>
          </a:solidFill>
          <a:ln>
            <a:solidFill>
              <a:srgbClr val="59000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/>
              <a:t>採收</a:t>
            </a:r>
          </a:p>
        </p:txBody>
      </p:sp>
      <p:pic>
        <p:nvPicPr>
          <p:cNvPr id="5" name="圖片 4" descr="一張含有 室外, 草, 男人, 樹 的圖片&#10;&#10;自動產生的描述">
            <a:extLst>
              <a:ext uri="{FF2B5EF4-FFF2-40B4-BE49-F238E27FC236}">
                <a16:creationId xmlns:a16="http://schemas.microsoft.com/office/drawing/2014/main" id="{55605319-6852-4920-944B-188FF20040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9" r="18216"/>
          <a:stretch/>
        </p:blipFill>
        <p:spPr>
          <a:xfrm>
            <a:off x="298573" y="1661521"/>
            <a:ext cx="5348807" cy="4398830"/>
          </a:xfrm>
          <a:prstGeom prst="rect">
            <a:avLst/>
          </a:prstGeom>
        </p:spPr>
      </p:pic>
      <p:pic>
        <p:nvPicPr>
          <p:cNvPr id="7" name="圖片 6" descr="一張含有 草, 個人, 室外, 團體 的圖片&#10;&#10;自動產生的描述">
            <a:extLst>
              <a:ext uri="{FF2B5EF4-FFF2-40B4-BE49-F238E27FC236}">
                <a16:creationId xmlns:a16="http://schemas.microsoft.com/office/drawing/2014/main" id="{39E1D90A-3FD6-4DE5-A694-73DE536955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64" y="111760"/>
            <a:ext cx="7113736" cy="400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6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 descr="一張含有 室外, 草, 綠色, 曠野 的圖片&#10;&#10;自動產生的描述">
            <a:extLst>
              <a:ext uri="{FF2B5EF4-FFF2-40B4-BE49-F238E27FC236}">
                <a16:creationId xmlns:a16="http://schemas.microsoft.com/office/drawing/2014/main" id="{63CE7403-572A-4CBB-8E93-A42FC5CC67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1" b="11555"/>
          <a:stretch/>
        </p:blipFill>
        <p:spPr>
          <a:xfrm>
            <a:off x="8487868" y="1091571"/>
            <a:ext cx="3448494" cy="5697528"/>
          </a:xfrm>
          <a:prstGeom prst="rect">
            <a:avLst/>
          </a:prstGeom>
        </p:spPr>
      </p:pic>
      <p:pic>
        <p:nvPicPr>
          <p:cNvPr id="14" name="圖片 13" descr="一張含有 室內, 男人, 桌, 食物 的圖片&#10;&#10;自動產生的描述">
            <a:extLst>
              <a:ext uri="{FF2B5EF4-FFF2-40B4-BE49-F238E27FC236}">
                <a16:creationId xmlns:a16="http://schemas.microsoft.com/office/drawing/2014/main" id="{8D290367-B11B-4D2C-BA39-17B75FB62C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5" b="7307"/>
          <a:stretch/>
        </p:blipFill>
        <p:spPr>
          <a:xfrm>
            <a:off x="4595869" y="1091571"/>
            <a:ext cx="3750507" cy="5766429"/>
          </a:xfrm>
          <a:prstGeom prst="rect">
            <a:avLst/>
          </a:prstGeom>
        </p:spPr>
      </p:pic>
      <p:sp>
        <p:nvSpPr>
          <p:cNvPr id="2" name="綵帶: 捲曲上傾 1">
            <a:extLst>
              <a:ext uri="{FF2B5EF4-FFF2-40B4-BE49-F238E27FC236}">
                <a16:creationId xmlns:a16="http://schemas.microsoft.com/office/drawing/2014/main" id="{52FD50EA-0413-46EB-AEC3-B42450A44593}"/>
              </a:ext>
            </a:extLst>
          </p:cNvPr>
          <p:cNvSpPr/>
          <p:nvPr/>
        </p:nvSpPr>
        <p:spPr>
          <a:xfrm>
            <a:off x="436613" y="177118"/>
            <a:ext cx="4740650" cy="914453"/>
          </a:xfrm>
          <a:prstGeom prst="ellipseRibbon2">
            <a:avLst>
              <a:gd name="adj1" fmla="val 14888"/>
              <a:gd name="adj2" fmla="val 100000"/>
              <a:gd name="adj3" fmla="val 12500"/>
            </a:avLst>
          </a:prstGeom>
          <a:solidFill>
            <a:srgbClr val="C96835"/>
          </a:solidFill>
          <a:ln>
            <a:solidFill>
              <a:srgbClr val="DEA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chemeClr val="tx1"/>
                </a:solidFill>
              </a:rPr>
              <a:t>後製</a:t>
            </a:r>
          </a:p>
        </p:txBody>
      </p:sp>
      <p:pic>
        <p:nvPicPr>
          <p:cNvPr id="8" name="圖片 7" descr="一張含有 室外, 個人, 食物, 草 的圖片&#10;&#10;自動產生的描述">
            <a:extLst>
              <a:ext uri="{FF2B5EF4-FFF2-40B4-BE49-F238E27FC236}">
                <a16:creationId xmlns:a16="http://schemas.microsoft.com/office/drawing/2014/main" id="{599F13DF-0BC2-4E67-A81E-12A8B2DF18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t="6667" r="6636" b="23259"/>
          <a:stretch/>
        </p:blipFill>
        <p:spPr>
          <a:xfrm>
            <a:off x="211711" y="1334659"/>
            <a:ext cx="3992721" cy="4334964"/>
          </a:xfrm>
          <a:prstGeom prst="rect">
            <a:avLst/>
          </a:prstGeom>
        </p:spPr>
      </p:pic>
      <p:sp>
        <p:nvSpPr>
          <p:cNvPr id="3" name="箭號: 向右 2">
            <a:extLst>
              <a:ext uri="{FF2B5EF4-FFF2-40B4-BE49-F238E27FC236}">
                <a16:creationId xmlns:a16="http://schemas.microsoft.com/office/drawing/2014/main" id="{14F540E4-0F50-48CB-ADB1-4D27F11CECA4}"/>
              </a:ext>
            </a:extLst>
          </p:cNvPr>
          <p:cNvSpPr/>
          <p:nvPr/>
        </p:nvSpPr>
        <p:spPr>
          <a:xfrm>
            <a:off x="3380824" y="5280850"/>
            <a:ext cx="1952090" cy="1263722"/>
          </a:xfrm>
          <a:prstGeom prst="rightArrow">
            <a:avLst>
              <a:gd name="adj1" fmla="val 64286"/>
              <a:gd name="adj2" fmla="val 36363"/>
            </a:avLst>
          </a:prstGeom>
          <a:solidFill>
            <a:srgbClr val="590002"/>
          </a:solidFill>
          <a:ln>
            <a:solidFill>
              <a:srgbClr val="6A2D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/>
              <a:t>發酵</a:t>
            </a:r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6C5BBB24-4D44-415F-BA07-A7920BCCD04C}"/>
              </a:ext>
            </a:extLst>
          </p:cNvPr>
          <p:cNvSpPr/>
          <p:nvPr/>
        </p:nvSpPr>
        <p:spPr>
          <a:xfrm>
            <a:off x="5867234" y="369847"/>
            <a:ext cx="1952090" cy="1263722"/>
          </a:xfrm>
          <a:prstGeom prst="rightArrow">
            <a:avLst>
              <a:gd name="adj1" fmla="val 64286"/>
              <a:gd name="adj2" fmla="val 36363"/>
            </a:avLst>
          </a:prstGeom>
          <a:solidFill>
            <a:srgbClr val="DEAE60"/>
          </a:solidFill>
          <a:ln>
            <a:solidFill>
              <a:srgbClr val="DEA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rgbClr val="934403"/>
                </a:solidFill>
              </a:rPr>
              <a:t>去皮</a:t>
            </a:r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id="{53C3E766-499E-471F-B3F1-A5D3F2DF2E79}"/>
              </a:ext>
            </a:extLst>
          </p:cNvPr>
          <p:cNvSpPr/>
          <p:nvPr/>
        </p:nvSpPr>
        <p:spPr>
          <a:xfrm>
            <a:off x="9617741" y="459710"/>
            <a:ext cx="1952090" cy="1263722"/>
          </a:xfrm>
          <a:prstGeom prst="rightArrow">
            <a:avLst>
              <a:gd name="adj1" fmla="val 64286"/>
              <a:gd name="adj2" fmla="val 36363"/>
            </a:avLst>
          </a:prstGeom>
          <a:solidFill>
            <a:srgbClr val="590002"/>
          </a:solidFill>
          <a:ln>
            <a:solidFill>
              <a:srgbClr val="6A2D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/>
              <a:t>烘乾</a:t>
            </a:r>
          </a:p>
        </p:txBody>
      </p:sp>
    </p:spTree>
    <p:extLst>
      <p:ext uri="{BB962C8B-B14F-4D97-AF65-F5344CB8AC3E}">
        <p14:creationId xmlns:p14="http://schemas.microsoft.com/office/powerpoint/2010/main" val="42071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食物, 桌, 坐, 片 的圖片&#10;&#10;自動產生的描述">
            <a:extLst>
              <a:ext uri="{FF2B5EF4-FFF2-40B4-BE49-F238E27FC236}">
                <a16:creationId xmlns:a16="http://schemas.microsoft.com/office/drawing/2014/main" id="{BE9E0E84-71DB-485A-87EF-E53780B4C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6" t="23762" r="11104" b="3468"/>
          <a:stretch/>
        </p:blipFill>
        <p:spPr>
          <a:xfrm rot="16200000">
            <a:off x="6812224" y="144512"/>
            <a:ext cx="3249064" cy="5949704"/>
          </a:xfrm>
          <a:prstGeom prst="rect">
            <a:avLst/>
          </a:prstGeom>
        </p:spPr>
      </p:pic>
      <p:sp>
        <p:nvSpPr>
          <p:cNvPr id="2" name="箭號: 向右 1">
            <a:extLst>
              <a:ext uri="{FF2B5EF4-FFF2-40B4-BE49-F238E27FC236}">
                <a16:creationId xmlns:a16="http://schemas.microsoft.com/office/drawing/2014/main" id="{82CE79C3-010B-4B62-B325-6D8DF8E09C08}"/>
              </a:ext>
            </a:extLst>
          </p:cNvPr>
          <p:cNvSpPr/>
          <p:nvPr/>
        </p:nvSpPr>
        <p:spPr>
          <a:xfrm>
            <a:off x="5461904" y="169186"/>
            <a:ext cx="1952090" cy="1263722"/>
          </a:xfrm>
          <a:prstGeom prst="rightArrow">
            <a:avLst>
              <a:gd name="adj1" fmla="val 64286"/>
              <a:gd name="adj2" fmla="val 36363"/>
            </a:avLst>
          </a:prstGeom>
          <a:solidFill>
            <a:srgbClr val="DEAE60"/>
          </a:solidFill>
          <a:ln>
            <a:solidFill>
              <a:srgbClr val="DEA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rgbClr val="934403"/>
                </a:solidFill>
              </a:rPr>
              <a:t>去殼</a:t>
            </a:r>
          </a:p>
        </p:txBody>
      </p:sp>
      <p:sp>
        <p:nvSpPr>
          <p:cNvPr id="3" name="Freeform 28">
            <a:extLst>
              <a:ext uri="{FF2B5EF4-FFF2-40B4-BE49-F238E27FC236}">
                <a16:creationId xmlns:a16="http://schemas.microsoft.com/office/drawing/2014/main" id="{5F6D771B-3B54-4C9D-B9CD-9B7BAEA32DF3}"/>
              </a:ext>
            </a:extLst>
          </p:cNvPr>
          <p:cNvSpPr/>
          <p:nvPr/>
        </p:nvSpPr>
        <p:spPr bwMode="auto">
          <a:xfrm rot="11164324">
            <a:off x="8828880" y="3747630"/>
            <a:ext cx="3004890" cy="1382428"/>
          </a:xfrm>
          <a:custGeom>
            <a:avLst/>
            <a:gdLst>
              <a:gd name="T0" fmla="*/ 13 w 412"/>
              <a:gd name="T1" fmla="*/ 94 h 195"/>
              <a:gd name="T2" fmla="*/ 34 w 412"/>
              <a:gd name="T3" fmla="*/ 96 h 195"/>
              <a:gd name="T4" fmla="*/ 63 w 412"/>
              <a:gd name="T5" fmla="*/ 100 h 195"/>
              <a:gd name="T6" fmla="*/ 99 w 412"/>
              <a:gd name="T7" fmla="*/ 101 h 195"/>
              <a:gd name="T8" fmla="*/ 143 w 412"/>
              <a:gd name="T9" fmla="*/ 92 h 195"/>
              <a:gd name="T10" fmla="*/ 194 w 412"/>
              <a:gd name="T11" fmla="*/ 70 h 195"/>
              <a:gd name="T12" fmla="*/ 241 w 412"/>
              <a:gd name="T13" fmla="*/ 41 h 195"/>
              <a:gd name="T14" fmla="*/ 283 w 412"/>
              <a:gd name="T15" fmla="*/ 16 h 195"/>
              <a:gd name="T16" fmla="*/ 324 w 412"/>
              <a:gd name="T17" fmla="*/ 2 h 195"/>
              <a:gd name="T18" fmla="*/ 363 w 412"/>
              <a:gd name="T19" fmla="*/ 2 h 195"/>
              <a:gd name="T20" fmla="*/ 394 w 412"/>
              <a:gd name="T21" fmla="*/ 16 h 195"/>
              <a:gd name="T22" fmla="*/ 410 w 412"/>
              <a:gd name="T23" fmla="*/ 48 h 195"/>
              <a:gd name="T24" fmla="*/ 407 w 412"/>
              <a:gd name="T25" fmla="*/ 83 h 195"/>
              <a:gd name="T26" fmla="*/ 390 w 412"/>
              <a:gd name="T27" fmla="*/ 117 h 195"/>
              <a:gd name="T28" fmla="*/ 360 w 412"/>
              <a:gd name="T29" fmla="*/ 147 h 195"/>
              <a:gd name="T30" fmla="*/ 311 w 412"/>
              <a:gd name="T31" fmla="*/ 174 h 195"/>
              <a:gd name="T32" fmla="*/ 257 w 412"/>
              <a:gd name="T33" fmla="*/ 189 h 195"/>
              <a:gd name="T34" fmla="*/ 191 w 412"/>
              <a:gd name="T35" fmla="*/ 195 h 195"/>
              <a:gd name="T36" fmla="*/ 130 w 412"/>
              <a:gd name="T37" fmla="*/ 188 h 195"/>
              <a:gd name="T38" fmla="*/ 71 w 412"/>
              <a:gd name="T39" fmla="*/ 171 h 195"/>
              <a:gd name="T40" fmla="*/ 25 w 412"/>
              <a:gd name="T41" fmla="*/ 144 h 195"/>
              <a:gd name="T42" fmla="*/ 3 w 412"/>
              <a:gd name="T43" fmla="*/ 120 h 195"/>
              <a:gd name="T44" fmla="*/ 2 w 412"/>
              <a:gd name="T45" fmla="*/ 102 h 195"/>
              <a:gd name="T46" fmla="*/ 13 w 412"/>
              <a:gd name="T47" fmla="*/ 94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12" h="195">
                <a:moveTo>
                  <a:pt x="13" y="94"/>
                </a:moveTo>
                <a:cubicBezTo>
                  <a:pt x="19" y="94"/>
                  <a:pt x="26" y="95"/>
                  <a:pt x="34" y="96"/>
                </a:cubicBezTo>
                <a:cubicBezTo>
                  <a:pt x="43" y="97"/>
                  <a:pt x="52" y="99"/>
                  <a:pt x="63" y="100"/>
                </a:cubicBezTo>
                <a:cubicBezTo>
                  <a:pt x="74" y="101"/>
                  <a:pt x="86" y="102"/>
                  <a:pt x="99" y="101"/>
                </a:cubicBezTo>
                <a:cubicBezTo>
                  <a:pt x="112" y="100"/>
                  <a:pt x="127" y="97"/>
                  <a:pt x="143" y="92"/>
                </a:cubicBezTo>
                <a:cubicBezTo>
                  <a:pt x="159" y="87"/>
                  <a:pt x="177" y="79"/>
                  <a:pt x="194" y="70"/>
                </a:cubicBezTo>
                <a:cubicBezTo>
                  <a:pt x="211" y="61"/>
                  <a:pt x="226" y="51"/>
                  <a:pt x="241" y="41"/>
                </a:cubicBezTo>
                <a:cubicBezTo>
                  <a:pt x="255" y="32"/>
                  <a:pt x="269" y="23"/>
                  <a:pt x="283" y="16"/>
                </a:cubicBezTo>
                <a:cubicBezTo>
                  <a:pt x="297" y="9"/>
                  <a:pt x="311" y="5"/>
                  <a:pt x="324" y="2"/>
                </a:cubicBezTo>
                <a:cubicBezTo>
                  <a:pt x="338" y="0"/>
                  <a:pt x="352" y="0"/>
                  <a:pt x="363" y="2"/>
                </a:cubicBezTo>
                <a:cubicBezTo>
                  <a:pt x="375" y="4"/>
                  <a:pt x="385" y="8"/>
                  <a:pt x="394" y="16"/>
                </a:cubicBezTo>
                <a:cubicBezTo>
                  <a:pt x="402" y="24"/>
                  <a:pt x="408" y="36"/>
                  <a:pt x="410" y="48"/>
                </a:cubicBezTo>
                <a:cubicBezTo>
                  <a:pt x="412" y="60"/>
                  <a:pt x="411" y="71"/>
                  <a:pt x="407" y="83"/>
                </a:cubicBezTo>
                <a:cubicBezTo>
                  <a:pt x="403" y="94"/>
                  <a:pt x="397" y="107"/>
                  <a:pt x="390" y="117"/>
                </a:cubicBezTo>
                <a:cubicBezTo>
                  <a:pt x="382" y="128"/>
                  <a:pt x="373" y="137"/>
                  <a:pt x="360" y="147"/>
                </a:cubicBezTo>
                <a:cubicBezTo>
                  <a:pt x="346" y="157"/>
                  <a:pt x="329" y="167"/>
                  <a:pt x="311" y="174"/>
                </a:cubicBezTo>
                <a:cubicBezTo>
                  <a:pt x="294" y="181"/>
                  <a:pt x="277" y="186"/>
                  <a:pt x="257" y="189"/>
                </a:cubicBezTo>
                <a:cubicBezTo>
                  <a:pt x="236" y="193"/>
                  <a:pt x="213" y="195"/>
                  <a:pt x="191" y="195"/>
                </a:cubicBezTo>
                <a:cubicBezTo>
                  <a:pt x="170" y="195"/>
                  <a:pt x="150" y="192"/>
                  <a:pt x="130" y="188"/>
                </a:cubicBezTo>
                <a:cubicBezTo>
                  <a:pt x="110" y="184"/>
                  <a:pt x="89" y="179"/>
                  <a:pt x="71" y="171"/>
                </a:cubicBezTo>
                <a:cubicBezTo>
                  <a:pt x="53" y="163"/>
                  <a:pt x="36" y="153"/>
                  <a:pt x="25" y="144"/>
                </a:cubicBezTo>
                <a:cubicBezTo>
                  <a:pt x="14" y="135"/>
                  <a:pt x="7" y="127"/>
                  <a:pt x="3" y="120"/>
                </a:cubicBezTo>
                <a:cubicBezTo>
                  <a:pt x="0" y="112"/>
                  <a:pt x="0" y="106"/>
                  <a:pt x="2" y="102"/>
                </a:cubicBezTo>
                <a:cubicBezTo>
                  <a:pt x="4" y="98"/>
                  <a:pt x="8" y="95"/>
                  <a:pt x="13" y="94"/>
                </a:cubicBezTo>
                <a:close/>
              </a:path>
            </a:pathLst>
          </a:custGeom>
          <a:solidFill>
            <a:srgbClr val="D1BDAD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grpSp>
        <p:nvGrpSpPr>
          <p:cNvPr id="4" name="组合 2">
            <a:extLst>
              <a:ext uri="{FF2B5EF4-FFF2-40B4-BE49-F238E27FC236}">
                <a16:creationId xmlns:a16="http://schemas.microsoft.com/office/drawing/2014/main" id="{46EABD55-5195-4991-A0A9-C317C9953C11}"/>
              </a:ext>
            </a:extLst>
          </p:cNvPr>
          <p:cNvGrpSpPr/>
          <p:nvPr/>
        </p:nvGrpSpPr>
        <p:grpSpPr>
          <a:xfrm rot="21042547">
            <a:off x="8577764" y="4019016"/>
            <a:ext cx="3004890" cy="1990973"/>
            <a:chOff x="2128709" y="2298138"/>
            <a:chExt cx="3799160" cy="2597255"/>
          </a:xfrm>
        </p:grpSpPr>
        <p:sp>
          <p:nvSpPr>
            <p:cNvPr id="5" name="Freeform 28">
              <a:extLst>
                <a:ext uri="{FF2B5EF4-FFF2-40B4-BE49-F238E27FC236}">
                  <a16:creationId xmlns:a16="http://schemas.microsoft.com/office/drawing/2014/main" id="{B1B3E161-A9A2-4EB8-AE8A-38874DEC9CC6}"/>
                </a:ext>
              </a:extLst>
            </p:cNvPr>
            <p:cNvSpPr/>
            <p:nvPr/>
          </p:nvSpPr>
          <p:spPr bwMode="auto">
            <a:xfrm rot="983050">
              <a:off x="2128709" y="3091993"/>
              <a:ext cx="3799160" cy="1803400"/>
            </a:xfrm>
            <a:custGeom>
              <a:avLst/>
              <a:gdLst>
                <a:gd name="T0" fmla="*/ 13 w 412"/>
                <a:gd name="T1" fmla="*/ 94 h 195"/>
                <a:gd name="T2" fmla="*/ 34 w 412"/>
                <a:gd name="T3" fmla="*/ 96 h 195"/>
                <a:gd name="T4" fmla="*/ 63 w 412"/>
                <a:gd name="T5" fmla="*/ 100 h 195"/>
                <a:gd name="T6" fmla="*/ 99 w 412"/>
                <a:gd name="T7" fmla="*/ 101 h 195"/>
                <a:gd name="T8" fmla="*/ 143 w 412"/>
                <a:gd name="T9" fmla="*/ 92 h 195"/>
                <a:gd name="T10" fmla="*/ 194 w 412"/>
                <a:gd name="T11" fmla="*/ 70 h 195"/>
                <a:gd name="T12" fmla="*/ 241 w 412"/>
                <a:gd name="T13" fmla="*/ 41 h 195"/>
                <a:gd name="T14" fmla="*/ 283 w 412"/>
                <a:gd name="T15" fmla="*/ 16 h 195"/>
                <a:gd name="T16" fmla="*/ 324 w 412"/>
                <a:gd name="T17" fmla="*/ 2 h 195"/>
                <a:gd name="T18" fmla="*/ 363 w 412"/>
                <a:gd name="T19" fmla="*/ 2 h 195"/>
                <a:gd name="T20" fmla="*/ 394 w 412"/>
                <a:gd name="T21" fmla="*/ 16 h 195"/>
                <a:gd name="T22" fmla="*/ 410 w 412"/>
                <a:gd name="T23" fmla="*/ 48 h 195"/>
                <a:gd name="T24" fmla="*/ 407 w 412"/>
                <a:gd name="T25" fmla="*/ 83 h 195"/>
                <a:gd name="T26" fmla="*/ 390 w 412"/>
                <a:gd name="T27" fmla="*/ 117 h 195"/>
                <a:gd name="T28" fmla="*/ 360 w 412"/>
                <a:gd name="T29" fmla="*/ 147 h 195"/>
                <a:gd name="T30" fmla="*/ 311 w 412"/>
                <a:gd name="T31" fmla="*/ 174 h 195"/>
                <a:gd name="T32" fmla="*/ 257 w 412"/>
                <a:gd name="T33" fmla="*/ 189 h 195"/>
                <a:gd name="T34" fmla="*/ 191 w 412"/>
                <a:gd name="T35" fmla="*/ 195 h 195"/>
                <a:gd name="T36" fmla="*/ 130 w 412"/>
                <a:gd name="T37" fmla="*/ 188 h 195"/>
                <a:gd name="T38" fmla="*/ 71 w 412"/>
                <a:gd name="T39" fmla="*/ 171 h 195"/>
                <a:gd name="T40" fmla="*/ 25 w 412"/>
                <a:gd name="T41" fmla="*/ 144 h 195"/>
                <a:gd name="T42" fmla="*/ 3 w 412"/>
                <a:gd name="T43" fmla="*/ 120 h 195"/>
                <a:gd name="T44" fmla="*/ 2 w 412"/>
                <a:gd name="T45" fmla="*/ 102 h 195"/>
                <a:gd name="T46" fmla="*/ 13 w 412"/>
                <a:gd name="T47" fmla="*/ 9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2" h="195">
                  <a:moveTo>
                    <a:pt x="13" y="94"/>
                  </a:moveTo>
                  <a:cubicBezTo>
                    <a:pt x="19" y="94"/>
                    <a:pt x="26" y="95"/>
                    <a:pt x="34" y="96"/>
                  </a:cubicBezTo>
                  <a:cubicBezTo>
                    <a:pt x="43" y="97"/>
                    <a:pt x="52" y="99"/>
                    <a:pt x="63" y="100"/>
                  </a:cubicBezTo>
                  <a:cubicBezTo>
                    <a:pt x="74" y="101"/>
                    <a:pt x="86" y="102"/>
                    <a:pt x="99" y="101"/>
                  </a:cubicBezTo>
                  <a:cubicBezTo>
                    <a:pt x="112" y="100"/>
                    <a:pt x="127" y="97"/>
                    <a:pt x="143" y="92"/>
                  </a:cubicBezTo>
                  <a:cubicBezTo>
                    <a:pt x="159" y="87"/>
                    <a:pt x="177" y="79"/>
                    <a:pt x="194" y="70"/>
                  </a:cubicBezTo>
                  <a:cubicBezTo>
                    <a:pt x="211" y="61"/>
                    <a:pt x="226" y="51"/>
                    <a:pt x="241" y="41"/>
                  </a:cubicBezTo>
                  <a:cubicBezTo>
                    <a:pt x="255" y="32"/>
                    <a:pt x="269" y="23"/>
                    <a:pt x="283" y="16"/>
                  </a:cubicBezTo>
                  <a:cubicBezTo>
                    <a:pt x="297" y="9"/>
                    <a:pt x="311" y="5"/>
                    <a:pt x="324" y="2"/>
                  </a:cubicBezTo>
                  <a:cubicBezTo>
                    <a:pt x="338" y="0"/>
                    <a:pt x="352" y="0"/>
                    <a:pt x="363" y="2"/>
                  </a:cubicBezTo>
                  <a:cubicBezTo>
                    <a:pt x="375" y="4"/>
                    <a:pt x="385" y="8"/>
                    <a:pt x="394" y="16"/>
                  </a:cubicBezTo>
                  <a:cubicBezTo>
                    <a:pt x="402" y="24"/>
                    <a:pt x="408" y="36"/>
                    <a:pt x="410" y="48"/>
                  </a:cubicBezTo>
                  <a:cubicBezTo>
                    <a:pt x="412" y="60"/>
                    <a:pt x="411" y="71"/>
                    <a:pt x="407" y="83"/>
                  </a:cubicBezTo>
                  <a:cubicBezTo>
                    <a:pt x="403" y="94"/>
                    <a:pt x="397" y="107"/>
                    <a:pt x="390" y="117"/>
                  </a:cubicBezTo>
                  <a:cubicBezTo>
                    <a:pt x="382" y="128"/>
                    <a:pt x="373" y="137"/>
                    <a:pt x="360" y="147"/>
                  </a:cubicBezTo>
                  <a:cubicBezTo>
                    <a:pt x="346" y="157"/>
                    <a:pt x="329" y="167"/>
                    <a:pt x="311" y="174"/>
                  </a:cubicBezTo>
                  <a:cubicBezTo>
                    <a:pt x="294" y="181"/>
                    <a:pt x="277" y="186"/>
                    <a:pt x="257" y="189"/>
                  </a:cubicBezTo>
                  <a:cubicBezTo>
                    <a:pt x="236" y="193"/>
                    <a:pt x="213" y="195"/>
                    <a:pt x="191" y="195"/>
                  </a:cubicBezTo>
                  <a:cubicBezTo>
                    <a:pt x="170" y="195"/>
                    <a:pt x="150" y="192"/>
                    <a:pt x="130" y="188"/>
                  </a:cubicBezTo>
                  <a:cubicBezTo>
                    <a:pt x="110" y="184"/>
                    <a:pt x="89" y="179"/>
                    <a:pt x="71" y="171"/>
                  </a:cubicBezTo>
                  <a:cubicBezTo>
                    <a:pt x="53" y="163"/>
                    <a:pt x="36" y="153"/>
                    <a:pt x="25" y="144"/>
                  </a:cubicBezTo>
                  <a:cubicBezTo>
                    <a:pt x="14" y="135"/>
                    <a:pt x="7" y="127"/>
                    <a:pt x="3" y="120"/>
                  </a:cubicBezTo>
                  <a:cubicBezTo>
                    <a:pt x="0" y="112"/>
                    <a:pt x="0" y="106"/>
                    <a:pt x="2" y="102"/>
                  </a:cubicBezTo>
                  <a:cubicBezTo>
                    <a:pt x="4" y="98"/>
                    <a:pt x="8" y="95"/>
                    <a:pt x="13" y="94"/>
                  </a:cubicBezTo>
                  <a:close/>
                </a:path>
              </a:pathLst>
            </a:custGeom>
            <a:solidFill>
              <a:srgbClr val="D1BDA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" name="文本框 65">
              <a:extLst>
                <a:ext uri="{FF2B5EF4-FFF2-40B4-BE49-F238E27FC236}">
                  <a16:creationId xmlns:a16="http://schemas.microsoft.com/office/drawing/2014/main" id="{19ADA540-861A-4683-989A-8A9D0B03AE77}"/>
                </a:ext>
              </a:extLst>
            </p:cNvPr>
            <p:cNvSpPr txBox="1"/>
            <p:nvPr/>
          </p:nvSpPr>
          <p:spPr>
            <a:xfrm>
              <a:off x="2745020" y="2298138"/>
              <a:ext cx="2939083" cy="2529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000" dirty="0">
                  <a:solidFill>
                    <a:srgbClr val="6A2D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可烘焙之</a:t>
              </a:r>
              <a:endParaRPr lang="en-US" altLang="zh-TW" sz="4000" dirty="0">
                <a:solidFill>
                  <a:srgbClr val="6A2D1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4000" dirty="0">
                <a:solidFill>
                  <a:srgbClr val="6A2D1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TW" altLang="en-US" sz="4000" dirty="0">
                  <a:solidFill>
                    <a:srgbClr val="6A2D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生豆</a:t>
              </a:r>
              <a:endParaRPr lang="zh-CN" altLang="en-US" sz="4000" dirty="0">
                <a:solidFill>
                  <a:srgbClr val="6A2D1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圖片 6" descr="一張含有 室內, 個人, 食物, 桌 的圖片&#10;&#10;自動產生的描述">
            <a:extLst>
              <a:ext uri="{FF2B5EF4-FFF2-40B4-BE49-F238E27FC236}">
                <a16:creationId xmlns:a16="http://schemas.microsoft.com/office/drawing/2014/main" id="{71B2769D-99EA-4529-8835-A8B260ABB5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3" b="27555"/>
          <a:stretch/>
        </p:blipFill>
        <p:spPr>
          <a:xfrm rot="16200000">
            <a:off x="-235596" y="536325"/>
            <a:ext cx="5392592" cy="463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7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ho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139</Words>
  <Application>Microsoft Office PowerPoint</Application>
  <PresentationFormat>寬螢幕</PresentationFormat>
  <Paragraphs>79</Paragraphs>
  <Slides>19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2" baseType="lpstr">
      <vt:lpstr>等线</vt:lpstr>
      <vt:lpstr>微软雅黑</vt:lpstr>
      <vt:lpstr>微软雅黑</vt:lpstr>
      <vt:lpstr>幼圆</vt:lpstr>
      <vt:lpstr>方正粗倩简体</vt:lpstr>
      <vt:lpstr>PMingLiU</vt:lpstr>
      <vt:lpstr>Arial</vt:lpstr>
      <vt:lpstr>Calibri</vt:lpstr>
      <vt:lpstr>Calibri Light</vt:lpstr>
      <vt:lpstr>Impact</vt:lpstr>
      <vt:lpstr>Posterama</vt:lpstr>
      <vt:lpstr>Times New Roman</vt:lpstr>
      <vt:lpstr>home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巧盈 張</dc:creator>
  <cp:lastModifiedBy>巧盈 張</cp:lastModifiedBy>
  <cp:revision>2</cp:revision>
  <dcterms:created xsi:type="dcterms:W3CDTF">2020-07-27T05:11:08Z</dcterms:created>
  <dcterms:modified xsi:type="dcterms:W3CDTF">2020-07-30T06:03:18Z</dcterms:modified>
</cp:coreProperties>
</file>