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 id="2147483760" r:id="rId3"/>
  </p:sldMasterIdLst>
  <p:notesMasterIdLst>
    <p:notesMasterId r:id="rId67"/>
  </p:notesMasterIdLst>
  <p:sldIdLst>
    <p:sldId id="796" r:id="rId4"/>
    <p:sldId id="1532" r:id="rId5"/>
    <p:sldId id="1557" r:id="rId6"/>
    <p:sldId id="1652" r:id="rId7"/>
    <p:sldId id="1653" r:id="rId8"/>
    <p:sldId id="1666" r:id="rId9"/>
    <p:sldId id="1665" r:id="rId10"/>
    <p:sldId id="1482" r:id="rId11"/>
    <p:sldId id="1560" r:id="rId12"/>
    <p:sldId id="1562" r:id="rId13"/>
    <p:sldId id="1563" r:id="rId14"/>
    <p:sldId id="1568" r:id="rId15"/>
    <p:sldId id="561" r:id="rId16"/>
    <p:sldId id="810" r:id="rId17"/>
    <p:sldId id="1555" r:id="rId18"/>
    <p:sldId id="1525" r:id="rId19"/>
    <p:sldId id="1556" r:id="rId20"/>
    <p:sldId id="827" r:id="rId21"/>
    <p:sldId id="781" r:id="rId22"/>
    <p:sldId id="818" r:id="rId23"/>
    <p:sldId id="816" r:id="rId24"/>
    <p:sldId id="811" r:id="rId25"/>
    <p:sldId id="1534" r:id="rId26"/>
    <p:sldId id="820" r:id="rId27"/>
    <p:sldId id="834" r:id="rId28"/>
    <p:sldId id="835" r:id="rId29"/>
    <p:sldId id="836" r:id="rId30"/>
    <p:sldId id="837" r:id="rId31"/>
    <p:sldId id="838" r:id="rId32"/>
    <p:sldId id="839" r:id="rId33"/>
    <p:sldId id="840" r:id="rId34"/>
    <p:sldId id="841" r:id="rId35"/>
    <p:sldId id="842" r:id="rId36"/>
    <p:sldId id="1571" r:id="rId37"/>
    <p:sldId id="1570" r:id="rId38"/>
    <p:sldId id="787" r:id="rId39"/>
    <p:sldId id="843" r:id="rId40"/>
    <p:sldId id="847" r:id="rId41"/>
    <p:sldId id="848" r:id="rId42"/>
    <p:sldId id="845" r:id="rId43"/>
    <p:sldId id="846" r:id="rId44"/>
    <p:sldId id="951" r:id="rId45"/>
    <p:sldId id="986" r:id="rId46"/>
    <p:sldId id="1564" r:id="rId47"/>
    <p:sldId id="826" r:id="rId48"/>
    <p:sldId id="822" r:id="rId49"/>
    <p:sldId id="966" r:id="rId50"/>
    <p:sldId id="975" r:id="rId51"/>
    <p:sldId id="1088" r:id="rId52"/>
    <p:sldId id="1553" r:id="rId53"/>
    <p:sldId id="819" r:id="rId54"/>
    <p:sldId id="861" r:id="rId55"/>
    <p:sldId id="1094" r:id="rId56"/>
    <p:sldId id="860" r:id="rId57"/>
    <p:sldId id="1566" r:id="rId58"/>
    <p:sldId id="1565" r:id="rId59"/>
    <p:sldId id="1554" r:id="rId60"/>
    <p:sldId id="1126" r:id="rId61"/>
    <p:sldId id="1092" r:id="rId62"/>
    <p:sldId id="688" r:id="rId63"/>
    <p:sldId id="800" r:id="rId64"/>
    <p:sldId id="701" r:id="rId65"/>
    <p:sldId id="725" r:id="rId66"/>
  </p:sldIdLst>
  <p:sldSz cx="9144000" cy="6858000" type="screen4x3"/>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ng, Una J.Y. (TW/331B00)" initials="ZUJ(" lastIdx="2" clrIdx="0">
    <p:extLst>
      <p:ext uri="{19B8F6BF-5375-455C-9EA6-DF929625EA0E}">
        <p15:presenceInfo xmlns:p15="http://schemas.microsoft.com/office/powerpoint/2012/main" userId="S-1-5-21-133590559-20599831-4547331-446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BC204B"/>
    <a:srgbClr val="C6007E"/>
    <a:srgbClr val="9B642E"/>
    <a:srgbClr val="9D9375"/>
    <a:srgbClr val="00A3A1"/>
    <a:srgbClr val="0091DA"/>
    <a:srgbClr val="6D2077"/>
    <a:srgbClr val="EAAA00"/>
    <a:srgbClr val="EBC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6429" autoAdjust="0"/>
  </p:normalViewPr>
  <p:slideViewPr>
    <p:cSldViewPr snapToGrid="0" showGuides="1">
      <p:cViewPr varScale="1">
        <p:scale>
          <a:sx n="59" d="100"/>
          <a:sy n="59" d="100"/>
        </p:scale>
        <p:origin x="1452" y="44"/>
      </p:cViewPr>
      <p:guideLst/>
    </p:cSldViewPr>
  </p:slideViewPr>
  <p:notesTextViewPr>
    <p:cViewPr>
      <p:scale>
        <a:sx n="3" d="2"/>
        <a:sy n="3" d="2"/>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9979-4A49-AEE7-408A3B65E8BC}"/>
              </c:ext>
            </c:extLst>
          </c:dPt>
          <c:dPt>
            <c:idx val="1"/>
            <c:bubble3D val="0"/>
            <c:extLst>
              <c:ext xmlns:c16="http://schemas.microsoft.com/office/drawing/2014/chart" uri="{C3380CC4-5D6E-409C-BE32-E72D297353CC}">
                <c16:uniqueId val="{00000001-9979-4A49-AEE7-408A3B65E8BC}"/>
              </c:ext>
            </c:extLst>
          </c:dPt>
          <c:dPt>
            <c:idx val="2"/>
            <c:bubble3D val="0"/>
            <c:extLst>
              <c:ext xmlns:c16="http://schemas.microsoft.com/office/drawing/2014/chart" uri="{C3380CC4-5D6E-409C-BE32-E72D297353CC}">
                <c16:uniqueId val="{00000002-9979-4A49-AEE7-408A3B65E8BC}"/>
              </c:ext>
            </c:extLst>
          </c:dPt>
          <c:dPt>
            <c:idx val="3"/>
            <c:bubble3D val="0"/>
            <c:extLst>
              <c:ext xmlns:c16="http://schemas.microsoft.com/office/drawing/2014/chart" uri="{C3380CC4-5D6E-409C-BE32-E72D297353CC}">
                <c16:uniqueId val="{00000003-9979-4A49-AEE7-408A3B65E8BC}"/>
              </c:ext>
            </c:extLst>
          </c:dPt>
          <c:dPt>
            <c:idx val="4"/>
            <c:bubble3D val="0"/>
            <c:extLst>
              <c:ext xmlns:c16="http://schemas.microsoft.com/office/drawing/2014/chart" uri="{C3380CC4-5D6E-409C-BE32-E72D297353CC}">
                <c16:uniqueId val="{00000004-9979-4A49-AEE7-408A3B65E8BC}"/>
              </c:ext>
            </c:extLst>
          </c:dPt>
          <c:dPt>
            <c:idx val="5"/>
            <c:bubble3D val="0"/>
            <c:extLst>
              <c:ext xmlns:c16="http://schemas.microsoft.com/office/drawing/2014/chart" uri="{C3380CC4-5D6E-409C-BE32-E72D297353CC}">
                <c16:uniqueId val="{00000005-9979-4A49-AEE7-408A3B65E8BC}"/>
              </c:ext>
            </c:extLst>
          </c:dPt>
          <c:dPt>
            <c:idx val="6"/>
            <c:bubble3D val="0"/>
            <c:extLst>
              <c:ext xmlns:c16="http://schemas.microsoft.com/office/drawing/2014/chart" uri="{C3380CC4-5D6E-409C-BE32-E72D297353CC}">
                <c16:uniqueId val="{00000006-9979-4A49-AEE7-408A3B65E8BC}"/>
              </c:ext>
            </c:extLst>
          </c:dPt>
          <c:dPt>
            <c:idx val="7"/>
            <c:bubble3D val="0"/>
            <c:extLst>
              <c:ext xmlns:c16="http://schemas.microsoft.com/office/drawing/2014/chart" uri="{C3380CC4-5D6E-409C-BE32-E72D297353CC}">
                <c16:uniqueId val="{00000007-9979-4A49-AEE7-408A3B65E8BC}"/>
              </c:ext>
            </c:extLst>
          </c:dPt>
          <c:dPt>
            <c:idx val="8"/>
            <c:bubble3D val="0"/>
            <c:extLst>
              <c:ext xmlns:c16="http://schemas.microsoft.com/office/drawing/2014/chart" uri="{C3380CC4-5D6E-409C-BE32-E72D297353CC}">
                <c16:uniqueId val="{00000008-9979-4A49-AEE7-408A3B65E8BC}"/>
              </c:ext>
            </c:extLst>
          </c:dPt>
          <c:dPt>
            <c:idx val="9"/>
            <c:bubble3D val="0"/>
            <c:extLst>
              <c:ext xmlns:c16="http://schemas.microsoft.com/office/drawing/2014/chart" uri="{C3380CC4-5D6E-409C-BE32-E72D297353CC}">
                <c16:uniqueId val="{00000009-9979-4A49-AEE7-408A3B65E8BC}"/>
              </c:ext>
            </c:extLst>
          </c:dPt>
          <c:dPt>
            <c:idx val="10"/>
            <c:bubble3D val="0"/>
            <c:spPr>
              <a:solidFill>
                <a:schemeClr val="accent6"/>
              </a:solidFill>
              <a:ln w="12700" cap="flat">
                <a:noFill/>
                <a:miter lim="400000"/>
              </a:ln>
              <a:effectLst/>
            </c:spPr>
            <c:extLst>
              <c:ext xmlns:c16="http://schemas.microsoft.com/office/drawing/2014/chart" uri="{C3380CC4-5D6E-409C-BE32-E72D297353CC}">
                <c16:uniqueId val="{0000000B-9979-4A49-AEE7-408A3B65E8BC}"/>
              </c:ext>
            </c:extLst>
          </c:dPt>
          <c:dPt>
            <c:idx val="11"/>
            <c:bubble3D val="0"/>
            <c:spPr>
              <a:solidFill>
                <a:schemeClr val="accent6"/>
              </a:solidFill>
              <a:ln w="12700" cap="flat">
                <a:noFill/>
                <a:miter lim="400000"/>
              </a:ln>
              <a:effectLst/>
            </c:spPr>
            <c:extLst>
              <c:ext xmlns:c16="http://schemas.microsoft.com/office/drawing/2014/chart" uri="{C3380CC4-5D6E-409C-BE32-E72D297353CC}">
                <c16:uniqueId val="{0000000D-9979-4A49-AEE7-408A3B65E8BC}"/>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E-9979-4A49-AEE7-408A3B65E8BC}"/>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66E1-48C2-8F2E-0E893E3C894D}"/>
              </c:ext>
            </c:extLst>
          </c:dPt>
          <c:dPt>
            <c:idx val="1"/>
            <c:bubble3D val="0"/>
            <c:extLst>
              <c:ext xmlns:c16="http://schemas.microsoft.com/office/drawing/2014/chart" uri="{C3380CC4-5D6E-409C-BE32-E72D297353CC}">
                <c16:uniqueId val="{00000001-66E1-48C2-8F2E-0E893E3C894D}"/>
              </c:ext>
            </c:extLst>
          </c:dPt>
          <c:dPt>
            <c:idx val="2"/>
            <c:bubble3D val="0"/>
            <c:extLst>
              <c:ext xmlns:c16="http://schemas.microsoft.com/office/drawing/2014/chart" uri="{C3380CC4-5D6E-409C-BE32-E72D297353CC}">
                <c16:uniqueId val="{00000002-66E1-48C2-8F2E-0E893E3C894D}"/>
              </c:ext>
            </c:extLst>
          </c:dPt>
          <c:dPt>
            <c:idx val="3"/>
            <c:bubble3D val="0"/>
            <c:extLst>
              <c:ext xmlns:c16="http://schemas.microsoft.com/office/drawing/2014/chart" uri="{C3380CC4-5D6E-409C-BE32-E72D297353CC}">
                <c16:uniqueId val="{00000003-66E1-48C2-8F2E-0E893E3C894D}"/>
              </c:ext>
            </c:extLst>
          </c:dPt>
          <c:dPt>
            <c:idx val="4"/>
            <c:bubble3D val="0"/>
            <c:extLst>
              <c:ext xmlns:c16="http://schemas.microsoft.com/office/drawing/2014/chart" uri="{C3380CC4-5D6E-409C-BE32-E72D297353CC}">
                <c16:uniqueId val="{00000004-66E1-48C2-8F2E-0E893E3C894D}"/>
              </c:ext>
            </c:extLst>
          </c:dPt>
          <c:dPt>
            <c:idx val="5"/>
            <c:bubble3D val="0"/>
            <c:extLst>
              <c:ext xmlns:c16="http://schemas.microsoft.com/office/drawing/2014/chart" uri="{C3380CC4-5D6E-409C-BE32-E72D297353CC}">
                <c16:uniqueId val="{00000005-66E1-48C2-8F2E-0E893E3C894D}"/>
              </c:ext>
            </c:extLst>
          </c:dPt>
          <c:dPt>
            <c:idx val="6"/>
            <c:bubble3D val="0"/>
            <c:spPr>
              <a:solidFill>
                <a:srgbClr val="009A45"/>
              </a:solidFill>
              <a:ln w="12700" cap="flat">
                <a:noFill/>
                <a:miter lim="400000"/>
              </a:ln>
              <a:effectLst/>
            </c:spPr>
            <c:extLst>
              <c:ext xmlns:c16="http://schemas.microsoft.com/office/drawing/2014/chart" uri="{C3380CC4-5D6E-409C-BE32-E72D297353CC}">
                <c16:uniqueId val="{00000007-66E1-48C2-8F2E-0E893E3C894D}"/>
              </c:ext>
            </c:extLst>
          </c:dPt>
          <c:dPt>
            <c:idx val="7"/>
            <c:bubble3D val="0"/>
            <c:spPr>
              <a:solidFill>
                <a:srgbClr val="009A45"/>
              </a:solidFill>
              <a:ln w="12700" cap="flat">
                <a:noFill/>
                <a:miter lim="400000"/>
              </a:ln>
              <a:effectLst/>
            </c:spPr>
            <c:extLst>
              <c:ext xmlns:c16="http://schemas.microsoft.com/office/drawing/2014/chart" uri="{C3380CC4-5D6E-409C-BE32-E72D297353CC}">
                <c16:uniqueId val="{00000009-66E1-48C2-8F2E-0E893E3C894D}"/>
              </c:ext>
            </c:extLst>
          </c:dPt>
          <c:dPt>
            <c:idx val="8"/>
            <c:bubble3D val="0"/>
            <c:spPr>
              <a:solidFill>
                <a:srgbClr val="009A45"/>
              </a:solidFill>
              <a:ln w="12700" cap="flat">
                <a:noFill/>
                <a:miter lim="400000"/>
              </a:ln>
              <a:effectLst/>
            </c:spPr>
            <c:extLst>
              <c:ext xmlns:c16="http://schemas.microsoft.com/office/drawing/2014/chart" uri="{C3380CC4-5D6E-409C-BE32-E72D297353CC}">
                <c16:uniqueId val="{0000000B-66E1-48C2-8F2E-0E893E3C894D}"/>
              </c:ext>
            </c:extLst>
          </c:dPt>
          <c:dPt>
            <c:idx val="9"/>
            <c:bubble3D val="0"/>
            <c:extLst>
              <c:ext xmlns:c16="http://schemas.microsoft.com/office/drawing/2014/chart" uri="{C3380CC4-5D6E-409C-BE32-E72D297353CC}">
                <c16:uniqueId val="{0000000C-66E1-48C2-8F2E-0E893E3C894D}"/>
              </c:ext>
            </c:extLst>
          </c:dPt>
          <c:dPt>
            <c:idx val="10"/>
            <c:bubble3D val="0"/>
            <c:extLst>
              <c:ext xmlns:c16="http://schemas.microsoft.com/office/drawing/2014/chart" uri="{C3380CC4-5D6E-409C-BE32-E72D297353CC}">
                <c16:uniqueId val="{0000000D-66E1-48C2-8F2E-0E893E3C894D}"/>
              </c:ext>
            </c:extLst>
          </c:dPt>
          <c:dPt>
            <c:idx val="11"/>
            <c:bubble3D val="0"/>
            <c:extLst>
              <c:ext xmlns:c16="http://schemas.microsoft.com/office/drawing/2014/chart" uri="{C3380CC4-5D6E-409C-BE32-E72D297353CC}">
                <c16:uniqueId val="{0000000E-66E1-48C2-8F2E-0E893E3C894D}"/>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F-66E1-48C2-8F2E-0E893E3C894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B32C-4270-AA57-C244E9D8C1C5}"/>
              </c:ext>
            </c:extLst>
          </c:dPt>
          <c:dPt>
            <c:idx val="1"/>
            <c:bubble3D val="0"/>
            <c:extLst>
              <c:ext xmlns:c16="http://schemas.microsoft.com/office/drawing/2014/chart" uri="{C3380CC4-5D6E-409C-BE32-E72D297353CC}">
                <c16:uniqueId val="{00000001-B32C-4270-AA57-C244E9D8C1C5}"/>
              </c:ext>
            </c:extLst>
          </c:dPt>
          <c:dPt>
            <c:idx val="2"/>
            <c:bubble3D val="0"/>
            <c:extLst>
              <c:ext xmlns:c16="http://schemas.microsoft.com/office/drawing/2014/chart" uri="{C3380CC4-5D6E-409C-BE32-E72D297353CC}">
                <c16:uniqueId val="{00000002-B32C-4270-AA57-C244E9D8C1C5}"/>
              </c:ext>
            </c:extLst>
          </c:dPt>
          <c:dPt>
            <c:idx val="3"/>
            <c:bubble3D val="0"/>
            <c:extLst>
              <c:ext xmlns:c16="http://schemas.microsoft.com/office/drawing/2014/chart" uri="{C3380CC4-5D6E-409C-BE32-E72D297353CC}">
                <c16:uniqueId val="{00000003-B32C-4270-AA57-C244E9D8C1C5}"/>
              </c:ext>
            </c:extLst>
          </c:dPt>
          <c:dPt>
            <c:idx val="4"/>
            <c:bubble3D val="0"/>
            <c:extLst>
              <c:ext xmlns:c16="http://schemas.microsoft.com/office/drawing/2014/chart" uri="{C3380CC4-5D6E-409C-BE32-E72D297353CC}">
                <c16:uniqueId val="{00000004-B32C-4270-AA57-C244E9D8C1C5}"/>
              </c:ext>
            </c:extLst>
          </c:dPt>
          <c:dPt>
            <c:idx val="5"/>
            <c:bubble3D val="0"/>
            <c:extLst>
              <c:ext xmlns:c16="http://schemas.microsoft.com/office/drawing/2014/chart" uri="{C3380CC4-5D6E-409C-BE32-E72D297353CC}">
                <c16:uniqueId val="{00000005-B32C-4270-AA57-C244E9D8C1C5}"/>
              </c:ext>
            </c:extLst>
          </c:dPt>
          <c:dPt>
            <c:idx val="6"/>
            <c:bubble3D val="0"/>
            <c:extLst>
              <c:ext xmlns:c16="http://schemas.microsoft.com/office/drawing/2014/chart" uri="{C3380CC4-5D6E-409C-BE32-E72D297353CC}">
                <c16:uniqueId val="{00000006-B32C-4270-AA57-C244E9D8C1C5}"/>
              </c:ext>
            </c:extLst>
          </c:dPt>
          <c:dPt>
            <c:idx val="7"/>
            <c:bubble3D val="0"/>
            <c:spPr>
              <a:solidFill>
                <a:srgbClr val="0B5DB8"/>
              </a:solidFill>
              <a:ln w="12700" cap="flat">
                <a:noFill/>
                <a:miter lim="400000"/>
              </a:ln>
              <a:effectLst/>
            </c:spPr>
            <c:extLst>
              <c:ext xmlns:c16="http://schemas.microsoft.com/office/drawing/2014/chart" uri="{C3380CC4-5D6E-409C-BE32-E72D297353CC}">
                <c16:uniqueId val="{00000008-B32C-4270-AA57-C244E9D8C1C5}"/>
              </c:ext>
            </c:extLst>
          </c:dPt>
          <c:dPt>
            <c:idx val="8"/>
            <c:bubble3D val="0"/>
            <c:spPr>
              <a:solidFill>
                <a:srgbClr val="0B5DB8"/>
              </a:solidFill>
              <a:ln w="12700" cap="flat">
                <a:noFill/>
                <a:miter lim="400000"/>
              </a:ln>
              <a:effectLst/>
            </c:spPr>
            <c:extLst>
              <c:ext xmlns:c16="http://schemas.microsoft.com/office/drawing/2014/chart" uri="{C3380CC4-5D6E-409C-BE32-E72D297353CC}">
                <c16:uniqueId val="{0000000A-B32C-4270-AA57-C244E9D8C1C5}"/>
              </c:ext>
            </c:extLst>
          </c:dPt>
          <c:dPt>
            <c:idx val="9"/>
            <c:bubble3D val="0"/>
            <c:spPr>
              <a:solidFill>
                <a:srgbClr val="0B5DB8"/>
              </a:solidFill>
              <a:ln w="12700" cap="flat">
                <a:noFill/>
                <a:miter lim="400000"/>
              </a:ln>
              <a:effectLst/>
            </c:spPr>
            <c:extLst>
              <c:ext xmlns:c16="http://schemas.microsoft.com/office/drawing/2014/chart" uri="{C3380CC4-5D6E-409C-BE32-E72D297353CC}">
                <c16:uniqueId val="{0000000C-B32C-4270-AA57-C244E9D8C1C5}"/>
              </c:ext>
            </c:extLst>
          </c:dPt>
          <c:dPt>
            <c:idx val="10"/>
            <c:bubble3D val="0"/>
            <c:spPr>
              <a:solidFill>
                <a:srgbClr val="0B5DB8"/>
              </a:solidFill>
              <a:ln w="12700" cap="flat">
                <a:noFill/>
                <a:miter lim="400000"/>
              </a:ln>
              <a:effectLst/>
            </c:spPr>
            <c:extLst>
              <c:ext xmlns:c16="http://schemas.microsoft.com/office/drawing/2014/chart" uri="{C3380CC4-5D6E-409C-BE32-E72D297353CC}">
                <c16:uniqueId val="{0000000E-B32C-4270-AA57-C244E9D8C1C5}"/>
              </c:ext>
            </c:extLst>
          </c:dPt>
          <c:dPt>
            <c:idx val="11"/>
            <c:bubble3D val="0"/>
            <c:spPr>
              <a:solidFill>
                <a:srgbClr val="0B5DB8"/>
              </a:solidFill>
              <a:ln w="12700" cap="flat">
                <a:noFill/>
                <a:miter lim="400000"/>
              </a:ln>
              <a:effectLst/>
            </c:spPr>
            <c:extLst>
              <c:ext xmlns:c16="http://schemas.microsoft.com/office/drawing/2014/chart" uri="{C3380CC4-5D6E-409C-BE32-E72D297353CC}">
                <c16:uniqueId val="{00000010-B32C-4270-AA57-C244E9D8C1C5}"/>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1-B32C-4270-AA57-C244E9D8C1C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DB92-4AC3-A59F-03ED1CF691E2}"/>
              </c:ext>
            </c:extLst>
          </c:dPt>
          <c:dPt>
            <c:idx val="1"/>
            <c:bubble3D val="0"/>
            <c:extLst>
              <c:ext xmlns:c16="http://schemas.microsoft.com/office/drawing/2014/chart" uri="{C3380CC4-5D6E-409C-BE32-E72D297353CC}">
                <c16:uniqueId val="{00000001-DB92-4AC3-A59F-03ED1CF691E2}"/>
              </c:ext>
            </c:extLst>
          </c:dPt>
          <c:dPt>
            <c:idx val="2"/>
            <c:bubble3D val="0"/>
            <c:extLst>
              <c:ext xmlns:c16="http://schemas.microsoft.com/office/drawing/2014/chart" uri="{C3380CC4-5D6E-409C-BE32-E72D297353CC}">
                <c16:uniqueId val="{00000002-DB92-4AC3-A59F-03ED1CF691E2}"/>
              </c:ext>
            </c:extLst>
          </c:dPt>
          <c:dPt>
            <c:idx val="3"/>
            <c:bubble3D val="0"/>
            <c:extLst>
              <c:ext xmlns:c16="http://schemas.microsoft.com/office/drawing/2014/chart" uri="{C3380CC4-5D6E-409C-BE32-E72D297353CC}">
                <c16:uniqueId val="{00000003-DB92-4AC3-A59F-03ED1CF691E2}"/>
              </c:ext>
            </c:extLst>
          </c:dPt>
          <c:dPt>
            <c:idx val="4"/>
            <c:bubble3D val="0"/>
            <c:extLst>
              <c:ext xmlns:c16="http://schemas.microsoft.com/office/drawing/2014/chart" uri="{C3380CC4-5D6E-409C-BE32-E72D297353CC}">
                <c16:uniqueId val="{00000004-DB92-4AC3-A59F-03ED1CF691E2}"/>
              </c:ext>
            </c:extLst>
          </c:dPt>
          <c:dPt>
            <c:idx val="5"/>
            <c:bubble3D val="0"/>
            <c:extLst>
              <c:ext xmlns:c16="http://schemas.microsoft.com/office/drawing/2014/chart" uri="{C3380CC4-5D6E-409C-BE32-E72D297353CC}">
                <c16:uniqueId val="{00000005-DB92-4AC3-A59F-03ED1CF691E2}"/>
              </c:ext>
            </c:extLst>
          </c:dPt>
          <c:dPt>
            <c:idx val="6"/>
            <c:bubble3D val="0"/>
            <c:extLst>
              <c:ext xmlns:c16="http://schemas.microsoft.com/office/drawing/2014/chart" uri="{C3380CC4-5D6E-409C-BE32-E72D297353CC}">
                <c16:uniqueId val="{00000006-DB92-4AC3-A59F-03ED1CF691E2}"/>
              </c:ext>
            </c:extLst>
          </c:dPt>
          <c:dPt>
            <c:idx val="7"/>
            <c:bubble3D val="0"/>
            <c:spPr>
              <a:solidFill>
                <a:srgbClr val="E7C8B1"/>
              </a:solidFill>
              <a:ln w="12700" cap="flat">
                <a:noFill/>
                <a:miter lim="400000"/>
              </a:ln>
              <a:effectLst/>
            </c:spPr>
            <c:extLst>
              <c:ext xmlns:c16="http://schemas.microsoft.com/office/drawing/2014/chart" uri="{C3380CC4-5D6E-409C-BE32-E72D297353CC}">
                <c16:uniqueId val="{00000008-DB92-4AC3-A59F-03ED1CF691E2}"/>
              </c:ext>
            </c:extLst>
          </c:dPt>
          <c:dPt>
            <c:idx val="8"/>
            <c:bubble3D val="0"/>
            <c:spPr>
              <a:solidFill>
                <a:srgbClr val="E7C8B1"/>
              </a:solidFill>
              <a:ln w="12700" cap="flat">
                <a:noFill/>
                <a:miter lim="400000"/>
              </a:ln>
              <a:effectLst/>
            </c:spPr>
            <c:extLst>
              <c:ext xmlns:c16="http://schemas.microsoft.com/office/drawing/2014/chart" uri="{C3380CC4-5D6E-409C-BE32-E72D297353CC}">
                <c16:uniqueId val="{0000000A-DB92-4AC3-A59F-03ED1CF691E2}"/>
              </c:ext>
            </c:extLst>
          </c:dPt>
          <c:dPt>
            <c:idx val="9"/>
            <c:bubble3D val="0"/>
            <c:spPr>
              <a:solidFill>
                <a:srgbClr val="E7C8B1"/>
              </a:solidFill>
              <a:ln w="12700" cap="flat">
                <a:noFill/>
                <a:miter lim="400000"/>
              </a:ln>
              <a:effectLst/>
            </c:spPr>
            <c:extLst>
              <c:ext xmlns:c16="http://schemas.microsoft.com/office/drawing/2014/chart" uri="{C3380CC4-5D6E-409C-BE32-E72D297353CC}">
                <c16:uniqueId val="{0000000C-DB92-4AC3-A59F-03ED1CF691E2}"/>
              </c:ext>
            </c:extLst>
          </c:dPt>
          <c:dPt>
            <c:idx val="10"/>
            <c:bubble3D val="0"/>
            <c:spPr>
              <a:solidFill>
                <a:srgbClr val="E7C8B1"/>
              </a:solidFill>
              <a:ln w="12700" cap="flat">
                <a:noFill/>
                <a:miter lim="400000"/>
              </a:ln>
              <a:effectLst/>
            </c:spPr>
            <c:extLst>
              <c:ext xmlns:c16="http://schemas.microsoft.com/office/drawing/2014/chart" uri="{C3380CC4-5D6E-409C-BE32-E72D297353CC}">
                <c16:uniqueId val="{0000000E-DB92-4AC3-A59F-03ED1CF691E2}"/>
              </c:ext>
            </c:extLst>
          </c:dPt>
          <c:dPt>
            <c:idx val="11"/>
            <c:bubble3D val="0"/>
            <c:spPr>
              <a:solidFill>
                <a:srgbClr val="E7C8B1"/>
              </a:solidFill>
              <a:ln w="12700" cap="flat">
                <a:noFill/>
                <a:miter lim="400000"/>
              </a:ln>
              <a:effectLst/>
            </c:spPr>
            <c:extLst>
              <c:ext xmlns:c16="http://schemas.microsoft.com/office/drawing/2014/chart" uri="{C3380CC4-5D6E-409C-BE32-E72D297353CC}">
                <c16:uniqueId val="{00000010-DB92-4AC3-A59F-03ED1CF691E2}"/>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1-DB92-4AC3-A59F-03ED1CF691E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AD97-46B7-A940-3E8587ED7BD3}"/>
              </c:ext>
            </c:extLst>
          </c:dPt>
          <c:dPt>
            <c:idx val="1"/>
            <c:bubble3D val="0"/>
            <c:extLst>
              <c:ext xmlns:c16="http://schemas.microsoft.com/office/drawing/2014/chart" uri="{C3380CC4-5D6E-409C-BE32-E72D297353CC}">
                <c16:uniqueId val="{00000001-AD97-46B7-A940-3E8587ED7BD3}"/>
              </c:ext>
            </c:extLst>
          </c:dPt>
          <c:dPt>
            <c:idx val="2"/>
            <c:bubble3D val="0"/>
            <c:extLst>
              <c:ext xmlns:c16="http://schemas.microsoft.com/office/drawing/2014/chart" uri="{C3380CC4-5D6E-409C-BE32-E72D297353CC}">
                <c16:uniqueId val="{00000002-AD97-46B7-A940-3E8587ED7BD3}"/>
              </c:ext>
            </c:extLst>
          </c:dPt>
          <c:dPt>
            <c:idx val="3"/>
            <c:bubble3D val="0"/>
            <c:extLst>
              <c:ext xmlns:c16="http://schemas.microsoft.com/office/drawing/2014/chart" uri="{C3380CC4-5D6E-409C-BE32-E72D297353CC}">
                <c16:uniqueId val="{00000003-AD97-46B7-A940-3E8587ED7BD3}"/>
              </c:ext>
            </c:extLst>
          </c:dPt>
          <c:dPt>
            <c:idx val="4"/>
            <c:bubble3D val="0"/>
            <c:extLst>
              <c:ext xmlns:c16="http://schemas.microsoft.com/office/drawing/2014/chart" uri="{C3380CC4-5D6E-409C-BE32-E72D297353CC}">
                <c16:uniqueId val="{00000004-AD97-46B7-A940-3E8587ED7BD3}"/>
              </c:ext>
            </c:extLst>
          </c:dPt>
          <c:dPt>
            <c:idx val="5"/>
            <c:bubble3D val="0"/>
            <c:extLst>
              <c:ext xmlns:c16="http://schemas.microsoft.com/office/drawing/2014/chart" uri="{C3380CC4-5D6E-409C-BE32-E72D297353CC}">
                <c16:uniqueId val="{00000005-AD97-46B7-A940-3E8587ED7BD3}"/>
              </c:ext>
            </c:extLst>
          </c:dPt>
          <c:dPt>
            <c:idx val="6"/>
            <c:bubble3D val="0"/>
            <c:extLst>
              <c:ext xmlns:c16="http://schemas.microsoft.com/office/drawing/2014/chart" uri="{C3380CC4-5D6E-409C-BE32-E72D297353CC}">
                <c16:uniqueId val="{00000006-AD97-46B7-A940-3E8587ED7BD3}"/>
              </c:ext>
            </c:extLst>
          </c:dPt>
          <c:dPt>
            <c:idx val="7"/>
            <c:bubble3D val="0"/>
            <c:extLst>
              <c:ext xmlns:c16="http://schemas.microsoft.com/office/drawing/2014/chart" uri="{C3380CC4-5D6E-409C-BE32-E72D297353CC}">
                <c16:uniqueId val="{00000007-AD97-46B7-A940-3E8587ED7BD3}"/>
              </c:ext>
            </c:extLst>
          </c:dPt>
          <c:dPt>
            <c:idx val="8"/>
            <c:bubble3D val="0"/>
            <c:extLst>
              <c:ext xmlns:c16="http://schemas.microsoft.com/office/drawing/2014/chart" uri="{C3380CC4-5D6E-409C-BE32-E72D297353CC}">
                <c16:uniqueId val="{00000008-AD97-46B7-A940-3E8587ED7BD3}"/>
              </c:ext>
            </c:extLst>
          </c:dPt>
          <c:dPt>
            <c:idx val="9"/>
            <c:bubble3D val="0"/>
            <c:spPr>
              <a:solidFill>
                <a:srgbClr val="6D2077"/>
              </a:solidFill>
              <a:ln w="12700" cap="flat">
                <a:noFill/>
                <a:miter lim="400000"/>
              </a:ln>
              <a:effectLst/>
            </c:spPr>
            <c:extLst>
              <c:ext xmlns:c16="http://schemas.microsoft.com/office/drawing/2014/chart" uri="{C3380CC4-5D6E-409C-BE32-E72D297353CC}">
                <c16:uniqueId val="{0000000A-AD97-46B7-A940-3E8587ED7BD3}"/>
              </c:ext>
            </c:extLst>
          </c:dPt>
          <c:dPt>
            <c:idx val="10"/>
            <c:bubble3D val="0"/>
            <c:extLst>
              <c:ext xmlns:c16="http://schemas.microsoft.com/office/drawing/2014/chart" uri="{C3380CC4-5D6E-409C-BE32-E72D297353CC}">
                <c16:uniqueId val="{0000000B-AD97-46B7-A940-3E8587ED7BD3}"/>
              </c:ext>
            </c:extLst>
          </c:dPt>
          <c:dPt>
            <c:idx val="11"/>
            <c:bubble3D val="0"/>
            <c:extLst>
              <c:ext xmlns:c16="http://schemas.microsoft.com/office/drawing/2014/chart" uri="{C3380CC4-5D6E-409C-BE32-E72D297353CC}">
                <c16:uniqueId val="{0000000C-AD97-46B7-A940-3E8587ED7BD3}"/>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D-AD97-46B7-A940-3E8587ED7BD3}"/>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43E9-49A1-BD91-FFA22E280E95}"/>
              </c:ext>
            </c:extLst>
          </c:dPt>
          <c:dPt>
            <c:idx val="1"/>
            <c:bubble3D val="0"/>
            <c:extLst>
              <c:ext xmlns:c16="http://schemas.microsoft.com/office/drawing/2014/chart" uri="{C3380CC4-5D6E-409C-BE32-E72D297353CC}">
                <c16:uniqueId val="{00000001-43E9-49A1-BD91-FFA22E280E95}"/>
              </c:ext>
            </c:extLst>
          </c:dPt>
          <c:dPt>
            <c:idx val="2"/>
            <c:bubble3D val="0"/>
            <c:extLst>
              <c:ext xmlns:c16="http://schemas.microsoft.com/office/drawing/2014/chart" uri="{C3380CC4-5D6E-409C-BE32-E72D297353CC}">
                <c16:uniqueId val="{00000002-43E9-49A1-BD91-FFA22E280E95}"/>
              </c:ext>
            </c:extLst>
          </c:dPt>
          <c:dPt>
            <c:idx val="3"/>
            <c:bubble3D val="0"/>
            <c:extLst>
              <c:ext xmlns:c16="http://schemas.microsoft.com/office/drawing/2014/chart" uri="{C3380CC4-5D6E-409C-BE32-E72D297353CC}">
                <c16:uniqueId val="{00000003-43E9-49A1-BD91-FFA22E280E95}"/>
              </c:ext>
            </c:extLst>
          </c:dPt>
          <c:dPt>
            <c:idx val="4"/>
            <c:bubble3D val="0"/>
            <c:extLst>
              <c:ext xmlns:c16="http://schemas.microsoft.com/office/drawing/2014/chart" uri="{C3380CC4-5D6E-409C-BE32-E72D297353CC}">
                <c16:uniqueId val="{00000004-43E9-49A1-BD91-FFA22E280E95}"/>
              </c:ext>
            </c:extLst>
          </c:dPt>
          <c:dPt>
            <c:idx val="5"/>
            <c:bubble3D val="0"/>
            <c:extLst>
              <c:ext xmlns:c16="http://schemas.microsoft.com/office/drawing/2014/chart" uri="{C3380CC4-5D6E-409C-BE32-E72D297353CC}">
                <c16:uniqueId val="{00000005-43E9-49A1-BD91-FFA22E280E95}"/>
              </c:ext>
            </c:extLst>
          </c:dPt>
          <c:dPt>
            <c:idx val="6"/>
            <c:bubble3D val="0"/>
            <c:extLst>
              <c:ext xmlns:c16="http://schemas.microsoft.com/office/drawing/2014/chart" uri="{C3380CC4-5D6E-409C-BE32-E72D297353CC}">
                <c16:uniqueId val="{00000006-43E9-49A1-BD91-FFA22E280E95}"/>
              </c:ext>
            </c:extLst>
          </c:dPt>
          <c:dPt>
            <c:idx val="7"/>
            <c:bubble3D val="0"/>
            <c:extLst>
              <c:ext xmlns:c16="http://schemas.microsoft.com/office/drawing/2014/chart" uri="{C3380CC4-5D6E-409C-BE32-E72D297353CC}">
                <c16:uniqueId val="{00000007-43E9-49A1-BD91-FFA22E280E95}"/>
              </c:ext>
            </c:extLst>
          </c:dPt>
          <c:dPt>
            <c:idx val="8"/>
            <c:bubble3D val="0"/>
            <c:extLst>
              <c:ext xmlns:c16="http://schemas.microsoft.com/office/drawing/2014/chart" uri="{C3380CC4-5D6E-409C-BE32-E72D297353CC}">
                <c16:uniqueId val="{00000008-43E9-49A1-BD91-FFA22E280E95}"/>
              </c:ext>
            </c:extLst>
          </c:dPt>
          <c:dPt>
            <c:idx val="9"/>
            <c:bubble3D val="0"/>
            <c:extLst>
              <c:ext xmlns:c16="http://schemas.microsoft.com/office/drawing/2014/chart" uri="{C3380CC4-5D6E-409C-BE32-E72D297353CC}">
                <c16:uniqueId val="{00000009-43E9-49A1-BD91-FFA22E280E95}"/>
              </c:ext>
            </c:extLst>
          </c:dPt>
          <c:dPt>
            <c:idx val="10"/>
            <c:bubble3D val="0"/>
            <c:spPr>
              <a:solidFill>
                <a:schemeClr val="accent6"/>
              </a:solidFill>
              <a:ln w="12700" cap="flat">
                <a:noFill/>
                <a:miter lim="400000"/>
              </a:ln>
              <a:effectLst/>
            </c:spPr>
            <c:extLst>
              <c:ext xmlns:c16="http://schemas.microsoft.com/office/drawing/2014/chart" uri="{C3380CC4-5D6E-409C-BE32-E72D297353CC}">
                <c16:uniqueId val="{0000000B-43E9-49A1-BD91-FFA22E280E95}"/>
              </c:ext>
            </c:extLst>
          </c:dPt>
          <c:dPt>
            <c:idx val="11"/>
            <c:bubble3D val="0"/>
            <c:spPr>
              <a:solidFill>
                <a:schemeClr val="accent6"/>
              </a:solidFill>
              <a:ln w="12700" cap="flat">
                <a:noFill/>
                <a:miter lim="400000"/>
              </a:ln>
              <a:effectLst/>
            </c:spPr>
            <c:extLst>
              <c:ext xmlns:c16="http://schemas.microsoft.com/office/drawing/2014/chart" uri="{C3380CC4-5D6E-409C-BE32-E72D297353CC}">
                <c16:uniqueId val="{0000000D-43E9-49A1-BD91-FFA22E280E95}"/>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E-43E9-49A1-BD91-FFA22E280E9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1853-474D-B7FF-C1B7F957A172}"/>
              </c:ext>
            </c:extLst>
          </c:dPt>
          <c:dPt>
            <c:idx val="1"/>
            <c:bubble3D val="0"/>
            <c:extLst>
              <c:ext xmlns:c16="http://schemas.microsoft.com/office/drawing/2014/chart" uri="{C3380CC4-5D6E-409C-BE32-E72D297353CC}">
                <c16:uniqueId val="{00000001-1853-474D-B7FF-C1B7F957A172}"/>
              </c:ext>
            </c:extLst>
          </c:dPt>
          <c:dPt>
            <c:idx val="2"/>
            <c:bubble3D val="0"/>
            <c:extLst>
              <c:ext xmlns:c16="http://schemas.microsoft.com/office/drawing/2014/chart" uri="{C3380CC4-5D6E-409C-BE32-E72D297353CC}">
                <c16:uniqueId val="{00000002-1853-474D-B7FF-C1B7F957A172}"/>
              </c:ext>
            </c:extLst>
          </c:dPt>
          <c:dPt>
            <c:idx val="3"/>
            <c:bubble3D val="0"/>
            <c:extLst>
              <c:ext xmlns:c16="http://schemas.microsoft.com/office/drawing/2014/chart" uri="{C3380CC4-5D6E-409C-BE32-E72D297353CC}">
                <c16:uniqueId val="{00000003-1853-474D-B7FF-C1B7F957A172}"/>
              </c:ext>
            </c:extLst>
          </c:dPt>
          <c:dPt>
            <c:idx val="4"/>
            <c:bubble3D val="0"/>
            <c:extLst>
              <c:ext xmlns:c16="http://schemas.microsoft.com/office/drawing/2014/chart" uri="{C3380CC4-5D6E-409C-BE32-E72D297353CC}">
                <c16:uniqueId val="{00000004-1853-474D-B7FF-C1B7F957A172}"/>
              </c:ext>
            </c:extLst>
          </c:dPt>
          <c:dPt>
            <c:idx val="5"/>
            <c:bubble3D val="0"/>
            <c:extLst>
              <c:ext xmlns:c16="http://schemas.microsoft.com/office/drawing/2014/chart" uri="{C3380CC4-5D6E-409C-BE32-E72D297353CC}">
                <c16:uniqueId val="{00000005-1853-474D-B7FF-C1B7F957A172}"/>
              </c:ext>
            </c:extLst>
          </c:dPt>
          <c:dPt>
            <c:idx val="6"/>
            <c:bubble3D val="0"/>
            <c:spPr>
              <a:solidFill>
                <a:srgbClr val="009A45"/>
              </a:solidFill>
              <a:ln w="12700" cap="flat">
                <a:noFill/>
                <a:miter lim="400000"/>
              </a:ln>
              <a:effectLst/>
            </c:spPr>
            <c:extLst>
              <c:ext xmlns:c16="http://schemas.microsoft.com/office/drawing/2014/chart" uri="{C3380CC4-5D6E-409C-BE32-E72D297353CC}">
                <c16:uniqueId val="{00000007-1853-474D-B7FF-C1B7F957A172}"/>
              </c:ext>
            </c:extLst>
          </c:dPt>
          <c:dPt>
            <c:idx val="7"/>
            <c:bubble3D val="0"/>
            <c:spPr>
              <a:solidFill>
                <a:srgbClr val="009A45"/>
              </a:solidFill>
              <a:ln w="12700" cap="flat">
                <a:noFill/>
                <a:miter lim="400000"/>
              </a:ln>
              <a:effectLst/>
            </c:spPr>
            <c:extLst>
              <c:ext xmlns:c16="http://schemas.microsoft.com/office/drawing/2014/chart" uri="{C3380CC4-5D6E-409C-BE32-E72D297353CC}">
                <c16:uniqueId val="{00000009-1853-474D-B7FF-C1B7F957A172}"/>
              </c:ext>
            </c:extLst>
          </c:dPt>
          <c:dPt>
            <c:idx val="8"/>
            <c:bubble3D val="0"/>
            <c:spPr>
              <a:solidFill>
                <a:srgbClr val="009A45"/>
              </a:solidFill>
              <a:ln w="12700" cap="flat">
                <a:noFill/>
                <a:miter lim="400000"/>
              </a:ln>
              <a:effectLst/>
            </c:spPr>
            <c:extLst>
              <c:ext xmlns:c16="http://schemas.microsoft.com/office/drawing/2014/chart" uri="{C3380CC4-5D6E-409C-BE32-E72D297353CC}">
                <c16:uniqueId val="{0000000B-1853-474D-B7FF-C1B7F957A172}"/>
              </c:ext>
            </c:extLst>
          </c:dPt>
          <c:dPt>
            <c:idx val="9"/>
            <c:bubble3D val="0"/>
            <c:extLst>
              <c:ext xmlns:c16="http://schemas.microsoft.com/office/drawing/2014/chart" uri="{C3380CC4-5D6E-409C-BE32-E72D297353CC}">
                <c16:uniqueId val="{0000000C-1853-474D-B7FF-C1B7F957A172}"/>
              </c:ext>
            </c:extLst>
          </c:dPt>
          <c:dPt>
            <c:idx val="10"/>
            <c:bubble3D val="0"/>
            <c:extLst>
              <c:ext xmlns:c16="http://schemas.microsoft.com/office/drawing/2014/chart" uri="{C3380CC4-5D6E-409C-BE32-E72D297353CC}">
                <c16:uniqueId val="{0000000D-1853-474D-B7FF-C1B7F957A172}"/>
              </c:ext>
            </c:extLst>
          </c:dPt>
          <c:dPt>
            <c:idx val="11"/>
            <c:bubble3D val="0"/>
            <c:extLst>
              <c:ext xmlns:c16="http://schemas.microsoft.com/office/drawing/2014/chart" uri="{C3380CC4-5D6E-409C-BE32-E72D297353CC}">
                <c16:uniqueId val="{0000000E-1853-474D-B7FF-C1B7F957A172}"/>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F-1853-474D-B7FF-C1B7F957A17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BF8A-4DEC-BBEB-9BB3B8278B88}"/>
              </c:ext>
            </c:extLst>
          </c:dPt>
          <c:dPt>
            <c:idx val="1"/>
            <c:bubble3D val="0"/>
            <c:extLst>
              <c:ext xmlns:c16="http://schemas.microsoft.com/office/drawing/2014/chart" uri="{C3380CC4-5D6E-409C-BE32-E72D297353CC}">
                <c16:uniqueId val="{00000001-BF8A-4DEC-BBEB-9BB3B8278B88}"/>
              </c:ext>
            </c:extLst>
          </c:dPt>
          <c:dPt>
            <c:idx val="2"/>
            <c:bubble3D val="0"/>
            <c:extLst>
              <c:ext xmlns:c16="http://schemas.microsoft.com/office/drawing/2014/chart" uri="{C3380CC4-5D6E-409C-BE32-E72D297353CC}">
                <c16:uniqueId val="{00000002-BF8A-4DEC-BBEB-9BB3B8278B88}"/>
              </c:ext>
            </c:extLst>
          </c:dPt>
          <c:dPt>
            <c:idx val="3"/>
            <c:bubble3D val="0"/>
            <c:extLst>
              <c:ext xmlns:c16="http://schemas.microsoft.com/office/drawing/2014/chart" uri="{C3380CC4-5D6E-409C-BE32-E72D297353CC}">
                <c16:uniqueId val="{00000003-BF8A-4DEC-BBEB-9BB3B8278B88}"/>
              </c:ext>
            </c:extLst>
          </c:dPt>
          <c:dPt>
            <c:idx val="4"/>
            <c:bubble3D val="0"/>
            <c:extLst>
              <c:ext xmlns:c16="http://schemas.microsoft.com/office/drawing/2014/chart" uri="{C3380CC4-5D6E-409C-BE32-E72D297353CC}">
                <c16:uniqueId val="{00000004-BF8A-4DEC-BBEB-9BB3B8278B88}"/>
              </c:ext>
            </c:extLst>
          </c:dPt>
          <c:dPt>
            <c:idx val="5"/>
            <c:bubble3D val="0"/>
            <c:extLst>
              <c:ext xmlns:c16="http://schemas.microsoft.com/office/drawing/2014/chart" uri="{C3380CC4-5D6E-409C-BE32-E72D297353CC}">
                <c16:uniqueId val="{00000005-BF8A-4DEC-BBEB-9BB3B8278B88}"/>
              </c:ext>
            </c:extLst>
          </c:dPt>
          <c:dPt>
            <c:idx val="6"/>
            <c:bubble3D val="0"/>
            <c:extLst>
              <c:ext xmlns:c16="http://schemas.microsoft.com/office/drawing/2014/chart" uri="{C3380CC4-5D6E-409C-BE32-E72D297353CC}">
                <c16:uniqueId val="{00000006-BF8A-4DEC-BBEB-9BB3B8278B88}"/>
              </c:ext>
            </c:extLst>
          </c:dPt>
          <c:dPt>
            <c:idx val="7"/>
            <c:bubble3D val="0"/>
            <c:spPr>
              <a:solidFill>
                <a:srgbClr val="0B5DB8"/>
              </a:solidFill>
              <a:ln w="12700" cap="flat">
                <a:noFill/>
                <a:miter lim="400000"/>
              </a:ln>
              <a:effectLst/>
            </c:spPr>
            <c:extLst>
              <c:ext xmlns:c16="http://schemas.microsoft.com/office/drawing/2014/chart" uri="{C3380CC4-5D6E-409C-BE32-E72D297353CC}">
                <c16:uniqueId val="{00000008-BF8A-4DEC-BBEB-9BB3B8278B88}"/>
              </c:ext>
            </c:extLst>
          </c:dPt>
          <c:dPt>
            <c:idx val="8"/>
            <c:bubble3D val="0"/>
            <c:spPr>
              <a:solidFill>
                <a:srgbClr val="0B5DB8"/>
              </a:solidFill>
              <a:ln w="12700" cap="flat">
                <a:noFill/>
                <a:miter lim="400000"/>
              </a:ln>
              <a:effectLst/>
            </c:spPr>
            <c:extLst>
              <c:ext xmlns:c16="http://schemas.microsoft.com/office/drawing/2014/chart" uri="{C3380CC4-5D6E-409C-BE32-E72D297353CC}">
                <c16:uniqueId val="{0000000A-BF8A-4DEC-BBEB-9BB3B8278B88}"/>
              </c:ext>
            </c:extLst>
          </c:dPt>
          <c:dPt>
            <c:idx val="9"/>
            <c:bubble3D val="0"/>
            <c:spPr>
              <a:solidFill>
                <a:srgbClr val="0B5DB8"/>
              </a:solidFill>
              <a:ln w="12700" cap="flat">
                <a:noFill/>
                <a:miter lim="400000"/>
              </a:ln>
              <a:effectLst/>
            </c:spPr>
            <c:extLst>
              <c:ext xmlns:c16="http://schemas.microsoft.com/office/drawing/2014/chart" uri="{C3380CC4-5D6E-409C-BE32-E72D297353CC}">
                <c16:uniqueId val="{0000000C-BF8A-4DEC-BBEB-9BB3B8278B88}"/>
              </c:ext>
            </c:extLst>
          </c:dPt>
          <c:dPt>
            <c:idx val="10"/>
            <c:bubble3D val="0"/>
            <c:spPr>
              <a:solidFill>
                <a:srgbClr val="0B5DB8"/>
              </a:solidFill>
              <a:ln w="12700" cap="flat">
                <a:noFill/>
                <a:miter lim="400000"/>
              </a:ln>
              <a:effectLst/>
            </c:spPr>
            <c:extLst>
              <c:ext xmlns:c16="http://schemas.microsoft.com/office/drawing/2014/chart" uri="{C3380CC4-5D6E-409C-BE32-E72D297353CC}">
                <c16:uniqueId val="{0000000E-BF8A-4DEC-BBEB-9BB3B8278B88}"/>
              </c:ext>
            </c:extLst>
          </c:dPt>
          <c:dPt>
            <c:idx val="11"/>
            <c:bubble3D val="0"/>
            <c:spPr>
              <a:solidFill>
                <a:srgbClr val="0B5DB8"/>
              </a:solidFill>
              <a:ln w="12700" cap="flat">
                <a:noFill/>
                <a:miter lim="400000"/>
              </a:ln>
              <a:effectLst/>
            </c:spPr>
            <c:extLst>
              <c:ext xmlns:c16="http://schemas.microsoft.com/office/drawing/2014/chart" uri="{C3380CC4-5D6E-409C-BE32-E72D297353CC}">
                <c16:uniqueId val="{00000010-BF8A-4DEC-BBEB-9BB3B8278B88}"/>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1-BF8A-4DEC-BBEB-9BB3B8278B88}"/>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2DDF-4CA9-907A-4A21B0F6D8C2}"/>
              </c:ext>
            </c:extLst>
          </c:dPt>
          <c:dPt>
            <c:idx val="1"/>
            <c:bubble3D val="0"/>
            <c:extLst>
              <c:ext xmlns:c16="http://schemas.microsoft.com/office/drawing/2014/chart" uri="{C3380CC4-5D6E-409C-BE32-E72D297353CC}">
                <c16:uniqueId val="{00000001-2DDF-4CA9-907A-4A21B0F6D8C2}"/>
              </c:ext>
            </c:extLst>
          </c:dPt>
          <c:dPt>
            <c:idx val="2"/>
            <c:bubble3D val="0"/>
            <c:extLst>
              <c:ext xmlns:c16="http://schemas.microsoft.com/office/drawing/2014/chart" uri="{C3380CC4-5D6E-409C-BE32-E72D297353CC}">
                <c16:uniqueId val="{00000002-2DDF-4CA9-907A-4A21B0F6D8C2}"/>
              </c:ext>
            </c:extLst>
          </c:dPt>
          <c:dPt>
            <c:idx val="3"/>
            <c:bubble3D val="0"/>
            <c:extLst>
              <c:ext xmlns:c16="http://schemas.microsoft.com/office/drawing/2014/chart" uri="{C3380CC4-5D6E-409C-BE32-E72D297353CC}">
                <c16:uniqueId val="{00000003-2DDF-4CA9-907A-4A21B0F6D8C2}"/>
              </c:ext>
            </c:extLst>
          </c:dPt>
          <c:dPt>
            <c:idx val="4"/>
            <c:bubble3D val="0"/>
            <c:extLst>
              <c:ext xmlns:c16="http://schemas.microsoft.com/office/drawing/2014/chart" uri="{C3380CC4-5D6E-409C-BE32-E72D297353CC}">
                <c16:uniqueId val="{00000004-2DDF-4CA9-907A-4A21B0F6D8C2}"/>
              </c:ext>
            </c:extLst>
          </c:dPt>
          <c:dPt>
            <c:idx val="5"/>
            <c:bubble3D val="0"/>
            <c:extLst>
              <c:ext xmlns:c16="http://schemas.microsoft.com/office/drawing/2014/chart" uri="{C3380CC4-5D6E-409C-BE32-E72D297353CC}">
                <c16:uniqueId val="{00000005-2DDF-4CA9-907A-4A21B0F6D8C2}"/>
              </c:ext>
            </c:extLst>
          </c:dPt>
          <c:dPt>
            <c:idx val="6"/>
            <c:bubble3D val="0"/>
            <c:extLst>
              <c:ext xmlns:c16="http://schemas.microsoft.com/office/drawing/2014/chart" uri="{C3380CC4-5D6E-409C-BE32-E72D297353CC}">
                <c16:uniqueId val="{00000006-2DDF-4CA9-907A-4A21B0F6D8C2}"/>
              </c:ext>
            </c:extLst>
          </c:dPt>
          <c:dPt>
            <c:idx val="7"/>
            <c:bubble3D val="0"/>
            <c:spPr>
              <a:solidFill>
                <a:srgbClr val="E7C8B1"/>
              </a:solidFill>
              <a:ln w="12700" cap="flat">
                <a:noFill/>
                <a:miter lim="400000"/>
              </a:ln>
              <a:effectLst/>
            </c:spPr>
            <c:extLst>
              <c:ext xmlns:c16="http://schemas.microsoft.com/office/drawing/2014/chart" uri="{C3380CC4-5D6E-409C-BE32-E72D297353CC}">
                <c16:uniqueId val="{00000008-2DDF-4CA9-907A-4A21B0F6D8C2}"/>
              </c:ext>
            </c:extLst>
          </c:dPt>
          <c:dPt>
            <c:idx val="8"/>
            <c:bubble3D val="0"/>
            <c:spPr>
              <a:solidFill>
                <a:srgbClr val="E7C8B1"/>
              </a:solidFill>
              <a:ln w="12700" cap="flat">
                <a:noFill/>
                <a:miter lim="400000"/>
              </a:ln>
              <a:effectLst/>
            </c:spPr>
            <c:extLst>
              <c:ext xmlns:c16="http://schemas.microsoft.com/office/drawing/2014/chart" uri="{C3380CC4-5D6E-409C-BE32-E72D297353CC}">
                <c16:uniqueId val="{0000000A-2DDF-4CA9-907A-4A21B0F6D8C2}"/>
              </c:ext>
            </c:extLst>
          </c:dPt>
          <c:dPt>
            <c:idx val="9"/>
            <c:bubble3D val="0"/>
            <c:spPr>
              <a:solidFill>
                <a:srgbClr val="E7C8B1"/>
              </a:solidFill>
              <a:ln w="12700" cap="flat">
                <a:noFill/>
                <a:miter lim="400000"/>
              </a:ln>
              <a:effectLst/>
            </c:spPr>
            <c:extLst>
              <c:ext xmlns:c16="http://schemas.microsoft.com/office/drawing/2014/chart" uri="{C3380CC4-5D6E-409C-BE32-E72D297353CC}">
                <c16:uniqueId val="{0000000C-2DDF-4CA9-907A-4A21B0F6D8C2}"/>
              </c:ext>
            </c:extLst>
          </c:dPt>
          <c:dPt>
            <c:idx val="10"/>
            <c:bubble3D val="0"/>
            <c:spPr>
              <a:solidFill>
                <a:srgbClr val="E7C8B1"/>
              </a:solidFill>
              <a:ln w="12700" cap="flat">
                <a:noFill/>
                <a:miter lim="400000"/>
              </a:ln>
              <a:effectLst/>
            </c:spPr>
            <c:extLst>
              <c:ext xmlns:c16="http://schemas.microsoft.com/office/drawing/2014/chart" uri="{C3380CC4-5D6E-409C-BE32-E72D297353CC}">
                <c16:uniqueId val="{0000000E-2DDF-4CA9-907A-4A21B0F6D8C2}"/>
              </c:ext>
            </c:extLst>
          </c:dPt>
          <c:dPt>
            <c:idx val="11"/>
            <c:bubble3D val="0"/>
            <c:spPr>
              <a:solidFill>
                <a:srgbClr val="E7C8B1"/>
              </a:solidFill>
              <a:ln w="12700" cap="flat">
                <a:noFill/>
                <a:miter lim="400000"/>
              </a:ln>
              <a:effectLst/>
            </c:spPr>
            <c:extLst>
              <c:ext xmlns:c16="http://schemas.microsoft.com/office/drawing/2014/chart" uri="{C3380CC4-5D6E-409C-BE32-E72D297353CC}">
                <c16:uniqueId val="{00000010-2DDF-4CA9-907A-4A21B0F6D8C2}"/>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1-2DDF-4CA9-907A-4A21B0F6D8C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noFill/>
            <a:ln w="12700" cap="flat">
              <a:noFill/>
              <a:miter lim="400000"/>
            </a:ln>
            <a:effectLst/>
          </c:spPr>
          <c:dPt>
            <c:idx val="0"/>
            <c:bubble3D val="0"/>
            <c:extLst>
              <c:ext xmlns:c16="http://schemas.microsoft.com/office/drawing/2014/chart" uri="{C3380CC4-5D6E-409C-BE32-E72D297353CC}">
                <c16:uniqueId val="{00000000-28EE-4651-AD86-B533D621C2AE}"/>
              </c:ext>
            </c:extLst>
          </c:dPt>
          <c:dPt>
            <c:idx val="1"/>
            <c:bubble3D val="0"/>
            <c:extLst>
              <c:ext xmlns:c16="http://schemas.microsoft.com/office/drawing/2014/chart" uri="{C3380CC4-5D6E-409C-BE32-E72D297353CC}">
                <c16:uniqueId val="{00000001-28EE-4651-AD86-B533D621C2AE}"/>
              </c:ext>
            </c:extLst>
          </c:dPt>
          <c:dPt>
            <c:idx val="2"/>
            <c:bubble3D val="0"/>
            <c:extLst>
              <c:ext xmlns:c16="http://schemas.microsoft.com/office/drawing/2014/chart" uri="{C3380CC4-5D6E-409C-BE32-E72D297353CC}">
                <c16:uniqueId val="{00000002-28EE-4651-AD86-B533D621C2AE}"/>
              </c:ext>
            </c:extLst>
          </c:dPt>
          <c:dPt>
            <c:idx val="3"/>
            <c:bubble3D val="0"/>
            <c:extLst>
              <c:ext xmlns:c16="http://schemas.microsoft.com/office/drawing/2014/chart" uri="{C3380CC4-5D6E-409C-BE32-E72D297353CC}">
                <c16:uniqueId val="{00000003-28EE-4651-AD86-B533D621C2AE}"/>
              </c:ext>
            </c:extLst>
          </c:dPt>
          <c:dPt>
            <c:idx val="4"/>
            <c:bubble3D val="0"/>
            <c:extLst>
              <c:ext xmlns:c16="http://schemas.microsoft.com/office/drawing/2014/chart" uri="{C3380CC4-5D6E-409C-BE32-E72D297353CC}">
                <c16:uniqueId val="{00000004-28EE-4651-AD86-B533D621C2AE}"/>
              </c:ext>
            </c:extLst>
          </c:dPt>
          <c:dPt>
            <c:idx val="5"/>
            <c:bubble3D val="0"/>
            <c:extLst>
              <c:ext xmlns:c16="http://schemas.microsoft.com/office/drawing/2014/chart" uri="{C3380CC4-5D6E-409C-BE32-E72D297353CC}">
                <c16:uniqueId val="{00000005-28EE-4651-AD86-B533D621C2AE}"/>
              </c:ext>
            </c:extLst>
          </c:dPt>
          <c:dPt>
            <c:idx val="6"/>
            <c:bubble3D val="0"/>
            <c:extLst>
              <c:ext xmlns:c16="http://schemas.microsoft.com/office/drawing/2014/chart" uri="{C3380CC4-5D6E-409C-BE32-E72D297353CC}">
                <c16:uniqueId val="{00000006-28EE-4651-AD86-B533D621C2AE}"/>
              </c:ext>
            </c:extLst>
          </c:dPt>
          <c:dPt>
            <c:idx val="7"/>
            <c:bubble3D val="0"/>
            <c:extLst>
              <c:ext xmlns:c16="http://schemas.microsoft.com/office/drawing/2014/chart" uri="{C3380CC4-5D6E-409C-BE32-E72D297353CC}">
                <c16:uniqueId val="{00000007-28EE-4651-AD86-B533D621C2AE}"/>
              </c:ext>
            </c:extLst>
          </c:dPt>
          <c:dPt>
            <c:idx val="8"/>
            <c:bubble3D val="0"/>
            <c:extLst>
              <c:ext xmlns:c16="http://schemas.microsoft.com/office/drawing/2014/chart" uri="{C3380CC4-5D6E-409C-BE32-E72D297353CC}">
                <c16:uniqueId val="{00000008-28EE-4651-AD86-B533D621C2AE}"/>
              </c:ext>
            </c:extLst>
          </c:dPt>
          <c:dPt>
            <c:idx val="9"/>
            <c:bubble3D val="0"/>
            <c:spPr>
              <a:solidFill>
                <a:srgbClr val="6D2077"/>
              </a:solidFill>
              <a:ln w="12700" cap="flat">
                <a:noFill/>
                <a:miter lim="400000"/>
              </a:ln>
              <a:effectLst/>
            </c:spPr>
            <c:extLst>
              <c:ext xmlns:c16="http://schemas.microsoft.com/office/drawing/2014/chart" uri="{C3380CC4-5D6E-409C-BE32-E72D297353CC}">
                <c16:uniqueId val="{0000000A-28EE-4651-AD86-B533D621C2AE}"/>
              </c:ext>
            </c:extLst>
          </c:dPt>
          <c:dPt>
            <c:idx val="10"/>
            <c:bubble3D val="0"/>
            <c:extLst>
              <c:ext xmlns:c16="http://schemas.microsoft.com/office/drawing/2014/chart" uri="{C3380CC4-5D6E-409C-BE32-E72D297353CC}">
                <c16:uniqueId val="{0000000B-28EE-4651-AD86-B533D621C2AE}"/>
              </c:ext>
            </c:extLst>
          </c:dPt>
          <c:dPt>
            <c:idx val="11"/>
            <c:bubble3D val="0"/>
            <c:extLst>
              <c:ext xmlns:c16="http://schemas.microsoft.com/office/drawing/2014/chart" uri="{C3380CC4-5D6E-409C-BE32-E72D297353CC}">
                <c16:uniqueId val="{0000000C-28EE-4651-AD86-B533D621C2AE}"/>
              </c:ext>
            </c:extLst>
          </c:dPt>
          <c:cat>
            <c:strRef>
              <c:f>Sheet1!$B$1:$M$1</c:f>
              <c:strCache>
                <c:ptCount val="12"/>
                <c:pt idx="0">
                  <c:v>1</c:v>
                </c:pt>
                <c:pt idx="1">
                  <c:v>2</c:v>
                </c:pt>
                <c:pt idx="2">
                  <c:v>3</c:v>
                </c:pt>
                <c:pt idx="3">
                  <c:v>4</c:v>
                </c:pt>
                <c:pt idx="4">
                  <c:v>5</c:v>
                </c:pt>
                <c:pt idx="5">
                  <c:v>6</c:v>
                </c:pt>
                <c:pt idx="6">
                  <c:v>7</c:v>
                </c:pt>
                <c:pt idx="7">
                  <c:v>8</c:v>
                </c:pt>
                <c:pt idx="8">
                  <c:v>9</c:v>
                </c:pt>
                <c:pt idx="9">
                  <c:v>10</c:v>
                </c:pt>
                <c:pt idx="10">
                  <c:v>11</c:v>
                </c:pt>
                <c:pt idx="11">
                  <c:v>未命名1</c:v>
                </c:pt>
              </c:strCache>
            </c:strRef>
          </c:cat>
          <c:val>
            <c:numRef>
              <c:f>Sheet1!$B$2:$M$2</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D-28EE-4651-AD86-B533D621C2A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965B8-FC29-4F89-AC1E-C740BA72DBDB}" type="doc">
      <dgm:prSet loTypeId="urn:microsoft.com/office/officeart/2005/8/layout/equation1" loCatId="process" qsTypeId="urn:microsoft.com/office/officeart/2005/8/quickstyle/3d1" qsCatId="3D" csTypeId="urn:microsoft.com/office/officeart/2005/8/colors/colorful5" csCatId="colorful" phldr="1"/>
      <dgm:spPr/>
    </dgm:pt>
    <dgm:pt modelId="{32757C11-5200-4B7D-B5D4-78A770BE834C}">
      <dgm:prSet phldrT="[文字]"/>
      <dgm:spPr>
        <a:solidFill>
          <a:srgbClr val="009A44"/>
        </a:solidFill>
      </dgm:spPr>
      <dgm:t>
        <a:bodyPr/>
        <a:lstStyle/>
        <a:p>
          <a:r>
            <a:rPr lang="en-US" altLang="zh-TW" b="1" dirty="0"/>
            <a:t>E</a:t>
          </a:r>
          <a:endParaRPr lang="zh-TW" altLang="en-US" b="1" dirty="0"/>
        </a:p>
      </dgm:t>
    </dgm:pt>
    <dgm:pt modelId="{F8467523-4727-40D0-BBD4-4F6DB6D248BD}" type="parTrans" cxnId="{2E5B48A6-F8A5-4FB3-B4E7-0B12E6A49203}">
      <dgm:prSet/>
      <dgm:spPr/>
      <dgm:t>
        <a:bodyPr/>
        <a:lstStyle/>
        <a:p>
          <a:endParaRPr lang="zh-TW" altLang="en-US"/>
        </a:p>
      </dgm:t>
    </dgm:pt>
    <dgm:pt modelId="{1B0ADB02-3EC7-4D12-B5D5-3E3133DFA93F}" type="sibTrans" cxnId="{2E5B48A6-F8A5-4FB3-B4E7-0B12E6A49203}">
      <dgm:prSet/>
      <dgm:spPr/>
      <dgm:t>
        <a:bodyPr/>
        <a:lstStyle/>
        <a:p>
          <a:endParaRPr lang="zh-TW" altLang="en-US"/>
        </a:p>
      </dgm:t>
    </dgm:pt>
    <dgm:pt modelId="{6E2A5B60-79A7-44D2-8909-CAF7E574B687}">
      <dgm:prSet phldrT="[文字]"/>
      <dgm:spPr>
        <a:solidFill>
          <a:srgbClr val="F68D2E"/>
        </a:solidFill>
      </dgm:spPr>
      <dgm:t>
        <a:bodyPr/>
        <a:lstStyle/>
        <a:p>
          <a:r>
            <a:rPr lang="en-US" altLang="zh-TW" b="1" dirty="0"/>
            <a:t>S</a:t>
          </a:r>
          <a:endParaRPr lang="zh-TW" altLang="en-US" b="1" dirty="0"/>
        </a:p>
      </dgm:t>
    </dgm:pt>
    <dgm:pt modelId="{C150D027-0550-4363-9E89-F8E76B07D3C9}" type="parTrans" cxnId="{DBD471FA-15B6-42B8-9F29-81859731C09F}">
      <dgm:prSet/>
      <dgm:spPr/>
      <dgm:t>
        <a:bodyPr/>
        <a:lstStyle/>
        <a:p>
          <a:endParaRPr lang="zh-TW" altLang="en-US"/>
        </a:p>
      </dgm:t>
    </dgm:pt>
    <dgm:pt modelId="{3C8CEBB0-0243-4F11-81C7-502C3E92E050}" type="sibTrans" cxnId="{DBD471FA-15B6-42B8-9F29-81859731C09F}">
      <dgm:prSet/>
      <dgm:spPr/>
      <dgm:t>
        <a:bodyPr/>
        <a:lstStyle/>
        <a:p>
          <a:endParaRPr lang="zh-TW" altLang="en-US"/>
        </a:p>
      </dgm:t>
    </dgm:pt>
    <dgm:pt modelId="{163FD751-7F5A-4DB8-BE5D-0C385AF403A6}">
      <dgm:prSet phldrT="[文字]" phldr="1"/>
      <dgm:spPr>
        <a:solidFill>
          <a:srgbClr val="FFFF00"/>
        </a:solidFill>
      </dgm:spPr>
      <dgm:t>
        <a:bodyPr/>
        <a:lstStyle/>
        <a:p>
          <a:endParaRPr lang="zh-TW" altLang="en-US" dirty="0"/>
        </a:p>
      </dgm:t>
    </dgm:pt>
    <dgm:pt modelId="{C22D2B1B-2D5F-4888-8358-D95A4FD4BA42}" type="parTrans" cxnId="{CC0319FC-D0FC-4722-912F-475F6F39D958}">
      <dgm:prSet/>
      <dgm:spPr/>
      <dgm:t>
        <a:bodyPr/>
        <a:lstStyle/>
        <a:p>
          <a:endParaRPr lang="zh-TW" altLang="en-US"/>
        </a:p>
      </dgm:t>
    </dgm:pt>
    <dgm:pt modelId="{AE0058FC-CDB0-475D-AEE0-EAE66C659251}" type="sibTrans" cxnId="{CC0319FC-D0FC-4722-912F-475F6F39D958}">
      <dgm:prSet/>
      <dgm:spPr/>
      <dgm:t>
        <a:bodyPr/>
        <a:lstStyle/>
        <a:p>
          <a:endParaRPr lang="zh-TW" altLang="en-US"/>
        </a:p>
      </dgm:t>
    </dgm:pt>
    <dgm:pt modelId="{F9DDB569-97B2-4E82-A8A4-5561932E1AB8}">
      <dgm:prSet/>
      <dgm:spPr>
        <a:solidFill>
          <a:srgbClr val="005EB8"/>
        </a:solidFill>
      </dgm:spPr>
      <dgm:t>
        <a:bodyPr/>
        <a:lstStyle/>
        <a:p>
          <a:r>
            <a:rPr lang="en-US" altLang="zh-TW" b="1" dirty="0"/>
            <a:t>G</a:t>
          </a:r>
          <a:endParaRPr lang="zh-TW" altLang="en-US" b="1" dirty="0"/>
        </a:p>
      </dgm:t>
    </dgm:pt>
    <dgm:pt modelId="{75098A04-9F1C-4231-8B4C-18A63F139DAA}" type="parTrans" cxnId="{89FE03FB-DDCF-41DA-9CF7-01CD2851FC1A}">
      <dgm:prSet/>
      <dgm:spPr/>
      <dgm:t>
        <a:bodyPr/>
        <a:lstStyle/>
        <a:p>
          <a:endParaRPr lang="zh-TW" altLang="en-US"/>
        </a:p>
      </dgm:t>
    </dgm:pt>
    <dgm:pt modelId="{C16F4724-D62E-486A-8D0D-FF1478C57BA9}" type="sibTrans" cxnId="{89FE03FB-DDCF-41DA-9CF7-01CD2851FC1A}">
      <dgm:prSet/>
      <dgm:spPr/>
      <dgm:t>
        <a:bodyPr/>
        <a:lstStyle/>
        <a:p>
          <a:endParaRPr lang="zh-TW" altLang="en-US"/>
        </a:p>
      </dgm:t>
    </dgm:pt>
    <dgm:pt modelId="{DAA8EE4D-03F9-48D3-8002-4B4249E4BB33}" type="pres">
      <dgm:prSet presAssocID="{F56965B8-FC29-4F89-AC1E-C740BA72DBDB}" presName="linearFlow" presStyleCnt="0">
        <dgm:presLayoutVars>
          <dgm:dir/>
          <dgm:resizeHandles val="exact"/>
        </dgm:presLayoutVars>
      </dgm:prSet>
      <dgm:spPr/>
    </dgm:pt>
    <dgm:pt modelId="{91BFD180-675B-4655-AA8D-16B418340D95}" type="pres">
      <dgm:prSet presAssocID="{32757C11-5200-4B7D-B5D4-78A770BE834C}" presName="node" presStyleLbl="node1" presStyleIdx="0" presStyleCnt="4" custLinFactNeighborY="54">
        <dgm:presLayoutVars>
          <dgm:bulletEnabled val="1"/>
        </dgm:presLayoutVars>
      </dgm:prSet>
      <dgm:spPr/>
    </dgm:pt>
    <dgm:pt modelId="{065660F0-8320-437B-8E1E-E0DE662085FA}" type="pres">
      <dgm:prSet presAssocID="{1B0ADB02-3EC7-4D12-B5D5-3E3133DFA93F}" presName="spacerL" presStyleCnt="0"/>
      <dgm:spPr/>
    </dgm:pt>
    <dgm:pt modelId="{73D0A323-9991-4C73-8A67-D4E02590C403}" type="pres">
      <dgm:prSet presAssocID="{1B0ADB02-3EC7-4D12-B5D5-3E3133DFA93F}" presName="sibTrans" presStyleLbl="sibTrans2D1" presStyleIdx="0" presStyleCnt="3"/>
      <dgm:spPr/>
    </dgm:pt>
    <dgm:pt modelId="{24FCADE8-017E-470B-86ED-49D523EE3D7E}" type="pres">
      <dgm:prSet presAssocID="{1B0ADB02-3EC7-4D12-B5D5-3E3133DFA93F}" presName="spacerR" presStyleCnt="0"/>
      <dgm:spPr/>
    </dgm:pt>
    <dgm:pt modelId="{22CAB14A-B43A-459F-BECA-6535A0470B88}" type="pres">
      <dgm:prSet presAssocID="{6E2A5B60-79A7-44D2-8909-CAF7E574B687}" presName="node" presStyleLbl="node1" presStyleIdx="1" presStyleCnt="4">
        <dgm:presLayoutVars>
          <dgm:bulletEnabled val="1"/>
        </dgm:presLayoutVars>
      </dgm:prSet>
      <dgm:spPr/>
    </dgm:pt>
    <dgm:pt modelId="{7726D264-0A3B-46F2-B4C6-3BB94C8073B6}" type="pres">
      <dgm:prSet presAssocID="{3C8CEBB0-0243-4F11-81C7-502C3E92E050}" presName="spacerL" presStyleCnt="0"/>
      <dgm:spPr/>
    </dgm:pt>
    <dgm:pt modelId="{0E9BA733-0C7E-4045-8717-0ACC7A6B730B}" type="pres">
      <dgm:prSet presAssocID="{3C8CEBB0-0243-4F11-81C7-502C3E92E050}" presName="sibTrans" presStyleLbl="sibTrans2D1" presStyleIdx="1" presStyleCnt="3"/>
      <dgm:spPr/>
    </dgm:pt>
    <dgm:pt modelId="{5C434EA4-7910-44BF-8981-5ADEE4FAD9BA}" type="pres">
      <dgm:prSet presAssocID="{3C8CEBB0-0243-4F11-81C7-502C3E92E050}" presName="spacerR" presStyleCnt="0"/>
      <dgm:spPr/>
    </dgm:pt>
    <dgm:pt modelId="{5B3E614A-1013-4350-BD10-0969F8E10176}" type="pres">
      <dgm:prSet presAssocID="{F9DDB569-97B2-4E82-A8A4-5561932E1AB8}" presName="node" presStyleLbl="node1" presStyleIdx="2" presStyleCnt="4" custLinFactNeighborX="40" custLinFactNeighborY="54">
        <dgm:presLayoutVars>
          <dgm:bulletEnabled val="1"/>
        </dgm:presLayoutVars>
      </dgm:prSet>
      <dgm:spPr/>
    </dgm:pt>
    <dgm:pt modelId="{959EAFB9-EB7F-4DA4-89A2-ED09BF63364F}" type="pres">
      <dgm:prSet presAssocID="{C16F4724-D62E-486A-8D0D-FF1478C57BA9}" presName="spacerL" presStyleCnt="0"/>
      <dgm:spPr/>
    </dgm:pt>
    <dgm:pt modelId="{A966D3B6-6984-4880-8878-769C0ECC875B}" type="pres">
      <dgm:prSet presAssocID="{C16F4724-D62E-486A-8D0D-FF1478C57BA9}" presName="sibTrans" presStyleLbl="sibTrans2D1" presStyleIdx="2" presStyleCnt="3"/>
      <dgm:spPr/>
    </dgm:pt>
    <dgm:pt modelId="{A3BD8271-1EA5-411C-9D9F-B74A6B7C2035}" type="pres">
      <dgm:prSet presAssocID="{C16F4724-D62E-486A-8D0D-FF1478C57BA9}" presName="spacerR" presStyleCnt="0"/>
      <dgm:spPr/>
    </dgm:pt>
    <dgm:pt modelId="{A45BE16E-47AB-4F23-B9B9-86C660AD925A}" type="pres">
      <dgm:prSet presAssocID="{163FD751-7F5A-4DB8-BE5D-0C385AF403A6}" presName="node" presStyleLbl="node1" presStyleIdx="3" presStyleCnt="4" custLinFactNeighborX="8657" custLinFactNeighborY="54">
        <dgm:presLayoutVars>
          <dgm:bulletEnabled val="1"/>
        </dgm:presLayoutVars>
      </dgm:prSet>
      <dgm:spPr/>
    </dgm:pt>
  </dgm:ptLst>
  <dgm:cxnLst>
    <dgm:cxn modelId="{41AA8F0B-4784-4307-81A3-469CB3DB9DAA}" type="presOf" srcId="{163FD751-7F5A-4DB8-BE5D-0C385AF403A6}" destId="{A45BE16E-47AB-4F23-B9B9-86C660AD925A}" srcOrd="0" destOrd="0" presId="urn:microsoft.com/office/officeart/2005/8/layout/equation1"/>
    <dgm:cxn modelId="{14E2C11F-3C1E-4D60-96D2-BA8EB11FD939}" type="presOf" srcId="{F56965B8-FC29-4F89-AC1E-C740BA72DBDB}" destId="{DAA8EE4D-03F9-48D3-8002-4B4249E4BB33}" srcOrd="0" destOrd="0" presId="urn:microsoft.com/office/officeart/2005/8/layout/equation1"/>
    <dgm:cxn modelId="{C1C2482A-2D68-4AAB-9930-1D981F0311E8}" type="presOf" srcId="{32757C11-5200-4B7D-B5D4-78A770BE834C}" destId="{91BFD180-675B-4655-AA8D-16B418340D95}" srcOrd="0" destOrd="0" presId="urn:microsoft.com/office/officeart/2005/8/layout/equation1"/>
    <dgm:cxn modelId="{C0A02C60-EB08-4D36-A552-2B1BE32C60BE}" type="presOf" srcId="{1B0ADB02-3EC7-4D12-B5D5-3E3133DFA93F}" destId="{73D0A323-9991-4C73-8A67-D4E02590C403}" srcOrd="0" destOrd="0" presId="urn:microsoft.com/office/officeart/2005/8/layout/equation1"/>
    <dgm:cxn modelId="{ED531A77-E146-41E2-9711-0666B1887E1B}" type="presOf" srcId="{C16F4724-D62E-486A-8D0D-FF1478C57BA9}" destId="{A966D3B6-6984-4880-8878-769C0ECC875B}" srcOrd="0" destOrd="0" presId="urn:microsoft.com/office/officeart/2005/8/layout/equation1"/>
    <dgm:cxn modelId="{99974A87-7FEE-4CE7-96AB-7D303ABC170C}" type="presOf" srcId="{3C8CEBB0-0243-4F11-81C7-502C3E92E050}" destId="{0E9BA733-0C7E-4045-8717-0ACC7A6B730B}" srcOrd="0" destOrd="0" presId="urn:microsoft.com/office/officeart/2005/8/layout/equation1"/>
    <dgm:cxn modelId="{2E5B48A6-F8A5-4FB3-B4E7-0B12E6A49203}" srcId="{F56965B8-FC29-4F89-AC1E-C740BA72DBDB}" destId="{32757C11-5200-4B7D-B5D4-78A770BE834C}" srcOrd="0" destOrd="0" parTransId="{F8467523-4727-40D0-BBD4-4F6DB6D248BD}" sibTransId="{1B0ADB02-3EC7-4D12-B5D5-3E3133DFA93F}"/>
    <dgm:cxn modelId="{182654C1-9A6E-4D6B-AFA3-6FBE49A220F0}" type="presOf" srcId="{F9DDB569-97B2-4E82-A8A4-5561932E1AB8}" destId="{5B3E614A-1013-4350-BD10-0969F8E10176}" srcOrd="0" destOrd="0" presId="urn:microsoft.com/office/officeart/2005/8/layout/equation1"/>
    <dgm:cxn modelId="{2E341DDE-DF83-4232-AD58-E1EF8A79C9DC}" type="presOf" srcId="{6E2A5B60-79A7-44D2-8909-CAF7E574B687}" destId="{22CAB14A-B43A-459F-BECA-6535A0470B88}" srcOrd="0" destOrd="0" presId="urn:microsoft.com/office/officeart/2005/8/layout/equation1"/>
    <dgm:cxn modelId="{DBD471FA-15B6-42B8-9F29-81859731C09F}" srcId="{F56965B8-FC29-4F89-AC1E-C740BA72DBDB}" destId="{6E2A5B60-79A7-44D2-8909-CAF7E574B687}" srcOrd="1" destOrd="0" parTransId="{C150D027-0550-4363-9E89-F8E76B07D3C9}" sibTransId="{3C8CEBB0-0243-4F11-81C7-502C3E92E050}"/>
    <dgm:cxn modelId="{89FE03FB-DDCF-41DA-9CF7-01CD2851FC1A}" srcId="{F56965B8-FC29-4F89-AC1E-C740BA72DBDB}" destId="{F9DDB569-97B2-4E82-A8A4-5561932E1AB8}" srcOrd="2" destOrd="0" parTransId="{75098A04-9F1C-4231-8B4C-18A63F139DAA}" sibTransId="{C16F4724-D62E-486A-8D0D-FF1478C57BA9}"/>
    <dgm:cxn modelId="{CC0319FC-D0FC-4722-912F-475F6F39D958}" srcId="{F56965B8-FC29-4F89-AC1E-C740BA72DBDB}" destId="{163FD751-7F5A-4DB8-BE5D-0C385AF403A6}" srcOrd="3" destOrd="0" parTransId="{C22D2B1B-2D5F-4888-8358-D95A4FD4BA42}" sibTransId="{AE0058FC-CDB0-475D-AEE0-EAE66C659251}"/>
    <dgm:cxn modelId="{F3C8AF32-B1C9-4810-BFA2-ECDC87C03DB1}" type="presParOf" srcId="{DAA8EE4D-03F9-48D3-8002-4B4249E4BB33}" destId="{91BFD180-675B-4655-AA8D-16B418340D95}" srcOrd="0" destOrd="0" presId="urn:microsoft.com/office/officeart/2005/8/layout/equation1"/>
    <dgm:cxn modelId="{AF8AE5E0-0D53-4F2D-9373-97250E33E3EA}" type="presParOf" srcId="{DAA8EE4D-03F9-48D3-8002-4B4249E4BB33}" destId="{065660F0-8320-437B-8E1E-E0DE662085FA}" srcOrd="1" destOrd="0" presId="urn:microsoft.com/office/officeart/2005/8/layout/equation1"/>
    <dgm:cxn modelId="{000685F4-1DA1-4650-8B2B-41306373F530}" type="presParOf" srcId="{DAA8EE4D-03F9-48D3-8002-4B4249E4BB33}" destId="{73D0A323-9991-4C73-8A67-D4E02590C403}" srcOrd="2" destOrd="0" presId="urn:microsoft.com/office/officeart/2005/8/layout/equation1"/>
    <dgm:cxn modelId="{94ED3F0F-5394-4534-B5A9-16AA433EF95D}" type="presParOf" srcId="{DAA8EE4D-03F9-48D3-8002-4B4249E4BB33}" destId="{24FCADE8-017E-470B-86ED-49D523EE3D7E}" srcOrd="3" destOrd="0" presId="urn:microsoft.com/office/officeart/2005/8/layout/equation1"/>
    <dgm:cxn modelId="{8225FF3E-47E2-4DD7-A87A-CA8CCF0040CA}" type="presParOf" srcId="{DAA8EE4D-03F9-48D3-8002-4B4249E4BB33}" destId="{22CAB14A-B43A-459F-BECA-6535A0470B88}" srcOrd="4" destOrd="0" presId="urn:microsoft.com/office/officeart/2005/8/layout/equation1"/>
    <dgm:cxn modelId="{C9CADBCE-94FD-40A0-977B-6C990BF4BF69}" type="presParOf" srcId="{DAA8EE4D-03F9-48D3-8002-4B4249E4BB33}" destId="{7726D264-0A3B-46F2-B4C6-3BB94C8073B6}" srcOrd="5" destOrd="0" presId="urn:microsoft.com/office/officeart/2005/8/layout/equation1"/>
    <dgm:cxn modelId="{F0C97091-089D-4C77-95B9-C3E9635B07C0}" type="presParOf" srcId="{DAA8EE4D-03F9-48D3-8002-4B4249E4BB33}" destId="{0E9BA733-0C7E-4045-8717-0ACC7A6B730B}" srcOrd="6" destOrd="0" presId="urn:microsoft.com/office/officeart/2005/8/layout/equation1"/>
    <dgm:cxn modelId="{35F39493-87F8-4ECF-A485-B5E280CCE212}" type="presParOf" srcId="{DAA8EE4D-03F9-48D3-8002-4B4249E4BB33}" destId="{5C434EA4-7910-44BF-8981-5ADEE4FAD9BA}" srcOrd="7" destOrd="0" presId="urn:microsoft.com/office/officeart/2005/8/layout/equation1"/>
    <dgm:cxn modelId="{BB15A7F9-3E18-411A-A603-FFB6911A1136}" type="presParOf" srcId="{DAA8EE4D-03F9-48D3-8002-4B4249E4BB33}" destId="{5B3E614A-1013-4350-BD10-0969F8E10176}" srcOrd="8" destOrd="0" presId="urn:microsoft.com/office/officeart/2005/8/layout/equation1"/>
    <dgm:cxn modelId="{2093A3A3-06F6-49A8-92F3-91C388891D7C}" type="presParOf" srcId="{DAA8EE4D-03F9-48D3-8002-4B4249E4BB33}" destId="{959EAFB9-EB7F-4DA4-89A2-ED09BF63364F}" srcOrd="9" destOrd="0" presId="urn:microsoft.com/office/officeart/2005/8/layout/equation1"/>
    <dgm:cxn modelId="{5273A446-8C0B-411A-9F55-43C17ED358A7}" type="presParOf" srcId="{DAA8EE4D-03F9-48D3-8002-4B4249E4BB33}" destId="{A966D3B6-6984-4880-8878-769C0ECC875B}" srcOrd="10" destOrd="0" presId="urn:microsoft.com/office/officeart/2005/8/layout/equation1"/>
    <dgm:cxn modelId="{A3953C3D-5A98-4629-AB1C-8EF6D31F0571}" type="presParOf" srcId="{DAA8EE4D-03F9-48D3-8002-4B4249E4BB33}" destId="{A3BD8271-1EA5-411C-9D9F-B74A6B7C2035}" srcOrd="11" destOrd="0" presId="urn:microsoft.com/office/officeart/2005/8/layout/equation1"/>
    <dgm:cxn modelId="{D36FFDDB-D39A-4BFE-B945-2DC76084A231}" type="presParOf" srcId="{DAA8EE4D-03F9-48D3-8002-4B4249E4BB33}" destId="{A45BE16E-47AB-4F23-B9B9-86C660AD925A}"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14A74-980E-4668-8681-62C5A9446976}" type="doc">
      <dgm:prSet loTypeId="urn:microsoft.com/office/officeart/2005/8/layout/venn1" loCatId="relationship" qsTypeId="urn:microsoft.com/office/officeart/2005/8/quickstyle/simple1" qsCatId="simple" csTypeId="urn:microsoft.com/office/officeart/2005/8/colors/colorful5" csCatId="colorful" phldr="1"/>
      <dgm:spPr/>
    </dgm:pt>
    <dgm:pt modelId="{A8EAD963-9A2E-43D7-9977-0EBA12F5B8DE}">
      <dgm:prSet phldrT="[文字]" custT="1"/>
      <dgm:spPr>
        <a:solidFill>
          <a:schemeClr val="accent2"/>
        </a:solidFill>
      </dgm:spPr>
      <dgm:t>
        <a:bodyPr/>
        <a:lstStyle/>
        <a:p>
          <a:pPr>
            <a:spcAft>
              <a:spcPts val="0"/>
            </a:spcAft>
          </a:pPr>
          <a:r>
            <a:rPr lang="en-US" altLang="zh-TW" sz="2000" dirty="0">
              <a:solidFill>
                <a:schemeClr val="bg1"/>
              </a:solidFill>
            </a:rPr>
            <a:t>G</a:t>
          </a:r>
        </a:p>
        <a:p>
          <a:pPr>
            <a:spcAft>
              <a:spcPts val="0"/>
            </a:spcAft>
          </a:pPr>
          <a:r>
            <a:rPr lang="zh-TW" altLang="en-US" sz="2000" dirty="0">
              <a:solidFill>
                <a:schemeClr val="bg1"/>
              </a:solidFill>
            </a:rPr>
            <a:t>經濟</a:t>
          </a:r>
        </a:p>
      </dgm:t>
    </dgm:pt>
    <dgm:pt modelId="{90C42C3A-26E8-4DD5-97A0-CDD12E6A21E8}" type="parTrans" cxnId="{AD4453D5-B64A-4598-9F1F-7C8008415C39}">
      <dgm:prSet/>
      <dgm:spPr/>
      <dgm:t>
        <a:bodyPr/>
        <a:lstStyle/>
        <a:p>
          <a:endParaRPr lang="zh-TW" altLang="en-US"/>
        </a:p>
      </dgm:t>
    </dgm:pt>
    <dgm:pt modelId="{FD25EAB4-98D6-4517-8D6A-AE1D3F94CC24}" type="sibTrans" cxnId="{AD4453D5-B64A-4598-9F1F-7C8008415C39}">
      <dgm:prSet/>
      <dgm:spPr/>
      <dgm:t>
        <a:bodyPr/>
        <a:lstStyle/>
        <a:p>
          <a:endParaRPr lang="zh-TW" altLang="en-US"/>
        </a:p>
      </dgm:t>
    </dgm:pt>
    <dgm:pt modelId="{D0BB1978-4AAD-4FED-8288-7CE5F370CA07}">
      <dgm:prSet phldrT="[文字]" custT="1"/>
      <dgm:spPr>
        <a:solidFill>
          <a:schemeClr val="accent5"/>
        </a:solidFill>
      </dgm:spPr>
      <dgm:t>
        <a:bodyPr/>
        <a:lstStyle/>
        <a:p>
          <a:pPr>
            <a:spcAft>
              <a:spcPts val="0"/>
            </a:spcAft>
          </a:pPr>
          <a:r>
            <a:rPr lang="en-US" altLang="zh-TW" sz="2000" dirty="0"/>
            <a:t>S</a:t>
          </a:r>
        </a:p>
        <a:p>
          <a:pPr>
            <a:spcAft>
              <a:spcPts val="0"/>
            </a:spcAft>
          </a:pPr>
          <a:r>
            <a:rPr lang="zh-TW" altLang="en-US" sz="2000" dirty="0"/>
            <a:t>社會</a:t>
          </a:r>
        </a:p>
      </dgm:t>
    </dgm:pt>
    <dgm:pt modelId="{5A182389-45AA-46D4-96E4-E70F15E43E99}" type="parTrans" cxnId="{8B0F7806-8230-44E6-A345-3E573783C66D}">
      <dgm:prSet/>
      <dgm:spPr/>
      <dgm:t>
        <a:bodyPr/>
        <a:lstStyle/>
        <a:p>
          <a:endParaRPr lang="zh-TW" altLang="en-US"/>
        </a:p>
      </dgm:t>
    </dgm:pt>
    <dgm:pt modelId="{559D9590-4D60-4425-A8FB-0382A96EBA9C}" type="sibTrans" cxnId="{8B0F7806-8230-44E6-A345-3E573783C66D}">
      <dgm:prSet/>
      <dgm:spPr/>
      <dgm:t>
        <a:bodyPr/>
        <a:lstStyle/>
        <a:p>
          <a:endParaRPr lang="zh-TW" altLang="en-US"/>
        </a:p>
      </dgm:t>
    </dgm:pt>
    <dgm:pt modelId="{543B79B8-70AD-4B2F-997B-24580552B36A}">
      <dgm:prSet phldrT="[文字]" custT="1"/>
      <dgm:spPr>
        <a:solidFill>
          <a:schemeClr val="accent5">
            <a:hueOff val="3912872"/>
            <a:satOff val="-38530"/>
            <a:lumOff val="-3138"/>
          </a:schemeClr>
        </a:solidFill>
      </dgm:spPr>
      <dgm:t>
        <a:bodyPr/>
        <a:lstStyle/>
        <a:p>
          <a:pPr>
            <a:spcAft>
              <a:spcPts val="0"/>
            </a:spcAft>
          </a:pPr>
          <a:r>
            <a:rPr lang="en-US" altLang="zh-TW" sz="2000" dirty="0"/>
            <a:t>E</a:t>
          </a:r>
        </a:p>
        <a:p>
          <a:pPr>
            <a:spcAft>
              <a:spcPts val="0"/>
            </a:spcAft>
          </a:pPr>
          <a:r>
            <a:rPr lang="zh-TW" altLang="en-US" sz="2000" dirty="0"/>
            <a:t>環境</a:t>
          </a:r>
        </a:p>
      </dgm:t>
    </dgm:pt>
    <dgm:pt modelId="{2717C1EA-CA2E-41EB-B40C-3F22BAEB9662}" type="parTrans" cxnId="{E95F7C94-6F13-432D-8C5B-C1E173F6C5EF}">
      <dgm:prSet/>
      <dgm:spPr/>
      <dgm:t>
        <a:bodyPr/>
        <a:lstStyle/>
        <a:p>
          <a:endParaRPr lang="zh-TW" altLang="en-US"/>
        </a:p>
      </dgm:t>
    </dgm:pt>
    <dgm:pt modelId="{F6D5ECB0-9BA6-46C1-9364-4545904EDA70}" type="sibTrans" cxnId="{E95F7C94-6F13-432D-8C5B-C1E173F6C5EF}">
      <dgm:prSet/>
      <dgm:spPr/>
      <dgm:t>
        <a:bodyPr/>
        <a:lstStyle/>
        <a:p>
          <a:endParaRPr lang="zh-TW" altLang="en-US"/>
        </a:p>
      </dgm:t>
    </dgm:pt>
    <dgm:pt modelId="{BF3943F5-4DF6-49A4-ACCA-71AED2F51AA8}" type="pres">
      <dgm:prSet presAssocID="{88F14A74-980E-4668-8681-62C5A9446976}" presName="compositeShape" presStyleCnt="0">
        <dgm:presLayoutVars>
          <dgm:chMax val="7"/>
          <dgm:dir/>
          <dgm:resizeHandles val="exact"/>
        </dgm:presLayoutVars>
      </dgm:prSet>
      <dgm:spPr/>
    </dgm:pt>
    <dgm:pt modelId="{428BC647-4ACE-447A-9335-C9AACEBD355A}" type="pres">
      <dgm:prSet presAssocID="{A8EAD963-9A2E-43D7-9977-0EBA12F5B8DE}" presName="circ1" presStyleLbl="vennNode1" presStyleIdx="0" presStyleCnt="3"/>
      <dgm:spPr/>
    </dgm:pt>
    <dgm:pt modelId="{5151D4A0-186B-47BE-97CF-B0FF52FECE41}" type="pres">
      <dgm:prSet presAssocID="{A8EAD963-9A2E-43D7-9977-0EBA12F5B8DE}" presName="circ1Tx" presStyleLbl="revTx" presStyleIdx="0" presStyleCnt="0">
        <dgm:presLayoutVars>
          <dgm:chMax val="0"/>
          <dgm:chPref val="0"/>
          <dgm:bulletEnabled val="1"/>
        </dgm:presLayoutVars>
      </dgm:prSet>
      <dgm:spPr/>
    </dgm:pt>
    <dgm:pt modelId="{2A5176A8-FABE-476E-A7C2-0035CD9FEEE3}" type="pres">
      <dgm:prSet presAssocID="{D0BB1978-4AAD-4FED-8288-7CE5F370CA07}" presName="circ2" presStyleLbl="vennNode1" presStyleIdx="1" presStyleCnt="3"/>
      <dgm:spPr/>
    </dgm:pt>
    <dgm:pt modelId="{D8D996B3-1DDF-49FD-A33B-12234E35FFFF}" type="pres">
      <dgm:prSet presAssocID="{D0BB1978-4AAD-4FED-8288-7CE5F370CA07}" presName="circ2Tx" presStyleLbl="revTx" presStyleIdx="0" presStyleCnt="0">
        <dgm:presLayoutVars>
          <dgm:chMax val="0"/>
          <dgm:chPref val="0"/>
          <dgm:bulletEnabled val="1"/>
        </dgm:presLayoutVars>
      </dgm:prSet>
      <dgm:spPr/>
    </dgm:pt>
    <dgm:pt modelId="{74F8EF3B-81CA-47D9-88FE-00824F6DB690}" type="pres">
      <dgm:prSet presAssocID="{543B79B8-70AD-4B2F-997B-24580552B36A}" presName="circ3" presStyleLbl="vennNode1" presStyleIdx="2" presStyleCnt="3"/>
      <dgm:spPr/>
    </dgm:pt>
    <dgm:pt modelId="{66F075B0-2A36-451D-A680-32E5CF490AEB}" type="pres">
      <dgm:prSet presAssocID="{543B79B8-70AD-4B2F-997B-24580552B36A}" presName="circ3Tx" presStyleLbl="revTx" presStyleIdx="0" presStyleCnt="0">
        <dgm:presLayoutVars>
          <dgm:chMax val="0"/>
          <dgm:chPref val="0"/>
          <dgm:bulletEnabled val="1"/>
        </dgm:presLayoutVars>
      </dgm:prSet>
      <dgm:spPr/>
    </dgm:pt>
  </dgm:ptLst>
  <dgm:cxnLst>
    <dgm:cxn modelId="{8B0F7806-8230-44E6-A345-3E573783C66D}" srcId="{88F14A74-980E-4668-8681-62C5A9446976}" destId="{D0BB1978-4AAD-4FED-8288-7CE5F370CA07}" srcOrd="1" destOrd="0" parTransId="{5A182389-45AA-46D4-96E4-E70F15E43E99}" sibTransId="{559D9590-4D60-4425-A8FB-0382A96EBA9C}"/>
    <dgm:cxn modelId="{565DFD08-73DF-4704-BAAC-FFF082FE5032}" type="presOf" srcId="{A8EAD963-9A2E-43D7-9977-0EBA12F5B8DE}" destId="{5151D4A0-186B-47BE-97CF-B0FF52FECE41}" srcOrd="1" destOrd="0" presId="urn:microsoft.com/office/officeart/2005/8/layout/venn1"/>
    <dgm:cxn modelId="{068D0B18-21FF-4CAE-AD39-D24B682D590A}" type="presOf" srcId="{D0BB1978-4AAD-4FED-8288-7CE5F370CA07}" destId="{D8D996B3-1DDF-49FD-A33B-12234E35FFFF}" srcOrd="1" destOrd="0" presId="urn:microsoft.com/office/officeart/2005/8/layout/venn1"/>
    <dgm:cxn modelId="{5CFBDE1A-0432-46B0-B8E5-F039354116C1}" type="presOf" srcId="{543B79B8-70AD-4B2F-997B-24580552B36A}" destId="{74F8EF3B-81CA-47D9-88FE-00824F6DB690}" srcOrd="0" destOrd="0" presId="urn:microsoft.com/office/officeart/2005/8/layout/venn1"/>
    <dgm:cxn modelId="{8AD51B87-C905-4AF6-AFC9-264BE9A9A614}" type="presOf" srcId="{543B79B8-70AD-4B2F-997B-24580552B36A}" destId="{66F075B0-2A36-451D-A680-32E5CF490AEB}" srcOrd="1" destOrd="0" presId="urn:microsoft.com/office/officeart/2005/8/layout/venn1"/>
    <dgm:cxn modelId="{E95F7C94-6F13-432D-8C5B-C1E173F6C5EF}" srcId="{88F14A74-980E-4668-8681-62C5A9446976}" destId="{543B79B8-70AD-4B2F-997B-24580552B36A}" srcOrd="2" destOrd="0" parTransId="{2717C1EA-CA2E-41EB-B40C-3F22BAEB9662}" sibTransId="{F6D5ECB0-9BA6-46C1-9364-4545904EDA70}"/>
    <dgm:cxn modelId="{2EF3DAB2-F0A1-4291-96A4-48C321F06DAD}" type="presOf" srcId="{D0BB1978-4AAD-4FED-8288-7CE5F370CA07}" destId="{2A5176A8-FABE-476E-A7C2-0035CD9FEEE3}" srcOrd="0" destOrd="0" presId="urn:microsoft.com/office/officeart/2005/8/layout/venn1"/>
    <dgm:cxn modelId="{F8FDB9B4-621C-4AE2-AC47-40DB4D8906F4}" type="presOf" srcId="{88F14A74-980E-4668-8681-62C5A9446976}" destId="{BF3943F5-4DF6-49A4-ACCA-71AED2F51AA8}" srcOrd="0" destOrd="0" presId="urn:microsoft.com/office/officeart/2005/8/layout/venn1"/>
    <dgm:cxn modelId="{AD4453D5-B64A-4598-9F1F-7C8008415C39}" srcId="{88F14A74-980E-4668-8681-62C5A9446976}" destId="{A8EAD963-9A2E-43D7-9977-0EBA12F5B8DE}" srcOrd="0" destOrd="0" parTransId="{90C42C3A-26E8-4DD5-97A0-CDD12E6A21E8}" sibTransId="{FD25EAB4-98D6-4517-8D6A-AE1D3F94CC24}"/>
    <dgm:cxn modelId="{17058EF5-A6E2-4308-8B6A-3B0B970CCEFA}" type="presOf" srcId="{A8EAD963-9A2E-43D7-9977-0EBA12F5B8DE}" destId="{428BC647-4ACE-447A-9335-C9AACEBD355A}" srcOrd="0" destOrd="0" presId="urn:microsoft.com/office/officeart/2005/8/layout/venn1"/>
    <dgm:cxn modelId="{B807FB98-BCAF-4D58-9B3F-B6AECAD3CC25}" type="presParOf" srcId="{BF3943F5-4DF6-49A4-ACCA-71AED2F51AA8}" destId="{428BC647-4ACE-447A-9335-C9AACEBD355A}" srcOrd="0" destOrd="0" presId="urn:microsoft.com/office/officeart/2005/8/layout/venn1"/>
    <dgm:cxn modelId="{3F245C90-CE24-4D6C-8408-2AF02B9BAE27}" type="presParOf" srcId="{BF3943F5-4DF6-49A4-ACCA-71AED2F51AA8}" destId="{5151D4A0-186B-47BE-97CF-B0FF52FECE41}" srcOrd="1" destOrd="0" presId="urn:microsoft.com/office/officeart/2005/8/layout/venn1"/>
    <dgm:cxn modelId="{2FAA07FC-109C-4A79-83A6-C9B67E1ED43C}" type="presParOf" srcId="{BF3943F5-4DF6-49A4-ACCA-71AED2F51AA8}" destId="{2A5176A8-FABE-476E-A7C2-0035CD9FEEE3}" srcOrd="2" destOrd="0" presId="urn:microsoft.com/office/officeart/2005/8/layout/venn1"/>
    <dgm:cxn modelId="{034FD053-1895-41B9-A31D-B61DFDB5C853}" type="presParOf" srcId="{BF3943F5-4DF6-49A4-ACCA-71AED2F51AA8}" destId="{D8D996B3-1DDF-49FD-A33B-12234E35FFFF}" srcOrd="3" destOrd="0" presId="urn:microsoft.com/office/officeart/2005/8/layout/venn1"/>
    <dgm:cxn modelId="{36D676D8-B912-4A16-9742-6297AAC67BA1}" type="presParOf" srcId="{BF3943F5-4DF6-49A4-ACCA-71AED2F51AA8}" destId="{74F8EF3B-81CA-47D9-88FE-00824F6DB690}" srcOrd="4" destOrd="0" presId="urn:microsoft.com/office/officeart/2005/8/layout/venn1"/>
    <dgm:cxn modelId="{56787F2A-089A-4350-92A5-573E9783C26C}" type="presParOf" srcId="{BF3943F5-4DF6-49A4-ACCA-71AED2F51AA8}" destId="{66F075B0-2A36-451D-A680-32E5CF490AE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F8152F-BABC-481A-8F18-D63D1DCDE5AB}"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zh-TW" altLang="en-US"/>
        </a:p>
      </dgm:t>
    </dgm:pt>
    <dgm:pt modelId="{D70A737A-9239-49AC-922C-9D51D3753F30}">
      <dgm:prSet phldrT="[文字]"/>
      <dgm:spPr/>
      <dgm:t>
        <a:bodyPr/>
        <a:lstStyle/>
        <a:p>
          <a:r>
            <a:rPr lang="en-US" altLang="zh-TW" dirty="0">
              <a:latin typeface="Univers for KPMG Light" panose="020B0403020202020204" pitchFamily="34" charset="0"/>
            </a:rPr>
            <a:t>ICT Industry</a:t>
          </a:r>
          <a:endParaRPr lang="zh-TW" altLang="en-US" dirty="0">
            <a:latin typeface="Univers for KPMG Light" panose="020B0403020202020204" pitchFamily="34" charset="0"/>
          </a:endParaRPr>
        </a:p>
      </dgm:t>
    </dgm:pt>
    <dgm:pt modelId="{B90C0D3E-5545-498F-A8FA-EE83F6D071A9}" type="parTrans" cxnId="{CA51B580-13B5-49FE-B28A-E1306FDFE631}">
      <dgm:prSet/>
      <dgm:spPr/>
      <dgm:t>
        <a:bodyPr/>
        <a:lstStyle/>
        <a:p>
          <a:endParaRPr lang="zh-TW" altLang="en-US"/>
        </a:p>
      </dgm:t>
    </dgm:pt>
    <dgm:pt modelId="{D35F6A70-6710-491F-AC6D-9C0FEEB6FD6E}" type="sibTrans" cxnId="{CA51B580-13B5-49FE-B28A-E1306FDFE631}">
      <dgm:prSet/>
      <dgm:spPr/>
      <dgm:t>
        <a:bodyPr/>
        <a:lstStyle/>
        <a:p>
          <a:endParaRPr lang="zh-TW" altLang="en-US"/>
        </a:p>
      </dgm:t>
    </dgm:pt>
    <dgm:pt modelId="{B430683F-06E3-42DC-BE36-CE3202433A54}">
      <dgm:prSet phldrT="[文字]"/>
      <dgm:spPr/>
      <dgm:t>
        <a:bodyPr/>
        <a:lstStyle/>
        <a:p>
          <a:pPr algn="l"/>
          <a:r>
            <a:rPr lang="en-US" altLang="zh-TW" dirty="0">
              <a:latin typeface="Univers for KPMG Light" panose="020B0403020202020204" pitchFamily="34" charset="0"/>
              <a:ea typeface="Noto Sans CJK TC Light" panose="020B0300000000000000" pitchFamily="34" charset="-120"/>
            </a:rPr>
            <a:t>Economic: </a:t>
          </a:r>
        </a:p>
        <a:p>
          <a:pPr algn="l"/>
          <a:r>
            <a:rPr lang="en-US" altLang="zh-TW" dirty="0">
              <a:latin typeface="Univers for KPMG Light" panose="020B0403020202020204" pitchFamily="34" charset="0"/>
              <a:ea typeface="Noto Sans CJK TC Light" panose="020B0300000000000000" pitchFamily="34" charset="-120"/>
            </a:rPr>
            <a:t>2030</a:t>
          </a:r>
          <a:r>
            <a:rPr lang="zh-TW" altLang="en-US" dirty="0">
              <a:latin typeface="Univers for KPMG Light" panose="020B0403020202020204" pitchFamily="34" charset="0"/>
              <a:ea typeface="Noto Sans CJK TC Light" panose="020B0300000000000000" pitchFamily="34" charset="-120"/>
            </a:rPr>
            <a:t>年前每年可創造</a:t>
          </a:r>
          <a:r>
            <a:rPr lang="en-US" altLang="zh-TW" dirty="0">
              <a:latin typeface="Univers for KPMG Light" panose="020B0403020202020204" pitchFamily="34" charset="0"/>
              <a:ea typeface="Noto Sans CJK TC Light" panose="020B0300000000000000" pitchFamily="34" charset="-120"/>
            </a:rPr>
            <a:t>11</a:t>
          </a:r>
          <a:r>
            <a:rPr lang="zh-TW" altLang="en-US" dirty="0">
              <a:latin typeface="Univers for KPMG Light" panose="020B0403020202020204" pitchFamily="34" charset="0"/>
              <a:ea typeface="Noto Sans CJK TC Light" panose="020B0300000000000000" pitchFamily="34" charset="-120"/>
            </a:rPr>
            <a:t>兆美元的商機</a:t>
          </a:r>
        </a:p>
      </dgm:t>
    </dgm:pt>
    <dgm:pt modelId="{308FB803-F771-47E2-8948-2167EFB16C94}" type="parTrans" cxnId="{233598F9-2C36-4407-A3F1-B43E37F0CA74}">
      <dgm:prSet/>
      <dgm:spPr/>
      <dgm:t>
        <a:bodyPr/>
        <a:lstStyle/>
        <a:p>
          <a:endParaRPr lang="zh-TW" altLang="en-US"/>
        </a:p>
      </dgm:t>
    </dgm:pt>
    <dgm:pt modelId="{0D085136-D961-43DC-BA9D-AB5F268EB23A}" type="sibTrans" cxnId="{233598F9-2C36-4407-A3F1-B43E37F0CA74}">
      <dgm:prSet/>
      <dgm:spPr/>
      <dgm:t>
        <a:bodyPr/>
        <a:lstStyle/>
        <a:p>
          <a:endParaRPr lang="zh-TW" altLang="en-US"/>
        </a:p>
      </dgm:t>
    </dgm:pt>
    <dgm:pt modelId="{644DA446-3E8F-4AAF-BDA1-356EC3450812}">
      <dgm:prSet phldrT="[文字]"/>
      <dgm:spPr>
        <a:solidFill>
          <a:srgbClr val="00B050"/>
        </a:solidFill>
      </dgm:spPr>
      <dgm:t>
        <a:bodyPr/>
        <a:lstStyle/>
        <a:p>
          <a:pPr algn="l"/>
          <a:r>
            <a:rPr lang="en-US" altLang="zh-TW" b="0" dirty="0">
              <a:solidFill>
                <a:schemeClr val="bg1"/>
              </a:solidFill>
              <a:latin typeface="Univers for KPMG Light" panose="020B0403020202020204" pitchFamily="34" charset="0"/>
              <a:ea typeface="Noto Sans CJK TC Light" panose="020B0300000000000000" pitchFamily="34" charset="-120"/>
            </a:rPr>
            <a:t>Environmental: </a:t>
          </a:r>
          <a:r>
            <a:rPr lang="zh-TW" altLang="en-US" b="0" dirty="0">
              <a:solidFill>
                <a:schemeClr val="bg1"/>
              </a:solidFill>
              <a:latin typeface="Univers for KPMG Light" panose="020B0403020202020204" pitchFamily="34" charset="0"/>
              <a:ea typeface="Noto Sans CJK TC Light" panose="020B0300000000000000" pitchFamily="34" charset="-120"/>
            </a:rPr>
            <a:t> </a:t>
          </a:r>
          <a:endParaRPr lang="en-US" altLang="zh-TW" b="0" dirty="0">
            <a:solidFill>
              <a:schemeClr val="bg1"/>
            </a:solidFill>
            <a:latin typeface="Univers for KPMG Light" panose="020B0403020202020204" pitchFamily="34" charset="0"/>
            <a:ea typeface="Noto Sans CJK TC Light" panose="020B0300000000000000" pitchFamily="34" charset="-120"/>
          </a:endParaRPr>
        </a:p>
        <a:p>
          <a:pPr algn="l"/>
          <a:r>
            <a:rPr lang="en-US" altLang="zh-TW" b="1" dirty="0">
              <a:solidFill>
                <a:srgbClr val="FFFF00"/>
              </a:solidFill>
              <a:latin typeface="Univers for KPMG Light" panose="020B0403020202020204" pitchFamily="34" charset="0"/>
              <a:ea typeface="Noto Sans CJK TC Light" panose="020B0300000000000000" pitchFamily="34" charset="-120"/>
            </a:rPr>
            <a:t>2030</a:t>
          </a:r>
          <a:r>
            <a:rPr lang="zh-TW" altLang="en-US" b="1" dirty="0">
              <a:solidFill>
                <a:srgbClr val="FFFF00"/>
              </a:solidFill>
              <a:latin typeface="Univers for KPMG Light" panose="020B0403020202020204" pitchFamily="34" charset="0"/>
              <a:ea typeface="Noto Sans CJK TC Light" panose="020B0300000000000000" pitchFamily="34" charset="-120"/>
            </a:rPr>
            <a:t>年前可幫助全球減少</a:t>
          </a:r>
          <a:r>
            <a:rPr lang="en-US" altLang="zh-TW" b="1" dirty="0">
              <a:solidFill>
                <a:srgbClr val="FFFF00"/>
              </a:solidFill>
              <a:latin typeface="Univers for KPMG Light" panose="020B0403020202020204" pitchFamily="34" charset="0"/>
              <a:ea typeface="Noto Sans CJK TC Light" panose="020B0300000000000000" pitchFamily="34" charset="-120"/>
            </a:rPr>
            <a:t>20% </a:t>
          </a:r>
          <a:r>
            <a:rPr lang="zh-TW" altLang="en-US" b="1" dirty="0">
              <a:solidFill>
                <a:srgbClr val="FFFF00"/>
              </a:solidFill>
              <a:latin typeface="Univers for KPMG Light" panose="020B0403020202020204" pitchFamily="34" charset="0"/>
              <a:ea typeface="Noto Sans CJK TC Light" panose="020B0300000000000000" pitchFamily="34" charset="-120"/>
            </a:rPr>
            <a:t>的二氧化碳排放</a:t>
          </a:r>
        </a:p>
      </dgm:t>
    </dgm:pt>
    <dgm:pt modelId="{95189F2D-6A62-442D-9CD0-7BF9E131E214}" type="parTrans" cxnId="{B05CB1B2-FB27-4C64-84E2-51864E8A2B99}">
      <dgm:prSet/>
      <dgm:spPr/>
      <dgm:t>
        <a:bodyPr/>
        <a:lstStyle/>
        <a:p>
          <a:endParaRPr lang="zh-TW" altLang="en-US"/>
        </a:p>
      </dgm:t>
    </dgm:pt>
    <dgm:pt modelId="{B10FF255-A4CB-4D41-B297-055838468CD1}" type="sibTrans" cxnId="{B05CB1B2-FB27-4C64-84E2-51864E8A2B99}">
      <dgm:prSet/>
      <dgm:spPr/>
      <dgm:t>
        <a:bodyPr/>
        <a:lstStyle/>
        <a:p>
          <a:endParaRPr lang="zh-TW" altLang="en-US"/>
        </a:p>
      </dgm:t>
    </dgm:pt>
    <dgm:pt modelId="{1D71DE3E-195B-44C8-89D7-DA20BA173479}">
      <dgm:prSet phldrT="[文字]"/>
      <dgm:spPr/>
      <dgm:t>
        <a:bodyPr/>
        <a:lstStyle/>
        <a:p>
          <a:pPr algn="l"/>
          <a:r>
            <a:rPr lang="en-US" altLang="zh-TW" dirty="0">
              <a:latin typeface="Univers for KPMG Light" panose="020B0403020202020204" pitchFamily="34" charset="0"/>
              <a:ea typeface="Noto Sans CJK TC Light" panose="020B0300000000000000" pitchFamily="34" charset="-120"/>
            </a:rPr>
            <a:t>Social: </a:t>
          </a:r>
        </a:p>
        <a:p>
          <a:pPr algn="l"/>
          <a:r>
            <a:rPr lang="en-US" altLang="zh-TW" dirty="0">
              <a:latin typeface="Univers for KPMG Light" panose="020B0403020202020204" pitchFamily="34" charset="0"/>
              <a:ea typeface="Noto Sans CJK TC Light" panose="020B0300000000000000" pitchFamily="34" charset="-120"/>
            </a:rPr>
            <a:t>2030</a:t>
          </a:r>
          <a:r>
            <a:rPr lang="zh-TW" altLang="en-US" dirty="0">
              <a:latin typeface="Univers for KPMG Light" panose="020B0403020202020204" pitchFamily="34" charset="0"/>
              <a:ea typeface="Noto Sans CJK TC Light" panose="020B0300000000000000" pitchFamily="34" charset="-120"/>
            </a:rPr>
            <a:t>年前可以增加</a:t>
          </a:r>
          <a:r>
            <a:rPr lang="en-US" altLang="zh-TW" dirty="0">
              <a:latin typeface="Univers for KPMG Light" panose="020B0403020202020204" pitchFamily="34" charset="0"/>
              <a:ea typeface="Noto Sans CJK TC Light" panose="020B0300000000000000" pitchFamily="34" charset="-120"/>
            </a:rPr>
            <a:t>25</a:t>
          </a:r>
          <a:r>
            <a:rPr lang="zh-TW" altLang="en-US" dirty="0">
              <a:latin typeface="Univers for KPMG Light" panose="020B0403020202020204" pitchFamily="34" charset="0"/>
              <a:ea typeface="Noto Sans CJK TC Light" panose="020B0300000000000000" pitchFamily="34" charset="-120"/>
            </a:rPr>
            <a:t>億人口受益於知識經濟</a:t>
          </a:r>
        </a:p>
      </dgm:t>
    </dgm:pt>
    <dgm:pt modelId="{2C1CAC85-ABE3-426D-BB1F-2C00DDB693FC}" type="parTrans" cxnId="{BFB232E8-51A5-446B-9C4A-009D8F63F70E}">
      <dgm:prSet/>
      <dgm:spPr/>
      <dgm:t>
        <a:bodyPr/>
        <a:lstStyle/>
        <a:p>
          <a:endParaRPr lang="zh-TW" altLang="en-US"/>
        </a:p>
      </dgm:t>
    </dgm:pt>
    <dgm:pt modelId="{46E5246E-8338-4694-B43C-847ED0D4A1DB}" type="sibTrans" cxnId="{BFB232E8-51A5-446B-9C4A-009D8F63F70E}">
      <dgm:prSet/>
      <dgm:spPr/>
      <dgm:t>
        <a:bodyPr/>
        <a:lstStyle/>
        <a:p>
          <a:endParaRPr lang="zh-TW" altLang="en-US"/>
        </a:p>
      </dgm:t>
    </dgm:pt>
    <dgm:pt modelId="{7B06CAA0-6EB7-4892-B4FD-94A239343E89}" type="pres">
      <dgm:prSet presAssocID="{2CF8152F-BABC-481A-8F18-D63D1DCDE5AB}" presName="cycle" presStyleCnt="0">
        <dgm:presLayoutVars>
          <dgm:chMax val="1"/>
          <dgm:dir/>
          <dgm:animLvl val="ctr"/>
          <dgm:resizeHandles val="exact"/>
        </dgm:presLayoutVars>
      </dgm:prSet>
      <dgm:spPr/>
    </dgm:pt>
    <dgm:pt modelId="{E5BBE119-C577-434F-93CC-FC6C740C1486}" type="pres">
      <dgm:prSet presAssocID="{D70A737A-9239-49AC-922C-9D51D3753F30}" presName="centerShape" presStyleLbl="node0" presStyleIdx="0" presStyleCnt="1"/>
      <dgm:spPr/>
    </dgm:pt>
    <dgm:pt modelId="{E4011731-97A3-47B8-831F-F1C7E45E84C1}" type="pres">
      <dgm:prSet presAssocID="{308FB803-F771-47E2-8948-2167EFB16C94}" presName="parTrans" presStyleLbl="bgSibTrans2D1" presStyleIdx="0" presStyleCnt="3" custAng="10800000" custScaleX="57092" custLinFactNeighborX="21992" custLinFactNeighborY="43664" custRadScaleRad="81078"/>
      <dgm:spPr/>
    </dgm:pt>
    <dgm:pt modelId="{235436EE-6FB8-4588-83F7-3A45D503ED3D}" type="pres">
      <dgm:prSet presAssocID="{B430683F-06E3-42DC-BE36-CE3202433A54}" presName="node" presStyleLbl="node1" presStyleIdx="0" presStyleCnt="3" custScaleX="106786" custRadScaleRad="99263" custRadScaleInc="-1022">
        <dgm:presLayoutVars>
          <dgm:bulletEnabled val="1"/>
        </dgm:presLayoutVars>
      </dgm:prSet>
      <dgm:spPr/>
    </dgm:pt>
    <dgm:pt modelId="{E6CC96A3-7E1E-4160-92DB-88E5629C08BF}" type="pres">
      <dgm:prSet presAssocID="{95189F2D-6A62-442D-9CD0-7BF9E131E214}" presName="parTrans" presStyleLbl="bgSibTrans2D1" presStyleIdx="1" presStyleCnt="3" custAng="10800000" custScaleX="57092" custLinFactNeighborY="77491"/>
      <dgm:spPr/>
    </dgm:pt>
    <dgm:pt modelId="{751166BD-5C7A-4A54-959D-5FCDC085EB3D}" type="pres">
      <dgm:prSet presAssocID="{644DA446-3E8F-4AAF-BDA1-356EC3450812}" presName="node" presStyleLbl="node1" presStyleIdx="1" presStyleCnt="3" custScaleX="112157">
        <dgm:presLayoutVars>
          <dgm:bulletEnabled val="1"/>
        </dgm:presLayoutVars>
      </dgm:prSet>
      <dgm:spPr/>
    </dgm:pt>
    <dgm:pt modelId="{036EA88F-F6FF-41FD-B78E-A666FE25C074}" type="pres">
      <dgm:prSet presAssocID="{2C1CAC85-ABE3-426D-BB1F-2C00DDB693FC}" presName="parTrans" presStyleLbl="bgSibTrans2D1" presStyleIdx="2" presStyleCnt="3" custAng="10800000" custScaleX="57092" custLinFactNeighborX="-21493" custLinFactNeighborY="43664"/>
      <dgm:spPr/>
    </dgm:pt>
    <dgm:pt modelId="{7ABAC987-22B0-4154-97BC-59C4DF6E6007}" type="pres">
      <dgm:prSet presAssocID="{1D71DE3E-195B-44C8-89D7-DA20BA173479}" presName="node" presStyleLbl="node1" presStyleIdx="2" presStyleCnt="3" custScaleX="107672" custScaleY="100887" custRadScaleRad="103622" custRadScaleInc="-4609">
        <dgm:presLayoutVars>
          <dgm:bulletEnabled val="1"/>
        </dgm:presLayoutVars>
      </dgm:prSet>
      <dgm:spPr/>
    </dgm:pt>
  </dgm:ptLst>
  <dgm:cxnLst>
    <dgm:cxn modelId="{3601B000-E458-4BA4-A879-115BEB2B05DE}" type="presOf" srcId="{2CF8152F-BABC-481A-8F18-D63D1DCDE5AB}" destId="{7B06CAA0-6EB7-4892-B4FD-94A239343E89}" srcOrd="0" destOrd="0" presId="urn:microsoft.com/office/officeart/2005/8/layout/radial4"/>
    <dgm:cxn modelId="{8A478F05-DD3E-4E4A-8041-93ADF99E783D}" type="presOf" srcId="{95189F2D-6A62-442D-9CD0-7BF9E131E214}" destId="{E6CC96A3-7E1E-4160-92DB-88E5629C08BF}" srcOrd="0" destOrd="0" presId="urn:microsoft.com/office/officeart/2005/8/layout/radial4"/>
    <dgm:cxn modelId="{CD62F64F-0881-455A-8CBC-67BCA602A633}" type="presOf" srcId="{B430683F-06E3-42DC-BE36-CE3202433A54}" destId="{235436EE-6FB8-4588-83F7-3A45D503ED3D}" srcOrd="0" destOrd="0" presId="urn:microsoft.com/office/officeart/2005/8/layout/radial4"/>
    <dgm:cxn modelId="{3CF0F27E-F822-4B9F-AABB-F1FDF11AA2E9}" type="presOf" srcId="{644DA446-3E8F-4AAF-BDA1-356EC3450812}" destId="{751166BD-5C7A-4A54-959D-5FCDC085EB3D}" srcOrd="0" destOrd="0" presId="urn:microsoft.com/office/officeart/2005/8/layout/radial4"/>
    <dgm:cxn modelId="{D8447080-5B9C-456D-B1B9-F44BEE034F75}" type="presOf" srcId="{D70A737A-9239-49AC-922C-9D51D3753F30}" destId="{E5BBE119-C577-434F-93CC-FC6C740C1486}" srcOrd="0" destOrd="0" presId="urn:microsoft.com/office/officeart/2005/8/layout/radial4"/>
    <dgm:cxn modelId="{CA51B580-13B5-49FE-B28A-E1306FDFE631}" srcId="{2CF8152F-BABC-481A-8F18-D63D1DCDE5AB}" destId="{D70A737A-9239-49AC-922C-9D51D3753F30}" srcOrd="0" destOrd="0" parTransId="{B90C0D3E-5545-498F-A8FA-EE83F6D071A9}" sibTransId="{D35F6A70-6710-491F-AC6D-9C0FEEB6FD6E}"/>
    <dgm:cxn modelId="{B05CB1B2-FB27-4C64-84E2-51864E8A2B99}" srcId="{D70A737A-9239-49AC-922C-9D51D3753F30}" destId="{644DA446-3E8F-4AAF-BDA1-356EC3450812}" srcOrd="1" destOrd="0" parTransId="{95189F2D-6A62-442D-9CD0-7BF9E131E214}" sibTransId="{B10FF255-A4CB-4D41-B297-055838468CD1}"/>
    <dgm:cxn modelId="{83CB81D6-0ECE-4AD0-B9BD-5FE67DD2BAF0}" type="presOf" srcId="{1D71DE3E-195B-44C8-89D7-DA20BA173479}" destId="{7ABAC987-22B0-4154-97BC-59C4DF6E6007}" srcOrd="0" destOrd="0" presId="urn:microsoft.com/office/officeart/2005/8/layout/radial4"/>
    <dgm:cxn modelId="{BFB232E8-51A5-446B-9C4A-009D8F63F70E}" srcId="{D70A737A-9239-49AC-922C-9D51D3753F30}" destId="{1D71DE3E-195B-44C8-89D7-DA20BA173479}" srcOrd="2" destOrd="0" parTransId="{2C1CAC85-ABE3-426D-BB1F-2C00DDB693FC}" sibTransId="{46E5246E-8338-4694-B43C-847ED0D4A1DB}"/>
    <dgm:cxn modelId="{233598F9-2C36-4407-A3F1-B43E37F0CA74}" srcId="{D70A737A-9239-49AC-922C-9D51D3753F30}" destId="{B430683F-06E3-42DC-BE36-CE3202433A54}" srcOrd="0" destOrd="0" parTransId="{308FB803-F771-47E2-8948-2167EFB16C94}" sibTransId="{0D085136-D961-43DC-BA9D-AB5F268EB23A}"/>
    <dgm:cxn modelId="{0922EBFB-0CE8-42F9-A96B-0184EC0ECF30}" type="presOf" srcId="{308FB803-F771-47E2-8948-2167EFB16C94}" destId="{E4011731-97A3-47B8-831F-F1C7E45E84C1}" srcOrd="0" destOrd="0" presId="urn:microsoft.com/office/officeart/2005/8/layout/radial4"/>
    <dgm:cxn modelId="{081D64FC-EE3D-4F38-8B16-2ABAFE744690}" type="presOf" srcId="{2C1CAC85-ABE3-426D-BB1F-2C00DDB693FC}" destId="{036EA88F-F6FF-41FD-B78E-A666FE25C074}" srcOrd="0" destOrd="0" presId="urn:microsoft.com/office/officeart/2005/8/layout/radial4"/>
    <dgm:cxn modelId="{4923A38E-2204-4B13-80B0-8477901DA4A9}" type="presParOf" srcId="{7B06CAA0-6EB7-4892-B4FD-94A239343E89}" destId="{E5BBE119-C577-434F-93CC-FC6C740C1486}" srcOrd="0" destOrd="0" presId="urn:microsoft.com/office/officeart/2005/8/layout/radial4"/>
    <dgm:cxn modelId="{10D2952D-F26A-45F7-88EB-469550770298}" type="presParOf" srcId="{7B06CAA0-6EB7-4892-B4FD-94A239343E89}" destId="{E4011731-97A3-47B8-831F-F1C7E45E84C1}" srcOrd="1" destOrd="0" presId="urn:microsoft.com/office/officeart/2005/8/layout/radial4"/>
    <dgm:cxn modelId="{173C20C3-2D65-4C8A-9FDC-A9FEDFBE60B9}" type="presParOf" srcId="{7B06CAA0-6EB7-4892-B4FD-94A239343E89}" destId="{235436EE-6FB8-4588-83F7-3A45D503ED3D}" srcOrd="2" destOrd="0" presId="urn:microsoft.com/office/officeart/2005/8/layout/radial4"/>
    <dgm:cxn modelId="{7DEEF1EF-6584-48A8-B0CA-980F25165AD5}" type="presParOf" srcId="{7B06CAA0-6EB7-4892-B4FD-94A239343E89}" destId="{E6CC96A3-7E1E-4160-92DB-88E5629C08BF}" srcOrd="3" destOrd="0" presId="urn:microsoft.com/office/officeart/2005/8/layout/radial4"/>
    <dgm:cxn modelId="{EB0548FA-FB55-4405-869B-D09B7524A6E1}" type="presParOf" srcId="{7B06CAA0-6EB7-4892-B4FD-94A239343E89}" destId="{751166BD-5C7A-4A54-959D-5FCDC085EB3D}" srcOrd="4" destOrd="0" presId="urn:microsoft.com/office/officeart/2005/8/layout/radial4"/>
    <dgm:cxn modelId="{A2070360-43FB-430A-A458-6C489DE4DD91}" type="presParOf" srcId="{7B06CAA0-6EB7-4892-B4FD-94A239343E89}" destId="{036EA88F-F6FF-41FD-B78E-A666FE25C074}" srcOrd="5" destOrd="0" presId="urn:microsoft.com/office/officeart/2005/8/layout/radial4"/>
    <dgm:cxn modelId="{75CC14C2-DA29-4958-B6A6-B2ADBDB6E711}" type="presParOf" srcId="{7B06CAA0-6EB7-4892-B4FD-94A239343E89}" destId="{7ABAC987-22B0-4154-97BC-59C4DF6E6007}" srcOrd="6" destOrd="0" presId="urn:microsoft.com/office/officeart/2005/8/layout/radial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6ED498-0519-470D-BA70-31CB472B3C26}" type="doc">
      <dgm:prSet loTypeId="urn:microsoft.com/office/officeart/2009/layout/CircleArrowProcess" loCatId="process" qsTypeId="urn:microsoft.com/office/officeart/2005/8/quickstyle/3d7" qsCatId="3D" csTypeId="urn:microsoft.com/office/officeart/2005/8/colors/accent1_2" csCatId="accent1" phldr="1"/>
      <dgm:spPr/>
      <dgm:t>
        <a:bodyPr/>
        <a:lstStyle/>
        <a:p>
          <a:endParaRPr lang="zh-TW" altLang="en-US"/>
        </a:p>
      </dgm:t>
    </dgm:pt>
    <dgm:pt modelId="{E4E1FB0B-B6A1-43FC-A8CA-A5FEDB60EC43}">
      <dgm:prSet phldrT="[文字]" custT="1"/>
      <dgm:spPr/>
      <dgm:t>
        <a:bodyPr/>
        <a:lstStyle/>
        <a:p>
          <a:r>
            <a:rPr lang="zh-TW" altLang="en-US" sz="2800" dirty="0">
              <a:solidFill>
                <a:srgbClr val="FF0000"/>
              </a:solidFill>
            </a:rPr>
            <a:t>完整碳盤查</a:t>
          </a:r>
        </a:p>
      </dgm:t>
    </dgm:pt>
    <dgm:pt modelId="{561BE400-EA1A-4D53-A387-FCEDD936766A}" type="parTrans" cxnId="{D7E45E0D-F205-4378-8F2F-82BB9BEFDA39}">
      <dgm:prSet/>
      <dgm:spPr/>
      <dgm:t>
        <a:bodyPr/>
        <a:lstStyle/>
        <a:p>
          <a:endParaRPr lang="zh-TW" altLang="en-US" sz="2800">
            <a:solidFill>
              <a:srgbClr val="FF0000"/>
            </a:solidFill>
          </a:endParaRPr>
        </a:p>
      </dgm:t>
    </dgm:pt>
    <dgm:pt modelId="{DC359AB4-94EE-4EF2-99AC-1AA253A85DCE}" type="sibTrans" cxnId="{D7E45E0D-F205-4378-8F2F-82BB9BEFDA39}">
      <dgm:prSet/>
      <dgm:spPr/>
      <dgm:t>
        <a:bodyPr/>
        <a:lstStyle/>
        <a:p>
          <a:endParaRPr lang="zh-TW" altLang="en-US" sz="2800">
            <a:solidFill>
              <a:srgbClr val="FF0000"/>
            </a:solidFill>
          </a:endParaRPr>
        </a:p>
      </dgm:t>
    </dgm:pt>
    <dgm:pt modelId="{7E5135F2-744C-4FA9-9ECA-8749C71E1338}">
      <dgm:prSet phldrT="[文字]" custT="1"/>
      <dgm:spPr/>
      <dgm:t>
        <a:bodyPr/>
        <a:lstStyle/>
        <a:p>
          <a:r>
            <a:rPr lang="zh-TW" altLang="en-US" sz="2800" dirty="0">
              <a:solidFill>
                <a:srgbClr val="FF0000"/>
              </a:solidFill>
            </a:rPr>
            <a:t>科學減碳目標</a:t>
          </a:r>
        </a:p>
      </dgm:t>
    </dgm:pt>
    <dgm:pt modelId="{BE9C12B4-80CD-4C41-946B-F7503F6FB1F1}" type="parTrans" cxnId="{1FE2BE39-B363-48F4-9DEC-4DE6F15131EE}">
      <dgm:prSet/>
      <dgm:spPr/>
      <dgm:t>
        <a:bodyPr/>
        <a:lstStyle/>
        <a:p>
          <a:endParaRPr lang="zh-TW" altLang="en-US" sz="2800">
            <a:solidFill>
              <a:srgbClr val="FF0000"/>
            </a:solidFill>
          </a:endParaRPr>
        </a:p>
      </dgm:t>
    </dgm:pt>
    <dgm:pt modelId="{03069192-F8DE-45D0-9458-556A7747DF5A}" type="sibTrans" cxnId="{1FE2BE39-B363-48F4-9DEC-4DE6F15131EE}">
      <dgm:prSet/>
      <dgm:spPr/>
      <dgm:t>
        <a:bodyPr/>
        <a:lstStyle/>
        <a:p>
          <a:endParaRPr lang="zh-TW" altLang="en-US" sz="2800">
            <a:solidFill>
              <a:srgbClr val="FF0000"/>
            </a:solidFill>
          </a:endParaRPr>
        </a:p>
      </dgm:t>
    </dgm:pt>
    <dgm:pt modelId="{169EBE02-8989-49CF-9D28-383D5BC1ACED}">
      <dgm:prSet phldrT="[文字]" custT="1"/>
      <dgm:spPr/>
      <dgm:t>
        <a:bodyPr/>
        <a:lstStyle/>
        <a:p>
          <a:r>
            <a:rPr lang="zh-TW" altLang="en-US" sz="2800" dirty="0">
              <a:solidFill>
                <a:srgbClr val="FF0000"/>
              </a:solidFill>
            </a:rPr>
            <a:t>氣候治理</a:t>
          </a:r>
        </a:p>
      </dgm:t>
    </dgm:pt>
    <dgm:pt modelId="{79F283B4-4182-429C-9A96-CF9A4EAE4B3F}" type="parTrans" cxnId="{46A0F956-CFFC-42C5-B5BF-76501EEA9BA9}">
      <dgm:prSet/>
      <dgm:spPr/>
      <dgm:t>
        <a:bodyPr/>
        <a:lstStyle/>
        <a:p>
          <a:endParaRPr lang="zh-TW" altLang="en-US" sz="2800">
            <a:solidFill>
              <a:srgbClr val="FF0000"/>
            </a:solidFill>
          </a:endParaRPr>
        </a:p>
      </dgm:t>
    </dgm:pt>
    <dgm:pt modelId="{C0C2CC0D-F4F3-422A-ACAE-41C0160ACDDE}" type="sibTrans" cxnId="{46A0F956-CFFC-42C5-B5BF-76501EEA9BA9}">
      <dgm:prSet/>
      <dgm:spPr/>
      <dgm:t>
        <a:bodyPr/>
        <a:lstStyle/>
        <a:p>
          <a:endParaRPr lang="zh-TW" altLang="en-US" sz="2800">
            <a:solidFill>
              <a:srgbClr val="FF0000"/>
            </a:solidFill>
          </a:endParaRPr>
        </a:p>
      </dgm:t>
    </dgm:pt>
    <dgm:pt modelId="{66AC84DA-B46D-4638-B94F-44473254A3AA}" type="pres">
      <dgm:prSet presAssocID="{616ED498-0519-470D-BA70-31CB472B3C26}" presName="Name0" presStyleCnt="0">
        <dgm:presLayoutVars>
          <dgm:chMax val="7"/>
          <dgm:chPref val="7"/>
          <dgm:dir/>
          <dgm:animLvl val="lvl"/>
        </dgm:presLayoutVars>
      </dgm:prSet>
      <dgm:spPr/>
    </dgm:pt>
    <dgm:pt modelId="{6EE65748-F795-4238-A5FE-CABC9085BFED}" type="pres">
      <dgm:prSet presAssocID="{E4E1FB0B-B6A1-43FC-A8CA-A5FEDB60EC43}" presName="Accent1" presStyleCnt="0"/>
      <dgm:spPr/>
    </dgm:pt>
    <dgm:pt modelId="{AF78E64E-4FAB-47F5-95B2-55A8175DF403}" type="pres">
      <dgm:prSet presAssocID="{E4E1FB0B-B6A1-43FC-A8CA-A5FEDB60EC43}" presName="Accent" presStyleLbl="node1" presStyleIdx="0" presStyleCnt="3"/>
      <dgm:spPr/>
    </dgm:pt>
    <dgm:pt modelId="{0D3C2DAA-19CB-4F81-85DA-364D0E18434D}" type="pres">
      <dgm:prSet presAssocID="{E4E1FB0B-B6A1-43FC-A8CA-A5FEDB60EC43}" presName="Parent1" presStyleLbl="revTx" presStyleIdx="0" presStyleCnt="3">
        <dgm:presLayoutVars>
          <dgm:chMax val="1"/>
          <dgm:chPref val="1"/>
          <dgm:bulletEnabled val="1"/>
        </dgm:presLayoutVars>
      </dgm:prSet>
      <dgm:spPr/>
    </dgm:pt>
    <dgm:pt modelId="{265964B7-608C-41FF-9D92-13F15012F8E6}" type="pres">
      <dgm:prSet presAssocID="{7E5135F2-744C-4FA9-9ECA-8749C71E1338}" presName="Accent2" presStyleCnt="0"/>
      <dgm:spPr/>
    </dgm:pt>
    <dgm:pt modelId="{D2A99B5E-E072-4FB7-A607-2E8EE6A52363}" type="pres">
      <dgm:prSet presAssocID="{7E5135F2-744C-4FA9-9ECA-8749C71E1338}" presName="Accent" presStyleLbl="node1" presStyleIdx="1" presStyleCnt="3"/>
      <dgm:spPr/>
    </dgm:pt>
    <dgm:pt modelId="{89058907-8973-4BB5-96B8-4552CAE2E714}" type="pres">
      <dgm:prSet presAssocID="{7E5135F2-744C-4FA9-9ECA-8749C71E1338}" presName="Parent2" presStyleLbl="revTx" presStyleIdx="1" presStyleCnt="3">
        <dgm:presLayoutVars>
          <dgm:chMax val="1"/>
          <dgm:chPref val="1"/>
          <dgm:bulletEnabled val="1"/>
        </dgm:presLayoutVars>
      </dgm:prSet>
      <dgm:spPr/>
    </dgm:pt>
    <dgm:pt modelId="{66DBEFC9-C59F-4CC6-BD10-F3C01864C0E3}" type="pres">
      <dgm:prSet presAssocID="{169EBE02-8989-49CF-9D28-383D5BC1ACED}" presName="Accent3" presStyleCnt="0"/>
      <dgm:spPr/>
    </dgm:pt>
    <dgm:pt modelId="{1A493198-9DEC-4F4C-9EB4-833F1C625189}" type="pres">
      <dgm:prSet presAssocID="{169EBE02-8989-49CF-9D28-383D5BC1ACED}" presName="Accent" presStyleLbl="node1" presStyleIdx="2" presStyleCnt="3"/>
      <dgm:spPr/>
    </dgm:pt>
    <dgm:pt modelId="{078DD387-F741-410A-BC36-232EDA400BC2}" type="pres">
      <dgm:prSet presAssocID="{169EBE02-8989-49CF-9D28-383D5BC1ACED}" presName="Parent3" presStyleLbl="revTx" presStyleIdx="2" presStyleCnt="3">
        <dgm:presLayoutVars>
          <dgm:chMax val="1"/>
          <dgm:chPref val="1"/>
          <dgm:bulletEnabled val="1"/>
        </dgm:presLayoutVars>
      </dgm:prSet>
      <dgm:spPr/>
    </dgm:pt>
  </dgm:ptLst>
  <dgm:cxnLst>
    <dgm:cxn modelId="{7435370C-C472-4C54-B800-AD263F12885B}" type="presOf" srcId="{169EBE02-8989-49CF-9D28-383D5BC1ACED}" destId="{078DD387-F741-410A-BC36-232EDA400BC2}" srcOrd="0" destOrd="0" presId="urn:microsoft.com/office/officeart/2009/layout/CircleArrowProcess"/>
    <dgm:cxn modelId="{D7E45E0D-F205-4378-8F2F-82BB9BEFDA39}" srcId="{616ED498-0519-470D-BA70-31CB472B3C26}" destId="{E4E1FB0B-B6A1-43FC-A8CA-A5FEDB60EC43}" srcOrd="0" destOrd="0" parTransId="{561BE400-EA1A-4D53-A387-FCEDD936766A}" sibTransId="{DC359AB4-94EE-4EF2-99AC-1AA253A85DCE}"/>
    <dgm:cxn modelId="{1FE2BE39-B363-48F4-9DEC-4DE6F15131EE}" srcId="{616ED498-0519-470D-BA70-31CB472B3C26}" destId="{7E5135F2-744C-4FA9-9ECA-8749C71E1338}" srcOrd="1" destOrd="0" parTransId="{BE9C12B4-80CD-4C41-946B-F7503F6FB1F1}" sibTransId="{03069192-F8DE-45D0-9458-556A7747DF5A}"/>
    <dgm:cxn modelId="{D1B72245-6BC0-4F4A-BBD2-BA9F988D0CDD}" type="presOf" srcId="{E4E1FB0B-B6A1-43FC-A8CA-A5FEDB60EC43}" destId="{0D3C2DAA-19CB-4F81-85DA-364D0E18434D}" srcOrd="0" destOrd="0" presId="urn:microsoft.com/office/officeart/2009/layout/CircleArrowProcess"/>
    <dgm:cxn modelId="{ACA6DC75-7A2F-4780-9505-D18049DF643B}" type="presOf" srcId="{7E5135F2-744C-4FA9-9ECA-8749C71E1338}" destId="{89058907-8973-4BB5-96B8-4552CAE2E714}" srcOrd="0" destOrd="0" presId="urn:microsoft.com/office/officeart/2009/layout/CircleArrowProcess"/>
    <dgm:cxn modelId="{46A0F956-CFFC-42C5-B5BF-76501EEA9BA9}" srcId="{616ED498-0519-470D-BA70-31CB472B3C26}" destId="{169EBE02-8989-49CF-9D28-383D5BC1ACED}" srcOrd="2" destOrd="0" parTransId="{79F283B4-4182-429C-9A96-CF9A4EAE4B3F}" sibTransId="{C0C2CC0D-F4F3-422A-ACAE-41C0160ACDDE}"/>
    <dgm:cxn modelId="{49CF75C7-C2E0-4B11-ACD9-925B92158D93}" type="presOf" srcId="{616ED498-0519-470D-BA70-31CB472B3C26}" destId="{66AC84DA-B46D-4638-B94F-44473254A3AA}" srcOrd="0" destOrd="0" presId="urn:microsoft.com/office/officeart/2009/layout/CircleArrowProcess"/>
    <dgm:cxn modelId="{25A22E89-3A20-4203-9417-FB67754EC177}" type="presParOf" srcId="{66AC84DA-B46D-4638-B94F-44473254A3AA}" destId="{6EE65748-F795-4238-A5FE-CABC9085BFED}" srcOrd="0" destOrd="0" presId="urn:microsoft.com/office/officeart/2009/layout/CircleArrowProcess"/>
    <dgm:cxn modelId="{E675D8E4-83A0-437B-97D9-C03DF368477A}" type="presParOf" srcId="{6EE65748-F795-4238-A5FE-CABC9085BFED}" destId="{AF78E64E-4FAB-47F5-95B2-55A8175DF403}" srcOrd="0" destOrd="0" presId="urn:microsoft.com/office/officeart/2009/layout/CircleArrowProcess"/>
    <dgm:cxn modelId="{E0BE6A12-75C0-4FAD-8839-14CF633434C1}" type="presParOf" srcId="{66AC84DA-B46D-4638-B94F-44473254A3AA}" destId="{0D3C2DAA-19CB-4F81-85DA-364D0E18434D}" srcOrd="1" destOrd="0" presId="urn:microsoft.com/office/officeart/2009/layout/CircleArrowProcess"/>
    <dgm:cxn modelId="{582C6B98-5C4F-4921-9AF0-C50B3AA6D683}" type="presParOf" srcId="{66AC84DA-B46D-4638-B94F-44473254A3AA}" destId="{265964B7-608C-41FF-9D92-13F15012F8E6}" srcOrd="2" destOrd="0" presId="urn:microsoft.com/office/officeart/2009/layout/CircleArrowProcess"/>
    <dgm:cxn modelId="{E2B2B5FE-D6F3-4A60-8EF0-B5E342E1BE69}" type="presParOf" srcId="{265964B7-608C-41FF-9D92-13F15012F8E6}" destId="{D2A99B5E-E072-4FB7-A607-2E8EE6A52363}" srcOrd="0" destOrd="0" presId="urn:microsoft.com/office/officeart/2009/layout/CircleArrowProcess"/>
    <dgm:cxn modelId="{08F9EF14-E2FE-4997-9EE6-EC6CD9A9B605}" type="presParOf" srcId="{66AC84DA-B46D-4638-B94F-44473254A3AA}" destId="{89058907-8973-4BB5-96B8-4552CAE2E714}" srcOrd="3" destOrd="0" presId="urn:microsoft.com/office/officeart/2009/layout/CircleArrowProcess"/>
    <dgm:cxn modelId="{F01203C5-7197-4D8D-9AF2-0270274F4619}" type="presParOf" srcId="{66AC84DA-B46D-4638-B94F-44473254A3AA}" destId="{66DBEFC9-C59F-4CC6-BD10-F3C01864C0E3}" srcOrd="4" destOrd="0" presId="urn:microsoft.com/office/officeart/2009/layout/CircleArrowProcess"/>
    <dgm:cxn modelId="{C875F35F-2046-4BB3-BCA9-0AF0BCF18D79}" type="presParOf" srcId="{66DBEFC9-C59F-4CC6-BD10-F3C01864C0E3}" destId="{1A493198-9DEC-4F4C-9EB4-833F1C625189}" srcOrd="0" destOrd="0" presId="urn:microsoft.com/office/officeart/2009/layout/CircleArrowProcess"/>
    <dgm:cxn modelId="{58508406-CE68-40A4-AD17-C2DDA26902FD}" type="presParOf" srcId="{66AC84DA-B46D-4638-B94F-44473254A3AA}" destId="{078DD387-F741-410A-BC36-232EDA400BC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C1A8E0-E9F1-4807-A506-0BFE79D5D3AB}" type="doc">
      <dgm:prSet loTypeId="urn:microsoft.com/office/officeart/2005/8/layout/hProcess9" loCatId="process" qsTypeId="urn:microsoft.com/office/officeart/2005/8/quickstyle/3d2" qsCatId="3D" csTypeId="urn:microsoft.com/office/officeart/2005/8/colors/accent1_2" csCatId="accent1" phldr="1"/>
      <dgm:spPr/>
    </dgm:pt>
    <dgm:pt modelId="{E64A8953-7420-434A-A4D1-FBF976C00D11}">
      <dgm:prSet phldrT="[文字]"/>
      <dgm:spPr>
        <a:solidFill>
          <a:srgbClr val="92D050"/>
        </a:solidFill>
      </dgm:spPr>
      <dgm:t>
        <a:bodyPr/>
        <a:lstStyle/>
        <a:p>
          <a:r>
            <a:rPr lang="zh-TW" altLang="en-US" dirty="0">
              <a:latin typeface="Arial" pitchFamily="34" charset="0"/>
              <a:ea typeface="標楷體" pitchFamily="65" charset="-120"/>
            </a:rPr>
            <a:t>新策略</a:t>
          </a:r>
        </a:p>
      </dgm:t>
    </dgm:pt>
    <dgm:pt modelId="{7430EDF7-2F40-44DF-886D-05E398FFC481}" type="parTrans" cxnId="{BB796265-A29B-451C-896D-6852FAE7555D}">
      <dgm:prSet/>
      <dgm:spPr/>
      <dgm:t>
        <a:bodyPr/>
        <a:lstStyle/>
        <a:p>
          <a:endParaRPr lang="zh-TW" altLang="en-US">
            <a:latin typeface="Univers for KPMG" pitchFamily="34" charset="0"/>
            <a:ea typeface="微軟正黑體" pitchFamily="34" charset="-120"/>
          </a:endParaRPr>
        </a:p>
      </dgm:t>
    </dgm:pt>
    <dgm:pt modelId="{991C1A44-0E70-4333-A0F9-F416ACD1EDBA}" type="sibTrans" cxnId="{BB796265-A29B-451C-896D-6852FAE7555D}">
      <dgm:prSet/>
      <dgm:spPr/>
      <dgm:t>
        <a:bodyPr/>
        <a:lstStyle/>
        <a:p>
          <a:endParaRPr lang="zh-TW" altLang="en-US">
            <a:latin typeface="Univers for KPMG" pitchFamily="34" charset="0"/>
            <a:ea typeface="微軟正黑體" pitchFamily="34" charset="-120"/>
          </a:endParaRPr>
        </a:p>
      </dgm:t>
    </dgm:pt>
    <dgm:pt modelId="{59ED1106-3230-40FB-85CD-3141E639A1C4}">
      <dgm:prSet phldrT="[文字]"/>
      <dgm:spPr>
        <a:solidFill>
          <a:srgbClr val="339933"/>
        </a:solidFill>
      </dgm:spPr>
      <dgm:t>
        <a:bodyPr/>
        <a:lstStyle/>
        <a:p>
          <a:r>
            <a:rPr lang="zh-TW" altLang="en-US" dirty="0">
              <a:latin typeface="Arial" pitchFamily="34" charset="0"/>
              <a:ea typeface="標楷體" pitchFamily="65" charset="-120"/>
            </a:rPr>
            <a:t>產品創新</a:t>
          </a:r>
        </a:p>
      </dgm:t>
    </dgm:pt>
    <dgm:pt modelId="{4964B07C-307F-465F-A4C6-9E460DBBA80E}" type="parTrans" cxnId="{0706D974-ADD9-4EB2-8F2E-4AA22686855A}">
      <dgm:prSet/>
      <dgm:spPr/>
      <dgm:t>
        <a:bodyPr/>
        <a:lstStyle/>
        <a:p>
          <a:endParaRPr lang="zh-TW" altLang="en-US">
            <a:latin typeface="Univers for KPMG" pitchFamily="34" charset="0"/>
            <a:ea typeface="微軟正黑體" pitchFamily="34" charset="-120"/>
          </a:endParaRPr>
        </a:p>
      </dgm:t>
    </dgm:pt>
    <dgm:pt modelId="{ABD12CB2-2C73-4678-ADA0-4209D29C9A23}" type="sibTrans" cxnId="{0706D974-ADD9-4EB2-8F2E-4AA22686855A}">
      <dgm:prSet/>
      <dgm:spPr/>
      <dgm:t>
        <a:bodyPr/>
        <a:lstStyle/>
        <a:p>
          <a:endParaRPr lang="zh-TW" altLang="en-US">
            <a:latin typeface="Univers for KPMG" pitchFamily="34" charset="0"/>
            <a:ea typeface="微軟正黑體" pitchFamily="34" charset="-120"/>
          </a:endParaRPr>
        </a:p>
      </dgm:t>
    </dgm:pt>
    <dgm:pt modelId="{8B6586B1-BF64-42FB-9954-B897028FCBED}">
      <dgm:prSet phldrT="[文字]"/>
      <dgm:spPr>
        <a:solidFill>
          <a:srgbClr val="006600"/>
        </a:solidFill>
      </dgm:spPr>
      <dgm:t>
        <a:bodyPr/>
        <a:lstStyle/>
        <a:p>
          <a:r>
            <a:rPr lang="zh-TW" altLang="en-US" dirty="0">
              <a:latin typeface="Arial" pitchFamily="34" charset="0"/>
              <a:ea typeface="標楷體" pitchFamily="65" charset="-120"/>
            </a:rPr>
            <a:t>價值創造</a:t>
          </a:r>
        </a:p>
      </dgm:t>
    </dgm:pt>
    <dgm:pt modelId="{DA911550-DD43-43BB-8139-F1B03F53AE57}" type="parTrans" cxnId="{1C7D3022-3E2A-4CF8-81C1-49833B25D5B6}">
      <dgm:prSet/>
      <dgm:spPr/>
      <dgm:t>
        <a:bodyPr/>
        <a:lstStyle/>
        <a:p>
          <a:endParaRPr lang="zh-TW" altLang="en-US">
            <a:latin typeface="Univers for KPMG" pitchFamily="34" charset="0"/>
            <a:ea typeface="微軟正黑體" pitchFamily="34" charset="-120"/>
          </a:endParaRPr>
        </a:p>
      </dgm:t>
    </dgm:pt>
    <dgm:pt modelId="{5E63C5F1-FA5C-444F-89AE-556A230D64C6}" type="sibTrans" cxnId="{1C7D3022-3E2A-4CF8-81C1-49833B25D5B6}">
      <dgm:prSet/>
      <dgm:spPr/>
      <dgm:t>
        <a:bodyPr/>
        <a:lstStyle/>
        <a:p>
          <a:endParaRPr lang="zh-TW" altLang="en-US">
            <a:latin typeface="Univers for KPMG" pitchFamily="34" charset="0"/>
            <a:ea typeface="微軟正黑體" pitchFamily="34" charset="-120"/>
          </a:endParaRPr>
        </a:p>
      </dgm:t>
    </dgm:pt>
    <dgm:pt modelId="{D1CDC896-576B-42D0-BE9A-F7106AC3771F}" type="pres">
      <dgm:prSet presAssocID="{EDC1A8E0-E9F1-4807-A506-0BFE79D5D3AB}" presName="CompostProcess" presStyleCnt="0">
        <dgm:presLayoutVars>
          <dgm:dir/>
          <dgm:resizeHandles val="exact"/>
        </dgm:presLayoutVars>
      </dgm:prSet>
      <dgm:spPr/>
    </dgm:pt>
    <dgm:pt modelId="{D6426807-8C3B-41E9-9934-304ED25B6BA2}" type="pres">
      <dgm:prSet presAssocID="{EDC1A8E0-E9F1-4807-A506-0BFE79D5D3AB}" presName="arrow" presStyleLbl="bgShp" presStyleIdx="0" presStyleCnt="1"/>
      <dgm:spPr>
        <a:gradFill flip="none" rotWithShape="1">
          <a:gsLst>
            <a:gs pos="0">
              <a:srgbClr val="000099"/>
            </a:gs>
            <a:gs pos="39999">
              <a:srgbClr val="85C2FF"/>
            </a:gs>
            <a:gs pos="70000">
              <a:srgbClr val="C4D6EB"/>
            </a:gs>
            <a:gs pos="100000">
              <a:srgbClr val="FFEBFA"/>
            </a:gs>
          </a:gsLst>
          <a:lin ang="10800000" scaled="1"/>
          <a:tileRect/>
        </a:gradFill>
      </dgm:spPr>
    </dgm:pt>
    <dgm:pt modelId="{C41EC97E-8800-4E13-AA6F-15BF7105A81A}" type="pres">
      <dgm:prSet presAssocID="{EDC1A8E0-E9F1-4807-A506-0BFE79D5D3AB}" presName="linearProcess" presStyleCnt="0"/>
      <dgm:spPr/>
    </dgm:pt>
    <dgm:pt modelId="{75A32171-D3BE-4674-991E-F280F7DFE663}" type="pres">
      <dgm:prSet presAssocID="{E64A8953-7420-434A-A4D1-FBF976C00D11}" presName="textNode" presStyleLbl="node1" presStyleIdx="0" presStyleCnt="3">
        <dgm:presLayoutVars>
          <dgm:bulletEnabled val="1"/>
        </dgm:presLayoutVars>
      </dgm:prSet>
      <dgm:spPr/>
    </dgm:pt>
    <dgm:pt modelId="{C178C863-2229-49A0-BAF4-23F0E445181C}" type="pres">
      <dgm:prSet presAssocID="{991C1A44-0E70-4333-A0F9-F416ACD1EDBA}" presName="sibTrans" presStyleCnt="0"/>
      <dgm:spPr/>
    </dgm:pt>
    <dgm:pt modelId="{545FA22A-595A-4212-84B7-3578241D3915}" type="pres">
      <dgm:prSet presAssocID="{59ED1106-3230-40FB-85CD-3141E639A1C4}" presName="textNode" presStyleLbl="node1" presStyleIdx="1" presStyleCnt="3">
        <dgm:presLayoutVars>
          <dgm:bulletEnabled val="1"/>
        </dgm:presLayoutVars>
      </dgm:prSet>
      <dgm:spPr/>
    </dgm:pt>
    <dgm:pt modelId="{76A34E62-B63D-498C-8F4B-406A148EA215}" type="pres">
      <dgm:prSet presAssocID="{ABD12CB2-2C73-4678-ADA0-4209D29C9A23}" presName="sibTrans" presStyleCnt="0"/>
      <dgm:spPr/>
    </dgm:pt>
    <dgm:pt modelId="{7B2FDC52-8DAC-4C79-B0FC-4BC7C27A20FC}" type="pres">
      <dgm:prSet presAssocID="{8B6586B1-BF64-42FB-9954-B897028FCBED}" presName="textNode" presStyleLbl="node1" presStyleIdx="2" presStyleCnt="3">
        <dgm:presLayoutVars>
          <dgm:bulletEnabled val="1"/>
        </dgm:presLayoutVars>
      </dgm:prSet>
      <dgm:spPr/>
    </dgm:pt>
  </dgm:ptLst>
  <dgm:cxnLst>
    <dgm:cxn modelId="{1C7D3022-3E2A-4CF8-81C1-49833B25D5B6}" srcId="{EDC1A8E0-E9F1-4807-A506-0BFE79D5D3AB}" destId="{8B6586B1-BF64-42FB-9954-B897028FCBED}" srcOrd="2" destOrd="0" parTransId="{DA911550-DD43-43BB-8139-F1B03F53AE57}" sibTransId="{5E63C5F1-FA5C-444F-89AE-556A230D64C6}"/>
    <dgm:cxn modelId="{4C63ED25-1274-4EB7-B3A1-F526993FCB22}" type="presOf" srcId="{EDC1A8E0-E9F1-4807-A506-0BFE79D5D3AB}" destId="{D1CDC896-576B-42D0-BE9A-F7106AC3771F}" srcOrd="0" destOrd="0" presId="urn:microsoft.com/office/officeart/2005/8/layout/hProcess9"/>
    <dgm:cxn modelId="{45213C44-E3B2-4AC0-B509-A739205564A1}" type="presOf" srcId="{59ED1106-3230-40FB-85CD-3141E639A1C4}" destId="{545FA22A-595A-4212-84B7-3578241D3915}" srcOrd="0" destOrd="0" presId="urn:microsoft.com/office/officeart/2005/8/layout/hProcess9"/>
    <dgm:cxn modelId="{BB796265-A29B-451C-896D-6852FAE7555D}" srcId="{EDC1A8E0-E9F1-4807-A506-0BFE79D5D3AB}" destId="{E64A8953-7420-434A-A4D1-FBF976C00D11}" srcOrd="0" destOrd="0" parTransId="{7430EDF7-2F40-44DF-886D-05E398FFC481}" sibTransId="{991C1A44-0E70-4333-A0F9-F416ACD1EDBA}"/>
    <dgm:cxn modelId="{0706D974-ADD9-4EB2-8F2E-4AA22686855A}" srcId="{EDC1A8E0-E9F1-4807-A506-0BFE79D5D3AB}" destId="{59ED1106-3230-40FB-85CD-3141E639A1C4}" srcOrd="1" destOrd="0" parTransId="{4964B07C-307F-465F-A4C6-9E460DBBA80E}" sibTransId="{ABD12CB2-2C73-4678-ADA0-4209D29C9A23}"/>
    <dgm:cxn modelId="{6E6B5983-452D-4C48-98FB-92112F33F822}" type="presOf" srcId="{E64A8953-7420-434A-A4D1-FBF976C00D11}" destId="{75A32171-D3BE-4674-991E-F280F7DFE663}" srcOrd="0" destOrd="0" presId="urn:microsoft.com/office/officeart/2005/8/layout/hProcess9"/>
    <dgm:cxn modelId="{59A55B9D-28EB-4F50-A882-2EA44628C706}" type="presOf" srcId="{8B6586B1-BF64-42FB-9954-B897028FCBED}" destId="{7B2FDC52-8DAC-4C79-B0FC-4BC7C27A20FC}" srcOrd="0" destOrd="0" presId="urn:microsoft.com/office/officeart/2005/8/layout/hProcess9"/>
    <dgm:cxn modelId="{E5BEAD08-A511-4096-BDC6-A5653B0412FC}" type="presParOf" srcId="{D1CDC896-576B-42D0-BE9A-F7106AC3771F}" destId="{D6426807-8C3B-41E9-9934-304ED25B6BA2}" srcOrd="0" destOrd="0" presId="urn:microsoft.com/office/officeart/2005/8/layout/hProcess9"/>
    <dgm:cxn modelId="{A8ECDC5C-931F-40EB-BC99-52D0A78C3284}" type="presParOf" srcId="{D1CDC896-576B-42D0-BE9A-F7106AC3771F}" destId="{C41EC97E-8800-4E13-AA6F-15BF7105A81A}" srcOrd="1" destOrd="0" presId="urn:microsoft.com/office/officeart/2005/8/layout/hProcess9"/>
    <dgm:cxn modelId="{5C22F6AC-7F83-4EEF-8FDA-75471C788D7E}" type="presParOf" srcId="{C41EC97E-8800-4E13-AA6F-15BF7105A81A}" destId="{75A32171-D3BE-4674-991E-F280F7DFE663}" srcOrd="0" destOrd="0" presId="urn:microsoft.com/office/officeart/2005/8/layout/hProcess9"/>
    <dgm:cxn modelId="{93D1AEC6-C813-46BF-86FD-46FFD7B26E1A}" type="presParOf" srcId="{C41EC97E-8800-4E13-AA6F-15BF7105A81A}" destId="{C178C863-2229-49A0-BAF4-23F0E445181C}" srcOrd="1" destOrd="0" presId="urn:microsoft.com/office/officeart/2005/8/layout/hProcess9"/>
    <dgm:cxn modelId="{EE6531AE-14B0-4D26-BFCE-E434B14F5784}" type="presParOf" srcId="{C41EC97E-8800-4E13-AA6F-15BF7105A81A}" destId="{545FA22A-595A-4212-84B7-3578241D3915}" srcOrd="2" destOrd="0" presId="urn:microsoft.com/office/officeart/2005/8/layout/hProcess9"/>
    <dgm:cxn modelId="{4CD722D4-3FA4-4A2B-B07C-7E400CA2E689}" type="presParOf" srcId="{C41EC97E-8800-4E13-AA6F-15BF7105A81A}" destId="{76A34E62-B63D-498C-8F4B-406A148EA215}" srcOrd="3" destOrd="0" presId="urn:microsoft.com/office/officeart/2005/8/layout/hProcess9"/>
    <dgm:cxn modelId="{7533B14E-D790-4A76-8E3B-9A733FB2EBB1}" type="presParOf" srcId="{C41EC97E-8800-4E13-AA6F-15BF7105A81A}" destId="{7B2FDC52-8DAC-4C79-B0FC-4BC7C27A20F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DA4FAC-00D4-486C-9F59-D6CC14654B35}" type="doc">
      <dgm:prSet loTypeId="urn:microsoft.com/office/officeart/2005/8/layout/hProcess9" loCatId="process" qsTypeId="urn:microsoft.com/office/officeart/2005/8/quickstyle/3d4" qsCatId="3D" csTypeId="urn:microsoft.com/office/officeart/2005/8/colors/accent1_2" csCatId="accent1" phldr="1"/>
      <dgm:spPr/>
    </dgm:pt>
    <dgm:pt modelId="{49767913-1596-449E-989F-921125E05D20}">
      <dgm:prSet phldrT="[文字]"/>
      <dgm:spPr/>
      <dgm:t>
        <a:bodyPr/>
        <a:lstStyle/>
        <a:p>
          <a:r>
            <a:rPr lang="zh-TW" altLang="en-US" dirty="0">
              <a:latin typeface="Arial" pitchFamily="34" charset="0"/>
              <a:ea typeface="標楷體" pitchFamily="65" charset="-120"/>
            </a:rPr>
            <a:t>大趨勢</a:t>
          </a:r>
        </a:p>
      </dgm:t>
    </dgm:pt>
    <dgm:pt modelId="{2C9A11D6-22F3-4B6B-B9CF-DF291E811FB6}" type="parTrans" cxnId="{FD1E5690-BACF-4E57-A6E5-EB68884D0426}">
      <dgm:prSet/>
      <dgm:spPr/>
      <dgm:t>
        <a:bodyPr/>
        <a:lstStyle/>
        <a:p>
          <a:endParaRPr lang="zh-TW" altLang="en-US">
            <a:latin typeface="Univers for KPMG" pitchFamily="34" charset="0"/>
            <a:ea typeface="微軟正黑體" pitchFamily="34" charset="-120"/>
          </a:endParaRPr>
        </a:p>
      </dgm:t>
    </dgm:pt>
    <dgm:pt modelId="{56F0F145-BCB5-4A9B-A380-84C5A3F1D798}" type="sibTrans" cxnId="{FD1E5690-BACF-4E57-A6E5-EB68884D0426}">
      <dgm:prSet/>
      <dgm:spPr/>
      <dgm:t>
        <a:bodyPr/>
        <a:lstStyle/>
        <a:p>
          <a:endParaRPr lang="zh-TW" altLang="en-US">
            <a:latin typeface="Univers for KPMG" pitchFamily="34" charset="0"/>
            <a:ea typeface="微軟正黑體" pitchFamily="34" charset="-120"/>
          </a:endParaRPr>
        </a:p>
      </dgm:t>
    </dgm:pt>
    <dgm:pt modelId="{C3FBF843-7ECE-490E-B26C-FBBDBED26F8C}">
      <dgm:prSet phldrT="[文字]"/>
      <dgm:spPr/>
      <dgm:t>
        <a:bodyPr/>
        <a:lstStyle/>
        <a:p>
          <a:r>
            <a:rPr lang="zh-TW" altLang="en-US" dirty="0">
              <a:latin typeface="Arial" pitchFamily="34" charset="0"/>
              <a:ea typeface="標楷體" pitchFamily="65" charset="-120"/>
            </a:rPr>
            <a:t>核心業務</a:t>
          </a:r>
        </a:p>
      </dgm:t>
    </dgm:pt>
    <dgm:pt modelId="{B23527CA-3BA6-44BE-AC43-B967363A6242}" type="parTrans" cxnId="{3FBC48A6-4610-4D08-A14F-B7609449FCBB}">
      <dgm:prSet/>
      <dgm:spPr/>
      <dgm:t>
        <a:bodyPr/>
        <a:lstStyle/>
        <a:p>
          <a:endParaRPr lang="zh-TW" altLang="en-US">
            <a:latin typeface="Univers for KPMG" pitchFamily="34" charset="0"/>
            <a:ea typeface="微軟正黑體" pitchFamily="34" charset="-120"/>
          </a:endParaRPr>
        </a:p>
      </dgm:t>
    </dgm:pt>
    <dgm:pt modelId="{9572FCC2-5071-441A-A700-44F6875DB0DA}" type="sibTrans" cxnId="{3FBC48A6-4610-4D08-A14F-B7609449FCBB}">
      <dgm:prSet/>
      <dgm:spPr/>
      <dgm:t>
        <a:bodyPr/>
        <a:lstStyle/>
        <a:p>
          <a:endParaRPr lang="zh-TW" altLang="en-US">
            <a:latin typeface="Univers for KPMG" pitchFamily="34" charset="0"/>
            <a:ea typeface="微軟正黑體" pitchFamily="34" charset="-120"/>
          </a:endParaRPr>
        </a:p>
      </dgm:t>
    </dgm:pt>
    <dgm:pt modelId="{E1F07165-4734-4914-A781-183B7F2933DF}">
      <dgm:prSet phldrT="[文字]"/>
      <dgm:spPr/>
      <dgm:t>
        <a:bodyPr/>
        <a:lstStyle/>
        <a:p>
          <a:r>
            <a:rPr lang="zh-TW" altLang="en-US" dirty="0">
              <a:latin typeface="Arial" pitchFamily="34" charset="0"/>
              <a:ea typeface="標楷體" pitchFamily="65" charset="-120"/>
            </a:rPr>
            <a:t>商業新策略</a:t>
          </a:r>
        </a:p>
      </dgm:t>
    </dgm:pt>
    <dgm:pt modelId="{38024073-14E4-4465-A49D-529B4ACE0C40}" type="parTrans" cxnId="{E83FF14E-2C10-4D07-8C09-EE38E4397D9F}">
      <dgm:prSet/>
      <dgm:spPr/>
      <dgm:t>
        <a:bodyPr/>
        <a:lstStyle/>
        <a:p>
          <a:endParaRPr lang="zh-TW" altLang="en-US">
            <a:latin typeface="Univers for KPMG" pitchFamily="34" charset="0"/>
            <a:ea typeface="微軟正黑體" pitchFamily="34" charset="-120"/>
          </a:endParaRPr>
        </a:p>
      </dgm:t>
    </dgm:pt>
    <dgm:pt modelId="{3B4D6AEA-8D64-4CB9-861E-9B5B9590B564}" type="sibTrans" cxnId="{E83FF14E-2C10-4D07-8C09-EE38E4397D9F}">
      <dgm:prSet/>
      <dgm:spPr/>
      <dgm:t>
        <a:bodyPr/>
        <a:lstStyle/>
        <a:p>
          <a:endParaRPr lang="zh-TW" altLang="en-US">
            <a:latin typeface="Univers for KPMG" pitchFamily="34" charset="0"/>
            <a:ea typeface="微軟正黑體" pitchFamily="34" charset="-120"/>
          </a:endParaRPr>
        </a:p>
      </dgm:t>
    </dgm:pt>
    <dgm:pt modelId="{0AF416D5-D89C-43DF-9307-1B7BF7821ABB}" type="pres">
      <dgm:prSet presAssocID="{31DA4FAC-00D4-486C-9F59-D6CC14654B35}" presName="CompostProcess" presStyleCnt="0">
        <dgm:presLayoutVars>
          <dgm:dir/>
          <dgm:resizeHandles val="exact"/>
        </dgm:presLayoutVars>
      </dgm:prSet>
      <dgm:spPr/>
    </dgm:pt>
    <dgm:pt modelId="{18048455-D471-4AF2-B135-10BAD79F8A18}" type="pres">
      <dgm:prSet presAssocID="{31DA4FAC-00D4-486C-9F59-D6CC14654B35}" presName="arrow" presStyleLbl="bgShp" presStyleIdx="0" presStyleCnt="1" custLinFactNeighborX="16038" custLinFactNeighborY="36121"/>
      <dgm:spPr/>
    </dgm:pt>
    <dgm:pt modelId="{35EF3273-A49D-4EA5-BE65-FBE70D6EA6DA}" type="pres">
      <dgm:prSet presAssocID="{31DA4FAC-00D4-486C-9F59-D6CC14654B35}" presName="linearProcess" presStyleCnt="0"/>
      <dgm:spPr/>
    </dgm:pt>
    <dgm:pt modelId="{E80EF6E1-9A39-44CA-8807-52D40443BF83}" type="pres">
      <dgm:prSet presAssocID="{49767913-1596-449E-989F-921125E05D20}" presName="textNode" presStyleLbl="node1" presStyleIdx="0" presStyleCnt="3">
        <dgm:presLayoutVars>
          <dgm:bulletEnabled val="1"/>
        </dgm:presLayoutVars>
      </dgm:prSet>
      <dgm:spPr/>
    </dgm:pt>
    <dgm:pt modelId="{E0C6A437-8765-4659-9FF7-90F79D76C518}" type="pres">
      <dgm:prSet presAssocID="{56F0F145-BCB5-4A9B-A380-84C5A3F1D798}" presName="sibTrans" presStyleCnt="0"/>
      <dgm:spPr/>
    </dgm:pt>
    <dgm:pt modelId="{46B10E99-B223-48F1-97DB-7E1381533D5F}" type="pres">
      <dgm:prSet presAssocID="{C3FBF843-7ECE-490E-B26C-FBBDBED26F8C}" presName="textNode" presStyleLbl="node1" presStyleIdx="1" presStyleCnt="3">
        <dgm:presLayoutVars>
          <dgm:bulletEnabled val="1"/>
        </dgm:presLayoutVars>
      </dgm:prSet>
      <dgm:spPr/>
    </dgm:pt>
    <dgm:pt modelId="{45D287B6-1DDF-45B8-81A8-DD85AE1824C3}" type="pres">
      <dgm:prSet presAssocID="{9572FCC2-5071-441A-A700-44F6875DB0DA}" presName="sibTrans" presStyleCnt="0"/>
      <dgm:spPr/>
    </dgm:pt>
    <dgm:pt modelId="{17C9ED92-4C53-49C8-90D1-49A020530CF0}" type="pres">
      <dgm:prSet presAssocID="{E1F07165-4734-4914-A781-183B7F2933DF}" presName="textNode" presStyleLbl="node1" presStyleIdx="2" presStyleCnt="3">
        <dgm:presLayoutVars>
          <dgm:bulletEnabled val="1"/>
        </dgm:presLayoutVars>
      </dgm:prSet>
      <dgm:spPr/>
    </dgm:pt>
  </dgm:ptLst>
  <dgm:cxnLst>
    <dgm:cxn modelId="{1BA5251F-6AF0-4032-9A1A-F8898BA54400}" type="presOf" srcId="{31DA4FAC-00D4-486C-9F59-D6CC14654B35}" destId="{0AF416D5-D89C-43DF-9307-1B7BF7821ABB}" srcOrd="0" destOrd="0" presId="urn:microsoft.com/office/officeart/2005/8/layout/hProcess9"/>
    <dgm:cxn modelId="{E83FF14E-2C10-4D07-8C09-EE38E4397D9F}" srcId="{31DA4FAC-00D4-486C-9F59-D6CC14654B35}" destId="{E1F07165-4734-4914-A781-183B7F2933DF}" srcOrd="2" destOrd="0" parTransId="{38024073-14E4-4465-A49D-529B4ACE0C40}" sibTransId="{3B4D6AEA-8D64-4CB9-861E-9B5B9590B564}"/>
    <dgm:cxn modelId="{DDEE4D7E-7EEE-4B5F-9405-900F2E8B4497}" type="presOf" srcId="{49767913-1596-449E-989F-921125E05D20}" destId="{E80EF6E1-9A39-44CA-8807-52D40443BF83}" srcOrd="0" destOrd="0" presId="urn:microsoft.com/office/officeart/2005/8/layout/hProcess9"/>
    <dgm:cxn modelId="{84039784-2AFA-457D-B2E3-F104A2B147EC}" type="presOf" srcId="{E1F07165-4734-4914-A781-183B7F2933DF}" destId="{17C9ED92-4C53-49C8-90D1-49A020530CF0}" srcOrd="0" destOrd="0" presId="urn:microsoft.com/office/officeart/2005/8/layout/hProcess9"/>
    <dgm:cxn modelId="{FD1E5690-BACF-4E57-A6E5-EB68884D0426}" srcId="{31DA4FAC-00D4-486C-9F59-D6CC14654B35}" destId="{49767913-1596-449E-989F-921125E05D20}" srcOrd="0" destOrd="0" parTransId="{2C9A11D6-22F3-4B6B-B9CF-DF291E811FB6}" sibTransId="{56F0F145-BCB5-4A9B-A380-84C5A3F1D798}"/>
    <dgm:cxn modelId="{3FBC48A6-4610-4D08-A14F-B7609449FCBB}" srcId="{31DA4FAC-00D4-486C-9F59-D6CC14654B35}" destId="{C3FBF843-7ECE-490E-B26C-FBBDBED26F8C}" srcOrd="1" destOrd="0" parTransId="{B23527CA-3BA6-44BE-AC43-B967363A6242}" sibTransId="{9572FCC2-5071-441A-A700-44F6875DB0DA}"/>
    <dgm:cxn modelId="{D5B3D5D1-0C10-4C1F-9123-3508B2B1E42A}" type="presOf" srcId="{C3FBF843-7ECE-490E-B26C-FBBDBED26F8C}" destId="{46B10E99-B223-48F1-97DB-7E1381533D5F}" srcOrd="0" destOrd="0" presId="urn:microsoft.com/office/officeart/2005/8/layout/hProcess9"/>
    <dgm:cxn modelId="{7EFFC2B1-22BF-48A8-BD46-4E2EE8364B8A}" type="presParOf" srcId="{0AF416D5-D89C-43DF-9307-1B7BF7821ABB}" destId="{18048455-D471-4AF2-B135-10BAD79F8A18}" srcOrd="0" destOrd="0" presId="urn:microsoft.com/office/officeart/2005/8/layout/hProcess9"/>
    <dgm:cxn modelId="{43E78634-730A-4FCD-BCCE-7A68ABAC2016}" type="presParOf" srcId="{0AF416D5-D89C-43DF-9307-1B7BF7821ABB}" destId="{35EF3273-A49D-4EA5-BE65-FBE70D6EA6DA}" srcOrd="1" destOrd="0" presId="urn:microsoft.com/office/officeart/2005/8/layout/hProcess9"/>
    <dgm:cxn modelId="{DAE1C610-325B-4022-87AB-CAA0F1950149}" type="presParOf" srcId="{35EF3273-A49D-4EA5-BE65-FBE70D6EA6DA}" destId="{E80EF6E1-9A39-44CA-8807-52D40443BF83}" srcOrd="0" destOrd="0" presId="urn:microsoft.com/office/officeart/2005/8/layout/hProcess9"/>
    <dgm:cxn modelId="{2C7A5CB1-4EA8-4780-887B-C8C29598FF6C}" type="presParOf" srcId="{35EF3273-A49D-4EA5-BE65-FBE70D6EA6DA}" destId="{E0C6A437-8765-4659-9FF7-90F79D76C518}" srcOrd="1" destOrd="0" presId="urn:microsoft.com/office/officeart/2005/8/layout/hProcess9"/>
    <dgm:cxn modelId="{C4F545FD-8FB0-4A1D-ADCD-B28322B31324}" type="presParOf" srcId="{35EF3273-A49D-4EA5-BE65-FBE70D6EA6DA}" destId="{46B10E99-B223-48F1-97DB-7E1381533D5F}" srcOrd="2" destOrd="0" presId="urn:microsoft.com/office/officeart/2005/8/layout/hProcess9"/>
    <dgm:cxn modelId="{0E65BAD6-AFF2-4418-84CF-0D87EDC46960}" type="presParOf" srcId="{35EF3273-A49D-4EA5-BE65-FBE70D6EA6DA}" destId="{45D287B6-1DDF-45B8-81A8-DD85AE1824C3}" srcOrd="3" destOrd="0" presId="urn:microsoft.com/office/officeart/2005/8/layout/hProcess9"/>
    <dgm:cxn modelId="{5466E37D-7394-48BF-BA4B-866643BDCD2C}" type="presParOf" srcId="{35EF3273-A49D-4EA5-BE65-FBE70D6EA6DA}" destId="{17C9ED92-4C53-49C8-90D1-49A020530CF0}"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7D1F51-6B47-4A8E-AC24-601E4B33EDCF}" type="doc">
      <dgm:prSet loTypeId="urn:microsoft.com/office/officeart/2005/8/layout/equation2" loCatId="process" qsTypeId="urn:microsoft.com/office/officeart/2005/8/quickstyle/simple1" qsCatId="simple" csTypeId="urn:microsoft.com/office/officeart/2005/8/colors/accent1_2" csCatId="accent1" phldr="1"/>
      <dgm:spPr/>
    </dgm:pt>
    <dgm:pt modelId="{4791885E-B1A3-4981-A3A2-FAEBEA385072}">
      <dgm:prSet phldrT="[文字]" custT="1"/>
      <dgm:spPr/>
      <dgm:t>
        <a:bodyPr/>
        <a:lstStyle/>
        <a:p>
          <a:r>
            <a:rPr lang="zh-TW" altLang="en-US" sz="1600" dirty="0">
              <a:latin typeface="Arial" pitchFamily="34" charset="0"/>
              <a:ea typeface="標楷體" pitchFamily="65" charset="-120"/>
            </a:rPr>
            <a:t>責任</a:t>
          </a:r>
          <a:endParaRPr lang="en-US" altLang="zh-TW" sz="1600" dirty="0">
            <a:latin typeface="Arial" pitchFamily="34" charset="0"/>
            <a:ea typeface="標楷體" pitchFamily="65" charset="-120"/>
          </a:endParaRPr>
        </a:p>
      </dgm:t>
    </dgm:pt>
    <dgm:pt modelId="{C2501DFD-FF0F-4206-8D23-E720AB7B5DB8}" type="parTrans" cxnId="{1A004976-7A08-421A-82EA-43B14A5E3679}">
      <dgm:prSet/>
      <dgm:spPr/>
      <dgm:t>
        <a:bodyPr/>
        <a:lstStyle/>
        <a:p>
          <a:endParaRPr lang="zh-TW" altLang="en-US" sz="1600">
            <a:latin typeface="Univers for KPMG" pitchFamily="34" charset="0"/>
            <a:ea typeface="微軟正黑體" pitchFamily="34" charset="-120"/>
          </a:endParaRPr>
        </a:p>
      </dgm:t>
    </dgm:pt>
    <dgm:pt modelId="{284CF54A-E3F5-4999-BD18-94B4B2C817C3}" type="sibTrans" cxnId="{1A004976-7A08-421A-82EA-43B14A5E3679}">
      <dgm:prSet custT="1"/>
      <dgm:spPr/>
      <dgm:t>
        <a:bodyPr/>
        <a:lstStyle/>
        <a:p>
          <a:endParaRPr lang="zh-TW" altLang="en-US" sz="500" dirty="0">
            <a:latin typeface="Arial" pitchFamily="34" charset="0"/>
            <a:ea typeface="標楷體" pitchFamily="65" charset="-120"/>
          </a:endParaRPr>
        </a:p>
      </dgm:t>
    </dgm:pt>
    <dgm:pt modelId="{B7ADE613-B64B-43B7-992F-A9E1BF68EE27}">
      <dgm:prSet phldrT="[文字]" custT="1"/>
      <dgm:spPr/>
      <dgm:t>
        <a:bodyPr/>
        <a:lstStyle/>
        <a:p>
          <a:r>
            <a:rPr lang="zh-TW" altLang="en-US" sz="1600" dirty="0">
              <a:latin typeface="Arial" pitchFamily="34" charset="0"/>
              <a:ea typeface="標楷體" pitchFamily="65" charset="-120"/>
            </a:rPr>
            <a:t>擔當</a:t>
          </a:r>
          <a:endParaRPr lang="en-US" altLang="zh-TW" sz="1600" dirty="0">
            <a:latin typeface="Arial" pitchFamily="34" charset="0"/>
            <a:ea typeface="標楷體" pitchFamily="65" charset="-120"/>
          </a:endParaRPr>
        </a:p>
      </dgm:t>
    </dgm:pt>
    <dgm:pt modelId="{8ECE393E-B55C-4B32-BABE-B9B2D4B39A49}" type="parTrans" cxnId="{2CC91F2F-EA27-4081-A348-364592243603}">
      <dgm:prSet/>
      <dgm:spPr/>
      <dgm:t>
        <a:bodyPr/>
        <a:lstStyle/>
        <a:p>
          <a:endParaRPr lang="zh-TW" altLang="en-US" sz="1600">
            <a:latin typeface="Univers for KPMG" pitchFamily="34" charset="0"/>
            <a:ea typeface="微軟正黑體" pitchFamily="34" charset="-120"/>
          </a:endParaRPr>
        </a:p>
      </dgm:t>
    </dgm:pt>
    <dgm:pt modelId="{906C6360-4A6B-4F56-8AEB-4368235FF15A}" type="sibTrans" cxnId="{2CC91F2F-EA27-4081-A348-364592243603}">
      <dgm:prSet custT="1"/>
      <dgm:spPr/>
      <dgm:t>
        <a:bodyPr/>
        <a:lstStyle/>
        <a:p>
          <a:endParaRPr lang="zh-TW" altLang="en-US" sz="900" dirty="0">
            <a:latin typeface="Arial" pitchFamily="34" charset="0"/>
            <a:ea typeface="標楷體" pitchFamily="65" charset="-120"/>
          </a:endParaRPr>
        </a:p>
      </dgm:t>
    </dgm:pt>
    <dgm:pt modelId="{6E182083-6B4E-4B32-B3EF-D5BD2A65655E}">
      <dgm:prSet phldrT="[文字]" custT="1"/>
      <dgm:spPr>
        <a:solidFill>
          <a:srgbClr val="00B050"/>
        </a:solidFill>
      </dgm:spPr>
      <dgm:t>
        <a:bodyPr/>
        <a:lstStyle/>
        <a:p>
          <a:r>
            <a:rPr lang="zh-TW" altLang="en-US" sz="1800" dirty="0">
              <a:latin typeface="Arial" pitchFamily="34" charset="0"/>
              <a:ea typeface="標楷體" pitchFamily="65" charset="-120"/>
            </a:rPr>
            <a:t>永續</a:t>
          </a:r>
          <a:endParaRPr lang="en-US" altLang="zh-TW" sz="1800" dirty="0">
            <a:latin typeface="Arial" pitchFamily="34" charset="0"/>
            <a:ea typeface="標楷體" pitchFamily="65" charset="-120"/>
          </a:endParaRPr>
        </a:p>
      </dgm:t>
    </dgm:pt>
    <dgm:pt modelId="{81048061-4EA0-40D4-9997-2A4567C3B9F8}" type="parTrans" cxnId="{F0ED5CD4-6F9E-4EAB-A2E0-A659296BA7B5}">
      <dgm:prSet/>
      <dgm:spPr/>
      <dgm:t>
        <a:bodyPr/>
        <a:lstStyle/>
        <a:p>
          <a:endParaRPr lang="zh-TW" altLang="en-US" sz="1600">
            <a:latin typeface="Univers for KPMG" pitchFamily="34" charset="0"/>
            <a:ea typeface="微軟正黑體" pitchFamily="34" charset="-120"/>
          </a:endParaRPr>
        </a:p>
      </dgm:t>
    </dgm:pt>
    <dgm:pt modelId="{39EF0DA2-6EF8-437B-932B-72CFBABC65DD}" type="sibTrans" cxnId="{F0ED5CD4-6F9E-4EAB-A2E0-A659296BA7B5}">
      <dgm:prSet/>
      <dgm:spPr/>
      <dgm:t>
        <a:bodyPr/>
        <a:lstStyle/>
        <a:p>
          <a:endParaRPr lang="zh-TW" altLang="en-US" sz="1600">
            <a:latin typeface="Univers for KPMG" pitchFamily="34" charset="0"/>
            <a:ea typeface="微軟正黑體" pitchFamily="34" charset="-120"/>
          </a:endParaRPr>
        </a:p>
      </dgm:t>
    </dgm:pt>
    <dgm:pt modelId="{B88ED8C0-6162-4F02-B8E6-634F8350C7A2}" type="pres">
      <dgm:prSet presAssocID="{0B7D1F51-6B47-4A8E-AC24-601E4B33EDCF}" presName="Name0" presStyleCnt="0">
        <dgm:presLayoutVars>
          <dgm:dir/>
          <dgm:resizeHandles val="exact"/>
        </dgm:presLayoutVars>
      </dgm:prSet>
      <dgm:spPr/>
    </dgm:pt>
    <dgm:pt modelId="{3D18CCF1-1A99-466E-A4E1-77D77A190D77}" type="pres">
      <dgm:prSet presAssocID="{0B7D1F51-6B47-4A8E-AC24-601E4B33EDCF}" presName="vNodes" presStyleCnt="0"/>
      <dgm:spPr/>
    </dgm:pt>
    <dgm:pt modelId="{319BAAF2-96B8-4809-8DA4-CA62399B1298}" type="pres">
      <dgm:prSet presAssocID="{4791885E-B1A3-4981-A3A2-FAEBEA385072}" presName="node" presStyleLbl="node1" presStyleIdx="0" presStyleCnt="3" custLinFactX="-70085" custLinFactY="161450" custLinFactNeighborX="-100000" custLinFactNeighborY="200000">
        <dgm:presLayoutVars>
          <dgm:bulletEnabled val="1"/>
        </dgm:presLayoutVars>
      </dgm:prSet>
      <dgm:spPr/>
    </dgm:pt>
    <dgm:pt modelId="{BEA0E99A-78BF-4DCC-990D-3EBBDC26CF73}" type="pres">
      <dgm:prSet presAssocID="{284CF54A-E3F5-4999-BD18-94B4B2C817C3}" presName="spacerT" presStyleCnt="0"/>
      <dgm:spPr/>
    </dgm:pt>
    <dgm:pt modelId="{B0D172AB-5E55-42E9-88B9-2983F089FA7E}" type="pres">
      <dgm:prSet presAssocID="{284CF54A-E3F5-4999-BD18-94B4B2C817C3}" presName="sibTrans" presStyleLbl="sibTrans2D1" presStyleIdx="0" presStyleCnt="2" custLinFactX="-49938" custLinFactY="122073" custLinFactNeighborX="-100000" custLinFactNeighborY="200000"/>
      <dgm:spPr/>
    </dgm:pt>
    <dgm:pt modelId="{5F9F0821-9280-42DC-B8B7-133EB874EE2E}" type="pres">
      <dgm:prSet presAssocID="{284CF54A-E3F5-4999-BD18-94B4B2C817C3}" presName="spacerB" presStyleCnt="0"/>
      <dgm:spPr/>
    </dgm:pt>
    <dgm:pt modelId="{13C7281F-BF85-4C97-9AB6-A8D218C8BF21}" type="pres">
      <dgm:prSet presAssocID="{B7ADE613-B64B-43B7-992F-A9E1BF68EE27}" presName="node" presStyleLbl="node1" presStyleIdx="1" presStyleCnt="3">
        <dgm:presLayoutVars>
          <dgm:bulletEnabled val="1"/>
        </dgm:presLayoutVars>
      </dgm:prSet>
      <dgm:spPr/>
    </dgm:pt>
    <dgm:pt modelId="{D69994AF-1BF5-43DF-8C58-B448B0B28EF9}" type="pres">
      <dgm:prSet presAssocID="{0B7D1F51-6B47-4A8E-AC24-601E4B33EDCF}" presName="sibTransLast" presStyleLbl="sibTrans2D1" presStyleIdx="1" presStyleCnt="2" custAng="21255470" custScaleX="152509" custLinFactNeighborX="948" custLinFactNeighborY="29081"/>
      <dgm:spPr/>
    </dgm:pt>
    <dgm:pt modelId="{E1D76E15-685E-49B1-875B-A3D5B23E7ACD}" type="pres">
      <dgm:prSet presAssocID="{0B7D1F51-6B47-4A8E-AC24-601E4B33EDCF}" presName="connectorText" presStyleLbl="sibTrans2D1" presStyleIdx="1" presStyleCnt="2"/>
      <dgm:spPr/>
    </dgm:pt>
    <dgm:pt modelId="{197E27B0-DCD9-4D34-A643-A0AA0C5F999B}" type="pres">
      <dgm:prSet presAssocID="{0B7D1F51-6B47-4A8E-AC24-601E4B33EDCF}" presName="lastNode" presStyleLbl="node1" presStyleIdx="2" presStyleCnt="3" custScaleX="73807" custScaleY="56338" custLinFactNeighborX="96631" custLinFactNeighborY="40862">
        <dgm:presLayoutVars>
          <dgm:bulletEnabled val="1"/>
        </dgm:presLayoutVars>
      </dgm:prSet>
      <dgm:spPr/>
    </dgm:pt>
  </dgm:ptLst>
  <dgm:cxnLst>
    <dgm:cxn modelId="{2A09AF13-E344-48B9-8192-27E6E516F379}" type="presOf" srcId="{906C6360-4A6B-4F56-8AEB-4368235FF15A}" destId="{D69994AF-1BF5-43DF-8C58-B448B0B28EF9}" srcOrd="0" destOrd="0" presId="urn:microsoft.com/office/officeart/2005/8/layout/equation2"/>
    <dgm:cxn modelId="{90354422-F682-4F0B-BD39-CA96C15A239C}" type="presOf" srcId="{4791885E-B1A3-4981-A3A2-FAEBEA385072}" destId="{319BAAF2-96B8-4809-8DA4-CA62399B1298}" srcOrd="0" destOrd="0" presId="urn:microsoft.com/office/officeart/2005/8/layout/equation2"/>
    <dgm:cxn modelId="{2CC91F2F-EA27-4081-A348-364592243603}" srcId="{0B7D1F51-6B47-4A8E-AC24-601E4B33EDCF}" destId="{B7ADE613-B64B-43B7-992F-A9E1BF68EE27}" srcOrd="1" destOrd="0" parTransId="{8ECE393E-B55C-4B32-BABE-B9B2D4B39A49}" sibTransId="{906C6360-4A6B-4F56-8AEB-4368235FF15A}"/>
    <dgm:cxn modelId="{6B86C832-6DA7-4C6A-A6DD-2D0E4C707FAF}" type="presOf" srcId="{906C6360-4A6B-4F56-8AEB-4368235FF15A}" destId="{E1D76E15-685E-49B1-875B-A3D5B23E7ACD}" srcOrd="1" destOrd="0" presId="urn:microsoft.com/office/officeart/2005/8/layout/equation2"/>
    <dgm:cxn modelId="{3150684B-F3C3-4BD4-A7CD-EAB3869E9A4A}" type="presOf" srcId="{0B7D1F51-6B47-4A8E-AC24-601E4B33EDCF}" destId="{B88ED8C0-6162-4F02-B8E6-634F8350C7A2}" srcOrd="0" destOrd="0" presId="urn:microsoft.com/office/officeart/2005/8/layout/equation2"/>
    <dgm:cxn modelId="{1A004976-7A08-421A-82EA-43B14A5E3679}" srcId="{0B7D1F51-6B47-4A8E-AC24-601E4B33EDCF}" destId="{4791885E-B1A3-4981-A3A2-FAEBEA385072}" srcOrd="0" destOrd="0" parTransId="{C2501DFD-FF0F-4206-8D23-E720AB7B5DB8}" sibTransId="{284CF54A-E3F5-4999-BD18-94B4B2C817C3}"/>
    <dgm:cxn modelId="{F0ED5CD4-6F9E-4EAB-A2E0-A659296BA7B5}" srcId="{0B7D1F51-6B47-4A8E-AC24-601E4B33EDCF}" destId="{6E182083-6B4E-4B32-B3EF-D5BD2A65655E}" srcOrd="2" destOrd="0" parTransId="{81048061-4EA0-40D4-9997-2A4567C3B9F8}" sibTransId="{39EF0DA2-6EF8-437B-932B-72CFBABC65DD}"/>
    <dgm:cxn modelId="{EF29F8E5-ED53-4F22-8803-8D0437429F98}" type="presOf" srcId="{284CF54A-E3F5-4999-BD18-94B4B2C817C3}" destId="{B0D172AB-5E55-42E9-88B9-2983F089FA7E}" srcOrd="0" destOrd="0" presId="urn:microsoft.com/office/officeart/2005/8/layout/equation2"/>
    <dgm:cxn modelId="{C89972F7-77A5-4598-8ED1-CD3E6A68B10C}" type="presOf" srcId="{B7ADE613-B64B-43B7-992F-A9E1BF68EE27}" destId="{13C7281F-BF85-4C97-9AB6-A8D218C8BF21}" srcOrd="0" destOrd="0" presId="urn:microsoft.com/office/officeart/2005/8/layout/equation2"/>
    <dgm:cxn modelId="{BCAFA7FF-80CE-474E-A4D0-F69F951B3F06}" type="presOf" srcId="{6E182083-6B4E-4B32-B3EF-D5BD2A65655E}" destId="{197E27B0-DCD9-4D34-A643-A0AA0C5F999B}" srcOrd="0" destOrd="0" presId="urn:microsoft.com/office/officeart/2005/8/layout/equation2"/>
    <dgm:cxn modelId="{95F1EEEB-7433-4033-9AB7-319FD5E941EC}" type="presParOf" srcId="{B88ED8C0-6162-4F02-B8E6-634F8350C7A2}" destId="{3D18CCF1-1A99-466E-A4E1-77D77A190D77}" srcOrd="0" destOrd="0" presId="urn:microsoft.com/office/officeart/2005/8/layout/equation2"/>
    <dgm:cxn modelId="{AB554399-E99C-4BA0-83D5-A248182495A0}" type="presParOf" srcId="{3D18CCF1-1A99-466E-A4E1-77D77A190D77}" destId="{319BAAF2-96B8-4809-8DA4-CA62399B1298}" srcOrd="0" destOrd="0" presId="urn:microsoft.com/office/officeart/2005/8/layout/equation2"/>
    <dgm:cxn modelId="{29B970C7-5FE1-4C0E-AED3-F7BAE4E68216}" type="presParOf" srcId="{3D18CCF1-1A99-466E-A4E1-77D77A190D77}" destId="{BEA0E99A-78BF-4DCC-990D-3EBBDC26CF73}" srcOrd="1" destOrd="0" presId="urn:microsoft.com/office/officeart/2005/8/layout/equation2"/>
    <dgm:cxn modelId="{154B08C8-B4BC-4FCF-91A6-4BC26DF3803C}" type="presParOf" srcId="{3D18CCF1-1A99-466E-A4E1-77D77A190D77}" destId="{B0D172AB-5E55-42E9-88B9-2983F089FA7E}" srcOrd="2" destOrd="0" presId="urn:microsoft.com/office/officeart/2005/8/layout/equation2"/>
    <dgm:cxn modelId="{AFE6E1F4-D5BF-4109-8659-68DFB1BD0730}" type="presParOf" srcId="{3D18CCF1-1A99-466E-A4E1-77D77A190D77}" destId="{5F9F0821-9280-42DC-B8B7-133EB874EE2E}" srcOrd="3" destOrd="0" presId="urn:microsoft.com/office/officeart/2005/8/layout/equation2"/>
    <dgm:cxn modelId="{63C6BD79-245D-4FA0-A529-FA3186C14F55}" type="presParOf" srcId="{3D18CCF1-1A99-466E-A4E1-77D77A190D77}" destId="{13C7281F-BF85-4C97-9AB6-A8D218C8BF21}" srcOrd="4" destOrd="0" presId="urn:microsoft.com/office/officeart/2005/8/layout/equation2"/>
    <dgm:cxn modelId="{F245E8D6-D213-4FC1-B694-2786A9ED88F4}" type="presParOf" srcId="{B88ED8C0-6162-4F02-B8E6-634F8350C7A2}" destId="{D69994AF-1BF5-43DF-8C58-B448B0B28EF9}" srcOrd="1" destOrd="0" presId="urn:microsoft.com/office/officeart/2005/8/layout/equation2"/>
    <dgm:cxn modelId="{F36AE80B-33B5-4D04-9398-AC243DCCF420}" type="presParOf" srcId="{D69994AF-1BF5-43DF-8C58-B448B0B28EF9}" destId="{E1D76E15-685E-49B1-875B-A3D5B23E7ACD}" srcOrd="0" destOrd="0" presId="urn:microsoft.com/office/officeart/2005/8/layout/equation2"/>
    <dgm:cxn modelId="{D62A900E-E1FA-4851-8E8E-5BF2FCD02FD4}" type="presParOf" srcId="{B88ED8C0-6162-4F02-B8E6-634F8350C7A2}" destId="{197E27B0-DCD9-4D34-A643-A0AA0C5F999B}" srcOrd="2" destOrd="0" presId="urn:microsoft.com/office/officeart/2005/8/layout/equatio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FD180-675B-4655-AA8D-16B418340D95}">
      <dsp:nvSpPr>
        <dsp:cNvPr id="0" name=""/>
        <dsp:cNvSpPr/>
      </dsp:nvSpPr>
      <dsp:spPr>
        <a:xfrm>
          <a:off x="3519" y="1543627"/>
          <a:ext cx="977800" cy="977800"/>
        </a:xfrm>
        <a:prstGeom prst="ellipse">
          <a:avLst/>
        </a:prstGeom>
        <a:solidFill>
          <a:srgbClr val="009A4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TW" sz="4400" b="1" kern="1200" dirty="0"/>
            <a:t>E</a:t>
          </a:r>
          <a:endParaRPr lang="zh-TW" altLang="en-US" sz="4400" b="1" kern="1200" dirty="0"/>
        </a:p>
      </dsp:txBody>
      <dsp:txXfrm>
        <a:off x="146714" y="1686822"/>
        <a:ext cx="691410" cy="691410"/>
      </dsp:txXfrm>
    </dsp:sp>
    <dsp:sp modelId="{73D0A323-9991-4C73-8A67-D4E02590C403}">
      <dsp:nvSpPr>
        <dsp:cNvPr id="0" name=""/>
        <dsp:cNvSpPr/>
      </dsp:nvSpPr>
      <dsp:spPr>
        <a:xfrm>
          <a:off x="1060717" y="1748437"/>
          <a:ext cx="567124" cy="567124"/>
        </a:xfrm>
        <a:prstGeom prst="mathPlus">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1135889" y="1965305"/>
        <a:ext cx="416780" cy="133388"/>
      </dsp:txXfrm>
    </dsp:sp>
    <dsp:sp modelId="{22CAB14A-B43A-459F-BECA-6535A0470B88}">
      <dsp:nvSpPr>
        <dsp:cNvPr id="0" name=""/>
        <dsp:cNvSpPr/>
      </dsp:nvSpPr>
      <dsp:spPr>
        <a:xfrm>
          <a:off x="1707239" y="1543099"/>
          <a:ext cx="977800" cy="977800"/>
        </a:xfrm>
        <a:prstGeom prst="ellipse">
          <a:avLst/>
        </a:prstGeom>
        <a:solidFill>
          <a:srgbClr val="F68D2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TW" sz="4400" b="1" kern="1200" dirty="0"/>
            <a:t>S</a:t>
          </a:r>
          <a:endParaRPr lang="zh-TW" altLang="en-US" sz="4400" b="1" kern="1200" dirty="0"/>
        </a:p>
      </dsp:txBody>
      <dsp:txXfrm>
        <a:off x="1850434" y="1686294"/>
        <a:ext cx="691410" cy="691410"/>
      </dsp:txXfrm>
    </dsp:sp>
    <dsp:sp modelId="{0E9BA733-0C7E-4045-8717-0ACC7A6B730B}">
      <dsp:nvSpPr>
        <dsp:cNvPr id="0" name=""/>
        <dsp:cNvSpPr/>
      </dsp:nvSpPr>
      <dsp:spPr>
        <a:xfrm>
          <a:off x="2764437" y="1748437"/>
          <a:ext cx="567124" cy="567124"/>
        </a:xfrm>
        <a:prstGeom prst="mathPlus">
          <a:avLst/>
        </a:prstGeom>
        <a:gradFill rotWithShape="0">
          <a:gsLst>
            <a:gs pos="0">
              <a:schemeClr val="accent5">
                <a:hueOff val="1956436"/>
                <a:satOff val="-19265"/>
                <a:lumOff val="-1569"/>
                <a:alphaOff val="0"/>
                <a:satMod val="103000"/>
                <a:lumMod val="102000"/>
                <a:tint val="94000"/>
              </a:schemeClr>
            </a:gs>
            <a:gs pos="50000">
              <a:schemeClr val="accent5">
                <a:hueOff val="1956436"/>
                <a:satOff val="-19265"/>
                <a:lumOff val="-1569"/>
                <a:alphaOff val="0"/>
                <a:satMod val="110000"/>
                <a:lumMod val="100000"/>
                <a:shade val="100000"/>
              </a:schemeClr>
            </a:gs>
            <a:gs pos="100000">
              <a:schemeClr val="accent5">
                <a:hueOff val="1956436"/>
                <a:satOff val="-19265"/>
                <a:lumOff val="-156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2839609" y="1965305"/>
        <a:ext cx="416780" cy="133388"/>
      </dsp:txXfrm>
    </dsp:sp>
    <dsp:sp modelId="{5B3E614A-1013-4350-BD10-0969F8E10176}">
      <dsp:nvSpPr>
        <dsp:cNvPr id="0" name=""/>
        <dsp:cNvSpPr/>
      </dsp:nvSpPr>
      <dsp:spPr>
        <a:xfrm>
          <a:off x="3410991" y="1543627"/>
          <a:ext cx="977800" cy="977800"/>
        </a:xfrm>
        <a:prstGeom prst="ellipse">
          <a:avLst/>
        </a:prstGeom>
        <a:solidFill>
          <a:srgbClr val="005EB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TW" sz="4400" b="1" kern="1200" dirty="0"/>
            <a:t>G</a:t>
          </a:r>
          <a:endParaRPr lang="zh-TW" altLang="en-US" sz="4400" b="1" kern="1200" dirty="0"/>
        </a:p>
      </dsp:txBody>
      <dsp:txXfrm>
        <a:off x="3554186" y="1686822"/>
        <a:ext cx="691410" cy="691410"/>
      </dsp:txXfrm>
    </dsp:sp>
    <dsp:sp modelId="{A966D3B6-6984-4880-8878-769C0ECC875B}">
      <dsp:nvSpPr>
        <dsp:cNvPr id="0" name=""/>
        <dsp:cNvSpPr/>
      </dsp:nvSpPr>
      <dsp:spPr>
        <a:xfrm>
          <a:off x="4468157" y="1748437"/>
          <a:ext cx="567124" cy="567124"/>
        </a:xfrm>
        <a:prstGeom prst="mathEqual">
          <a:avLst/>
        </a:prstGeom>
        <a:gradFill rotWithShape="0">
          <a:gsLst>
            <a:gs pos="0">
              <a:schemeClr val="accent5">
                <a:hueOff val="3912872"/>
                <a:satOff val="-38530"/>
                <a:lumOff val="-3138"/>
                <a:alphaOff val="0"/>
                <a:satMod val="103000"/>
                <a:lumMod val="102000"/>
                <a:tint val="94000"/>
              </a:schemeClr>
            </a:gs>
            <a:gs pos="50000">
              <a:schemeClr val="accent5">
                <a:hueOff val="3912872"/>
                <a:satOff val="-38530"/>
                <a:lumOff val="-3138"/>
                <a:alphaOff val="0"/>
                <a:satMod val="110000"/>
                <a:lumMod val="100000"/>
                <a:shade val="100000"/>
              </a:schemeClr>
            </a:gs>
            <a:gs pos="100000">
              <a:schemeClr val="accent5">
                <a:hueOff val="3912872"/>
                <a:satOff val="-38530"/>
                <a:lumOff val="-313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zh-TW" altLang="en-US" sz="2500" kern="1200"/>
        </a:p>
      </dsp:txBody>
      <dsp:txXfrm>
        <a:off x="4543329" y="1865265"/>
        <a:ext cx="416780" cy="333468"/>
      </dsp:txXfrm>
    </dsp:sp>
    <dsp:sp modelId="{A45BE16E-47AB-4F23-B9B9-86C660AD925A}">
      <dsp:nvSpPr>
        <dsp:cNvPr id="0" name=""/>
        <dsp:cNvSpPr/>
      </dsp:nvSpPr>
      <dsp:spPr>
        <a:xfrm>
          <a:off x="5118199" y="1543627"/>
          <a:ext cx="977800" cy="977800"/>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dirty="0"/>
        </a:p>
      </dsp:txBody>
      <dsp:txXfrm>
        <a:off x="5261394" y="1686822"/>
        <a:ext cx="691410" cy="691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BC647-4ACE-447A-9335-C9AACEBD355A}">
      <dsp:nvSpPr>
        <dsp:cNvPr id="0" name=""/>
        <dsp:cNvSpPr/>
      </dsp:nvSpPr>
      <dsp:spPr>
        <a:xfrm>
          <a:off x="508050" y="49093"/>
          <a:ext cx="1015737" cy="101573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ts val="0"/>
            </a:spcAft>
            <a:buNone/>
          </a:pPr>
          <a:r>
            <a:rPr lang="en-US" altLang="zh-TW" sz="2000" kern="1200" dirty="0">
              <a:solidFill>
                <a:schemeClr val="bg1"/>
              </a:solidFill>
            </a:rPr>
            <a:t>G</a:t>
          </a:r>
        </a:p>
        <a:p>
          <a:pPr marL="0" lvl="0" indent="0" algn="ctr" defTabSz="889000">
            <a:lnSpc>
              <a:spcPct val="90000"/>
            </a:lnSpc>
            <a:spcBef>
              <a:spcPct val="0"/>
            </a:spcBef>
            <a:spcAft>
              <a:spcPts val="0"/>
            </a:spcAft>
            <a:buNone/>
          </a:pPr>
          <a:r>
            <a:rPr lang="zh-TW" altLang="en-US" sz="2000" kern="1200" dirty="0">
              <a:solidFill>
                <a:schemeClr val="bg1"/>
              </a:solidFill>
            </a:rPr>
            <a:t>經濟</a:t>
          </a:r>
        </a:p>
      </dsp:txBody>
      <dsp:txXfrm>
        <a:off x="643482" y="226848"/>
        <a:ext cx="744874" cy="457082"/>
      </dsp:txXfrm>
    </dsp:sp>
    <dsp:sp modelId="{2A5176A8-FABE-476E-A7C2-0035CD9FEEE3}">
      <dsp:nvSpPr>
        <dsp:cNvPr id="0" name=""/>
        <dsp:cNvSpPr/>
      </dsp:nvSpPr>
      <dsp:spPr>
        <a:xfrm>
          <a:off x="874562" y="683930"/>
          <a:ext cx="1015737" cy="1015737"/>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ts val="0"/>
            </a:spcAft>
            <a:buNone/>
          </a:pPr>
          <a:r>
            <a:rPr lang="en-US" altLang="zh-TW" sz="2000" kern="1200" dirty="0"/>
            <a:t>S</a:t>
          </a:r>
        </a:p>
        <a:p>
          <a:pPr marL="0" lvl="0" indent="0" algn="ctr" defTabSz="889000">
            <a:lnSpc>
              <a:spcPct val="90000"/>
            </a:lnSpc>
            <a:spcBef>
              <a:spcPct val="0"/>
            </a:spcBef>
            <a:spcAft>
              <a:spcPts val="0"/>
            </a:spcAft>
            <a:buNone/>
          </a:pPr>
          <a:r>
            <a:rPr lang="zh-TW" altLang="en-US" sz="2000" kern="1200" dirty="0"/>
            <a:t>社會</a:t>
          </a:r>
        </a:p>
      </dsp:txBody>
      <dsp:txXfrm>
        <a:off x="1185209" y="946329"/>
        <a:ext cx="609442" cy="558655"/>
      </dsp:txXfrm>
    </dsp:sp>
    <dsp:sp modelId="{74F8EF3B-81CA-47D9-88FE-00824F6DB690}">
      <dsp:nvSpPr>
        <dsp:cNvPr id="0" name=""/>
        <dsp:cNvSpPr/>
      </dsp:nvSpPr>
      <dsp:spPr>
        <a:xfrm>
          <a:off x="141538" y="683930"/>
          <a:ext cx="1015737" cy="1015737"/>
        </a:xfrm>
        <a:prstGeom prst="ellipse">
          <a:avLst/>
        </a:prstGeom>
        <a:solidFill>
          <a:schemeClr val="accent5">
            <a:hueOff val="3912872"/>
            <a:satOff val="-38530"/>
            <a:lumOff val="-313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ts val="0"/>
            </a:spcAft>
            <a:buNone/>
          </a:pPr>
          <a:r>
            <a:rPr lang="en-US" altLang="zh-TW" sz="2000" kern="1200" dirty="0"/>
            <a:t>E</a:t>
          </a:r>
        </a:p>
        <a:p>
          <a:pPr marL="0" lvl="0" indent="0" algn="ctr" defTabSz="889000">
            <a:lnSpc>
              <a:spcPct val="90000"/>
            </a:lnSpc>
            <a:spcBef>
              <a:spcPct val="0"/>
            </a:spcBef>
            <a:spcAft>
              <a:spcPts val="0"/>
            </a:spcAft>
            <a:buNone/>
          </a:pPr>
          <a:r>
            <a:rPr lang="zh-TW" altLang="en-US" sz="2000" kern="1200" dirty="0"/>
            <a:t>環境</a:t>
          </a:r>
        </a:p>
      </dsp:txBody>
      <dsp:txXfrm>
        <a:off x="237187" y="946329"/>
        <a:ext cx="609442" cy="558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BE119-C577-434F-93CC-FC6C740C1486}">
      <dsp:nvSpPr>
        <dsp:cNvPr id="0" name=""/>
        <dsp:cNvSpPr/>
      </dsp:nvSpPr>
      <dsp:spPr>
        <a:xfrm>
          <a:off x="2685308" y="2561900"/>
          <a:ext cx="1989489" cy="198948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latin typeface="Univers for KPMG Light" panose="020B0403020202020204" pitchFamily="34" charset="0"/>
            </a:rPr>
            <a:t>ICT Industry</a:t>
          </a:r>
          <a:endParaRPr lang="zh-TW" altLang="en-US" sz="2900" kern="1200" dirty="0">
            <a:latin typeface="Univers for KPMG Light" panose="020B0403020202020204" pitchFamily="34" charset="0"/>
          </a:endParaRPr>
        </a:p>
      </dsp:txBody>
      <dsp:txXfrm>
        <a:off x="2976662" y="2853254"/>
        <a:ext cx="1406781" cy="1406781"/>
      </dsp:txXfrm>
    </dsp:sp>
    <dsp:sp modelId="{E4011731-97A3-47B8-831F-F1C7E45E84C1}">
      <dsp:nvSpPr>
        <dsp:cNvPr id="0" name=""/>
        <dsp:cNvSpPr/>
      </dsp:nvSpPr>
      <dsp:spPr>
        <a:xfrm rot="2063208">
          <a:off x="1971866" y="2427311"/>
          <a:ext cx="962702" cy="56700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5436EE-6FB8-4588-83F7-3A45D503ED3D}">
      <dsp:nvSpPr>
        <dsp:cNvPr id="0" name=""/>
        <dsp:cNvSpPr/>
      </dsp:nvSpPr>
      <dsp:spPr>
        <a:xfrm>
          <a:off x="377471" y="1231059"/>
          <a:ext cx="2018271" cy="15120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altLang="zh-TW" sz="1600" kern="1200" dirty="0">
              <a:latin typeface="Univers for KPMG Light" panose="020B0403020202020204" pitchFamily="34" charset="0"/>
              <a:ea typeface="Noto Sans CJK TC Light" panose="020B0300000000000000" pitchFamily="34" charset="-120"/>
            </a:rPr>
            <a:t>Economic: </a:t>
          </a:r>
        </a:p>
        <a:p>
          <a:pPr marL="0" lvl="0" indent="0" algn="l" defTabSz="711200">
            <a:lnSpc>
              <a:spcPct val="90000"/>
            </a:lnSpc>
            <a:spcBef>
              <a:spcPct val="0"/>
            </a:spcBef>
            <a:spcAft>
              <a:spcPct val="35000"/>
            </a:spcAft>
            <a:buNone/>
          </a:pPr>
          <a:r>
            <a:rPr lang="en-US" altLang="zh-TW" sz="1600" kern="1200" dirty="0">
              <a:latin typeface="Univers for KPMG Light" panose="020B0403020202020204" pitchFamily="34" charset="0"/>
              <a:ea typeface="Noto Sans CJK TC Light" panose="020B0300000000000000" pitchFamily="34" charset="-120"/>
            </a:rPr>
            <a:t>2030</a:t>
          </a:r>
          <a:r>
            <a:rPr lang="zh-TW" altLang="en-US" sz="1600" kern="1200" dirty="0">
              <a:latin typeface="Univers for KPMG Light" panose="020B0403020202020204" pitchFamily="34" charset="0"/>
              <a:ea typeface="Noto Sans CJK TC Light" panose="020B0300000000000000" pitchFamily="34" charset="-120"/>
            </a:rPr>
            <a:t>年前每年可創造</a:t>
          </a:r>
          <a:r>
            <a:rPr lang="en-US" altLang="zh-TW" sz="1600" kern="1200" dirty="0">
              <a:latin typeface="Univers for KPMG Light" panose="020B0403020202020204" pitchFamily="34" charset="0"/>
              <a:ea typeface="Noto Sans CJK TC Light" panose="020B0300000000000000" pitchFamily="34" charset="-120"/>
            </a:rPr>
            <a:t>11</a:t>
          </a:r>
          <a:r>
            <a:rPr lang="zh-TW" altLang="en-US" sz="1600" kern="1200" dirty="0">
              <a:latin typeface="Univers for KPMG Light" panose="020B0403020202020204" pitchFamily="34" charset="0"/>
              <a:ea typeface="Noto Sans CJK TC Light" panose="020B0300000000000000" pitchFamily="34" charset="-120"/>
            </a:rPr>
            <a:t>兆美元的商機</a:t>
          </a:r>
        </a:p>
      </dsp:txBody>
      <dsp:txXfrm>
        <a:off x="421756" y="1275344"/>
        <a:ext cx="1929701" cy="1423442"/>
      </dsp:txXfrm>
    </dsp:sp>
    <dsp:sp modelId="{E6CC96A3-7E1E-4160-92DB-88E5629C08BF}">
      <dsp:nvSpPr>
        <dsp:cNvPr id="0" name=""/>
        <dsp:cNvSpPr/>
      </dsp:nvSpPr>
      <dsp:spPr>
        <a:xfrm rot="5400000">
          <a:off x="3193136" y="1765635"/>
          <a:ext cx="973834" cy="567004"/>
        </a:xfrm>
        <a:prstGeom prst="leftArrow">
          <a:avLst>
            <a:gd name="adj1" fmla="val 60000"/>
            <a:gd name="adj2" fmla="val 50000"/>
          </a:avLst>
        </a:prstGeom>
        <a:solidFill>
          <a:schemeClr val="accent4">
            <a:hueOff val="-4070227"/>
            <a:satOff val="0"/>
            <a:lumOff val="69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1166BD-5C7A-4A54-959D-5FCDC085EB3D}">
      <dsp:nvSpPr>
        <dsp:cNvPr id="0" name=""/>
        <dsp:cNvSpPr/>
      </dsp:nvSpPr>
      <dsp:spPr>
        <a:xfrm>
          <a:off x="2620161" y="890"/>
          <a:ext cx="2119784" cy="151201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altLang="zh-TW" sz="1600" b="0" kern="1200" dirty="0">
              <a:solidFill>
                <a:schemeClr val="bg1"/>
              </a:solidFill>
              <a:latin typeface="Univers for KPMG Light" panose="020B0403020202020204" pitchFamily="34" charset="0"/>
              <a:ea typeface="Noto Sans CJK TC Light" panose="020B0300000000000000" pitchFamily="34" charset="-120"/>
            </a:rPr>
            <a:t>Environmental: </a:t>
          </a:r>
          <a:r>
            <a:rPr lang="zh-TW" altLang="en-US" sz="1600" b="0" kern="1200" dirty="0">
              <a:solidFill>
                <a:schemeClr val="bg1"/>
              </a:solidFill>
              <a:latin typeface="Univers for KPMG Light" panose="020B0403020202020204" pitchFamily="34" charset="0"/>
              <a:ea typeface="Noto Sans CJK TC Light" panose="020B0300000000000000" pitchFamily="34" charset="-120"/>
            </a:rPr>
            <a:t> </a:t>
          </a:r>
          <a:endParaRPr lang="en-US" altLang="zh-TW" sz="1600" b="0" kern="1200" dirty="0">
            <a:solidFill>
              <a:schemeClr val="bg1"/>
            </a:solidFill>
            <a:latin typeface="Univers for KPMG Light" panose="020B0403020202020204" pitchFamily="34" charset="0"/>
            <a:ea typeface="Noto Sans CJK TC Light" panose="020B0300000000000000" pitchFamily="34" charset="-120"/>
          </a:endParaRPr>
        </a:p>
        <a:p>
          <a:pPr marL="0" lvl="0" indent="0" algn="l" defTabSz="711200">
            <a:lnSpc>
              <a:spcPct val="90000"/>
            </a:lnSpc>
            <a:spcBef>
              <a:spcPct val="0"/>
            </a:spcBef>
            <a:spcAft>
              <a:spcPct val="35000"/>
            </a:spcAft>
            <a:buNone/>
          </a:pPr>
          <a:r>
            <a:rPr lang="en-US" altLang="zh-TW" sz="1600" b="1" kern="1200" dirty="0">
              <a:solidFill>
                <a:srgbClr val="FFFF00"/>
              </a:solidFill>
              <a:latin typeface="Univers for KPMG Light" panose="020B0403020202020204" pitchFamily="34" charset="0"/>
              <a:ea typeface="Noto Sans CJK TC Light" panose="020B0300000000000000" pitchFamily="34" charset="-120"/>
            </a:rPr>
            <a:t>2030</a:t>
          </a:r>
          <a:r>
            <a:rPr lang="zh-TW" altLang="en-US" sz="1600" b="1" kern="1200" dirty="0">
              <a:solidFill>
                <a:srgbClr val="FFFF00"/>
              </a:solidFill>
              <a:latin typeface="Univers for KPMG Light" panose="020B0403020202020204" pitchFamily="34" charset="0"/>
              <a:ea typeface="Noto Sans CJK TC Light" panose="020B0300000000000000" pitchFamily="34" charset="-120"/>
            </a:rPr>
            <a:t>年前可幫助全球減少</a:t>
          </a:r>
          <a:r>
            <a:rPr lang="en-US" altLang="zh-TW" sz="1600" b="1" kern="1200" dirty="0">
              <a:solidFill>
                <a:srgbClr val="FFFF00"/>
              </a:solidFill>
              <a:latin typeface="Univers for KPMG Light" panose="020B0403020202020204" pitchFamily="34" charset="0"/>
              <a:ea typeface="Noto Sans CJK TC Light" panose="020B0300000000000000" pitchFamily="34" charset="-120"/>
            </a:rPr>
            <a:t>20% </a:t>
          </a:r>
          <a:r>
            <a:rPr lang="zh-TW" altLang="en-US" sz="1600" b="1" kern="1200" dirty="0">
              <a:solidFill>
                <a:srgbClr val="FFFF00"/>
              </a:solidFill>
              <a:latin typeface="Univers for KPMG Light" panose="020B0403020202020204" pitchFamily="34" charset="0"/>
              <a:ea typeface="Noto Sans CJK TC Light" panose="020B0300000000000000" pitchFamily="34" charset="-120"/>
            </a:rPr>
            <a:t>的二氧化碳排放</a:t>
          </a:r>
        </a:p>
      </dsp:txBody>
      <dsp:txXfrm>
        <a:off x="2664446" y="45175"/>
        <a:ext cx="2031214" cy="1423442"/>
      </dsp:txXfrm>
    </dsp:sp>
    <dsp:sp modelId="{036EA88F-F6FF-41FD-B78E-A666FE25C074}">
      <dsp:nvSpPr>
        <dsp:cNvPr id="0" name=""/>
        <dsp:cNvSpPr/>
      </dsp:nvSpPr>
      <dsp:spPr>
        <a:xfrm rot="8534076">
          <a:off x="4359919" y="2295629"/>
          <a:ext cx="1028545" cy="567004"/>
        </a:xfrm>
        <a:prstGeom prst="leftArrow">
          <a:avLst>
            <a:gd name="adj1" fmla="val 60000"/>
            <a:gd name="adj2" fmla="val 50000"/>
          </a:avLst>
        </a:prstGeom>
        <a:solidFill>
          <a:schemeClr val="accent4">
            <a:hueOff val="-8140453"/>
            <a:satOff val="0"/>
            <a:lumOff val="139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BAC987-22B0-4154-97BC-59C4DF6E6007}">
      <dsp:nvSpPr>
        <dsp:cNvPr id="0" name=""/>
        <dsp:cNvSpPr/>
      </dsp:nvSpPr>
      <dsp:spPr>
        <a:xfrm>
          <a:off x="4955981" y="1017179"/>
          <a:ext cx="2035017" cy="1525423"/>
        </a:xfrm>
        <a:prstGeom prst="roundRect">
          <a:avLst>
            <a:gd name="adj" fmla="val 10000"/>
          </a:avLst>
        </a:prstGeom>
        <a:solidFill>
          <a:schemeClr val="accent4">
            <a:hueOff val="-8140453"/>
            <a:satOff val="0"/>
            <a:lumOff val="1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711200">
            <a:lnSpc>
              <a:spcPct val="90000"/>
            </a:lnSpc>
            <a:spcBef>
              <a:spcPct val="0"/>
            </a:spcBef>
            <a:spcAft>
              <a:spcPct val="35000"/>
            </a:spcAft>
            <a:buNone/>
          </a:pPr>
          <a:r>
            <a:rPr lang="en-US" altLang="zh-TW" sz="1600" kern="1200" dirty="0">
              <a:latin typeface="Univers for KPMG Light" panose="020B0403020202020204" pitchFamily="34" charset="0"/>
              <a:ea typeface="Noto Sans CJK TC Light" panose="020B0300000000000000" pitchFamily="34" charset="-120"/>
            </a:rPr>
            <a:t>Social: </a:t>
          </a:r>
        </a:p>
        <a:p>
          <a:pPr marL="0" lvl="0" indent="0" algn="l" defTabSz="711200">
            <a:lnSpc>
              <a:spcPct val="90000"/>
            </a:lnSpc>
            <a:spcBef>
              <a:spcPct val="0"/>
            </a:spcBef>
            <a:spcAft>
              <a:spcPct val="35000"/>
            </a:spcAft>
            <a:buNone/>
          </a:pPr>
          <a:r>
            <a:rPr lang="en-US" altLang="zh-TW" sz="1600" kern="1200" dirty="0">
              <a:latin typeface="Univers for KPMG Light" panose="020B0403020202020204" pitchFamily="34" charset="0"/>
              <a:ea typeface="Noto Sans CJK TC Light" panose="020B0300000000000000" pitchFamily="34" charset="-120"/>
            </a:rPr>
            <a:t>2030</a:t>
          </a:r>
          <a:r>
            <a:rPr lang="zh-TW" altLang="en-US" sz="1600" kern="1200" dirty="0">
              <a:latin typeface="Univers for KPMG Light" panose="020B0403020202020204" pitchFamily="34" charset="0"/>
              <a:ea typeface="Noto Sans CJK TC Light" panose="020B0300000000000000" pitchFamily="34" charset="-120"/>
            </a:rPr>
            <a:t>年前可以增加</a:t>
          </a:r>
          <a:r>
            <a:rPr lang="en-US" altLang="zh-TW" sz="1600" kern="1200" dirty="0">
              <a:latin typeface="Univers for KPMG Light" panose="020B0403020202020204" pitchFamily="34" charset="0"/>
              <a:ea typeface="Noto Sans CJK TC Light" panose="020B0300000000000000" pitchFamily="34" charset="-120"/>
            </a:rPr>
            <a:t>25</a:t>
          </a:r>
          <a:r>
            <a:rPr lang="zh-TW" altLang="en-US" sz="1600" kern="1200" dirty="0">
              <a:latin typeface="Univers for KPMG Light" panose="020B0403020202020204" pitchFamily="34" charset="0"/>
              <a:ea typeface="Noto Sans CJK TC Light" panose="020B0300000000000000" pitchFamily="34" charset="-120"/>
            </a:rPr>
            <a:t>億人口受益於知識經濟</a:t>
          </a:r>
        </a:p>
      </dsp:txBody>
      <dsp:txXfrm>
        <a:off x="5000659" y="1061857"/>
        <a:ext cx="1945661" cy="1436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8E64E-4FAB-47F5-95B2-55A8175DF403}">
      <dsp:nvSpPr>
        <dsp:cNvPr id="0" name=""/>
        <dsp:cNvSpPr/>
      </dsp:nvSpPr>
      <dsp:spPr>
        <a:xfrm>
          <a:off x="2859420" y="0"/>
          <a:ext cx="2434442" cy="2434812"/>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D3C2DAA-19CB-4F81-85DA-364D0E18434D}">
      <dsp:nvSpPr>
        <dsp:cNvPr id="0" name=""/>
        <dsp:cNvSpPr/>
      </dsp:nvSpPr>
      <dsp:spPr>
        <a:xfrm>
          <a:off x="3397512" y="879041"/>
          <a:ext cx="1352772" cy="67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rgbClr val="FF0000"/>
              </a:solidFill>
            </a:rPr>
            <a:t>完整碳盤查</a:t>
          </a:r>
        </a:p>
      </dsp:txBody>
      <dsp:txXfrm>
        <a:off x="3397512" y="879041"/>
        <a:ext cx="1352772" cy="676224"/>
      </dsp:txXfrm>
    </dsp:sp>
    <dsp:sp modelId="{D2A99B5E-E072-4FB7-A607-2E8EE6A52363}">
      <dsp:nvSpPr>
        <dsp:cNvPr id="0" name=""/>
        <dsp:cNvSpPr/>
      </dsp:nvSpPr>
      <dsp:spPr>
        <a:xfrm>
          <a:off x="2183262" y="1398980"/>
          <a:ext cx="2434442" cy="2434812"/>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89058907-8973-4BB5-96B8-4552CAE2E714}">
      <dsp:nvSpPr>
        <dsp:cNvPr id="0" name=""/>
        <dsp:cNvSpPr/>
      </dsp:nvSpPr>
      <dsp:spPr>
        <a:xfrm>
          <a:off x="2724097" y="2286114"/>
          <a:ext cx="1352772" cy="67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rgbClr val="FF0000"/>
              </a:solidFill>
            </a:rPr>
            <a:t>科學減碳目標</a:t>
          </a:r>
        </a:p>
      </dsp:txBody>
      <dsp:txXfrm>
        <a:off x="2724097" y="2286114"/>
        <a:ext cx="1352772" cy="676224"/>
      </dsp:txXfrm>
    </dsp:sp>
    <dsp:sp modelId="{1A493198-9DEC-4F4C-9EB4-833F1C625189}">
      <dsp:nvSpPr>
        <dsp:cNvPr id="0" name=""/>
        <dsp:cNvSpPr/>
      </dsp:nvSpPr>
      <dsp:spPr>
        <a:xfrm>
          <a:off x="3032688" y="2965373"/>
          <a:ext cx="2091563" cy="2092401"/>
        </a:xfrm>
        <a:prstGeom prst="blockArc">
          <a:avLst>
            <a:gd name="adj1" fmla="val 13500000"/>
            <a:gd name="adj2" fmla="val 10800000"/>
            <a:gd name="adj3" fmla="val 12740"/>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78DD387-F741-410A-BC36-232EDA400BC2}">
      <dsp:nvSpPr>
        <dsp:cNvPr id="0" name=""/>
        <dsp:cNvSpPr/>
      </dsp:nvSpPr>
      <dsp:spPr>
        <a:xfrm>
          <a:off x="3400712" y="3695210"/>
          <a:ext cx="1352772" cy="67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rgbClr val="FF0000"/>
              </a:solidFill>
            </a:rPr>
            <a:t>氣候治理</a:t>
          </a:r>
        </a:p>
      </dsp:txBody>
      <dsp:txXfrm>
        <a:off x="3400712" y="3695210"/>
        <a:ext cx="1352772" cy="676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26807-8C3B-41E9-9934-304ED25B6BA2}">
      <dsp:nvSpPr>
        <dsp:cNvPr id="0" name=""/>
        <dsp:cNvSpPr/>
      </dsp:nvSpPr>
      <dsp:spPr>
        <a:xfrm>
          <a:off x="191156" y="0"/>
          <a:ext cx="2166438" cy="1187601"/>
        </a:xfrm>
        <a:prstGeom prst="rightArrow">
          <a:avLst/>
        </a:prstGeom>
        <a:gradFill flip="none" rotWithShape="1">
          <a:gsLst>
            <a:gs pos="0">
              <a:srgbClr val="000099"/>
            </a:gs>
            <a:gs pos="39999">
              <a:srgbClr val="85C2FF"/>
            </a:gs>
            <a:gs pos="70000">
              <a:srgbClr val="C4D6EB"/>
            </a:gs>
            <a:gs pos="100000">
              <a:srgbClr val="FFEBFA"/>
            </a:gs>
          </a:gsLst>
          <a:lin ang="10800000" scaled="1"/>
          <a:tileRect/>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5A32171-D3BE-4674-991E-F280F7DFE663}">
      <dsp:nvSpPr>
        <dsp:cNvPr id="0" name=""/>
        <dsp:cNvSpPr/>
      </dsp:nvSpPr>
      <dsp:spPr>
        <a:xfrm>
          <a:off x="2737" y="356280"/>
          <a:ext cx="820379" cy="475040"/>
        </a:xfrm>
        <a:prstGeom prst="roundRect">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TW" altLang="en-US" sz="1300" kern="1200" dirty="0">
              <a:latin typeface="Arial" pitchFamily="34" charset="0"/>
              <a:ea typeface="標楷體" pitchFamily="65" charset="-120"/>
            </a:rPr>
            <a:t>新策略</a:t>
          </a:r>
        </a:p>
      </dsp:txBody>
      <dsp:txXfrm>
        <a:off x="25927" y="379470"/>
        <a:ext cx="773999" cy="428660"/>
      </dsp:txXfrm>
    </dsp:sp>
    <dsp:sp modelId="{545FA22A-595A-4212-84B7-3578241D3915}">
      <dsp:nvSpPr>
        <dsp:cNvPr id="0" name=""/>
        <dsp:cNvSpPr/>
      </dsp:nvSpPr>
      <dsp:spPr>
        <a:xfrm>
          <a:off x="864185" y="356280"/>
          <a:ext cx="820379" cy="475040"/>
        </a:xfrm>
        <a:prstGeom prst="roundRect">
          <a:avLst/>
        </a:prstGeom>
        <a:solidFill>
          <a:srgbClr val="3399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TW" altLang="en-US" sz="1300" kern="1200" dirty="0">
              <a:latin typeface="Arial" pitchFamily="34" charset="0"/>
              <a:ea typeface="標楷體" pitchFamily="65" charset="-120"/>
            </a:rPr>
            <a:t>產品創新</a:t>
          </a:r>
        </a:p>
      </dsp:txBody>
      <dsp:txXfrm>
        <a:off x="887375" y="379470"/>
        <a:ext cx="773999" cy="428660"/>
      </dsp:txXfrm>
    </dsp:sp>
    <dsp:sp modelId="{7B2FDC52-8DAC-4C79-B0FC-4BC7C27A20FC}">
      <dsp:nvSpPr>
        <dsp:cNvPr id="0" name=""/>
        <dsp:cNvSpPr/>
      </dsp:nvSpPr>
      <dsp:spPr>
        <a:xfrm>
          <a:off x="1725633" y="356280"/>
          <a:ext cx="820379" cy="475040"/>
        </a:xfrm>
        <a:prstGeom prst="roundRect">
          <a:avLst/>
        </a:prstGeom>
        <a:solidFill>
          <a:srgbClr val="0066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TW" altLang="en-US" sz="1300" kern="1200" dirty="0">
              <a:latin typeface="Arial" pitchFamily="34" charset="0"/>
              <a:ea typeface="標楷體" pitchFamily="65" charset="-120"/>
            </a:rPr>
            <a:t>價值創造</a:t>
          </a:r>
        </a:p>
      </dsp:txBody>
      <dsp:txXfrm>
        <a:off x="1748823" y="379470"/>
        <a:ext cx="773999" cy="4286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48455-D471-4AF2-B135-10BAD79F8A18}">
      <dsp:nvSpPr>
        <dsp:cNvPr id="0" name=""/>
        <dsp:cNvSpPr/>
      </dsp:nvSpPr>
      <dsp:spPr>
        <a:xfrm>
          <a:off x="285817" y="0"/>
          <a:ext cx="1619631" cy="1401616"/>
        </a:xfrm>
        <a:prstGeom prst="rightArrow">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80EF6E1-9A39-44CA-8807-52D40443BF83}">
      <dsp:nvSpPr>
        <dsp:cNvPr id="0" name=""/>
        <dsp:cNvSpPr/>
      </dsp:nvSpPr>
      <dsp:spPr>
        <a:xfrm>
          <a:off x="2046" y="420484"/>
          <a:ext cx="613316" cy="5606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kern="1200" dirty="0">
              <a:latin typeface="Arial" pitchFamily="34" charset="0"/>
              <a:ea typeface="標楷體" pitchFamily="65" charset="-120"/>
            </a:rPr>
            <a:t>大趨勢</a:t>
          </a:r>
        </a:p>
      </dsp:txBody>
      <dsp:txXfrm>
        <a:off x="29414" y="447852"/>
        <a:ext cx="558580" cy="505910"/>
      </dsp:txXfrm>
    </dsp:sp>
    <dsp:sp modelId="{46B10E99-B223-48F1-97DB-7E1381533D5F}">
      <dsp:nvSpPr>
        <dsp:cNvPr id="0" name=""/>
        <dsp:cNvSpPr/>
      </dsp:nvSpPr>
      <dsp:spPr>
        <a:xfrm>
          <a:off x="646066" y="420484"/>
          <a:ext cx="613316" cy="5606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kern="1200" dirty="0">
              <a:latin typeface="Arial" pitchFamily="34" charset="0"/>
              <a:ea typeface="標楷體" pitchFamily="65" charset="-120"/>
            </a:rPr>
            <a:t>核心業務</a:t>
          </a:r>
        </a:p>
      </dsp:txBody>
      <dsp:txXfrm>
        <a:off x="673434" y="447852"/>
        <a:ext cx="558580" cy="505910"/>
      </dsp:txXfrm>
    </dsp:sp>
    <dsp:sp modelId="{17C9ED92-4C53-49C8-90D1-49A020530CF0}">
      <dsp:nvSpPr>
        <dsp:cNvPr id="0" name=""/>
        <dsp:cNvSpPr/>
      </dsp:nvSpPr>
      <dsp:spPr>
        <a:xfrm>
          <a:off x="1290085" y="420484"/>
          <a:ext cx="613316" cy="5606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kern="1200" dirty="0">
              <a:latin typeface="Arial" pitchFamily="34" charset="0"/>
              <a:ea typeface="標楷體" pitchFamily="65" charset="-120"/>
            </a:rPr>
            <a:t>商業新策略</a:t>
          </a:r>
        </a:p>
      </dsp:txBody>
      <dsp:txXfrm>
        <a:off x="1317453" y="447852"/>
        <a:ext cx="558580" cy="5059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BAAF2-96B8-4809-8DA4-CA62399B1298}">
      <dsp:nvSpPr>
        <dsp:cNvPr id="0" name=""/>
        <dsp:cNvSpPr/>
      </dsp:nvSpPr>
      <dsp:spPr>
        <a:xfrm>
          <a:off x="980867" y="1119396"/>
          <a:ext cx="641334" cy="6413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Arial" pitchFamily="34" charset="0"/>
              <a:ea typeface="標楷體" pitchFamily="65" charset="-120"/>
            </a:rPr>
            <a:t>責任</a:t>
          </a:r>
          <a:endParaRPr lang="en-US" altLang="zh-TW" sz="1600" kern="1200" dirty="0">
            <a:latin typeface="Arial" pitchFamily="34" charset="0"/>
            <a:ea typeface="標楷體" pitchFamily="65" charset="-120"/>
          </a:endParaRPr>
        </a:p>
      </dsp:txBody>
      <dsp:txXfrm>
        <a:off x="1074788" y="1213317"/>
        <a:ext cx="453492" cy="453492"/>
      </dsp:txXfrm>
    </dsp:sp>
    <dsp:sp modelId="{B0D172AB-5E55-42E9-88B9-2983F089FA7E}">
      <dsp:nvSpPr>
        <dsp:cNvPr id="0" name=""/>
        <dsp:cNvSpPr/>
      </dsp:nvSpPr>
      <dsp:spPr>
        <a:xfrm>
          <a:off x="1648631" y="1252611"/>
          <a:ext cx="371974" cy="37197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dirty="0">
            <a:latin typeface="Arial" pitchFamily="34" charset="0"/>
            <a:ea typeface="標楷體" pitchFamily="65" charset="-120"/>
          </a:endParaRPr>
        </a:p>
      </dsp:txBody>
      <dsp:txXfrm>
        <a:off x="1697936" y="1394854"/>
        <a:ext cx="273364" cy="87488"/>
      </dsp:txXfrm>
    </dsp:sp>
    <dsp:sp modelId="{13C7281F-BF85-4C97-9AB6-A8D218C8BF21}">
      <dsp:nvSpPr>
        <dsp:cNvPr id="0" name=""/>
        <dsp:cNvSpPr/>
      </dsp:nvSpPr>
      <dsp:spPr>
        <a:xfrm>
          <a:off x="2071681" y="1118429"/>
          <a:ext cx="641334" cy="6413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Arial" pitchFamily="34" charset="0"/>
              <a:ea typeface="標楷體" pitchFamily="65" charset="-120"/>
            </a:rPr>
            <a:t>擔當</a:t>
          </a:r>
          <a:endParaRPr lang="en-US" altLang="zh-TW" sz="1600" kern="1200" dirty="0">
            <a:latin typeface="Arial" pitchFamily="34" charset="0"/>
            <a:ea typeface="標楷體" pitchFamily="65" charset="-120"/>
          </a:endParaRPr>
        </a:p>
      </dsp:txBody>
      <dsp:txXfrm>
        <a:off x="2165602" y="1212350"/>
        <a:ext cx="453492" cy="453492"/>
      </dsp:txXfrm>
    </dsp:sp>
    <dsp:sp modelId="{D69994AF-1BF5-43DF-8C58-B448B0B28EF9}">
      <dsp:nvSpPr>
        <dsp:cNvPr id="0" name=""/>
        <dsp:cNvSpPr/>
      </dsp:nvSpPr>
      <dsp:spPr>
        <a:xfrm rot="21600000">
          <a:off x="2785054" y="1271461"/>
          <a:ext cx="513963" cy="238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dirty="0">
            <a:latin typeface="Arial" pitchFamily="34" charset="0"/>
            <a:ea typeface="標楷體" pitchFamily="65" charset="-120"/>
          </a:endParaRPr>
        </a:p>
      </dsp:txBody>
      <dsp:txXfrm rot="-21600000">
        <a:off x="2785054" y="1319176"/>
        <a:ext cx="442390" cy="143146"/>
      </dsp:txXfrm>
    </dsp:sp>
    <dsp:sp modelId="{197E27B0-DCD9-4D34-A643-A0AA0C5F999B}">
      <dsp:nvSpPr>
        <dsp:cNvPr id="0" name=""/>
        <dsp:cNvSpPr/>
      </dsp:nvSpPr>
      <dsp:spPr>
        <a:xfrm>
          <a:off x="3341631" y="1038100"/>
          <a:ext cx="946700" cy="722630"/>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Arial" pitchFamily="34" charset="0"/>
              <a:ea typeface="標楷體" pitchFamily="65" charset="-120"/>
            </a:rPr>
            <a:t>永續</a:t>
          </a:r>
          <a:endParaRPr lang="en-US" altLang="zh-TW" sz="1800" kern="1200" dirty="0">
            <a:latin typeface="Arial" pitchFamily="34" charset="0"/>
            <a:ea typeface="標楷體" pitchFamily="65" charset="-120"/>
          </a:endParaRPr>
        </a:p>
      </dsp:txBody>
      <dsp:txXfrm>
        <a:off x="3480272" y="1143927"/>
        <a:ext cx="669418" cy="51097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303CA-9AFF-4727-BD41-598F9FEF008A}" type="datetimeFigureOut">
              <a:rPr lang="zh-TW" altLang="en-US" smtClean="0"/>
              <a:t>2020/5/5</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2FDFA-545B-4791-8FDE-F41E10CB06A5}" type="slidenum">
              <a:rPr lang="zh-TW" altLang="en-US" smtClean="0"/>
              <a:t>‹#›</a:t>
            </a:fld>
            <a:endParaRPr lang="zh-TW" altLang="en-US"/>
          </a:p>
        </p:txBody>
      </p:sp>
    </p:spTree>
    <p:extLst>
      <p:ext uri="{BB962C8B-B14F-4D97-AF65-F5344CB8AC3E}">
        <p14:creationId xmlns:p14="http://schemas.microsoft.com/office/powerpoint/2010/main" val="323219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693738"/>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3AE2093-E46A-44AC-908D-60753A72A726}" type="slidenum">
              <a:rPr lang="zh-TW" altLang="en-US" smtClean="0"/>
              <a:t>1</a:t>
            </a:fld>
            <a:endParaRPr lang="zh-TW" altLang="en-US"/>
          </a:p>
        </p:txBody>
      </p:sp>
    </p:spTree>
    <p:extLst>
      <p:ext uri="{BB962C8B-B14F-4D97-AF65-F5344CB8AC3E}">
        <p14:creationId xmlns:p14="http://schemas.microsoft.com/office/powerpoint/2010/main" val="182755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0538" y="652463"/>
            <a:ext cx="4351337" cy="32623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8291F-7122-4223-8777-35D5016338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60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2FEE106-D861-6343-96FF-5BF90692C3C7}" type="slidenum">
              <a:rPr lang="en-US" smtClean="0"/>
              <a:pPr/>
              <a:t>36</a:t>
            </a:fld>
            <a:endParaRPr lang="en-US"/>
          </a:p>
        </p:txBody>
      </p:sp>
    </p:spTree>
    <p:extLst>
      <p:ext uri="{BB962C8B-B14F-4D97-AF65-F5344CB8AC3E}">
        <p14:creationId xmlns:p14="http://schemas.microsoft.com/office/powerpoint/2010/main" val="402002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en-US" altLang="zh-TW" dirty="0"/>
              <a:t>Unilever</a:t>
            </a:r>
            <a:r>
              <a:rPr lang="zh-TW" altLang="en-US" dirty="0"/>
              <a:t>：</a:t>
            </a:r>
            <a:r>
              <a:rPr lang="en-US" altLang="zh-TW" dirty="0"/>
              <a:t>https://www.unilever.com/sustainable-living/our-approach-to-reporting/independent-assurance/</a:t>
            </a:r>
          </a:p>
          <a:p>
            <a:r>
              <a:rPr lang="en-US" altLang="zh-TW" dirty="0"/>
              <a:t>Apple</a:t>
            </a:r>
            <a:r>
              <a:rPr lang="zh-TW" altLang="en-US" dirty="0"/>
              <a:t>：</a:t>
            </a:r>
            <a:endParaRPr lang="en-US" altLang="zh-TW" dirty="0"/>
          </a:p>
          <a:p>
            <a:r>
              <a:rPr lang="en-US" altLang="zh-TW" dirty="0"/>
              <a:t>Toyota</a:t>
            </a:r>
            <a:r>
              <a:rPr lang="zh-TW" altLang="en-US" dirty="0"/>
              <a:t>：</a:t>
            </a:r>
            <a:r>
              <a:rPr lang="en-US" altLang="zh-TW" dirty="0"/>
              <a:t>https://www.toyotafinancial.com/us/en/investor_relations/green-bond-programs.html</a:t>
            </a:r>
            <a:endParaRPr lang="zh-TW" altLang="en-US" dirty="0"/>
          </a:p>
        </p:txBody>
      </p:sp>
      <p:sp>
        <p:nvSpPr>
          <p:cNvPr id="4" name="投影片編號版面配置區 3"/>
          <p:cNvSpPr>
            <a:spLocks noGrp="1"/>
          </p:cNvSpPr>
          <p:nvPr>
            <p:ph type="sldNum" sz="quarter" idx="10"/>
          </p:nvPr>
        </p:nvSpPr>
        <p:spPr/>
        <p:txBody>
          <a:bodyPr/>
          <a:lstStyle/>
          <a:p>
            <a:fld id="{E2FEE106-D861-6343-96FF-5BF90692C3C7}" type="slidenum">
              <a:rPr lang="en-US" smtClean="0"/>
              <a:pPr/>
              <a:t>43</a:t>
            </a:fld>
            <a:endParaRPr lang="en-US"/>
          </a:p>
        </p:txBody>
      </p:sp>
    </p:spTree>
    <p:extLst>
      <p:ext uri="{BB962C8B-B14F-4D97-AF65-F5344CB8AC3E}">
        <p14:creationId xmlns:p14="http://schemas.microsoft.com/office/powerpoint/2010/main" val="125440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pPr marL="229544" indent="-229544"/>
            <a:endParaRPr lang="nl-NL" dirty="0"/>
          </a:p>
        </p:txBody>
      </p:sp>
      <p:sp>
        <p:nvSpPr>
          <p:cNvPr id="5" name="슬라이드 번호 개체 틀 4"/>
          <p:cNvSpPr>
            <a:spLocks noGrp="1"/>
          </p:cNvSpPr>
          <p:nvPr>
            <p:ph type="sldNum" sz="quarter" idx="10"/>
          </p:nvPr>
        </p:nvSpPr>
        <p:spPr/>
        <p:txBody>
          <a:bodyPr/>
          <a:lstStyle/>
          <a:p>
            <a:pPr>
              <a:defRPr/>
            </a:pPr>
            <a:fld id="{29CEE7FD-9273-42FE-AE46-4010D5084349}" type="slidenum">
              <a:rPr lang="ko-KR" altLang="en-GB" smtClean="0"/>
              <a:pPr>
                <a:defRPr/>
              </a:pPr>
              <a:t>49</a:t>
            </a:fld>
            <a:endParaRPr lang="en-GB" altLang="ko-KR"/>
          </a:p>
        </p:txBody>
      </p:sp>
    </p:spTree>
    <p:extLst>
      <p:ext uri="{BB962C8B-B14F-4D97-AF65-F5344CB8AC3E}">
        <p14:creationId xmlns:p14="http://schemas.microsoft.com/office/powerpoint/2010/main" val="89638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3AE2093-E46A-44AC-908D-60753A72A726}" type="slidenum">
              <a:rPr lang="zh-TW" altLang="en-US" smtClean="0"/>
              <a:t>54</a:t>
            </a:fld>
            <a:endParaRPr lang="zh-TW" altLang="en-US"/>
          </a:p>
        </p:txBody>
      </p:sp>
    </p:spTree>
    <p:extLst>
      <p:ext uri="{BB962C8B-B14F-4D97-AF65-F5344CB8AC3E}">
        <p14:creationId xmlns:p14="http://schemas.microsoft.com/office/powerpoint/2010/main" val="1804236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5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Master" Target="../slideMasters/slideMaster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76.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chart" Target="../charts/chart7.xml"/><Relationship Id="rId1" Type="http://schemas.openxmlformats.org/officeDocument/2006/relationships/slideMaster" Target="../slideMasters/slideMaster3.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Right dark vertical image">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2781"/>
            <a:ext cx="9144000" cy="7280781"/>
          </a:xfrm>
          <a:prstGeom prst="rect">
            <a:avLst/>
          </a:prstGeom>
        </p:spPr>
      </p:pic>
      <p:sp>
        <p:nvSpPr>
          <p:cNvPr id="8" name="Title 1"/>
          <p:cNvSpPr>
            <a:spLocks noGrp="1"/>
          </p:cNvSpPr>
          <p:nvPr>
            <p:ph type="ctrTitle" hasCustomPrompt="1"/>
          </p:nvPr>
        </p:nvSpPr>
        <p:spPr>
          <a:xfrm>
            <a:off x="727200" y="1211263"/>
            <a:ext cx="6192000" cy="3087782"/>
          </a:xfrm>
        </p:spPr>
        <p:txBody>
          <a:bodyPr anchor="t" anchorCtr="0"/>
          <a:lstStyle>
            <a:lvl1pPr algn="l">
              <a:lnSpc>
                <a:spcPct val="100000"/>
              </a:lnSpc>
              <a:defRPr sz="6600" b="0" baseline="0">
                <a:solidFill>
                  <a:schemeClr val="bg1"/>
                </a:solidFill>
                <a:latin typeface="Univers for KPMG Light" panose="020B0403020202020204" pitchFamily="34" charset="0"/>
                <a:ea typeface="+mj-ea"/>
              </a:defRPr>
            </a:lvl1pPr>
          </a:lstStyle>
          <a:p>
            <a:r>
              <a:rPr lang="zh-TW" altLang="en-US" dirty="0"/>
              <a:t>螢幕投影</a:t>
            </a:r>
            <a:br>
              <a:rPr lang="en-US" altLang="zh-TW" dirty="0"/>
            </a:br>
            <a:r>
              <a:rPr lang="zh-TW" altLang="en-US" dirty="0"/>
              <a:t>簡報範本</a:t>
            </a:r>
            <a:br>
              <a:rPr lang="en-US" altLang="zh-TW" dirty="0"/>
            </a:br>
            <a:r>
              <a:rPr lang="zh-TW" altLang="en-US" dirty="0"/>
              <a:t>封面</a:t>
            </a:r>
            <a:r>
              <a:rPr lang="en-US" altLang="zh-TW" dirty="0"/>
              <a:t>1</a:t>
            </a:r>
            <a:endParaRPr lang="en-US" dirty="0"/>
          </a:p>
        </p:txBody>
      </p:sp>
      <p:sp>
        <p:nvSpPr>
          <p:cNvPr id="11" name="Text Placeholder 3"/>
          <p:cNvSpPr>
            <a:spLocks noGrp="1"/>
          </p:cNvSpPr>
          <p:nvPr>
            <p:ph type="body" sz="quarter" idx="11" hasCustomPrompt="1"/>
          </p:nvPr>
        </p:nvSpPr>
        <p:spPr>
          <a:xfrm>
            <a:off x="756000" y="5308600"/>
            <a:ext cx="6163200" cy="1219200"/>
          </a:xfrm>
        </p:spPr>
        <p:txBody>
          <a:bodyPr/>
          <a:lstStyle>
            <a:lvl1pPr>
              <a:defRPr sz="1800" baseline="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簡報單位</a:t>
            </a:r>
            <a:r>
              <a:rPr lang="en-US" altLang="zh-TW" dirty="0"/>
              <a:t>/</a:t>
            </a:r>
            <a:r>
              <a:rPr lang="zh-TW" altLang="en-US" dirty="0"/>
              <a:t>簡報者  字級：</a:t>
            </a:r>
            <a:r>
              <a:rPr lang="en-US" altLang="zh-TW" dirty="0"/>
              <a:t>18</a:t>
            </a:r>
          </a:p>
          <a:p>
            <a:pPr lvl="0"/>
            <a:r>
              <a:rPr lang="zh-TW" altLang="en-US" dirty="0"/>
              <a:t>─</a:t>
            </a:r>
            <a:endParaRPr lang="en-US" altLang="zh-TW" dirty="0"/>
          </a:p>
          <a:p>
            <a:pPr lvl="0"/>
            <a:r>
              <a:rPr lang="zh-TW" altLang="en-US" dirty="0"/>
              <a:t>簡報日期 </a:t>
            </a:r>
            <a:r>
              <a:rPr lang="en-US" altLang="zh-TW" dirty="0"/>
              <a:t>01 January 2016</a:t>
            </a:r>
            <a:endParaRPr lang="en-GB" dirty="0"/>
          </a:p>
        </p:txBody>
      </p:sp>
      <p:sp>
        <p:nvSpPr>
          <p:cNvPr id="13" name="Freeform 19"/>
          <p:cNvSpPr>
            <a:spLocks noChangeAspect="1" noEditPoints="1"/>
          </p:cNvSpPr>
          <p:nvPr userDrawn="1"/>
        </p:nvSpPr>
        <p:spPr bwMode="auto">
          <a:xfrm>
            <a:off x="746125" y="605200"/>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951527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baseline="0"/>
            </a:lvl1pPr>
          </a:lstStyle>
          <a:p>
            <a:r>
              <a:rPr lang="zh-TW" altLang="en-US" dirty="0"/>
              <a:t>雙欄 </a:t>
            </a:r>
            <a:r>
              <a:rPr lang="en-US" altLang="zh-TW" dirty="0"/>
              <a:t>- </a:t>
            </a:r>
            <a:r>
              <a:rPr lang="zh-TW" altLang="en-US" dirty="0"/>
              <a:t>圖文表格 </a:t>
            </a:r>
            <a:r>
              <a:rPr lang="en-US" altLang="zh-TW" dirty="0"/>
              <a:t>Text &amp; image/chart</a:t>
            </a:r>
            <a:endParaRPr lang="en-US" dirty="0"/>
          </a:p>
        </p:txBody>
      </p:sp>
      <p:sp>
        <p:nvSpPr>
          <p:cNvPr id="9" name="Text Placeholder 8"/>
          <p:cNvSpPr>
            <a:spLocks noGrp="1"/>
          </p:cNvSpPr>
          <p:nvPr>
            <p:ph type="body" sz="quarter" idx="10"/>
          </p:nvPr>
        </p:nvSpPr>
        <p:spPr>
          <a:xfrm>
            <a:off x="752400" y="1209600"/>
            <a:ext cx="3640213" cy="4594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5" name="Chart Placeholder 4"/>
          <p:cNvSpPr>
            <a:spLocks noGrp="1"/>
          </p:cNvSpPr>
          <p:nvPr>
            <p:ph type="chart" sz="quarter" idx="13"/>
          </p:nvPr>
        </p:nvSpPr>
        <p:spPr>
          <a:xfrm>
            <a:off x="4751388" y="1209600"/>
            <a:ext cx="3640212" cy="4593600"/>
          </a:xfrm>
        </p:spPr>
        <p:txBody>
          <a:bodyPr anchor="ctr"/>
          <a:lstStyle>
            <a:lvl1pPr algn="ctr">
              <a:defRPr/>
            </a:lvl1pPr>
          </a:lstStyle>
          <a:p>
            <a:r>
              <a:rPr lang="zh-TW" altLang="en-US"/>
              <a:t>按一下圖示以新增圖表</a:t>
            </a:r>
            <a:endParaRPr lang="en-GB" dirty="0"/>
          </a:p>
        </p:txBody>
      </p:sp>
    </p:spTree>
    <p:extLst>
      <p:ext uri="{BB962C8B-B14F-4D97-AF65-F5344CB8AC3E}">
        <p14:creationId xmlns:p14="http://schemas.microsoft.com/office/powerpoint/2010/main" val="1468853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CHAR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a:lvl1pPr>
          </a:lstStyle>
          <a:p>
            <a:r>
              <a:rPr lang="zh-TW" altLang="en-US" dirty="0"/>
              <a:t>雙欄 </a:t>
            </a:r>
            <a:r>
              <a:rPr lang="en-US" altLang="zh-TW" dirty="0"/>
              <a:t>- </a:t>
            </a:r>
            <a:r>
              <a:rPr lang="zh-TW" altLang="en-US" dirty="0"/>
              <a:t>表格</a:t>
            </a:r>
            <a:endParaRPr lang="en-US" dirty="0"/>
          </a:p>
        </p:txBody>
      </p:sp>
      <p:sp>
        <p:nvSpPr>
          <p:cNvPr id="5" name="Chart Placeholder 4"/>
          <p:cNvSpPr>
            <a:spLocks noGrp="1"/>
          </p:cNvSpPr>
          <p:nvPr>
            <p:ph type="chart" sz="quarter" idx="11"/>
          </p:nvPr>
        </p:nvSpPr>
        <p:spPr>
          <a:xfrm>
            <a:off x="4751388" y="1209600"/>
            <a:ext cx="3640212" cy="4593600"/>
          </a:xfrm>
        </p:spPr>
        <p:txBody>
          <a:bodyPr anchor="ctr"/>
          <a:lstStyle>
            <a:lvl1pPr algn="ctr">
              <a:defRPr/>
            </a:lvl1pPr>
          </a:lstStyle>
          <a:p>
            <a:r>
              <a:rPr lang="zh-TW" altLang="en-US"/>
              <a:t>按一下圖示以新增圖表</a:t>
            </a:r>
            <a:endParaRPr lang="en-GB" dirty="0"/>
          </a:p>
        </p:txBody>
      </p:sp>
      <p:sp>
        <p:nvSpPr>
          <p:cNvPr id="6" name="Chart Placeholder 4"/>
          <p:cNvSpPr>
            <a:spLocks noGrp="1"/>
          </p:cNvSpPr>
          <p:nvPr>
            <p:ph type="chart" sz="quarter" idx="12"/>
          </p:nvPr>
        </p:nvSpPr>
        <p:spPr>
          <a:xfrm>
            <a:off x="752400" y="1209600"/>
            <a:ext cx="3640213" cy="4593600"/>
          </a:xfrm>
        </p:spPr>
        <p:txBody>
          <a:bodyPr anchor="ctr"/>
          <a:lstStyle>
            <a:lvl1pPr algn="ctr">
              <a:defRPr/>
            </a:lvl1pPr>
          </a:lstStyle>
          <a:p>
            <a:r>
              <a:rPr lang="zh-TW" altLang="en-US"/>
              <a:t>按一下圖示以新增圖表</a:t>
            </a:r>
            <a:endParaRPr lang="en-GB" dirty="0"/>
          </a:p>
        </p:txBody>
      </p:sp>
    </p:spTree>
    <p:extLst>
      <p:ext uri="{BB962C8B-B14F-4D97-AF65-F5344CB8AC3E}">
        <p14:creationId xmlns:p14="http://schemas.microsoft.com/office/powerpoint/2010/main" val="229082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a:lvl1pPr>
          </a:lstStyle>
          <a:p>
            <a:r>
              <a:rPr lang="zh-TW" altLang="en-US" dirty="0"/>
              <a:t>單欄圖表及文字 </a:t>
            </a:r>
            <a:r>
              <a:rPr lang="en-US" altLang="zh-TW" dirty="0"/>
              <a:t>Chart with text</a:t>
            </a:r>
            <a:endParaRPr lang="en-US" dirty="0"/>
          </a:p>
        </p:txBody>
      </p:sp>
      <p:sp>
        <p:nvSpPr>
          <p:cNvPr id="9" name="Text Placeholder 8"/>
          <p:cNvSpPr>
            <a:spLocks noGrp="1"/>
          </p:cNvSpPr>
          <p:nvPr>
            <p:ph type="body" sz="quarter" idx="10"/>
          </p:nvPr>
        </p:nvSpPr>
        <p:spPr>
          <a:xfrm>
            <a:off x="752400" y="3607200"/>
            <a:ext cx="7639200" cy="2196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5" name="Chart Placeholder 4"/>
          <p:cNvSpPr>
            <a:spLocks noGrp="1"/>
          </p:cNvSpPr>
          <p:nvPr>
            <p:ph type="chart" sz="quarter" idx="11"/>
          </p:nvPr>
        </p:nvSpPr>
        <p:spPr>
          <a:xfrm>
            <a:off x="752400" y="1209600"/>
            <a:ext cx="7639200" cy="2196000"/>
          </a:xfrm>
        </p:spPr>
        <p:txBody>
          <a:bodyPr anchor="ctr"/>
          <a:lstStyle>
            <a:lvl1pPr algn="ctr">
              <a:defRPr/>
            </a:lvl1pPr>
          </a:lstStyle>
          <a:p>
            <a:r>
              <a:rPr lang="zh-TW" altLang="en-US"/>
              <a:t>按一下圖示以新增圖表</a:t>
            </a:r>
            <a:endParaRPr lang="en-GB" dirty="0"/>
          </a:p>
        </p:txBody>
      </p:sp>
    </p:spTree>
    <p:extLst>
      <p:ext uri="{BB962C8B-B14F-4D97-AF65-F5344CB8AC3E}">
        <p14:creationId xmlns:p14="http://schemas.microsoft.com/office/powerpoint/2010/main" val="778661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p>
            <a:r>
              <a:rPr lang="zh-TW" altLang="en-US" dirty="0"/>
              <a:t>三欄圖表及文字 </a:t>
            </a:r>
            <a:r>
              <a:rPr lang="en-US" altLang="zh-TW" dirty="0"/>
              <a:t>Chart with text</a:t>
            </a:r>
            <a:endParaRPr lang="en-US" dirty="0"/>
          </a:p>
        </p:txBody>
      </p:sp>
      <p:sp>
        <p:nvSpPr>
          <p:cNvPr id="5" name="Chart Placeholder 4"/>
          <p:cNvSpPr>
            <a:spLocks noGrp="1"/>
          </p:cNvSpPr>
          <p:nvPr>
            <p:ph type="chart" sz="quarter" idx="11"/>
          </p:nvPr>
        </p:nvSpPr>
        <p:spPr>
          <a:xfrm>
            <a:off x="3412800" y="1209600"/>
            <a:ext cx="2354400" cy="2185200"/>
          </a:xfrm>
        </p:spPr>
        <p:txBody>
          <a:bodyPr anchor="ctr"/>
          <a:lstStyle>
            <a:lvl1pPr algn="ctr">
              <a:defRPr/>
            </a:lvl1pPr>
          </a:lstStyle>
          <a:p>
            <a:r>
              <a:rPr lang="zh-TW" altLang="en-US"/>
              <a:t>按一下圖示以新增圖表</a:t>
            </a:r>
            <a:endParaRPr lang="en-GB" dirty="0"/>
          </a:p>
        </p:txBody>
      </p:sp>
      <p:sp>
        <p:nvSpPr>
          <p:cNvPr id="6" name="Chart Placeholder 4"/>
          <p:cNvSpPr>
            <a:spLocks noGrp="1"/>
          </p:cNvSpPr>
          <p:nvPr>
            <p:ph type="chart" sz="quarter" idx="12"/>
          </p:nvPr>
        </p:nvSpPr>
        <p:spPr>
          <a:xfrm>
            <a:off x="752400" y="1209600"/>
            <a:ext cx="2390400" cy="2185200"/>
          </a:xfrm>
        </p:spPr>
        <p:txBody>
          <a:bodyPr anchor="ctr"/>
          <a:lstStyle>
            <a:lvl1pPr algn="ctr">
              <a:defRPr/>
            </a:lvl1pPr>
          </a:lstStyle>
          <a:p>
            <a:r>
              <a:rPr lang="zh-TW" altLang="en-US"/>
              <a:t>按一下圖示以新增圖表</a:t>
            </a:r>
            <a:endParaRPr lang="en-GB" dirty="0"/>
          </a:p>
        </p:txBody>
      </p:sp>
      <p:sp>
        <p:nvSpPr>
          <p:cNvPr id="7" name="Text Placeholder 8"/>
          <p:cNvSpPr>
            <a:spLocks noGrp="1"/>
          </p:cNvSpPr>
          <p:nvPr>
            <p:ph type="body" sz="quarter" idx="10"/>
          </p:nvPr>
        </p:nvSpPr>
        <p:spPr>
          <a:xfrm>
            <a:off x="752400" y="3607200"/>
            <a:ext cx="2390400" cy="2196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8" name="Chart Placeholder 4"/>
          <p:cNvSpPr>
            <a:spLocks noGrp="1"/>
          </p:cNvSpPr>
          <p:nvPr>
            <p:ph type="chart" sz="quarter" idx="13"/>
          </p:nvPr>
        </p:nvSpPr>
        <p:spPr>
          <a:xfrm>
            <a:off x="6037200" y="1209600"/>
            <a:ext cx="2354400" cy="2185200"/>
          </a:xfrm>
        </p:spPr>
        <p:txBody>
          <a:bodyPr anchor="ctr"/>
          <a:lstStyle>
            <a:lvl1pPr algn="ctr">
              <a:defRPr/>
            </a:lvl1pPr>
          </a:lstStyle>
          <a:p>
            <a:r>
              <a:rPr lang="zh-TW" altLang="en-US"/>
              <a:t>按一下圖示以新增圖表</a:t>
            </a:r>
            <a:endParaRPr lang="en-GB" dirty="0"/>
          </a:p>
        </p:txBody>
      </p:sp>
      <p:sp>
        <p:nvSpPr>
          <p:cNvPr id="9" name="Text Placeholder 8"/>
          <p:cNvSpPr>
            <a:spLocks noGrp="1"/>
          </p:cNvSpPr>
          <p:nvPr>
            <p:ph type="body" sz="quarter" idx="14"/>
          </p:nvPr>
        </p:nvSpPr>
        <p:spPr>
          <a:xfrm>
            <a:off x="3376800" y="3607200"/>
            <a:ext cx="2390400" cy="2196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10" name="Text Placeholder 8"/>
          <p:cNvSpPr>
            <a:spLocks noGrp="1"/>
          </p:cNvSpPr>
          <p:nvPr>
            <p:ph type="body" sz="quarter" idx="15"/>
          </p:nvPr>
        </p:nvSpPr>
        <p:spPr>
          <a:xfrm>
            <a:off x="6001200" y="3607200"/>
            <a:ext cx="2390400" cy="2196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Tree>
    <p:extLst>
      <p:ext uri="{BB962C8B-B14F-4D97-AF65-F5344CB8AC3E}">
        <p14:creationId xmlns:p14="http://schemas.microsoft.com/office/powerpoint/2010/main" val="3441336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a:lvl1pPr>
          </a:lstStyle>
          <a:p>
            <a:r>
              <a:rPr lang="zh-TW" altLang="en-US" dirty="0"/>
              <a:t>標題與圖片 </a:t>
            </a:r>
            <a:r>
              <a:rPr lang="en-US" altLang="zh-TW" dirty="0"/>
              <a:t>Title and picture</a:t>
            </a:r>
            <a:endParaRPr lang="en-US" dirty="0"/>
          </a:p>
        </p:txBody>
      </p:sp>
      <p:sp>
        <p:nvSpPr>
          <p:cNvPr id="4" name="Picture Placeholder 3"/>
          <p:cNvSpPr>
            <a:spLocks noGrp="1"/>
          </p:cNvSpPr>
          <p:nvPr>
            <p:ph type="pic" sz="quarter" idx="10"/>
          </p:nvPr>
        </p:nvSpPr>
        <p:spPr>
          <a:xfrm>
            <a:off x="752400" y="1209600"/>
            <a:ext cx="7639200" cy="4593600"/>
          </a:xfrm>
        </p:spPr>
        <p:txBody>
          <a:bodyPr anchor="ctr"/>
          <a:lstStyle>
            <a:lvl1pPr algn="ctr">
              <a:defRPr/>
            </a:lvl1pPr>
          </a:lstStyle>
          <a:p>
            <a:r>
              <a:rPr lang="zh-TW" altLang="en-US"/>
              <a:t>按一下圖示以新增圖片</a:t>
            </a:r>
            <a:endParaRPr lang="en-GB" dirty="0"/>
          </a:p>
        </p:txBody>
      </p:sp>
    </p:spTree>
    <p:extLst>
      <p:ext uri="{BB962C8B-B14F-4D97-AF65-F5344CB8AC3E}">
        <p14:creationId xmlns:p14="http://schemas.microsoft.com/office/powerpoint/2010/main" val="154668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nchor="ctr"/>
          <a:lstStyle>
            <a:lvl1pPr algn="ctr">
              <a:defRPr/>
            </a:lvl1pPr>
          </a:lstStyle>
          <a:p>
            <a:r>
              <a:rPr lang="zh-TW" altLang="en-US"/>
              <a:t>按一下圖示以新增圖片</a:t>
            </a:r>
            <a:endParaRPr lang="en-GB" dirty="0"/>
          </a:p>
        </p:txBody>
      </p:sp>
    </p:spTree>
    <p:extLst>
      <p:ext uri="{BB962C8B-B14F-4D97-AF65-F5344CB8AC3E}">
        <p14:creationId xmlns:p14="http://schemas.microsoft.com/office/powerpoint/2010/main" val="2900613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9" name="Text Placeholder 8"/>
          <p:cNvSpPr>
            <a:spLocks noGrp="1"/>
          </p:cNvSpPr>
          <p:nvPr>
            <p:ph type="body" sz="quarter" idx="10"/>
          </p:nvPr>
        </p:nvSpPr>
        <p:spPr>
          <a:xfrm>
            <a:off x="752400" y="1209600"/>
            <a:ext cx="7639200" cy="4594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Tree>
    <p:extLst>
      <p:ext uri="{BB962C8B-B14F-4D97-AF65-F5344CB8AC3E}">
        <p14:creationId xmlns:p14="http://schemas.microsoft.com/office/powerpoint/2010/main" val="3814931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a:lvl1pPr>
          </a:lstStyle>
          <a:p>
            <a:r>
              <a:rPr lang="zh-TW" altLang="en-US" dirty="0"/>
              <a:t>五欄流程</a:t>
            </a:r>
            <a:endParaRPr lang="en-US" dirty="0"/>
          </a:p>
        </p:txBody>
      </p:sp>
      <p:sp>
        <p:nvSpPr>
          <p:cNvPr id="9" name="Text Placeholder 8"/>
          <p:cNvSpPr>
            <a:spLocks noGrp="1"/>
          </p:cNvSpPr>
          <p:nvPr>
            <p:ph type="body" sz="quarter" idx="10"/>
          </p:nvPr>
        </p:nvSpPr>
        <p:spPr>
          <a:xfrm>
            <a:off x="752400" y="2099425"/>
            <a:ext cx="14076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4" name="Text Placeholder 8"/>
          <p:cNvSpPr>
            <a:spLocks noGrp="1"/>
          </p:cNvSpPr>
          <p:nvPr>
            <p:ph type="body" sz="quarter" idx="11"/>
          </p:nvPr>
        </p:nvSpPr>
        <p:spPr>
          <a:xfrm>
            <a:off x="2310300" y="2099425"/>
            <a:ext cx="14076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5" name="Text Placeholder 8"/>
          <p:cNvSpPr>
            <a:spLocks noGrp="1"/>
          </p:cNvSpPr>
          <p:nvPr>
            <p:ph type="body" sz="quarter" idx="12"/>
          </p:nvPr>
        </p:nvSpPr>
        <p:spPr>
          <a:xfrm>
            <a:off x="3868200" y="2099425"/>
            <a:ext cx="14076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6" name="Text Placeholder 8"/>
          <p:cNvSpPr>
            <a:spLocks noGrp="1"/>
          </p:cNvSpPr>
          <p:nvPr>
            <p:ph type="body" sz="quarter" idx="13"/>
          </p:nvPr>
        </p:nvSpPr>
        <p:spPr>
          <a:xfrm>
            <a:off x="5426100" y="2099425"/>
            <a:ext cx="14076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13" name="Text Placeholder 12"/>
          <p:cNvSpPr>
            <a:spLocks noGrp="1"/>
          </p:cNvSpPr>
          <p:nvPr>
            <p:ph type="body" sz="quarter" idx="14" hasCustomPrompt="1"/>
          </p:nvPr>
        </p:nvSpPr>
        <p:spPr>
          <a:xfrm>
            <a:off x="746125" y="1222512"/>
            <a:ext cx="14076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2305594"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3865063"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5424532"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1" name="Text Placeholder 12"/>
          <p:cNvSpPr>
            <a:spLocks noGrp="1"/>
          </p:cNvSpPr>
          <p:nvPr>
            <p:ph type="body" sz="quarter" idx="18" hasCustomPrompt="1"/>
          </p:nvPr>
        </p:nvSpPr>
        <p:spPr>
          <a:xfrm>
            <a:off x="6984000"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2" name="Text Placeholder 8"/>
          <p:cNvSpPr>
            <a:spLocks noGrp="1"/>
          </p:cNvSpPr>
          <p:nvPr>
            <p:ph type="body" sz="quarter" idx="19"/>
          </p:nvPr>
        </p:nvSpPr>
        <p:spPr>
          <a:xfrm>
            <a:off x="6984000" y="2099425"/>
            <a:ext cx="14076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Tree>
    <p:extLst>
      <p:ext uri="{BB962C8B-B14F-4D97-AF65-F5344CB8AC3E}">
        <p14:creationId xmlns:p14="http://schemas.microsoft.com/office/powerpoint/2010/main" val="287759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p>
            <a:r>
              <a:rPr lang="zh-TW" altLang="en-US" dirty="0"/>
              <a:t>四欄流程</a:t>
            </a:r>
            <a:endParaRPr lang="en-US" dirty="0"/>
          </a:p>
        </p:txBody>
      </p:sp>
      <p:sp>
        <p:nvSpPr>
          <p:cNvPr id="9" name="Text Placeholder 8"/>
          <p:cNvSpPr>
            <a:spLocks noGrp="1"/>
          </p:cNvSpPr>
          <p:nvPr>
            <p:ph type="body" sz="quarter" idx="10"/>
          </p:nvPr>
        </p:nvSpPr>
        <p:spPr>
          <a:xfrm>
            <a:off x="752400" y="2099425"/>
            <a:ext cx="17604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4" name="Text Placeholder 8"/>
          <p:cNvSpPr>
            <a:spLocks noGrp="1"/>
          </p:cNvSpPr>
          <p:nvPr>
            <p:ph type="body" sz="quarter" idx="11"/>
          </p:nvPr>
        </p:nvSpPr>
        <p:spPr>
          <a:xfrm>
            <a:off x="2712000" y="2099425"/>
            <a:ext cx="17604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5" name="Text Placeholder 8"/>
          <p:cNvSpPr>
            <a:spLocks noGrp="1"/>
          </p:cNvSpPr>
          <p:nvPr>
            <p:ph type="body" sz="quarter" idx="12"/>
          </p:nvPr>
        </p:nvSpPr>
        <p:spPr>
          <a:xfrm>
            <a:off x="4671600" y="2099425"/>
            <a:ext cx="17604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6" name="Text Placeholder 8"/>
          <p:cNvSpPr>
            <a:spLocks noGrp="1"/>
          </p:cNvSpPr>
          <p:nvPr>
            <p:ph type="body" sz="quarter" idx="13"/>
          </p:nvPr>
        </p:nvSpPr>
        <p:spPr>
          <a:xfrm>
            <a:off x="6631200" y="2099425"/>
            <a:ext cx="1760400" cy="3704400"/>
          </a:xfrm>
        </p:spPr>
        <p:txBody>
          <a:bodyPr/>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13" name="Text Placeholder 12"/>
          <p:cNvSpPr>
            <a:spLocks noGrp="1"/>
          </p:cNvSpPr>
          <p:nvPr>
            <p:ph type="body" sz="quarter" idx="14" hasCustomPrompt="1"/>
          </p:nvPr>
        </p:nvSpPr>
        <p:spPr>
          <a:xfrm>
            <a:off x="746125" y="1222512"/>
            <a:ext cx="17604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2707817"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4669509"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6631200"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Tree>
    <p:extLst>
      <p:ext uri="{BB962C8B-B14F-4D97-AF65-F5344CB8AC3E}">
        <p14:creationId xmlns:p14="http://schemas.microsoft.com/office/powerpoint/2010/main" val="268386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zh-TW" altLang="en-US"/>
              <a:t>按一下以編輯母片標題樣式</a:t>
            </a:r>
            <a:endParaRPr lang="en-US" dirty="0"/>
          </a:p>
        </p:txBody>
      </p:sp>
      <p:sp>
        <p:nvSpPr>
          <p:cNvPr id="16" name="Text Placeholder 10"/>
          <p:cNvSpPr>
            <a:spLocks noGrp="1"/>
          </p:cNvSpPr>
          <p:nvPr>
            <p:ph type="body" sz="quarter" idx="21"/>
          </p:nvPr>
        </p:nvSpPr>
        <p:spPr bwMode="gray">
          <a:xfrm>
            <a:off x="3957564" y="2906130"/>
            <a:ext cx="1191600" cy="1192053"/>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zh-TW" altLang="en-US"/>
              <a:t>按一下以編輯母片文字樣式</a:t>
            </a:r>
          </a:p>
        </p:txBody>
      </p:sp>
      <p:sp>
        <p:nvSpPr>
          <p:cNvPr id="17" name="Text Placeholder 20"/>
          <p:cNvSpPr>
            <a:spLocks noGrp="1"/>
          </p:cNvSpPr>
          <p:nvPr>
            <p:ph type="body" sz="quarter" idx="26"/>
          </p:nvPr>
        </p:nvSpPr>
        <p:spPr bwMode="gray">
          <a:xfrm>
            <a:off x="752510" y="12096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zh-TW" altLang="en-US"/>
              <a:t>按一下以編輯母片文字樣式</a:t>
            </a:r>
          </a:p>
        </p:txBody>
      </p:sp>
      <p:sp>
        <p:nvSpPr>
          <p:cNvPr id="24" name="AutoShape 20"/>
          <p:cNvSpPr>
            <a:spLocks noChangeArrowheads="1"/>
          </p:cNvSpPr>
          <p:nvPr userDrawn="1"/>
        </p:nvSpPr>
        <p:spPr bwMode="gray">
          <a:xfrm rot="2700000" flipH="1" flipV="1">
            <a:off x="4963484" y="4009375"/>
            <a:ext cx="396053" cy="359847"/>
          </a:xfrm>
          <a:prstGeom prst="rightArrow">
            <a:avLst>
              <a:gd name="adj1" fmla="val 63333"/>
              <a:gd name="adj2" fmla="val 49582"/>
            </a:avLst>
          </a:prstGeom>
          <a:solidFill>
            <a:srgbClr val="00338D"/>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25" name="AutoShape 20"/>
          <p:cNvSpPr>
            <a:spLocks noChangeArrowheads="1"/>
          </p:cNvSpPr>
          <p:nvPr userDrawn="1"/>
        </p:nvSpPr>
        <p:spPr bwMode="gray">
          <a:xfrm rot="18900000" flipV="1">
            <a:off x="3749594" y="4014666"/>
            <a:ext cx="408055" cy="349264"/>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26" name="Text Placeholder 20"/>
          <p:cNvSpPr>
            <a:spLocks noGrp="1"/>
          </p:cNvSpPr>
          <p:nvPr>
            <p:ph type="body" sz="quarter" idx="48"/>
          </p:nvPr>
        </p:nvSpPr>
        <p:spPr bwMode="gray">
          <a:xfrm>
            <a:off x="752510" y="39708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zh-TW" altLang="en-US"/>
              <a:t>按一下以編輯母片文字樣式</a:t>
            </a:r>
          </a:p>
        </p:txBody>
      </p:sp>
      <p:sp>
        <p:nvSpPr>
          <p:cNvPr id="27" name="Text Placeholder 20"/>
          <p:cNvSpPr>
            <a:spLocks noGrp="1"/>
          </p:cNvSpPr>
          <p:nvPr>
            <p:ph type="body" sz="quarter" idx="50"/>
          </p:nvPr>
        </p:nvSpPr>
        <p:spPr bwMode="gray">
          <a:xfrm>
            <a:off x="5508000" y="12096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zh-TW" altLang="en-US"/>
              <a:t>按一下以編輯母片文字樣式</a:t>
            </a:r>
          </a:p>
        </p:txBody>
      </p:sp>
      <p:sp>
        <p:nvSpPr>
          <p:cNvPr id="28" name="Text Placeholder 20"/>
          <p:cNvSpPr>
            <a:spLocks noGrp="1"/>
          </p:cNvSpPr>
          <p:nvPr>
            <p:ph type="body" sz="quarter" idx="52"/>
          </p:nvPr>
        </p:nvSpPr>
        <p:spPr bwMode="gray">
          <a:xfrm>
            <a:off x="5508000" y="3970800"/>
            <a:ext cx="2885771"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zh-TW" altLang="en-US"/>
              <a:t>按一下以編輯母片文字樣式</a:t>
            </a:r>
          </a:p>
        </p:txBody>
      </p:sp>
      <p:sp>
        <p:nvSpPr>
          <p:cNvPr id="29" name="AutoShape 20"/>
          <p:cNvSpPr>
            <a:spLocks noChangeArrowheads="1"/>
          </p:cNvSpPr>
          <p:nvPr userDrawn="1"/>
        </p:nvSpPr>
        <p:spPr bwMode="gray">
          <a:xfrm rot="2700000">
            <a:off x="3762968" y="2667998"/>
            <a:ext cx="382279" cy="377055"/>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30" name="AutoShape 20"/>
          <p:cNvSpPr>
            <a:spLocks noChangeArrowheads="1"/>
          </p:cNvSpPr>
          <p:nvPr userDrawn="1"/>
        </p:nvSpPr>
        <p:spPr bwMode="gray">
          <a:xfrm rot="18900000" flipH="1">
            <a:off x="4964093" y="2673543"/>
            <a:ext cx="393864" cy="365965"/>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31" name="Text Placeholder 3"/>
          <p:cNvSpPr>
            <a:spLocks noGrp="1"/>
          </p:cNvSpPr>
          <p:nvPr>
            <p:ph type="body" sz="quarter" idx="53"/>
          </p:nvPr>
        </p:nvSpPr>
        <p:spPr>
          <a:xfrm>
            <a:off x="752510" y="1598400"/>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32" name="Text Placeholder 3"/>
          <p:cNvSpPr>
            <a:spLocks noGrp="1"/>
          </p:cNvSpPr>
          <p:nvPr>
            <p:ph type="body" sz="quarter" idx="54"/>
          </p:nvPr>
        </p:nvSpPr>
        <p:spPr>
          <a:xfrm>
            <a:off x="752510" y="4355784"/>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33" name="Text Placeholder 3"/>
          <p:cNvSpPr>
            <a:spLocks noGrp="1"/>
          </p:cNvSpPr>
          <p:nvPr>
            <p:ph type="body" sz="quarter" idx="55"/>
          </p:nvPr>
        </p:nvSpPr>
        <p:spPr>
          <a:xfrm>
            <a:off x="5506571" y="1598400"/>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34" name="Text Placeholder 3"/>
          <p:cNvSpPr>
            <a:spLocks noGrp="1"/>
          </p:cNvSpPr>
          <p:nvPr>
            <p:ph type="body" sz="quarter" idx="56"/>
          </p:nvPr>
        </p:nvSpPr>
        <p:spPr>
          <a:xfrm>
            <a:off x="5506571" y="4355784"/>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Tree>
    <p:extLst>
      <p:ext uri="{BB962C8B-B14F-4D97-AF65-F5344CB8AC3E}">
        <p14:creationId xmlns:p14="http://schemas.microsoft.com/office/powerpoint/2010/main" val="3627072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 Right dark vertical image">
    <p:spTree>
      <p:nvGrpSpPr>
        <p:cNvPr id="1" name=""/>
        <p:cNvGrpSpPr/>
        <p:nvPr/>
      </p:nvGrpSpPr>
      <p:grpSpPr>
        <a:xfrm>
          <a:off x="0" y="0"/>
          <a:ext cx="0" cy="0"/>
          <a:chOff x="0" y="0"/>
          <a:chExt cx="0" cy="0"/>
        </a:xfrm>
      </p:grpSpPr>
      <p:pic>
        <p:nvPicPr>
          <p:cNvPr id="7" name="圖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0"/>
            <a:ext cx="9143998" cy="6858000"/>
          </a:xfrm>
          <a:prstGeom prst="rect">
            <a:avLst/>
          </a:prstGeom>
        </p:spPr>
      </p:pic>
      <p:sp>
        <p:nvSpPr>
          <p:cNvPr id="8" name="Title 1"/>
          <p:cNvSpPr>
            <a:spLocks noGrp="1"/>
          </p:cNvSpPr>
          <p:nvPr>
            <p:ph type="ctrTitle" hasCustomPrompt="1"/>
          </p:nvPr>
        </p:nvSpPr>
        <p:spPr>
          <a:xfrm>
            <a:off x="727200" y="1211263"/>
            <a:ext cx="6192000" cy="3087782"/>
          </a:xfrm>
        </p:spPr>
        <p:txBody>
          <a:bodyPr anchor="t" anchorCtr="0"/>
          <a:lstStyle>
            <a:lvl1pPr algn="l">
              <a:lnSpc>
                <a:spcPct val="100000"/>
              </a:lnSpc>
              <a:defRPr sz="6600" b="0" baseline="0">
                <a:solidFill>
                  <a:schemeClr val="bg1"/>
                </a:solidFill>
                <a:latin typeface="Univers for KPMG Light" panose="020B0403020202020204" pitchFamily="34" charset="0"/>
                <a:ea typeface="+mj-ea"/>
              </a:defRPr>
            </a:lvl1pPr>
          </a:lstStyle>
          <a:p>
            <a:r>
              <a:rPr lang="zh-TW" altLang="en-US" dirty="0"/>
              <a:t>螢幕投影</a:t>
            </a:r>
            <a:br>
              <a:rPr lang="en-US" altLang="zh-TW" dirty="0"/>
            </a:br>
            <a:r>
              <a:rPr lang="zh-TW" altLang="en-US" dirty="0"/>
              <a:t>簡報範本</a:t>
            </a:r>
            <a:br>
              <a:rPr lang="en-US" altLang="zh-TW" dirty="0"/>
            </a:br>
            <a:r>
              <a:rPr lang="zh-TW" altLang="en-US" dirty="0"/>
              <a:t>封面</a:t>
            </a:r>
            <a:r>
              <a:rPr lang="en-US" altLang="zh-TW" dirty="0"/>
              <a:t>2</a:t>
            </a:r>
            <a:endParaRPr lang="en-US" dirty="0"/>
          </a:p>
        </p:txBody>
      </p:sp>
      <p:sp>
        <p:nvSpPr>
          <p:cNvPr id="10" name="Freeform 19"/>
          <p:cNvSpPr>
            <a:spLocks noChangeAspect="1" noEditPoints="1"/>
          </p:cNvSpPr>
          <p:nvPr userDrawn="1"/>
        </p:nvSpPr>
        <p:spPr bwMode="auto">
          <a:xfrm>
            <a:off x="746125" y="605200"/>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Text Placeholder 3"/>
          <p:cNvSpPr>
            <a:spLocks noGrp="1"/>
          </p:cNvSpPr>
          <p:nvPr>
            <p:ph type="body" sz="quarter" idx="11" hasCustomPrompt="1"/>
          </p:nvPr>
        </p:nvSpPr>
        <p:spPr>
          <a:xfrm>
            <a:off x="756000" y="5308600"/>
            <a:ext cx="6163200" cy="1219200"/>
          </a:xfrm>
        </p:spPr>
        <p:txBody>
          <a:bodyPr/>
          <a:lstStyle>
            <a:lvl1pPr>
              <a:defRPr sz="1800" baseline="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簡報單位</a:t>
            </a:r>
            <a:r>
              <a:rPr lang="en-US" altLang="zh-TW" dirty="0"/>
              <a:t>/</a:t>
            </a:r>
            <a:r>
              <a:rPr lang="zh-TW" altLang="en-US" dirty="0"/>
              <a:t>簡報者  字級：</a:t>
            </a:r>
            <a:r>
              <a:rPr lang="en-US" altLang="zh-TW" dirty="0"/>
              <a:t>18</a:t>
            </a:r>
          </a:p>
          <a:p>
            <a:pPr lvl="0"/>
            <a:r>
              <a:rPr lang="zh-TW" altLang="en-US" dirty="0"/>
              <a:t>─</a:t>
            </a:r>
            <a:endParaRPr lang="en-US" altLang="zh-TW" dirty="0"/>
          </a:p>
          <a:p>
            <a:pPr lvl="0"/>
            <a:r>
              <a:rPr lang="zh-TW" altLang="en-US" dirty="0"/>
              <a:t>簡報日期 </a:t>
            </a:r>
            <a:r>
              <a:rPr lang="en-US" altLang="zh-TW" dirty="0"/>
              <a:t>01 January 2016</a:t>
            </a:r>
            <a:endParaRPr lang="en-GB" dirty="0"/>
          </a:p>
        </p:txBody>
      </p:sp>
    </p:spTree>
    <p:extLst>
      <p:ext uri="{BB962C8B-B14F-4D97-AF65-F5344CB8AC3E}">
        <p14:creationId xmlns:p14="http://schemas.microsoft.com/office/powerpoint/2010/main" val="1147569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baseline="0"/>
            </a:lvl1pPr>
          </a:lstStyle>
          <a:p>
            <a:r>
              <a:rPr lang="zh-TW" altLang="en-US" dirty="0"/>
              <a:t>主標題及兩子標題</a:t>
            </a:r>
            <a:endParaRPr lang="en-US" dirty="0"/>
          </a:p>
        </p:txBody>
      </p:sp>
      <p:sp>
        <p:nvSpPr>
          <p:cNvPr id="19" name="Text Placeholder 8"/>
          <p:cNvSpPr>
            <a:spLocks noGrp="1"/>
          </p:cNvSpPr>
          <p:nvPr>
            <p:ph type="body" sz="quarter" idx="19"/>
          </p:nvPr>
        </p:nvSpPr>
        <p:spPr>
          <a:xfrm>
            <a:off x="752400" y="1609825"/>
            <a:ext cx="3640213" cy="41940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20" name="Text Placeholder 8"/>
          <p:cNvSpPr>
            <a:spLocks noGrp="1"/>
          </p:cNvSpPr>
          <p:nvPr>
            <p:ph type="body" sz="quarter" idx="20"/>
          </p:nvPr>
        </p:nvSpPr>
        <p:spPr>
          <a:xfrm>
            <a:off x="752400" y="1218880"/>
            <a:ext cx="3640213"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zh-TW" altLang="en-US"/>
              <a:t>按一下以編輯母片文字樣式</a:t>
            </a:r>
          </a:p>
        </p:txBody>
      </p:sp>
      <p:sp>
        <p:nvSpPr>
          <p:cNvPr id="16" name="Text Placeholder 8"/>
          <p:cNvSpPr>
            <a:spLocks noGrp="1"/>
          </p:cNvSpPr>
          <p:nvPr>
            <p:ph type="body" sz="quarter" idx="21"/>
          </p:nvPr>
        </p:nvSpPr>
        <p:spPr>
          <a:xfrm>
            <a:off x="4751388" y="1609825"/>
            <a:ext cx="3640212" cy="41940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17" name="Text Placeholder 8"/>
          <p:cNvSpPr>
            <a:spLocks noGrp="1"/>
          </p:cNvSpPr>
          <p:nvPr>
            <p:ph type="body" sz="quarter" idx="22"/>
          </p:nvPr>
        </p:nvSpPr>
        <p:spPr>
          <a:xfrm>
            <a:off x="4751388" y="1218880"/>
            <a:ext cx="3640212"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zh-TW" altLang="en-US"/>
              <a:t>按一下以編輯母片文字樣式</a:t>
            </a:r>
          </a:p>
        </p:txBody>
      </p:sp>
    </p:spTree>
    <p:extLst>
      <p:ext uri="{BB962C8B-B14F-4D97-AF65-F5344CB8AC3E}">
        <p14:creationId xmlns:p14="http://schemas.microsoft.com/office/powerpoint/2010/main" val="385535358"/>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p>
            <a:r>
              <a:rPr lang="zh-TW" altLang="en-US" dirty="0"/>
              <a:t>主標題及四子標題</a:t>
            </a:r>
            <a:endParaRPr lang="en-US" dirty="0"/>
          </a:p>
        </p:txBody>
      </p:sp>
      <p:sp>
        <p:nvSpPr>
          <p:cNvPr id="19" name="Text Placeholder 8"/>
          <p:cNvSpPr>
            <a:spLocks noGrp="1"/>
          </p:cNvSpPr>
          <p:nvPr>
            <p:ph type="body" sz="quarter" idx="19"/>
          </p:nvPr>
        </p:nvSpPr>
        <p:spPr>
          <a:xfrm>
            <a:off x="752400" y="1609825"/>
            <a:ext cx="3640213"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20" name="Text Placeholder 8"/>
          <p:cNvSpPr>
            <a:spLocks noGrp="1"/>
          </p:cNvSpPr>
          <p:nvPr>
            <p:ph type="body" sz="quarter" idx="20"/>
          </p:nvPr>
        </p:nvSpPr>
        <p:spPr>
          <a:xfrm>
            <a:off x="752400" y="1218880"/>
            <a:ext cx="3640213"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zh-TW" altLang="en-US"/>
              <a:t>按一下以編輯母片文字樣式</a:t>
            </a:r>
          </a:p>
        </p:txBody>
      </p:sp>
      <p:sp>
        <p:nvSpPr>
          <p:cNvPr id="16" name="Text Placeholder 8"/>
          <p:cNvSpPr>
            <a:spLocks noGrp="1"/>
          </p:cNvSpPr>
          <p:nvPr>
            <p:ph type="body" sz="quarter" idx="21"/>
          </p:nvPr>
        </p:nvSpPr>
        <p:spPr>
          <a:xfrm>
            <a:off x="4751388" y="1609825"/>
            <a:ext cx="3640212"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17" name="Text Placeholder 8"/>
          <p:cNvSpPr>
            <a:spLocks noGrp="1"/>
          </p:cNvSpPr>
          <p:nvPr>
            <p:ph type="body" sz="quarter" idx="22"/>
          </p:nvPr>
        </p:nvSpPr>
        <p:spPr>
          <a:xfrm>
            <a:off x="4751388" y="1218880"/>
            <a:ext cx="3640212"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zh-TW" altLang="en-US"/>
              <a:t>按一下以編輯母片文字樣式</a:t>
            </a:r>
          </a:p>
        </p:txBody>
      </p:sp>
      <p:sp>
        <p:nvSpPr>
          <p:cNvPr id="7" name="Text Placeholder 8"/>
          <p:cNvSpPr>
            <a:spLocks noGrp="1"/>
          </p:cNvSpPr>
          <p:nvPr>
            <p:ph type="body" sz="quarter" idx="23"/>
          </p:nvPr>
        </p:nvSpPr>
        <p:spPr>
          <a:xfrm>
            <a:off x="752400" y="4019650"/>
            <a:ext cx="3640213"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8" name="Text Placeholder 8"/>
          <p:cNvSpPr>
            <a:spLocks noGrp="1"/>
          </p:cNvSpPr>
          <p:nvPr>
            <p:ph type="body" sz="quarter" idx="24"/>
          </p:nvPr>
        </p:nvSpPr>
        <p:spPr>
          <a:xfrm>
            <a:off x="752400" y="3628705"/>
            <a:ext cx="3640213"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zh-TW" altLang="en-US"/>
              <a:t>按一下以編輯母片文字樣式</a:t>
            </a:r>
          </a:p>
        </p:txBody>
      </p:sp>
      <p:sp>
        <p:nvSpPr>
          <p:cNvPr id="9" name="Text Placeholder 8"/>
          <p:cNvSpPr>
            <a:spLocks noGrp="1"/>
          </p:cNvSpPr>
          <p:nvPr>
            <p:ph type="body" sz="quarter" idx="25"/>
          </p:nvPr>
        </p:nvSpPr>
        <p:spPr>
          <a:xfrm>
            <a:off x="4751388" y="4019650"/>
            <a:ext cx="3640212"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10" name="Text Placeholder 8"/>
          <p:cNvSpPr>
            <a:spLocks noGrp="1"/>
          </p:cNvSpPr>
          <p:nvPr>
            <p:ph type="body" sz="quarter" idx="26"/>
          </p:nvPr>
        </p:nvSpPr>
        <p:spPr>
          <a:xfrm>
            <a:off x="4751388" y="3628705"/>
            <a:ext cx="3640212"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zh-TW" altLang="en-US"/>
              <a:t>按一下以編輯母片文字樣式</a:t>
            </a:r>
          </a:p>
        </p:txBody>
      </p:sp>
    </p:spTree>
    <p:extLst>
      <p:ext uri="{BB962C8B-B14F-4D97-AF65-F5344CB8AC3E}">
        <p14:creationId xmlns:p14="http://schemas.microsoft.com/office/powerpoint/2010/main" val="955695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7" name="Freeform 19"/>
          <p:cNvSpPr>
            <a:spLocks noEditPoints="1"/>
          </p:cNvSpPr>
          <p:nvPr userDrawn="1"/>
        </p:nvSpPr>
        <p:spPr bwMode="auto">
          <a:xfrm>
            <a:off x="747238" y="6320118"/>
            <a:ext cx="4248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03982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64100" y="1221138"/>
            <a:ext cx="6192000" cy="3510000"/>
          </a:xfrm>
        </p:spPr>
        <p:txBody>
          <a:bodyPr anchor="t" anchorCtr="0"/>
          <a:lstStyle>
            <a:lvl1pPr algn="l">
              <a:defRPr sz="6000">
                <a:solidFill>
                  <a:schemeClr val="bg1"/>
                </a:solidFill>
                <a:latin typeface="+mj-lt"/>
                <a:ea typeface="+mj-ea"/>
              </a:defRPr>
            </a:lvl1pPr>
          </a:lstStyle>
          <a:p>
            <a:r>
              <a:rPr lang="zh-TW" altLang="en-US" dirty="0"/>
              <a:t>分隔頁</a:t>
            </a:r>
            <a:r>
              <a:rPr lang="en-US" altLang="zh-TW" dirty="0"/>
              <a:t>1</a:t>
            </a:r>
            <a:br>
              <a:rPr lang="en-US" altLang="zh-TW" dirty="0"/>
            </a:br>
            <a:r>
              <a:rPr lang="en-US" altLang="zh-TW" dirty="0"/>
              <a:t>Divider 1</a:t>
            </a:r>
            <a:br>
              <a:rPr lang="en-US" altLang="zh-TW" dirty="0"/>
            </a:br>
            <a:r>
              <a:rPr lang="zh-TW" altLang="en-US" dirty="0"/>
              <a:t>每章可用不同配色</a:t>
            </a:r>
            <a:endParaRPr lang="en-US" dirty="0"/>
          </a:p>
        </p:txBody>
      </p:sp>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hasCustomPrompt="1"/>
          </p:nvPr>
        </p:nvSpPr>
        <p:spPr>
          <a:xfrm>
            <a:off x="2064100" y="5036399"/>
            <a:ext cx="6172700" cy="1418991"/>
          </a:xfrm>
        </p:spPr>
        <p:txBody>
          <a:bodyPr/>
          <a:lstStyle>
            <a:lvl1pPr>
              <a:defRPr sz="1800">
                <a:solidFill>
                  <a:schemeClr val="bg1"/>
                </a:solidFill>
                <a:latin typeface="+mn-lt"/>
                <a:ea typeface="+mn-ea"/>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副標題或簡易摘要</a:t>
            </a:r>
            <a:endParaRPr lang="en-GB" dirty="0"/>
          </a:p>
        </p:txBody>
      </p:sp>
      <p:sp>
        <p:nvSpPr>
          <p:cNvPr id="8" name="Freeform 19"/>
          <p:cNvSpPr>
            <a:spLocks noChangeAspect="1" noEditPoints="1"/>
          </p:cNvSpPr>
          <p:nvPr userDrawn="1"/>
        </p:nvSpPr>
        <p:spPr bwMode="auto">
          <a:xfrm>
            <a:off x="2064100"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38696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6D2077"/>
        </a:solidFill>
        <a:effectLst/>
      </p:bgPr>
    </p:bg>
    <p:spTree>
      <p:nvGrpSpPr>
        <p:cNvPr id="1" name=""/>
        <p:cNvGrpSpPr/>
        <p:nvPr/>
      </p:nvGrpSpPr>
      <p:grpSpPr>
        <a:xfrm>
          <a:off x="0" y="0"/>
          <a:ext cx="0" cy="0"/>
          <a:chOff x="0" y="0"/>
          <a:chExt cx="0" cy="0"/>
        </a:xfrm>
      </p:grpSpPr>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064100" y="1221138"/>
            <a:ext cx="6192000" cy="3510000"/>
          </a:xfrm>
        </p:spPr>
        <p:txBody>
          <a:bodyPr anchor="t" anchorCtr="0"/>
          <a:lstStyle>
            <a:lvl1pPr algn="l">
              <a:defRPr sz="6000">
                <a:solidFill>
                  <a:schemeClr val="bg1"/>
                </a:solidFill>
                <a:latin typeface="+mj-lt"/>
                <a:ea typeface="+mj-ea"/>
              </a:defRPr>
            </a:lvl1pPr>
          </a:lstStyle>
          <a:p>
            <a:r>
              <a:rPr lang="zh-TW" altLang="en-US" dirty="0"/>
              <a:t>分隔頁</a:t>
            </a:r>
            <a:r>
              <a:rPr lang="en-US" altLang="zh-TW" dirty="0"/>
              <a:t>2</a:t>
            </a:r>
            <a:br>
              <a:rPr lang="en-US" altLang="zh-TW" dirty="0"/>
            </a:br>
            <a:r>
              <a:rPr lang="en-US" altLang="zh-TW" dirty="0"/>
              <a:t>Divider 2</a:t>
            </a:r>
            <a:br>
              <a:rPr lang="en-US" altLang="zh-TW" dirty="0"/>
            </a:br>
            <a:r>
              <a:rPr lang="zh-TW" altLang="en-US" dirty="0"/>
              <a:t>每章可用不同配色</a:t>
            </a:r>
            <a:endParaRPr lang="en-US" dirty="0"/>
          </a:p>
        </p:txBody>
      </p:sp>
      <p:sp>
        <p:nvSpPr>
          <p:cNvPr id="9" name="Text Placeholder 3"/>
          <p:cNvSpPr>
            <a:spLocks noGrp="1"/>
          </p:cNvSpPr>
          <p:nvPr>
            <p:ph type="body" sz="quarter" idx="11" hasCustomPrompt="1"/>
          </p:nvPr>
        </p:nvSpPr>
        <p:spPr>
          <a:xfrm>
            <a:off x="2064100" y="5036399"/>
            <a:ext cx="6172700" cy="1418991"/>
          </a:xfrm>
        </p:spPr>
        <p:txBody>
          <a:bodyPr/>
          <a:lstStyle>
            <a:lvl1pPr>
              <a:defRPr sz="1800">
                <a:solidFill>
                  <a:schemeClr val="bg1"/>
                </a:solidFill>
                <a:latin typeface="+mn-lt"/>
                <a:ea typeface="+mn-ea"/>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副標題或簡易摘要</a:t>
            </a:r>
            <a:endParaRPr lang="en-GB" dirty="0"/>
          </a:p>
        </p:txBody>
      </p:sp>
      <p:sp>
        <p:nvSpPr>
          <p:cNvPr id="10" name="Freeform 19"/>
          <p:cNvSpPr>
            <a:spLocks noChangeAspect="1" noEditPoints="1"/>
          </p:cNvSpPr>
          <p:nvPr userDrawn="1"/>
        </p:nvSpPr>
        <p:spPr bwMode="auto">
          <a:xfrm>
            <a:off x="2064100"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962771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tx2"/>
        </a:solidFill>
        <a:effectLst/>
      </p:bgPr>
    </p:bg>
    <p:spTree>
      <p:nvGrpSpPr>
        <p:cNvPr id="1" name=""/>
        <p:cNvGrpSpPr/>
        <p:nvPr/>
      </p:nvGrpSpPr>
      <p:grpSpPr>
        <a:xfrm>
          <a:off x="0" y="0"/>
          <a:ext cx="0" cy="0"/>
          <a:chOff x="0" y="0"/>
          <a:chExt cx="0" cy="0"/>
        </a:xfrm>
      </p:grpSpPr>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064100" y="1221138"/>
            <a:ext cx="6192000" cy="3510000"/>
          </a:xfrm>
        </p:spPr>
        <p:txBody>
          <a:bodyPr anchor="t" anchorCtr="0"/>
          <a:lstStyle>
            <a:lvl1pPr algn="l">
              <a:defRPr sz="6000">
                <a:solidFill>
                  <a:schemeClr val="bg1"/>
                </a:solidFill>
                <a:latin typeface="+mj-lt"/>
                <a:ea typeface="+mj-ea"/>
              </a:defRPr>
            </a:lvl1pPr>
          </a:lstStyle>
          <a:p>
            <a:r>
              <a:rPr lang="zh-TW" altLang="en-US" dirty="0"/>
              <a:t>分隔頁</a:t>
            </a:r>
            <a:r>
              <a:rPr lang="en-US" altLang="zh-TW" dirty="0"/>
              <a:t>3</a:t>
            </a:r>
            <a:br>
              <a:rPr lang="en-US" altLang="zh-TW" dirty="0"/>
            </a:br>
            <a:r>
              <a:rPr lang="en-US" altLang="zh-TW" dirty="0"/>
              <a:t>Divider 3</a:t>
            </a:r>
            <a:br>
              <a:rPr lang="en-US" altLang="zh-TW" dirty="0"/>
            </a:br>
            <a:r>
              <a:rPr lang="zh-TW" altLang="en-US" dirty="0"/>
              <a:t>每章可用不同配色</a:t>
            </a:r>
            <a:endParaRPr lang="en-US" dirty="0"/>
          </a:p>
        </p:txBody>
      </p:sp>
      <p:sp>
        <p:nvSpPr>
          <p:cNvPr id="9" name="Text Placeholder 3"/>
          <p:cNvSpPr>
            <a:spLocks noGrp="1"/>
          </p:cNvSpPr>
          <p:nvPr>
            <p:ph type="body" sz="quarter" idx="11" hasCustomPrompt="1"/>
          </p:nvPr>
        </p:nvSpPr>
        <p:spPr>
          <a:xfrm>
            <a:off x="2064100" y="5036399"/>
            <a:ext cx="6172700" cy="1418991"/>
          </a:xfrm>
        </p:spPr>
        <p:txBody>
          <a:bodyPr/>
          <a:lstStyle>
            <a:lvl1pPr>
              <a:defRPr sz="1800">
                <a:solidFill>
                  <a:schemeClr val="bg1"/>
                </a:solidFill>
                <a:latin typeface="+mn-lt"/>
                <a:ea typeface="+mn-ea"/>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副標題或簡易摘要</a:t>
            </a:r>
            <a:endParaRPr lang="en-GB" dirty="0"/>
          </a:p>
        </p:txBody>
      </p:sp>
      <p:sp>
        <p:nvSpPr>
          <p:cNvPr id="10" name="Freeform 19"/>
          <p:cNvSpPr>
            <a:spLocks noChangeAspect="1" noEditPoints="1"/>
          </p:cNvSpPr>
          <p:nvPr userDrawn="1"/>
        </p:nvSpPr>
        <p:spPr bwMode="auto">
          <a:xfrm>
            <a:off x="2064100"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8981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rgbClr val="00A3A1"/>
        </a:solidFill>
        <a:effectLst/>
      </p:bgPr>
    </p:bg>
    <p:spTree>
      <p:nvGrpSpPr>
        <p:cNvPr id="1" name=""/>
        <p:cNvGrpSpPr/>
        <p:nvPr/>
      </p:nvGrpSpPr>
      <p:grpSpPr>
        <a:xfrm>
          <a:off x="0" y="0"/>
          <a:ext cx="0" cy="0"/>
          <a:chOff x="0" y="0"/>
          <a:chExt cx="0" cy="0"/>
        </a:xfrm>
      </p:grpSpPr>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064100" y="1221138"/>
            <a:ext cx="6192000" cy="3510000"/>
          </a:xfrm>
        </p:spPr>
        <p:txBody>
          <a:bodyPr anchor="t" anchorCtr="0"/>
          <a:lstStyle>
            <a:lvl1pPr algn="l">
              <a:defRPr sz="6000">
                <a:solidFill>
                  <a:schemeClr val="bg1"/>
                </a:solidFill>
                <a:latin typeface="+mj-lt"/>
                <a:ea typeface="+mj-ea"/>
              </a:defRPr>
            </a:lvl1pPr>
          </a:lstStyle>
          <a:p>
            <a:r>
              <a:rPr lang="zh-TW" altLang="en-US" dirty="0"/>
              <a:t>分隔頁</a:t>
            </a:r>
            <a:r>
              <a:rPr lang="en-US" altLang="zh-TW" dirty="0"/>
              <a:t>4</a:t>
            </a:r>
            <a:br>
              <a:rPr lang="en-US" altLang="zh-TW" dirty="0"/>
            </a:br>
            <a:r>
              <a:rPr lang="en-US" altLang="zh-TW" dirty="0"/>
              <a:t>Divider 4</a:t>
            </a:r>
            <a:br>
              <a:rPr lang="en-US" altLang="zh-TW" dirty="0"/>
            </a:br>
            <a:r>
              <a:rPr lang="zh-TW" altLang="en-US" dirty="0"/>
              <a:t>每章可用不同配色</a:t>
            </a:r>
            <a:endParaRPr lang="en-US" dirty="0"/>
          </a:p>
        </p:txBody>
      </p:sp>
      <p:sp>
        <p:nvSpPr>
          <p:cNvPr id="9" name="Text Placeholder 3"/>
          <p:cNvSpPr>
            <a:spLocks noGrp="1"/>
          </p:cNvSpPr>
          <p:nvPr>
            <p:ph type="body" sz="quarter" idx="11" hasCustomPrompt="1"/>
          </p:nvPr>
        </p:nvSpPr>
        <p:spPr>
          <a:xfrm>
            <a:off x="2064100" y="5036399"/>
            <a:ext cx="6172700" cy="1418991"/>
          </a:xfrm>
        </p:spPr>
        <p:txBody>
          <a:bodyPr/>
          <a:lstStyle>
            <a:lvl1pPr>
              <a:defRPr sz="1800">
                <a:solidFill>
                  <a:schemeClr val="bg1"/>
                </a:solidFill>
                <a:latin typeface="+mn-lt"/>
                <a:ea typeface="+mn-ea"/>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副標題或簡易摘要</a:t>
            </a:r>
            <a:endParaRPr lang="en-GB" dirty="0"/>
          </a:p>
        </p:txBody>
      </p:sp>
      <p:sp>
        <p:nvSpPr>
          <p:cNvPr id="10" name="Freeform 19"/>
          <p:cNvSpPr>
            <a:spLocks noChangeAspect="1" noEditPoints="1"/>
          </p:cNvSpPr>
          <p:nvPr userDrawn="1"/>
        </p:nvSpPr>
        <p:spPr bwMode="auto">
          <a:xfrm>
            <a:off x="2064100"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981153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rgbClr val="470A68"/>
        </a:solidFill>
        <a:effectLst/>
      </p:bgPr>
    </p:bg>
    <p:spTree>
      <p:nvGrpSpPr>
        <p:cNvPr id="1" name=""/>
        <p:cNvGrpSpPr/>
        <p:nvPr/>
      </p:nvGrpSpPr>
      <p:grpSpPr>
        <a:xfrm>
          <a:off x="0" y="0"/>
          <a:ext cx="0" cy="0"/>
          <a:chOff x="0" y="0"/>
          <a:chExt cx="0" cy="0"/>
        </a:xfrm>
      </p:grpSpPr>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5EB8"/>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064100" y="1221138"/>
            <a:ext cx="6192000" cy="3510000"/>
          </a:xfrm>
        </p:spPr>
        <p:txBody>
          <a:bodyPr anchor="t" anchorCtr="0"/>
          <a:lstStyle>
            <a:lvl1pPr algn="l">
              <a:defRPr sz="6000">
                <a:solidFill>
                  <a:schemeClr val="bg1"/>
                </a:solidFill>
                <a:latin typeface="+mj-lt"/>
                <a:ea typeface="+mj-ea"/>
              </a:defRPr>
            </a:lvl1pPr>
          </a:lstStyle>
          <a:p>
            <a:r>
              <a:rPr lang="zh-TW" altLang="en-US" dirty="0"/>
              <a:t>分隔頁</a:t>
            </a:r>
            <a:r>
              <a:rPr lang="en-US" altLang="zh-TW" dirty="0"/>
              <a:t>5</a:t>
            </a:r>
            <a:br>
              <a:rPr lang="en-US" altLang="zh-TW" dirty="0"/>
            </a:br>
            <a:r>
              <a:rPr lang="en-US" altLang="zh-TW" dirty="0"/>
              <a:t>Divider 5</a:t>
            </a:r>
            <a:br>
              <a:rPr lang="en-US" altLang="zh-TW" dirty="0"/>
            </a:br>
            <a:r>
              <a:rPr lang="zh-TW" altLang="en-US" dirty="0"/>
              <a:t>每章可用不同配色</a:t>
            </a:r>
            <a:endParaRPr lang="en-US" dirty="0"/>
          </a:p>
        </p:txBody>
      </p:sp>
      <p:sp>
        <p:nvSpPr>
          <p:cNvPr id="9" name="Text Placeholder 3"/>
          <p:cNvSpPr>
            <a:spLocks noGrp="1"/>
          </p:cNvSpPr>
          <p:nvPr>
            <p:ph type="body" sz="quarter" idx="11" hasCustomPrompt="1"/>
          </p:nvPr>
        </p:nvSpPr>
        <p:spPr>
          <a:xfrm>
            <a:off x="2064100" y="5036399"/>
            <a:ext cx="6172700" cy="1418991"/>
          </a:xfrm>
        </p:spPr>
        <p:txBody>
          <a:bodyPr/>
          <a:lstStyle>
            <a:lvl1pPr>
              <a:defRPr sz="1800">
                <a:solidFill>
                  <a:schemeClr val="bg1"/>
                </a:solidFill>
                <a:latin typeface="+mn-lt"/>
                <a:ea typeface="+mn-ea"/>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副標題或簡易摘要</a:t>
            </a:r>
            <a:endParaRPr lang="en-GB" dirty="0"/>
          </a:p>
        </p:txBody>
      </p:sp>
      <p:sp>
        <p:nvSpPr>
          <p:cNvPr id="10" name="Freeform 19"/>
          <p:cNvSpPr>
            <a:spLocks noChangeAspect="1" noEditPoints="1"/>
          </p:cNvSpPr>
          <p:nvPr userDrawn="1"/>
        </p:nvSpPr>
        <p:spPr bwMode="auto">
          <a:xfrm>
            <a:off x="2064100"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761321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a:lvl1pPr>
          </a:lstStyle>
          <a:p>
            <a:r>
              <a:rPr lang="zh-TW" altLang="en-US" dirty="0"/>
              <a:t>標準色 </a:t>
            </a:r>
            <a:r>
              <a:rPr lang="en-US" dirty="0"/>
              <a:t>Colors</a:t>
            </a:r>
          </a:p>
        </p:txBody>
      </p:sp>
      <p:grpSp>
        <p:nvGrpSpPr>
          <p:cNvPr id="52" name="Group 51"/>
          <p:cNvGrpSpPr/>
          <p:nvPr userDrawn="1"/>
        </p:nvGrpSpPr>
        <p:grpSpPr>
          <a:xfrm>
            <a:off x="752400" y="1430719"/>
            <a:ext cx="7639200" cy="4323905"/>
            <a:chOff x="752400" y="1211263"/>
            <a:chExt cx="7647063" cy="4594225"/>
          </a:xfrm>
        </p:grpSpPr>
        <p:sp>
          <p:nvSpPr>
            <p:cNvPr id="53" name="TextBox 52"/>
            <p:cNvSpPr txBox="1"/>
            <p:nvPr userDrawn="1"/>
          </p:nvSpPr>
          <p:spPr>
            <a:xfrm>
              <a:off x="752400" y="1211263"/>
              <a:ext cx="828675" cy="504825"/>
            </a:xfrm>
            <a:prstGeom prst="rect">
              <a:avLst/>
            </a:prstGeom>
            <a:noFill/>
          </p:spPr>
          <p:txBody>
            <a:bodyPr wrap="square" lIns="0" tIns="0" rIns="54007" bIns="0" rtlCol="0">
              <a:noAutofit/>
            </a:bodyPr>
            <a:lstStyle/>
            <a:p>
              <a:pPr>
                <a:spcAft>
                  <a:spcPts val="300"/>
                </a:spcAft>
              </a:pPr>
              <a:r>
                <a:rPr lang="zh-TW" altLang="en-US" sz="1200" b="1" dirty="0">
                  <a:solidFill>
                    <a:schemeClr val="tx2"/>
                  </a:solidFill>
                  <a:latin typeface="+mn-lt"/>
                  <a:ea typeface="+mn-ea"/>
                </a:rPr>
                <a:t>主要</a:t>
              </a:r>
              <a:endParaRPr lang="en-GB" sz="1200" b="1" dirty="0">
                <a:solidFill>
                  <a:schemeClr val="tx2"/>
                </a:solidFill>
                <a:latin typeface="+mn-lt"/>
                <a:ea typeface="+mn-ea"/>
              </a:endParaRPr>
            </a:p>
            <a:p>
              <a:pPr>
                <a:spcAft>
                  <a:spcPts val="300"/>
                </a:spcAft>
              </a:pPr>
              <a:r>
                <a:rPr lang="en-GB" sz="1200" b="1" dirty="0">
                  <a:solidFill>
                    <a:schemeClr val="tx2"/>
                  </a:solidFill>
                  <a:latin typeface="+mn-lt"/>
                  <a:ea typeface="+mn-ea"/>
                </a:rPr>
                <a:t>Primary</a:t>
              </a:r>
            </a:p>
          </p:txBody>
        </p:sp>
        <p:sp>
          <p:nvSpPr>
            <p:cNvPr id="54" name="TextBox 53"/>
            <p:cNvSpPr txBox="1"/>
            <p:nvPr userDrawn="1"/>
          </p:nvSpPr>
          <p:spPr>
            <a:xfrm>
              <a:off x="752400" y="2257893"/>
              <a:ext cx="898425" cy="504825"/>
            </a:xfrm>
            <a:prstGeom prst="rect">
              <a:avLst/>
            </a:prstGeom>
            <a:noFill/>
          </p:spPr>
          <p:txBody>
            <a:bodyPr wrap="square" lIns="0" tIns="0" rIns="54007" bIns="0" rtlCol="0">
              <a:noAutofit/>
            </a:bodyPr>
            <a:lstStyle/>
            <a:p>
              <a:pPr>
                <a:spcAft>
                  <a:spcPts val="300"/>
                </a:spcAft>
              </a:pPr>
              <a:r>
                <a:rPr lang="zh-TW" altLang="en-US" sz="1200" b="1" dirty="0">
                  <a:solidFill>
                    <a:schemeClr val="tx2"/>
                  </a:solidFill>
                </a:rPr>
                <a:t>次要</a:t>
              </a:r>
              <a:endParaRPr lang="en-GB" sz="1200" b="1" dirty="0">
                <a:solidFill>
                  <a:schemeClr val="tx2"/>
                </a:solidFill>
              </a:endParaRPr>
            </a:p>
            <a:p>
              <a:pPr>
                <a:spcAft>
                  <a:spcPts val="300"/>
                </a:spcAft>
              </a:pPr>
              <a:r>
                <a:rPr lang="en-GB" sz="1200" b="1" dirty="0">
                  <a:solidFill>
                    <a:schemeClr val="tx2"/>
                  </a:solidFill>
                </a:rPr>
                <a:t>Secondary</a:t>
              </a:r>
            </a:p>
          </p:txBody>
        </p:sp>
        <p:sp>
          <p:nvSpPr>
            <p:cNvPr id="55" name="TextBox 54"/>
            <p:cNvSpPr txBox="1"/>
            <p:nvPr userDrawn="1"/>
          </p:nvSpPr>
          <p:spPr>
            <a:xfrm>
              <a:off x="752400" y="3304523"/>
              <a:ext cx="898425" cy="504825"/>
            </a:xfrm>
            <a:prstGeom prst="rect">
              <a:avLst/>
            </a:prstGeom>
            <a:noFill/>
          </p:spPr>
          <p:txBody>
            <a:bodyPr wrap="square" lIns="0" tIns="0" rIns="54007" bIns="0" rtlCol="0">
              <a:noAutofit/>
            </a:bodyPr>
            <a:lstStyle/>
            <a:p>
              <a:pPr>
                <a:spcAft>
                  <a:spcPts val="300"/>
                </a:spcAft>
              </a:pPr>
              <a:r>
                <a:rPr lang="zh-TW" altLang="en-US" sz="1200" b="1" dirty="0">
                  <a:solidFill>
                    <a:schemeClr val="tx2"/>
                  </a:solidFill>
                </a:rPr>
                <a:t>輔助</a:t>
              </a:r>
              <a:endParaRPr lang="en-GB" sz="1200" b="1" dirty="0">
                <a:solidFill>
                  <a:schemeClr val="tx2"/>
                </a:solidFill>
              </a:endParaRPr>
            </a:p>
            <a:p>
              <a:pPr>
                <a:spcAft>
                  <a:spcPts val="300"/>
                </a:spcAft>
              </a:pPr>
              <a:r>
                <a:rPr lang="en-GB" sz="1200" b="1" dirty="0">
                  <a:solidFill>
                    <a:schemeClr val="tx2"/>
                  </a:solidFill>
                </a:rPr>
                <a:t>Tertiary</a:t>
              </a:r>
            </a:p>
          </p:txBody>
        </p:sp>
        <p:sp>
          <p:nvSpPr>
            <p:cNvPr id="56" name="Rectangle 55"/>
            <p:cNvSpPr/>
            <p:nvPr userDrawn="1"/>
          </p:nvSpPr>
          <p:spPr>
            <a:xfrm>
              <a:off x="1566545" y="1211263"/>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KPMG Blue</a:t>
              </a:r>
            </a:p>
            <a:p>
              <a:pPr algn="ctr">
                <a:spcAft>
                  <a:spcPts val="300"/>
                </a:spcAft>
              </a:pPr>
              <a:r>
                <a:rPr lang="en-GB" sz="900" dirty="0">
                  <a:solidFill>
                    <a:schemeClr val="bg1"/>
                  </a:solidFill>
                </a:rPr>
                <a:t>0 / 51 / 141</a:t>
              </a:r>
            </a:p>
          </p:txBody>
        </p:sp>
        <p:sp>
          <p:nvSpPr>
            <p:cNvPr id="57" name="Rectangle 56"/>
            <p:cNvSpPr/>
            <p:nvPr userDrawn="1"/>
          </p:nvSpPr>
          <p:spPr>
            <a:xfrm>
              <a:off x="2555365" y="1211263"/>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Medium Blue</a:t>
              </a:r>
            </a:p>
            <a:p>
              <a:pPr algn="ctr">
                <a:spcAft>
                  <a:spcPts val="300"/>
                </a:spcAft>
              </a:pPr>
              <a:r>
                <a:rPr lang="en-GB" sz="900" dirty="0">
                  <a:solidFill>
                    <a:schemeClr val="bg1"/>
                  </a:solidFill>
                </a:rPr>
                <a:t>0 / 94 / 184</a:t>
              </a:r>
            </a:p>
          </p:txBody>
        </p:sp>
        <p:sp>
          <p:nvSpPr>
            <p:cNvPr id="58" name="Rectangle 57"/>
            <p:cNvSpPr/>
            <p:nvPr userDrawn="1"/>
          </p:nvSpPr>
          <p:spPr>
            <a:xfrm>
              <a:off x="3544185" y="1211263"/>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Light Blue</a:t>
              </a:r>
            </a:p>
            <a:p>
              <a:pPr algn="ctr">
                <a:spcAft>
                  <a:spcPts val="300"/>
                </a:spcAft>
              </a:pPr>
              <a:r>
                <a:rPr lang="en-GB" sz="900" dirty="0">
                  <a:solidFill>
                    <a:schemeClr val="bg1"/>
                  </a:solidFill>
                </a:rPr>
                <a:t>0 / 145 / 218</a:t>
              </a:r>
            </a:p>
          </p:txBody>
        </p:sp>
        <p:sp>
          <p:nvSpPr>
            <p:cNvPr id="59" name="Rectangle 58"/>
            <p:cNvSpPr/>
            <p:nvPr userDrawn="1"/>
          </p:nvSpPr>
          <p:spPr>
            <a:xfrm>
              <a:off x="1566545" y="2257893"/>
              <a:ext cx="900000" cy="720000"/>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Violet</a:t>
              </a:r>
            </a:p>
            <a:p>
              <a:pPr algn="ctr">
                <a:spcAft>
                  <a:spcPts val="300"/>
                </a:spcAft>
              </a:pPr>
              <a:r>
                <a:rPr lang="en-GB" sz="900">
                  <a:solidFill>
                    <a:schemeClr val="bg1"/>
                  </a:solidFill>
                </a:rPr>
                <a:t>72 / 54 / 152</a:t>
              </a:r>
              <a:endParaRPr lang="en-GB" sz="900" dirty="0">
                <a:solidFill>
                  <a:schemeClr val="bg1"/>
                </a:solidFill>
              </a:endParaRPr>
            </a:p>
          </p:txBody>
        </p:sp>
        <p:sp>
          <p:nvSpPr>
            <p:cNvPr id="60" name="Rectangle 59"/>
            <p:cNvSpPr/>
            <p:nvPr userDrawn="1"/>
          </p:nvSpPr>
          <p:spPr>
            <a:xfrm>
              <a:off x="2555365" y="2257893"/>
              <a:ext cx="900000" cy="72000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Purple</a:t>
              </a:r>
            </a:p>
            <a:p>
              <a:pPr algn="ctr">
                <a:spcAft>
                  <a:spcPts val="300"/>
                </a:spcAft>
              </a:pPr>
              <a:r>
                <a:rPr lang="en-GB" sz="900" dirty="0">
                  <a:solidFill>
                    <a:schemeClr val="bg1"/>
                  </a:solidFill>
                </a:rPr>
                <a:t>71 / 10 / 104</a:t>
              </a:r>
            </a:p>
          </p:txBody>
        </p:sp>
        <p:sp>
          <p:nvSpPr>
            <p:cNvPr id="61" name="Rectangle 60"/>
            <p:cNvSpPr/>
            <p:nvPr userDrawn="1"/>
          </p:nvSpPr>
          <p:spPr>
            <a:xfrm>
              <a:off x="3544185" y="2257893"/>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Light Purple</a:t>
              </a:r>
            </a:p>
            <a:p>
              <a:pPr algn="ctr">
                <a:spcAft>
                  <a:spcPts val="300"/>
                </a:spcAft>
              </a:pPr>
              <a:r>
                <a:rPr lang="en-GB" sz="900">
                  <a:solidFill>
                    <a:schemeClr val="bg1"/>
                  </a:solidFill>
                </a:rPr>
                <a:t>109 / 32 / 119</a:t>
              </a:r>
              <a:endParaRPr lang="en-GB" sz="900" dirty="0">
                <a:solidFill>
                  <a:schemeClr val="bg1"/>
                </a:solidFill>
              </a:endParaRPr>
            </a:p>
          </p:txBody>
        </p:sp>
        <p:sp>
          <p:nvSpPr>
            <p:cNvPr id="62" name="Rectangle 61"/>
            <p:cNvSpPr/>
            <p:nvPr userDrawn="1"/>
          </p:nvSpPr>
          <p:spPr>
            <a:xfrm>
              <a:off x="4533005" y="2257893"/>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Green</a:t>
              </a:r>
            </a:p>
            <a:p>
              <a:pPr algn="ctr">
                <a:spcAft>
                  <a:spcPts val="300"/>
                </a:spcAft>
              </a:pPr>
              <a:r>
                <a:rPr lang="en-GB" sz="900">
                  <a:solidFill>
                    <a:schemeClr val="bg1"/>
                  </a:solidFill>
                </a:rPr>
                <a:t>0 / 163 / 161</a:t>
              </a:r>
              <a:endParaRPr lang="en-GB" sz="900" dirty="0">
                <a:solidFill>
                  <a:schemeClr val="bg1"/>
                </a:solidFill>
              </a:endParaRPr>
            </a:p>
          </p:txBody>
        </p:sp>
        <p:sp>
          <p:nvSpPr>
            <p:cNvPr id="63" name="Rectangle 62"/>
            <p:cNvSpPr/>
            <p:nvPr userDrawn="1"/>
          </p:nvSpPr>
          <p:spPr>
            <a:xfrm>
              <a:off x="1566545" y="3304523"/>
              <a:ext cx="900000" cy="72000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Dark Green</a:t>
              </a:r>
            </a:p>
            <a:p>
              <a:pPr algn="ctr">
                <a:spcAft>
                  <a:spcPts val="300"/>
                </a:spcAft>
              </a:pPr>
              <a:r>
                <a:rPr lang="en-GB" sz="900" dirty="0">
                  <a:solidFill>
                    <a:schemeClr val="bg1"/>
                  </a:solidFill>
                </a:rPr>
                <a:t>0 / 154 / 68</a:t>
              </a:r>
            </a:p>
          </p:txBody>
        </p:sp>
        <p:sp>
          <p:nvSpPr>
            <p:cNvPr id="64" name="Rectangle 63"/>
            <p:cNvSpPr/>
            <p:nvPr userDrawn="1"/>
          </p:nvSpPr>
          <p:spPr>
            <a:xfrm>
              <a:off x="2555365" y="3304523"/>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Light Green</a:t>
              </a:r>
            </a:p>
            <a:p>
              <a:pPr algn="ctr">
                <a:spcAft>
                  <a:spcPts val="300"/>
                </a:spcAft>
              </a:pPr>
              <a:r>
                <a:rPr lang="en-GB" sz="900">
                  <a:solidFill>
                    <a:schemeClr val="bg1"/>
                  </a:solidFill>
                </a:rPr>
                <a:t>67 / 176 / 42</a:t>
              </a:r>
              <a:endParaRPr lang="en-GB" sz="900" dirty="0">
                <a:solidFill>
                  <a:schemeClr val="bg1"/>
                </a:solidFill>
              </a:endParaRPr>
            </a:p>
          </p:txBody>
        </p:sp>
        <p:sp>
          <p:nvSpPr>
            <p:cNvPr id="65" name="Rectangle 64"/>
            <p:cNvSpPr/>
            <p:nvPr userDrawn="1"/>
          </p:nvSpPr>
          <p:spPr>
            <a:xfrm>
              <a:off x="3544185" y="3304523"/>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Yellow</a:t>
              </a:r>
            </a:p>
            <a:p>
              <a:pPr algn="ctr">
                <a:spcAft>
                  <a:spcPts val="300"/>
                </a:spcAft>
              </a:pPr>
              <a:r>
                <a:rPr lang="en-GB" sz="900">
                  <a:solidFill>
                    <a:schemeClr val="bg1"/>
                  </a:solidFill>
                </a:rPr>
                <a:t>234 / 170 / 0</a:t>
              </a:r>
              <a:endParaRPr lang="en-GB" sz="900" dirty="0">
                <a:solidFill>
                  <a:schemeClr val="bg1"/>
                </a:solidFill>
              </a:endParaRPr>
            </a:p>
          </p:txBody>
        </p:sp>
        <p:sp>
          <p:nvSpPr>
            <p:cNvPr id="66" name="Rectangle 65"/>
            <p:cNvSpPr/>
            <p:nvPr userDrawn="1"/>
          </p:nvSpPr>
          <p:spPr>
            <a:xfrm>
              <a:off x="4533005" y="3304523"/>
              <a:ext cx="900000" cy="7200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Orange</a:t>
              </a:r>
            </a:p>
            <a:p>
              <a:pPr algn="ctr">
                <a:spcAft>
                  <a:spcPts val="300"/>
                </a:spcAft>
              </a:pPr>
              <a:r>
                <a:rPr lang="en-GB" sz="900" dirty="0">
                  <a:solidFill>
                    <a:schemeClr val="bg1"/>
                  </a:solidFill>
                </a:rPr>
                <a:t>246 / 141 / 46</a:t>
              </a:r>
            </a:p>
          </p:txBody>
        </p:sp>
        <p:sp>
          <p:nvSpPr>
            <p:cNvPr id="67" name="Rectangle 66"/>
            <p:cNvSpPr/>
            <p:nvPr userDrawn="1"/>
          </p:nvSpPr>
          <p:spPr>
            <a:xfrm>
              <a:off x="5521825" y="3304523"/>
              <a:ext cx="900000" cy="720000"/>
            </a:xfrm>
            <a:prstGeom prst="rect">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Red</a:t>
              </a:r>
            </a:p>
            <a:p>
              <a:pPr algn="ctr">
                <a:spcAft>
                  <a:spcPts val="300"/>
                </a:spcAft>
              </a:pPr>
              <a:r>
                <a:rPr lang="en-GB" sz="900">
                  <a:solidFill>
                    <a:schemeClr val="bg1"/>
                  </a:solidFill>
                </a:rPr>
                <a:t>188 / 32 / 75</a:t>
              </a:r>
              <a:endParaRPr lang="en-GB" sz="900" dirty="0">
                <a:solidFill>
                  <a:schemeClr val="bg1"/>
                </a:solidFill>
              </a:endParaRPr>
            </a:p>
          </p:txBody>
        </p:sp>
        <p:sp>
          <p:nvSpPr>
            <p:cNvPr id="68" name="Rectangle 67"/>
            <p:cNvSpPr/>
            <p:nvPr userDrawn="1"/>
          </p:nvSpPr>
          <p:spPr>
            <a:xfrm>
              <a:off x="6510645" y="3304523"/>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Pink</a:t>
              </a:r>
            </a:p>
            <a:p>
              <a:pPr algn="ctr">
                <a:spcAft>
                  <a:spcPts val="300"/>
                </a:spcAft>
              </a:pPr>
              <a:r>
                <a:rPr lang="en-GB" sz="900" dirty="0">
                  <a:solidFill>
                    <a:schemeClr val="bg1"/>
                  </a:solidFill>
                </a:rPr>
                <a:t>198 / 0 / 126</a:t>
              </a:r>
            </a:p>
          </p:txBody>
        </p:sp>
        <p:sp>
          <p:nvSpPr>
            <p:cNvPr id="69" name="Rectangle 68"/>
            <p:cNvSpPr/>
            <p:nvPr userDrawn="1"/>
          </p:nvSpPr>
          <p:spPr>
            <a:xfrm>
              <a:off x="1566545" y="4285386"/>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KPMG Blue</a:t>
              </a:r>
            </a:p>
            <a:p>
              <a:pPr algn="ctr">
                <a:spcAft>
                  <a:spcPts val="300"/>
                </a:spcAft>
              </a:pPr>
              <a:r>
                <a:rPr lang="en-GB" sz="900">
                  <a:solidFill>
                    <a:schemeClr val="bg1"/>
                  </a:solidFill>
                </a:rPr>
                <a:t>0 / 51 / 141</a:t>
              </a:r>
              <a:endParaRPr lang="en-GB" sz="900" dirty="0">
                <a:solidFill>
                  <a:schemeClr val="bg1"/>
                </a:solidFill>
              </a:endParaRPr>
            </a:p>
          </p:txBody>
        </p:sp>
        <p:sp>
          <p:nvSpPr>
            <p:cNvPr id="70" name="Rectangle 69"/>
            <p:cNvSpPr/>
            <p:nvPr userDrawn="1"/>
          </p:nvSpPr>
          <p:spPr>
            <a:xfrm>
              <a:off x="4533005" y="4285386"/>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Medium Blue</a:t>
              </a:r>
            </a:p>
            <a:p>
              <a:pPr algn="ctr">
                <a:spcAft>
                  <a:spcPts val="300"/>
                </a:spcAft>
              </a:pPr>
              <a:r>
                <a:rPr lang="en-GB" sz="900" dirty="0">
                  <a:solidFill>
                    <a:schemeClr val="bg1"/>
                  </a:solidFill>
                </a:rPr>
                <a:t>0 / 94 / 184</a:t>
              </a:r>
            </a:p>
          </p:txBody>
        </p:sp>
        <p:sp>
          <p:nvSpPr>
            <p:cNvPr id="71" name="Rectangle 70"/>
            <p:cNvSpPr/>
            <p:nvPr userDrawn="1"/>
          </p:nvSpPr>
          <p:spPr>
            <a:xfrm>
              <a:off x="2555365" y="4285386"/>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Light Blue</a:t>
              </a:r>
            </a:p>
            <a:p>
              <a:pPr algn="ctr">
                <a:spcAft>
                  <a:spcPts val="300"/>
                </a:spcAft>
              </a:pPr>
              <a:r>
                <a:rPr lang="en-GB" sz="900">
                  <a:solidFill>
                    <a:schemeClr val="bg1"/>
                  </a:solidFill>
                </a:rPr>
                <a:t>0 / 145 / 218</a:t>
              </a:r>
              <a:endParaRPr lang="en-GB" sz="900" dirty="0">
                <a:solidFill>
                  <a:schemeClr val="bg1"/>
                </a:solidFill>
              </a:endParaRPr>
            </a:p>
          </p:txBody>
        </p:sp>
        <p:sp>
          <p:nvSpPr>
            <p:cNvPr id="72" name="Rectangle 71"/>
            <p:cNvSpPr/>
            <p:nvPr userDrawn="1"/>
          </p:nvSpPr>
          <p:spPr>
            <a:xfrm>
              <a:off x="3544185" y="4285386"/>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Light Purple</a:t>
              </a:r>
            </a:p>
            <a:p>
              <a:pPr algn="ctr">
                <a:spcAft>
                  <a:spcPts val="300"/>
                </a:spcAft>
              </a:pPr>
              <a:r>
                <a:rPr lang="en-GB" sz="900">
                  <a:solidFill>
                    <a:schemeClr val="bg1"/>
                  </a:solidFill>
                </a:rPr>
                <a:t>109 / 32 / 119</a:t>
              </a:r>
              <a:endParaRPr lang="en-GB" sz="900" dirty="0">
                <a:solidFill>
                  <a:schemeClr val="bg1"/>
                </a:solidFill>
              </a:endParaRPr>
            </a:p>
          </p:txBody>
        </p:sp>
        <p:sp>
          <p:nvSpPr>
            <p:cNvPr id="73" name="Rectangle 72"/>
            <p:cNvSpPr/>
            <p:nvPr userDrawn="1"/>
          </p:nvSpPr>
          <p:spPr>
            <a:xfrm>
              <a:off x="5521825" y="4285386"/>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Green</a:t>
              </a:r>
            </a:p>
            <a:p>
              <a:pPr algn="ctr">
                <a:spcAft>
                  <a:spcPts val="300"/>
                </a:spcAft>
              </a:pPr>
              <a:r>
                <a:rPr lang="en-GB" sz="900">
                  <a:solidFill>
                    <a:schemeClr val="bg1"/>
                  </a:solidFill>
                </a:rPr>
                <a:t>0 / 163 / 161</a:t>
              </a:r>
              <a:endParaRPr lang="en-GB" sz="900" dirty="0">
                <a:solidFill>
                  <a:schemeClr val="bg1"/>
                </a:solidFill>
              </a:endParaRPr>
            </a:p>
          </p:txBody>
        </p:sp>
        <p:sp>
          <p:nvSpPr>
            <p:cNvPr id="74" name="Rectangle 73"/>
            <p:cNvSpPr/>
            <p:nvPr userDrawn="1"/>
          </p:nvSpPr>
          <p:spPr>
            <a:xfrm>
              <a:off x="7499463" y="4285386"/>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Light Green</a:t>
              </a:r>
            </a:p>
            <a:p>
              <a:pPr algn="ctr">
                <a:spcAft>
                  <a:spcPts val="300"/>
                </a:spcAft>
              </a:pPr>
              <a:r>
                <a:rPr lang="en-GB" sz="900" dirty="0">
                  <a:solidFill>
                    <a:schemeClr val="bg1"/>
                  </a:solidFill>
                </a:rPr>
                <a:t>67 / 176 / 42</a:t>
              </a:r>
            </a:p>
          </p:txBody>
        </p:sp>
        <p:sp>
          <p:nvSpPr>
            <p:cNvPr id="75" name="Rectangle 74"/>
            <p:cNvSpPr/>
            <p:nvPr userDrawn="1"/>
          </p:nvSpPr>
          <p:spPr>
            <a:xfrm>
              <a:off x="6510645" y="4285386"/>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a:solidFill>
                    <a:schemeClr val="bg1"/>
                  </a:solidFill>
                </a:rPr>
                <a:t>Yellow</a:t>
              </a:r>
            </a:p>
            <a:p>
              <a:pPr algn="ctr">
                <a:spcAft>
                  <a:spcPts val="300"/>
                </a:spcAft>
              </a:pPr>
              <a:r>
                <a:rPr lang="en-GB" sz="900">
                  <a:solidFill>
                    <a:schemeClr val="bg1"/>
                  </a:solidFill>
                </a:rPr>
                <a:t>234 / 170 / 0</a:t>
              </a:r>
              <a:endParaRPr lang="en-GB" sz="900" dirty="0">
                <a:solidFill>
                  <a:schemeClr val="bg1"/>
                </a:solidFill>
              </a:endParaRPr>
            </a:p>
          </p:txBody>
        </p:sp>
        <p:sp>
          <p:nvSpPr>
            <p:cNvPr id="76" name="Rectangle 75"/>
            <p:cNvSpPr/>
            <p:nvPr userDrawn="1"/>
          </p:nvSpPr>
          <p:spPr>
            <a:xfrm>
              <a:off x="1566545" y="5085488"/>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Pink</a:t>
              </a:r>
            </a:p>
            <a:p>
              <a:pPr algn="ctr">
                <a:spcAft>
                  <a:spcPts val="300"/>
                </a:spcAft>
              </a:pPr>
              <a:r>
                <a:rPr lang="en-GB" sz="900" dirty="0">
                  <a:solidFill>
                    <a:schemeClr val="bg1"/>
                  </a:solidFill>
                </a:rPr>
                <a:t>198 / 0 / 126</a:t>
              </a:r>
            </a:p>
          </p:txBody>
        </p:sp>
        <p:sp>
          <p:nvSpPr>
            <p:cNvPr id="77" name="Rectangle 76"/>
            <p:cNvSpPr/>
            <p:nvPr userDrawn="1"/>
          </p:nvSpPr>
          <p:spPr>
            <a:xfrm>
              <a:off x="2555365" y="5085488"/>
              <a:ext cx="900000" cy="720000"/>
            </a:xfrm>
            <a:prstGeom prst="rect">
              <a:avLst/>
            </a:prstGeom>
            <a:solidFill>
              <a:srgbClr val="753F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Dark</a:t>
              </a:r>
              <a:r>
                <a:rPr lang="en-GB" sz="900" baseline="0" dirty="0">
                  <a:solidFill>
                    <a:schemeClr val="bg1"/>
                  </a:solidFill>
                </a:rPr>
                <a:t> Brown</a:t>
              </a:r>
            </a:p>
            <a:p>
              <a:pPr algn="ctr">
                <a:spcAft>
                  <a:spcPts val="300"/>
                </a:spcAft>
              </a:pPr>
              <a:r>
                <a:rPr lang="en-GB" sz="900" baseline="0" dirty="0">
                  <a:solidFill>
                    <a:schemeClr val="bg1"/>
                  </a:solidFill>
                </a:rPr>
                <a:t>117 / 63 / 25</a:t>
              </a:r>
              <a:endParaRPr lang="en-GB" sz="900" dirty="0">
                <a:solidFill>
                  <a:schemeClr val="bg1"/>
                </a:solidFill>
              </a:endParaRPr>
            </a:p>
          </p:txBody>
        </p:sp>
        <p:sp>
          <p:nvSpPr>
            <p:cNvPr id="78" name="Rectangle 77"/>
            <p:cNvSpPr/>
            <p:nvPr userDrawn="1"/>
          </p:nvSpPr>
          <p:spPr>
            <a:xfrm>
              <a:off x="3544185" y="5085488"/>
              <a:ext cx="900000" cy="720000"/>
            </a:xfrm>
            <a:prstGeom prst="rect">
              <a:avLst/>
            </a:prstGeom>
            <a:solidFill>
              <a:srgbClr val="9B64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Light </a:t>
              </a:r>
              <a:r>
                <a:rPr lang="en-GB" sz="900" baseline="0" dirty="0">
                  <a:solidFill>
                    <a:schemeClr val="bg1"/>
                  </a:solidFill>
                </a:rPr>
                <a:t>Brown</a:t>
              </a:r>
            </a:p>
            <a:p>
              <a:pPr algn="ctr">
                <a:spcAft>
                  <a:spcPts val="300"/>
                </a:spcAft>
              </a:pPr>
              <a:r>
                <a:rPr lang="en-GB" sz="900" baseline="0" dirty="0">
                  <a:solidFill>
                    <a:schemeClr val="bg1"/>
                  </a:solidFill>
                </a:rPr>
                <a:t>155 / 100 / 46</a:t>
              </a:r>
              <a:endParaRPr lang="en-GB" sz="900" dirty="0">
                <a:solidFill>
                  <a:schemeClr val="bg1"/>
                </a:solidFill>
              </a:endParaRPr>
            </a:p>
          </p:txBody>
        </p:sp>
        <p:sp>
          <p:nvSpPr>
            <p:cNvPr id="79" name="Rectangle 78"/>
            <p:cNvSpPr/>
            <p:nvPr userDrawn="1"/>
          </p:nvSpPr>
          <p:spPr>
            <a:xfrm>
              <a:off x="5521825" y="5085488"/>
              <a:ext cx="900000" cy="720000"/>
            </a:xfrm>
            <a:prstGeom prst="rect">
              <a:avLst/>
            </a:prstGeom>
            <a:solidFill>
              <a:srgbClr val="E3BC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Beige</a:t>
              </a:r>
            </a:p>
            <a:p>
              <a:pPr algn="ctr">
                <a:spcAft>
                  <a:spcPts val="300"/>
                </a:spcAft>
              </a:pPr>
              <a:r>
                <a:rPr lang="en-GB" sz="900" dirty="0">
                  <a:solidFill>
                    <a:schemeClr val="bg1"/>
                  </a:solidFill>
                </a:rPr>
                <a:t>227 / 188 / 159</a:t>
              </a:r>
            </a:p>
          </p:txBody>
        </p:sp>
        <p:sp>
          <p:nvSpPr>
            <p:cNvPr id="80" name="Rectangle 79"/>
            <p:cNvSpPr/>
            <p:nvPr userDrawn="1"/>
          </p:nvSpPr>
          <p:spPr>
            <a:xfrm>
              <a:off x="4533005" y="5085488"/>
              <a:ext cx="900000" cy="720000"/>
            </a:xfrm>
            <a:prstGeom prst="rect">
              <a:avLst/>
            </a:prstGeom>
            <a:solidFill>
              <a:srgbClr val="9D93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Olive</a:t>
              </a:r>
            </a:p>
            <a:p>
              <a:pPr algn="ctr">
                <a:spcAft>
                  <a:spcPts val="300"/>
                </a:spcAft>
              </a:pPr>
              <a:r>
                <a:rPr lang="en-GB" sz="900" dirty="0">
                  <a:solidFill>
                    <a:schemeClr val="bg1"/>
                  </a:solidFill>
                </a:rPr>
                <a:t>157 / 147 / 117</a:t>
              </a:r>
            </a:p>
          </p:txBody>
        </p:sp>
        <p:sp>
          <p:nvSpPr>
            <p:cNvPr id="81" name="Rectangle 80"/>
            <p:cNvSpPr/>
            <p:nvPr userDrawn="1"/>
          </p:nvSpPr>
          <p:spPr>
            <a:xfrm>
              <a:off x="6510645" y="5085488"/>
              <a:ext cx="900000" cy="720000"/>
            </a:xfrm>
            <a:prstGeom prst="rect">
              <a:avLst/>
            </a:prstGeom>
            <a:solidFill>
              <a:srgbClr val="E368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Aft>
                  <a:spcPts val="300"/>
                </a:spcAft>
              </a:pPr>
              <a:r>
                <a:rPr lang="en-GB" sz="900" dirty="0">
                  <a:solidFill>
                    <a:schemeClr val="bg1"/>
                  </a:solidFill>
                </a:rPr>
                <a:t>Light Pink</a:t>
              </a:r>
            </a:p>
            <a:p>
              <a:pPr algn="ctr">
                <a:spcAft>
                  <a:spcPts val="300"/>
                </a:spcAft>
              </a:pPr>
              <a:r>
                <a:rPr lang="en-GB" sz="900" dirty="0">
                  <a:solidFill>
                    <a:schemeClr val="bg1"/>
                  </a:solidFill>
                </a:rPr>
                <a:t>227 / 104 /</a:t>
              </a:r>
              <a:r>
                <a:rPr lang="en-GB" sz="900" baseline="0" dirty="0">
                  <a:solidFill>
                    <a:schemeClr val="bg1"/>
                  </a:solidFill>
                </a:rPr>
                <a:t> 119</a:t>
              </a:r>
              <a:endParaRPr lang="en-GB" sz="900" dirty="0">
                <a:solidFill>
                  <a:schemeClr val="bg1"/>
                </a:solidFill>
              </a:endParaRPr>
            </a:p>
          </p:txBody>
        </p:sp>
        <p:sp>
          <p:nvSpPr>
            <p:cNvPr id="82" name="TextBox 81"/>
            <p:cNvSpPr txBox="1"/>
            <p:nvPr userDrawn="1"/>
          </p:nvSpPr>
          <p:spPr>
            <a:xfrm>
              <a:off x="752400" y="4285384"/>
              <a:ext cx="814145" cy="1520102"/>
            </a:xfrm>
            <a:prstGeom prst="rect">
              <a:avLst/>
            </a:prstGeom>
            <a:noFill/>
          </p:spPr>
          <p:txBody>
            <a:bodyPr wrap="square" lIns="0" tIns="0" rIns="54007" bIns="0" rtlCol="0">
              <a:noAutofit/>
            </a:bodyPr>
            <a:lstStyle/>
            <a:p>
              <a:pPr>
                <a:spcAft>
                  <a:spcPts val="300"/>
                </a:spcAft>
              </a:pPr>
              <a:r>
                <a:rPr lang="zh-TW" altLang="en-US" sz="1200" b="1" dirty="0">
                  <a:solidFill>
                    <a:schemeClr val="tx2"/>
                  </a:solidFill>
                </a:rPr>
                <a:t>圖表使用</a:t>
              </a:r>
              <a:endParaRPr lang="en-US" altLang="zh-TW" sz="1200" b="1" dirty="0">
                <a:solidFill>
                  <a:schemeClr val="tx2"/>
                </a:solidFill>
              </a:endParaRPr>
            </a:p>
            <a:p>
              <a:pPr>
                <a:spcAft>
                  <a:spcPts val="300"/>
                </a:spcAft>
              </a:pPr>
              <a:r>
                <a:rPr lang="zh-TW" altLang="en-US" sz="1200" b="1" dirty="0">
                  <a:solidFill>
                    <a:schemeClr val="tx2"/>
                  </a:solidFill>
                </a:rPr>
                <a:t>色彩順序</a:t>
              </a:r>
              <a:endParaRPr lang="en-GB" sz="1200" b="1" dirty="0">
                <a:solidFill>
                  <a:schemeClr val="tx2"/>
                </a:solidFill>
              </a:endParaRPr>
            </a:p>
            <a:p>
              <a:pPr>
                <a:spcAft>
                  <a:spcPts val="300"/>
                </a:spcAft>
              </a:pPr>
              <a:r>
                <a:rPr lang="en-GB" sz="1200" b="1" dirty="0">
                  <a:solidFill>
                    <a:schemeClr val="tx2"/>
                  </a:solidFill>
                </a:rPr>
                <a:t>Colour</a:t>
              </a:r>
              <a:r>
                <a:rPr lang="en-GB" sz="1200" b="1" baseline="0" dirty="0">
                  <a:solidFill>
                    <a:schemeClr val="tx2"/>
                  </a:solidFill>
                </a:rPr>
                <a:t> o</a:t>
              </a:r>
              <a:r>
                <a:rPr lang="en-GB" sz="1200" b="1" dirty="0">
                  <a:solidFill>
                    <a:schemeClr val="tx2"/>
                  </a:solidFill>
                </a:rPr>
                <a:t>rder for graphs</a:t>
              </a:r>
            </a:p>
          </p:txBody>
        </p:sp>
      </p:grpSp>
    </p:spTree>
    <p:extLst>
      <p:ext uri="{BB962C8B-B14F-4D97-AF65-F5344CB8AC3E}">
        <p14:creationId xmlns:p14="http://schemas.microsoft.com/office/powerpoint/2010/main" val="4128833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5" name="object 3"/>
          <p:cNvSpPr/>
          <p:nvPr userDrawn="1"/>
        </p:nvSpPr>
        <p:spPr>
          <a:xfrm>
            <a:off x="2" y="0"/>
            <a:ext cx="74771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dirty="0">
              <a:latin typeface="Arial" panose="020B0604020202020204" pitchFamily="34" charset="0"/>
              <a:sym typeface="Arial" panose="020B0604020202020204" pitchFamily="34" charset="0"/>
            </a:endParaRPr>
          </a:p>
        </p:txBody>
      </p:sp>
      <p:sp>
        <p:nvSpPr>
          <p:cNvPr id="11" name="Freeform 19"/>
          <p:cNvSpPr>
            <a:spLocks noChangeAspect="1" noEditPoints="1"/>
          </p:cNvSpPr>
          <p:nvPr userDrawn="1"/>
        </p:nvSpPr>
        <p:spPr bwMode="auto">
          <a:xfrm>
            <a:off x="1584000" y="605200"/>
            <a:ext cx="883637"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TextBox 15"/>
          <p:cNvSpPr txBox="1"/>
          <p:nvPr userDrawn="1">
            <p:custDataLst>
              <p:tags r:id="rId1"/>
            </p:custDataLst>
          </p:nvPr>
        </p:nvSpPr>
        <p:spPr>
          <a:xfrm>
            <a:off x="1846217" y="6690918"/>
            <a:ext cx="5442857" cy="9305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kern="1200" noProof="0">
                <a:solidFill>
                  <a:schemeClr val="tx1"/>
                </a:solidFill>
                <a:latin typeface="+mn-lt"/>
                <a:ea typeface="+mn-ea"/>
                <a:cs typeface="+mn-cs"/>
              </a:rPr>
              <a:t>Document Classification: KPMG Confidential</a:t>
            </a:r>
            <a:endParaRPr lang="en-GB" sz="600" b="1" kern="1200" noProof="0" dirty="0">
              <a:solidFill>
                <a:schemeClr val="tx1"/>
              </a:solidFill>
              <a:latin typeface="+mn-lt"/>
              <a:ea typeface="+mn-ea"/>
              <a:cs typeface="+mn-cs"/>
            </a:endParaRPr>
          </a:p>
        </p:txBody>
      </p:sp>
      <p:sp>
        <p:nvSpPr>
          <p:cNvPr id="9" name="Text Placeholder 2"/>
          <p:cNvSpPr>
            <a:spLocks noGrp="1"/>
          </p:cNvSpPr>
          <p:nvPr>
            <p:ph type="body" sz="quarter" idx="11"/>
          </p:nvPr>
        </p:nvSpPr>
        <p:spPr>
          <a:xfrm>
            <a:off x="1584000" y="5401434"/>
            <a:ext cx="6815463" cy="541840"/>
          </a:xfrm>
        </p:spPr>
        <p:txBody>
          <a:bodyPr/>
          <a:lstStyle>
            <a:lvl1pPr>
              <a:lnSpc>
                <a:spcPct val="100000"/>
              </a:lnSpc>
              <a:spcAft>
                <a:spcPts val="0"/>
              </a:spcAft>
              <a:buFontTx/>
              <a:buNone/>
              <a:defRPr sz="1100" b="0">
                <a:solidFill>
                  <a:schemeClr val="bg1">
                    <a:lumMod val="65000"/>
                  </a:schemeClr>
                </a:solidFill>
              </a:defRPr>
            </a:lvl1pPr>
            <a:lvl2pPr>
              <a:lnSpc>
                <a:spcPct val="100000"/>
              </a:lnSpc>
              <a:spcAft>
                <a:spcPts val="0"/>
              </a:spcAft>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zh-TW" altLang="en-US"/>
              <a:t>按一下以編輯母片文字樣式</a:t>
            </a:r>
          </a:p>
          <a:p>
            <a:pPr lvl="1"/>
            <a:r>
              <a:rPr lang="zh-TW" altLang="en-US"/>
              <a:t>第二層</a:t>
            </a:r>
          </a:p>
        </p:txBody>
      </p:sp>
      <p:sp>
        <p:nvSpPr>
          <p:cNvPr id="10" name="Text Placeholder 2"/>
          <p:cNvSpPr>
            <a:spLocks noGrp="1"/>
          </p:cNvSpPr>
          <p:nvPr>
            <p:ph type="body" sz="quarter" idx="12"/>
          </p:nvPr>
        </p:nvSpPr>
        <p:spPr>
          <a:xfrm>
            <a:off x="1584000" y="6135870"/>
            <a:ext cx="6815463" cy="169277"/>
          </a:xfrm>
        </p:spPr>
        <p:txBody>
          <a:bodyPr>
            <a:noAutofit/>
          </a:bodyPr>
          <a:lstStyle>
            <a:lvl1pPr>
              <a:lnSpc>
                <a:spcPct val="100000"/>
              </a:lnSpc>
              <a:spcAft>
                <a:spcPts val="0"/>
              </a:spcAft>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zh-TW" altLang="en-US"/>
              <a:t>按一下以編輯母片文字樣式</a:t>
            </a:r>
          </a:p>
        </p:txBody>
      </p:sp>
      <p:sp>
        <p:nvSpPr>
          <p:cNvPr id="17" name="Text Placeholder 2"/>
          <p:cNvSpPr>
            <a:spLocks noGrp="1"/>
          </p:cNvSpPr>
          <p:nvPr>
            <p:ph type="body" sz="quarter" idx="13"/>
          </p:nvPr>
        </p:nvSpPr>
        <p:spPr>
          <a:xfrm>
            <a:off x="1584000" y="4353848"/>
            <a:ext cx="6815463" cy="846000"/>
          </a:xfrm>
        </p:spPr>
        <p:txBody>
          <a:bodyPr/>
          <a:lstStyle>
            <a:lvl1pPr>
              <a:lnSpc>
                <a:spcPct val="100000"/>
              </a:lnSpc>
              <a:spcAft>
                <a:spcPts val="0"/>
              </a:spcAft>
              <a:buFontTx/>
              <a:buNone/>
              <a:defRPr sz="1100" b="0">
                <a:solidFill>
                  <a:schemeClr val="bg1">
                    <a:lumMod val="65000"/>
                  </a:schemeClr>
                </a:solidFill>
              </a:defRPr>
            </a:lvl1pPr>
            <a:lvl2pPr>
              <a:lnSpc>
                <a:spcPct val="100000"/>
              </a:lnSpc>
              <a:spcAft>
                <a:spcPts val="0"/>
              </a:spcAft>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zh-TW" altLang="en-US"/>
              <a:t>按一下以編輯母片文字樣式</a:t>
            </a:r>
          </a:p>
          <a:p>
            <a:pPr lvl="1"/>
            <a:r>
              <a:rPr lang="zh-TW" altLang="en-US"/>
              <a:t>第二層</a:t>
            </a:r>
          </a:p>
        </p:txBody>
      </p:sp>
      <p:sp>
        <p:nvSpPr>
          <p:cNvPr id="18" name="Text Placeholder 2"/>
          <p:cNvSpPr>
            <a:spLocks noGrp="1"/>
          </p:cNvSpPr>
          <p:nvPr>
            <p:ph type="body" sz="quarter" idx="14"/>
          </p:nvPr>
        </p:nvSpPr>
        <p:spPr>
          <a:xfrm>
            <a:off x="1584000" y="4002097"/>
            <a:ext cx="2411738" cy="119064"/>
          </a:xfr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zh-TW" altLang="en-US"/>
              <a:t>按一下以編輯母片文字樣式</a:t>
            </a:r>
          </a:p>
        </p:txBody>
      </p:sp>
    </p:spTree>
    <p:extLst>
      <p:ext uri="{BB962C8B-B14F-4D97-AF65-F5344CB8AC3E}">
        <p14:creationId xmlns:p14="http://schemas.microsoft.com/office/powerpoint/2010/main" val="326727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 Right dark vertical image">
    <p:spTree>
      <p:nvGrpSpPr>
        <p:cNvPr id="1" name=""/>
        <p:cNvGrpSpPr/>
        <p:nvPr/>
      </p:nvGrpSpPr>
      <p:grpSpPr>
        <a:xfrm>
          <a:off x="0" y="0"/>
          <a:ext cx="0" cy="0"/>
          <a:chOff x="0" y="0"/>
          <a:chExt cx="0" cy="0"/>
        </a:xfrm>
      </p:grpSpPr>
      <p:pic>
        <p:nvPicPr>
          <p:cNvPr id="7" name="圖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587731" y="0"/>
            <a:ext cx="7556269" cy="6857999"/>
          </a:xfrm>
          <a:prstGeom prst="rect">
            <a:avLst/>
          </a:prstGeom>
        </p:spPr>
      </p:pic>
      <p:sp>
        <p:nvSpPr>
          <p:cNvPr id="8" name="Title 1"/>
          <p:cNvSpPr>
            <a:spLocks noGrp="1"/>
          </p:cNvSpPr>
          <p:nvPr>
            <p:ph type="ctrTitle" hasCustomPrompt="1"/>
          </p:nvPr>
        </p:nvSpPr>
        <p:spPr>
          <a:xfrm>
            <a:off x="2002548" y="1211263"/>
            <a:ext cx="6192000" cy="3087782"/>
          </a:xfrm>
        </p:spPr>
        <p:txBody>
          <a:bodyPr anchor="t" anchorCtr="0"/>
          <a:lstStyle>
            <a:lvl1pPr algn="l">
              <a:lnSpc>
                <a:spcPct val="100000"/>
              </a:lnSpc>
              <a:defRPr sz="6600" b="0" baseline="0">
                <a:solidFill>
                  <a:srgbClr val="00338D"/>
                </a:solidFill>
                <a:latin typeface="Univers for KPMG Light" panose="020B0403020202020204" pitchFamily="34" charset="0"/>
                <a:ea typeface="+mj-ea"/>
              </a:defRPr>
            </a:lvl1pPr>
          </a:lstStyle>
          <a:p>
            <a:r>
              <a:rPr lang="zh-TW" altLang="en-US" dirty="0"/>
              <a:t>螢幕投影</a:t>
            </a:r>
            <a:br>
              <a:rPr lang="en-US" altLang="zh-TW" dirty="0"/>
            </a:br>
            <a:r>
              <a:rPr lang="zh-TW" altLang="en-US" dirty="0"/>
              <a:t>簡報範本</a:t>
            </a:r>
            <a:br>
              <a:rPr lang="en-US" altLang="zh-TW" dirty="0"/>
            </a:br>
            <a:r>
              <a:rPr lang="zh-TW" altLang="en-US" dirty="0"/>
              <a:t>封面</a:t>
            </a:r>
            <a:r>
              <a:rPr lang="en-US" altLang="zh-TW" dirty="0"/>
              <a:t>3</a:t>
            </a:r>
            <a:endParaRPr lang="en-US" dirty="0"/>
          </a:p>
        </p:txBody>
      </p:sp>
      <p:sp>
        <p:nvSpPr>
          <p:cNvPr id="11" name="Text Placeholder 3"/>
          <p:cNvSpPr>
            <a:spLocks noGrp="1"/>
          </p:cNvSpPr>
          <p:nvPr>
            <p:ph type="body" sz="quarter" idx="11" hasCustomPrompt="1"/>
          </p:nvPr>
        </p:nvSpPr>
        <p:spPr>
          <a:xfrm>
            <a:off x="2031348" y="5308600"/>
            <a:ext cx="6163200" cy="1219200"/>
          </a:xfrm>
        </p:spPr>
        <p:txBody>
          <a:bodyPr/>
          <a:lstStyle>
            <a:lvl1pPr>
              <a:defRPr sz="1800" baseline="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簡報單位</a:t>
            </a:r>
            <a:r>
              <a:rPr lang="en-US" altLang="zh-TW" dirty="0"/>
              <a:t>/</a:t>
            </a:r>
            <a:r>
              <a:rPr lang="zh-TW" altLang="en-US" dirty="0"/>
              <a:t>簡報者  字級：</a:t>
            </a:r>
            <a:r>
              <a:rPr lang="en-US" altLang="zh-TW" dirty="0"/>
              <a:t>18</a:t>
            </a:r>
          </a:p>
          <a:p>
            <a:pPr lvl="0"/>
            <a:r>
              <a:rPr lang="zh-TW" altLang="en-US" dirty="0"/>
              <a:t>─</a:t>
            </a:r>
            <a:endParaRPr lang="en-US" altLang="zh-TW" dirty="0"/>
          </a:p>
          <a:p>
            <a:pPr lvl="0"/>
            <a:r>
              <a:rPr lang="zh-TW" altLang="en-US" dirty="0"/>
              <a:t>簡報日期 </a:t>
            </a:r>
            <a:r>
              <a:rPr lang="en-US" altLang="zh-TW" dirty="0"/>
              <a:t>01 January 2016</a:t>
            </a:r>
            <a:endParaRPr lang="en-GB" dirty="0"/>
          </a:p>
        </p:txBody>
      </p:sp>
      <p:sp>
        <p:nvSpPr>
          <p:cNvPr id="6" name="Freeform 19"/>
          <p:cNvSpPr>
            <a:spLocks noChangeAspect="1" noEditPoints="1"/>
          </p:cNvSpPr>
          <p:nvPr userDrawn="1"/>
        </p:nvSpPr>
        <p:spPr bwMode="auto">
          <a:xfrm>
            <a:off x="2031348" y="605200"/>
            <a:ext cx="883637"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Tree>
    <p:extLst>
      <p:ext uri="{BB962C8B-B14F-4D97-AF65-F5344CB8AC3E}">
        <p14:creationId xmlns:p14="http://schemas.microsoft.com/office/powerpoint/2010/main" val="172399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10" name="object 3"/>
          <p:cNvSpPr/>
          <p:nvPr userDrawn="1"/>
        </p:nvSpPr>
        <p:spPr>
          <a:xfrm>
            <a:off x="3" y="0"/>
            <a:ext cx="75764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pPr defTabSz="914400"/>
            <a:endParaRPr sz="1400" dirty="0">
              <a:solidFill>
                <a:srgbClr val="000000"/>
              </a:solidFill>
              <a:latin typeface="Univers for KPMG" panose="020B0603020202020204" pitchFamily="34" charset="0"/>
            </a:endParaRPr>
          </a:p>
        </p:txBody>
      </p:sp>
      <p:pic>
        <p:nvPicPr>
          <p:cNvPr id="17" name="Picture 2" descr="C:\Users\karllu\Documents\Brand\商標 LOGO\201511新版\logo-kpmg+安侯建業-PPT-KPMG-Blue.pn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b="-13191"/>
          <a:stretch/>
        </p:blipFill>
        <p:spPr bwMode="auto">
          <a:xfrm>
            <a:off x="1409137" y="669014"/>
            <a:ext cx="1130863" cy="435886"/>
          </a:xfrm>
          <a:prstGeom prst="rect">
            <a:avLst/>
          </a:prstGeom>
          <a:noFill/>
        </p:spPr>
      </p:pic>
      <p:sp>
        <p:nvSpPr>
          <p:cNvPr id="18" name="Content Placeholder 1"/>
          <p:cNvSpPr txBox="1">
            <a:spLocks/>
          </p:cNvSpPr>
          <p:nvPr userDrawn="1"/>
        </p:nvSpPr>
        <p:spPr>
          <a:xfrm>
            <a:off x="1346199" y="4939840"/>
            <a:ext cx="6452177" cy="1271155"/>
          </a:xfrm>
          <a:prstGeom prst="rect">
            <a:avLst/>
          </a:prstGeom>
        </p:spPr>
        <p:txBody>
          <a:bodyPr lIns="91428" tIns="45714" rIns="91428" bIns="45714"/>
          <a:lstStyle>
            <a:lvl1pPr eaLnBrk="1" hangingPunct="1">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indent="0" eaLnBrk="1" hangingPunct="1">
              <a:spcAft>
                <a:spcPts val="600"/>
              </a:spcAft>
              <a:buFontTx/>
              <a:buNone/>
              <a:defRPr sz="1500" b="0" i="0">
                <a:solidFill>
                  <a:schemeClr val="tx2"/>
                </a:solidFill>
                <a:latin typeface="Univers for KPMG Light" panose="020B0403020202020204" pitchFamily="34" charset="0"/>
                <a:cs typeface="Univers for KPMG Light" panose="020B0403020202020204" pitchFamily="34" charset="0"/>
              </a:defRPr>
            </a:lvl2pPr>
            <a:lvl3pPr marL="285750" indent="-285750" eaLnBrk="1" hangingPunct="1">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eaLnBrk="1" hangingPunct="1">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eaLnBrk="1" hangingPunct="1">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1" defTabSz="990448"/>
            <a:endParaRPr lang="en-US" sz="1100" kern="0" dirty="0">
              <a:solidFill>
                <a:srgbClr val="FFFFFF">
                  <a:lumMod val="65000"/>
                </a:srgbClr>
              </a:solidFill>
              <a:latin typeface="Univers for KPMG Light"/>
            </a:endParaRPr>
          </a:p>
        </p:txBody>
      </p:sp>
      <p:sp>
        <p:nvSpPr>
          <p:cNvPr id="19" name="Content Placeholder 1"/>
          <p:cNvSpPr txBox="1">
            <a:spLocks/>
          </p:cNvSpPr>
          <p:nvPr userDrawn="1">
            <p:custDataLst>
              <p:tags r:id="rId1"/>
            </p:custDataLst>
          </p:nvPr>
        </p:nvSpPr>
        <p:spPr>
          <a:xfrm>
            <a:off x="1346199" y="4282871"/>
            <a:ext cx="6466033" cy="770151"/>
          </a:xfrm>
          <a:prstGeom prst="rect">
            <a:avLst/>
          </a:prstGeom>
        </p:spPr>
        <p:txBody>
          <a:bodyPr lIns="91428" tIns="45714" rIns="91428" bIns="45714"/>
          <a:lstStyle>
            <a:lvl1pPr eaLnBrk="1" hangingPunct="1">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indent="0" eaLnBrk="1" hangingPunct="1">
              <a:spcAft>
                <a:spcPts val="600"/>
              </a:spcAft>
              <a:buFontTx/>
              <a:buNone/>
              <a:defRPr sz="1500" b="0" i="0">
                <a:solidFill>
                  <a:schemeClr val="tx2"/>
                </a:solidFill>
                <a:latin typeface="Univers for KPMG Light" panose="020B0403020202020204" pitchFamily="34" charset="0"/>
                <a:cs typeface="Univers for KPMG Light" panose="020B0403020202020204" pitchFamily="34" charset="0"/>
              </a:defRPr>
            </a:lvl2pPr>
            <a:lvl3pPr marL="285750" indent="-285750" eaLnBrk="1" hangingPunct="1">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eaLnBrk="1" hangingPunct="1">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eaLnBrk="1" hangingPunct="1">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1" defTabSz="990448"/>
            <a:r>
              <a:rPr lang="en-US" altLang="en-US" sz="1100" kern="0" dirty="0">
                <a:solidFill>
                  <a:srgbClr val="FFFFFF">
                    <a:lumMod val="65000"/>
                  </a:srgbClr>
                </a:solidFill>
                <a:latin typeface="Univers for KPMG Light"/>
              </a:rPr>
              <a:t>© 2020 KPMG Sustainability Consulting Co., Ltd., a Taiwan company limited by shares and a member firm of the KPMG network of independent member firms affiliated with KPMG International Cooperative ("KPMG International"), a Swiss entity. All rights reserved. </a:t>
            </a:r>
          </a:p>
        </p:txBody>
      </p:sp>
      <p:sp>
        <p:nvSpPr>
          <p:cNvPr id="20" name="矩形 19"/>
          <p:cNvSpPr/>
          <p:nvPr userDrawn="1"/>
        </p:nvSpPr>
        <p:spPr>
          <a:xfrm>
            <a:off x="1380703" y="5033274"/>
            <a:ext cx="6216650" cy="430887"/>
          </a:xfrm>
          <a:prstGeom prst="rect">
            <a:avLst/>
          </a:prstGeom>
        </p:spPr>
        <p:txBody>
          <a:bodyPr wrap="square">
            <a:spAutoFit/>
          </a:bodyPr>
          <a:lstStyle/>
          <a:p>
            <a:pPr defTabSz="914400"/>
            <a:r>
              <a:rPr lang="en-US" altLang="zh-TW" sz="1100" kern="0" dirty="0">
                <a:solidFill>
                  <a:srgbClr val="FFFFFF">
                    <a:lumMod val="65000"/>
                  </a:srgbClr>
                </a:solidFill>
                <a:cs typeface="Univers for KPMG Light" panose="020B0403020202020204" pitchFamily="34" charset="0"/>
              </a:rPr>
              <a:t>The KPMG name and logo are registered trademarks or trademarks of KPMG International. 	</a:t>
            </a:r>
          </a:p>
        </p:txBody>
      </p:sp>
      <p:sp>
        <p:nvSpPr>
          <p:cNvPr id="21" name="矩形 20"/>
          <p:cNvSpPr/>
          <p:nvPr userDrawn="1"/>
        </p:nvSpPr>
        <p:spPr>
          <a:xfrm>
            <a:off x="1346199" y="2765617"/>
            <a:ext cx="6452178" cy="1200329"/>
          </a:xfrm>
          <a:prstGeom prst="rect">
            <a:avLst/>
          </a:prstGeom>
        </p:spPr>
        <p:txBody>
          <a:bodyPr wrap="square">
            <a:spAutoFit/>
          </a:bodyPr>
          <a:lstStyle/>
          <a:p>
            <a:pPr marL="0" lvl="1" defTabSz="990448">
              <a:spcAft>
                <a:spcPts val="600"/>
              </a:spcAft>
            </a:pPr>
            <a:r>
              <a:rPr lang="en-US" altLang="zh-TW" sz="1200" kern="0" dirty="0">
                <a:solidFill>
                  <a:srgbClr val="000000">
                    <a:lumMod val="65000"/>
                    <a:lumOff val="35000"/>
                  </a:srgbClr>
                </a:solidFill>
                <a:cs typeface="Univers for KPMG Light" panose="020B0403020202020204" pitchFamily="34" charset="0"/>
              </a:rPr>
              <a:t>The information contained herein is of a general nature and is not intended to address the circumstances of any particular individual or entity. Although we </a:t>
            </a:r>
            <a:r>
              <a:rPr lang="en-US" altLang="zh-TW" sz="1200" kern="0" dirty="0" err="1">
                <a:solidFill>
                  <a:srgbClr val="000000">
                    <a:lumMod val="65000"/>
                    <a:lumOff val="35000"/>
                  </a:srgbClr>
                </a:solidFill>
                <a:cs typeface="Univers for KPMG Light" panose="020B0403020202020204" pitchFamily="34" charset="0"/>
              </a:rPr>
              <a:t>endeavour</a:t>
            </a:r>
            <a:r>
              <a:rPr lang="en-US" altLang="zh-TW" sz="1200" kern="0" dirty="0">
                <a:solidFill>
                  <a:srgbClr val="000000">
                    <a:lumMod val="65000"/>
                    <a:lumOff val="35000"/>
                  </a:srgbClr>
                </a:solidFill>
                <a:cs typeface="Univers for KPMG Light" panose="020B0403020202020204" pitchFamily="34" charset="0"/>
              </a:rPr>
              <a:t>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p:txBody>
      </p:sp>
      <p:sp>
        <p:nvSpPr>
          <p:cNvPr id="23" name="文字方塊 22"/>
          <p:cNvSpPr txBox="1"/>
          <p:nvPr userDrawn="1"/>
        </p:nvSpPr>
        <p:spPr>
          <a:xfrm>
            <a:off x="1304022" y="1082841"/>
            <a:ext cx="4716379" cy="1323439"/>
          </a:xfrm>
          <a:prstGeom prst="rect">
            <a:avLst/>
          </a:prstGeom>
          <a:noFill/>
        </p:spPr>
        <p:txBody>
          <a:bodyPr wrap="square" rtlCol="0">
            <a:spAutoFit/>
          </a:bodyPr>
          <a:lstStyle/>
          <a:p>
            <a:pPr defTabSz="914400"/>
            <a:r>
              <a:rPr lang="en-US" altLang="zh-TW" sz="8000" dirty="0">
                <a:solidFill>
                  <a:srgbClr val="003087"/>
                </a:solidFill>
                <a:latin typeface="KPMG Extralight"/>
                <a:cs typeface="Univers for KPMG"/>
              </a:rPr>
              <a:t>THANK YOU</a:t>
            </a:r>
            <a:endParaRPr lang="zh-TW" altLang="en-US" sz="8000" dirty="0">
              <a:solidFill>
                <a:srgbClr val="003087"/>
              </a:solidFill>
              <a:latin typeface="KPMG Extralight"/>
              <a:cs typeface="Univers for KPMG"/>
            </a:endParaRPr>
          </a:p>
        </p:txBody>
      </p:sp>
    </p:spTree>
    <p:extLst>
      <p:ext uri="{BB962C8B-B14F-4D97-AF65-F5344CB8AC3E}">
        <p14:creationId xmlns:p14="http://schemas.microsoft.com/office/powerpoint/2010/main" val="2297573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ridge 11">
    <p:spTree>
      <p:nvGrpSpPr>
        <p:cNvPr id="1" name=""/>
        <p:cNvGrpSpPr/>
        <p:nvPr/>
      </p:nvGrpSpPr>
      <p:grpSpPr>
        <a:xfrm>
          <a:off x="0" y="0"/>
          <a:ext cx="0" cy="0"/>
          <a:chOff x="0" y="0"/>
          <a:chExt cx="0" cy="0"/>
        </a:xfrm>
      </p:grpSpPr>
      <p:pic>
        <p:nvPicPr>
          <p:cNvPr id="9" name="Picture 8"/>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44449"/>
            <a:ext cx="9144000" cy="7072826"/>
          </a:xfrm>
          <a:prstGeom prst="rect">
            <a:avLst/>
          </a:prstGeom>
        </p:spPr>
      </p:pic>
      <p:sp>
        <p:nvSpPr>
          <p:cNvPr id="6" name="TextBox 5"/>
          <p:cNvSpPr txBox="1"/>
          <p:nvPr userDrawn="1">
            <p:custDataLst>
              <p:tags r:id="rId1"/>
            </p:custDataLst>
          </p:nvPr>
        </p:nvSpPr>
        <p:spPr>
          <a:xfrm>
            <a:off x="1248554" y="6336000"/>
            <a:ext cx="6966220" cy="370800"/>
          </a:xfrm>
          <a:prstGeom prst="rect">
            <a:avLst/>
          </a:prstGeom>
          <a:noFill/>
        </p:spPr>
        <p:txBody>
          <a:bodyPr wrap="square" lIns="0" tIns="0" rIns="0" bIns="0" rtlCol="0">
            <a:no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altLang="zh-TW" sz="508" dirty="0">
                <a:solidFill>
                  <a:prstClr val="white"/>
                </a:solidFill>
                <a:latin typeface="Univers 45 Light" pitchFamily="2" charset="0"/>
              </a:rPr>
              <a:t>© 2020 KPMG Sustainability Consulting Co., Ltd., a Taiwan company limited by shares and a member firm of the KPMG network of independent member firms affiliated with KPMG international Cooperative (“KPMG International”), a Swiss entity. All rights reserved. Printed in Taiwan.</a:t>
            </a:r>
          </a:p>
          <a:p>
            <a:pPr>
              <a:defRPr/>
            </a:pPr>
            <a:endParaRPr lang="en-US" sz="508" dirty="0">
              <a:solidFill>
                <a:prstClr val="white"/>
              </a:solidFill>
              <a:latin typeface="Univers 45 Light" pitchFamily="2" charset="0"/>
            </a:endParaRPr>
          </a:p>
        </p:txBody>
      </p:sp>
      <p:sp>
        <p:nvSpPr>
          <p:cNvPr id="8" name="Freeform 19"/>
          <p:cNvSpPr>
            <a:spLocks noEditPoints="1"/>
          </p:cNvSpPr>
          <p:nvPr userDrawn="1"/>
        </p:nvSpPr>
        <p:spPr bwMode="auto">
          <a:xfrm>
            <a:off x="451339" y="6320118"/>
            <a:ext cx="392123"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84406" tIns="42203" rIns="84406" bIns="42203" numCol="1" anchor="t" anchorCtr="0" compatLnSpc="1">
            <a:prstTxWarp prst="textNoShape">
              <a:avLst/>
            </a:prstTxWarp>
          </a:bodyPr>
          <a:lstStyle/>
          <a:p>
            <a:endParaRPr lang="en-GB" sz="1662" dirty="0">
              <a:solidFill>
                <a:srgbClr val="00338D"/>
              </a:solidFill>
            </a:endParaRPr>
          </a:p>
        </p:txBody>
      </p:sp>
      <p:sp>
        <p:nvSpPr>
          <p:cNvPr id="10" name="Shape 8"/>
          <p:cNvSpPr txBox="1">
            <a:spLocks/>
          </p:cNvSpPr>
          <p:nvPr userDrawn="1"/>
        </p:nvSpPr>
        <p:spPr>
          <a:xfrm>
            <a:off x="8332616" y="6293187"/>
            <a:ext cx="360046" cy="180000"/>
          </a:xfrm>
          <a:prstGeom prst="rect">
            <a:avLst/>
          </a:prstGeom>
        </p:spPr>
        <p:txBody>
          <a:bodyPr lIns="0" tIns="0" rIns="0" bIns="0" anchor="ctr"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738" smtClean="0">
                <a:solidFill>
                  <a:prstClr val="white"/>
                </a:solidFill>
                <a:cs typeface="Arial" panose="020B0604020202020204" pitchFamily="34" charset="0"/>
              </a:rPr>
              <a:pPr algn="r"/>
              <a:t>‹#›</a:t>
            </a:fld>
            <a:endParaRPr lang="en-GB" sz="738" dirty="0">
              <a:solidFill>
                <a:prstClr val="white"/>
              </a:solidFill>
              <a:cs typeface="Arial" panose="020B0604020202020204" pitchFamily="34" charset="0"/>
            </a:endParaRPr>
          </a:p>
        </p:txBody>
      </p:sp>
    </p:spTree>
    <p:extLst>
      <p:ext uri="{BB962C8B-B14F-4D97-AF65-F5344CB8AC3E}">
        <p14:creationId xmlns:p14="http://schemas.microsoft.com/office/powerpoint/2010/main" val="1440868807"/>
      </p:ext>
    </p:extLst>
  </p:cSld>
  <p:clrMapOvr>
    <a:masterClrMapping/>
  </p:clrMapOvr>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中文大標">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0" tIns="0" rIns="0" bIns="0" rtlCol="0" anchor="t" anchorCtr="0">
            <a:noAutofit/>
          </a:bodyPr>
          <a:lstStyle>
            <a:lvl1pPr>
              <a:defRPr lang="zh-TW" altLang="en-US">
                <a:latin typeface="KPMG Extralight" panose="020B0303030202040204" pitchFamily="34" charset="0"/>
              </a:defRPr>
            </a:lvl1pPr>
          </a:lstStyle>
          <a:p>
            <a:pPr lvl="0"/>
            <a:r>
              <a:rPr lang="zh-TW" altLang="en-US" dirty="0"/>
              <a:t>按一下以編輯母片標題樣式</a:t>
            </a:r>
          </a:p>
        </p:txBody>
      </p:sp>
    </p:spTree>
    <p:extLst>
      <p:ext uri="{BB962C8B-B14F-4D97-AF65-F5344CB8AC3E}">
        <p14:creationId xmlns:p14="http://schemas.microsoft.com/office/powerpoint/2010/main" val="237675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762001" y="432905"/>
            <a:ext cx="7635875" cy="577289"/>
          </a:xfrm>
        </p:spPr>
        <p:txBody>
          <a:bodyPr/>
          <a:lstStyle>
            <a:lvl1pPr>
              <a:defRPr>
                <a:solidFill>
                  <a:schemeClr val="tx2"/>
                </a:solidFill>
              </a:defRPr>
            </a:lvl1pPr>
          </a:lstStyle>
          <a:p>
            <a:r>
              <a:rPr lang="zh-TW" altLang="en-US" dirty="0"/>
              <a:t>中文黑體</a:t>
            </a:r>
            <a:r>
              <a:rPr lang="en-US" altLang="zh-TW" dirty="0"/>
              <a:t>/</a:t>
            </a:r>
            <a:r>
              <a:rPr lang="zh-TW" altLang="en-US" dirty="0"/>
              <a:t>英文</a:t>
            </a:r>
            <a:r>
              <a:rPr lang="en-US" altLang="zh-TW" dirty="0"/>
              <a:t>Arial </a:t>
            </a:r>
            <a:r>
              <a:rPr lang="zh-TW" altLang="en-US" dirty="0"/>
              <a:t>，建議</a:t>
            </a:r>
            <a:r>
              <a:rPr lang="en-US" altLang="zh-TW" dirty="0"/>
              <a:t>36pt</a:t>
            </a:r>
            <a:endParaRPr lang="en-US" dirty="0"/>
          </a:p>
        </p:txBody>
      </p:sp>
    </p:spTree>
    <p:extLst>
      <p:ext uri="{BB962C8B-B14F-4D97-AF65-F5344CB8AC3E}">
        <p14:creationId xmlns:p14="http://schemas.microsoft.com/office/powerpoint/2010/main" val="1162046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lvl1pPr>
              <a:defRPr sz="2800"/>
            </a:lvl1pPr>
          </a:lstStyle>
          <a:p>
            <a:r>
              <a:rPr lang="en-US" dirty="0"/>
              <a:t>Click to edit Master title style</a:t>
            </a:r>
            <a:endParaRPr lang="en-GB" dirty="0"/>
          </a:p>
        </p:txBody>
      </p:sp>
    </p:spTree>
    <p:extLst>
      <p:ext uri="{BB962C8B-B14F-4D97-AF65-F5344CB8AC3E}">
        <p14:creationId xmlns:p14="http://schemas.microsoft.com/office/powerpoint/2010/main" val="3749794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76112CA-CA7A-440D-9ED9-08CBC5747109}" type="datetimeFigureOut">
              <a:rPr lang="zh-TW" altLang="en-US" smtClean="0"/>
              <a:t>2020/5/5</a:t>
            </a:fld>
            <a:endParaRPr lang="zh-TW"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CD7D4D7-CE6C-4EED-A68F-EEEF8C12DB52}" type="slidenum">
              <a:rPr lang="zh-TW" altLang="en-US" smtClean="0"/>
              <a:t>‹#›</a:t>
            </a:fld>
            <a:endParaRPr lang="zh-TW" altLang="en-US"/>
          </a:p>
        </p:txBody>
      </p:sp>
    </p:spTree>
    <p:extLst>
      <p:ext uri="{BB962C8B-B14F-4D97-AF65-F5344CB8AC3E}">
        <p14:creationId xmlns:p14="http://schemas.microsoft.com/office/powerpoint/2010/main" val="3577119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p:cNvSpPr>
            <a:spLocks noGrp="1"/>
          </p:cNvSpPr>
          <p:nvPr>
            <p:ph type="dt" sz="half" idx="10"/>
          </p:nvPr>
        </p:nvSpPr>
        <p:spPr>
          <a:xfrm>
            <a:off x="628650" y="6356351"/>
            <a:ext cx="2057400" cy="365125"/>
          </a:xfrm>
          <a:prstGeom prst="rect">
            <a:avLst/>
          </a:prstGeom>
        </p:spPr>
        <p:txBody>
          <a:bodyPr/>
          <a:lstStyle/>
          <a:p>
            <a:fld id="{CD58359D-A49A-4A55-8626-5DE05D3F2B44}" type="datetimeFigureOut">
              <a:rPr lang="zh-TW" altLang="en-US" smtClean="0"/>
              <a:t>2020/5/5</a:t>
            </a:fld>
            <a:endParaRPr lang="zh-TW" altLang="en-US"/>
          </a:p>
        </p:txBody>
      </p:sp>
      <p:sp>
        <p:nvSpPr>
          <p:cNvPr id="5" name="頁尾版面配置區 4"/>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457950" y="6356351"/>
            <a:ext cx="2057400" cy="365125"/>
          </a:xfrm>
          <a:prstGeom prst="rect">
            <a:avLst/>
          </a:prstGeom>
        </p:spPr>
        <p:txBody>
          <a:bodyPr/>
          <a:lstStyle/>
          <a:p>
            <a:fld id="{1B65DD6C-A7E9-4834-B277-DF7BC610F46A}" type="slidenum">
              <a:rPr lang="zh-TW" altLang="en-US" smtClean="0"/>
              <a:t>‹#›</a:t>
            </a:fld>
            <a:endParaRPr lang="zh-TW" altLang="en-US"/>
          </a:p>
        </p:txBody>
      </p:sp>
    </p:spTree>
    <p:extLst>
      <p:ext uri="{BB962C8B-B14F-4D97-AF65-F5344CB8AC3E}">
        <p14:creationId xmlns:p14="http://schemas.microsoft.com/office/powerpoint/2010/main" val="1288290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10DF86B0-0EAE-46F5-98CB-F6AE035BD83D}" type="datetimeFigureOut">
              <a:rPr lang="zh-TW" altLang="en-US" smtClean="0"/>
              <a:pPr/>
              <a:t>2020/5/5</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50E58CFC-76F3-4294-876F-EDEA61AA5C85}" type="slidenum">
              <a:rPr lang="zh-TW" altLang="en-US" smtClean="0"/>
              <a:pPr/>
              <a:t>‹#›</a:t>
            </a:fld>
            <a:endParaRPr lang="zh-TW" altLang="en-US"/>
          </a:p>
        </p:txBody>
      </p:sp>
    </p:spTree>
    <p:extLst>
      <p:ext uri="{BB962C8B-B14F-4D97-AF65-F5344CB8AC3E}">
        <p14:creationId xmlns:p14="http://schemas.microsoft.com/office/powerpoint/2010/main" val="1258474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空白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188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中文大標">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3507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 Left dark vertical ima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2446" y="0"/>
            <a:ext cx="9131553" cy="6858000"/>
          </a:xfrm>
          <a:prstGeom prst="rect">
            <a:avLst/>
          </a:prstGeom>
        </p:spPr>
      </p:pic>
      <p:sp>
        <p:nvSpPr>
          <p:cNvPr id="6" name="Title 1"/>
          <p:cNvSpPr>
            <a:spLocks noGrp="1"/>
          </p:cNvSpPr>
          <p:nvPr>
            <p:ph type="ctrTitle" hasCustomPrompt="1"/>
          </p:nvPr>
        </p:nvSpPr>
        <p:spPr>
          <a:xfrm>
            <a:off x="3416175" y="1211263"/>
            <a:ext cx="4983288" cy="3115077"/>
          </a:xfrm>
        </p:spPr>
        <p:txBody>
          <a:bodyPr anchor="t" anchorCtr="0"/>
          <a:lstStyle>
            <a:lvl1pPr algn="l">
              <a:defRPr sz="6600">
                <a:solidFill>
                  <a:schemeClr val="bg1"/>
                </a:solidFill>
                <a:latin typeface="+mj-lt"/>
                <a:ea typeface="+mj-ea"/>
              </a:defRPr>
            </a:lvl1pPr>
          </a:lstStyle>
          <a:p>
            <a:r>
              <a:rPr lang="zh-TW" altLang="en-US" dirty="0"/>
              <a:t>螢幕投影</a:t>
            </a:r>
            <a:br>
              <a:rPr lang="en-US" altLang="zh-TW" dirty="0"/>
            </a:br>
            <a:r>
              <a:rPr lang="zh-TW" altLang="en-US" dirty="0"/>
              <a:t>簡報範本</a:t>
            </a:r>
            <a:br>
              <a:rPr lang="en-US" altLang="zh-TW" dirty="0"/>
            </a:br>
            <a:r>
              <a:rPr lang="zh-TW" altLang="en-US" dirty="0"/>
              <a:t>封面</a:t>
            </a:r>
            <a:r>
              <a:rPr lang="en-US" altLang="zh-TW" dirty="0"/>
              <a:t>4</a:t>
            </a:r>
            <a:endParaRPr lang="en-US" dirty="0"/>
          </a:p>
        </p:txBody>
      </p:sp>
      <p:sp>
        <p:nvSpPr>
          <p:cNvPr id="11" name="Freeform 19"/>
          <p:cNvSpPr>
            <a:spLocks noChangeAspect="1" noEditPoints="1"/>
          </p:cNvSpPr>
          <p:nvPr userDrawn="1"/>
        </p:nvSpPr>
        <p:spPr bwMode="auto">
          <a:xfrm>
            <a:off x="3416175"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Text Placeholder 3"/>
          <p:cNvSpPr>
            <a:spLocks noGrp="1"/>
          </p:cNvSpPr>
          <p:nvPr>
            <p:ph type="body" sz="quarter" idx="11" hasCustomPrompt="1"/>
          </p:nvPr>
        </p:nvSpPr>
        <p:spPr>
          <a:xfrm>
            <a:off x="3416175" y="5308600"/>
            <a:ext cx="4528694" cy="1219200"/>
          </a:xfrm>
        </p:spPr>
        <p:txBody>
          <a:bodyPr/>
          <a:lstStyle>
            <a:lvl1pPr>
              <a:defRPr sz="1800" baseline="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簡報單位</a:t>
            </a:r>
            <a:r>
              <a:rPr lang="en-US" altLang="zh-TW" dirty="0"/>
              <a:t>/</a:t>
            </a:r>
            <a:r>
              <a:rPr lang="zh-TW" altLang="en-US" dirty="0"/>
              <a:t>簡報者  字級：</a:t>
            </a:r>
            <a:r>
              <a:rPr lang="en-US" altLang="zh-TW" dirty="0"/>
              <a:t>18</a:t>
            </a:r>
          </a:p>
          <a:p>
            <a:pPr lvl="0"/>
            <a:r>
              <a:rPr lang="zh-TW" altLang="en-US" dirty="0"/>
              <a:t>─</a:t>
            </a:r>
            <a:endParaRPr lang="en-US" altLang="zh-TW" dirty="0"/>
          </a:p>
          <a:p>
            <a:pPr lvl="0"/>
            <a:r>
              <a:rPr lang="zh-TW" altLang="en-US" dirty="0"/>
              <a:t>簡報日期 </a:t>
            </a:r>
            <a:r>
              <a:rPr lang="en-US" altLang="zh-TW" dirty="0"/>
              <a:t>01 January 2016</a:t>
            </a:r>
            <a:endParaRPr lang="en-GB" dirty="0"/>
          </a:p>
        </p:txBody>
      </p:sp>
    </p:spTree>
    <p:extLst>
      <p:ext uri="{BB962C8B-B14F-4D97-AF65-F5344CB8AC3E}">
        <p14:creationId xmlns:p14="http://schemas.microsoft.com/office/powerpoint/2010/main" val="1873797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英文大標">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Tree>
    <p:extLst>
      <p:ext uri="{BB962C8B-B14F-4D97-AF65-F5344CB8AC3E}">
        <p14:creationId xmlns:p14="http://schemas.microsoft.com/office/powerpoint/2010/main" val="2701445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中英文大標加圖片">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52399" y="442758"/>
            <a:ext cx="2541643" cy="518400"/>
          </a:xfrm>
        </p:spPr>
        <p:txBody>
          <a:bodyPr/>
          <a:lstStyle>
            <a:lvl1pPr>
              <a:defRPr>
                <a:latin typeface="+mj-lt"/>
              </a:defRPr>
            </a:lvl1pPr>
          </a:lstStyle>
          <a:p>
            <a:r>
              <a:rPr lang="zh-TW" altLang="en-US" dirty="0"/>
              <a:t>中文大標</a:t>
            </a:r>
          </a:p>
        </p:txBody>
      </p:sp>
      <p:sp>
        <p:nvSpPr>
          <p:cNvPr id="5" name="文字版面配置區 4"/>
          <p:cNvSpPr>
            <a:spLocks noGrp="1"/>
          </p:cNvSpPr>
          <p:nvPr>
            <p:ph type="body" sz="quarter" idx="10" hasCustomPrompt="1"/>
          </p:nvPr>
        </p:nvSpPr>
        <p:spPr>
          <a:xfrm>
            <a:off x="3294042" y="442913"/>
            <a:ext cx="2114550" cy="517525"/>
          </a:xfrm>
        </p:spPr>
        <p:txBody>
          <a:bodyPr/>
          <a:lstStyle>
            <a:lvl1pPr marL="0" indent="0" algn="l" defTabSz="914400" rtl="0" eaLnBrk="1" latinLnBrk="0" hangingPunct="1">
              <a:lnSpc>
                <a:spcPct val="80000"/>
              </a:lnSpc>
              <a:spcBef>
                <a:spcPts val="0"/>
              </a:spcBef>
              <a:spcAft>
                <a:spcPts val="0"/>
              </a:spcAft>
              <a:buFontTx/>
              <a:buNone/>
              <a:defRPr lang="en-US" altLang="zh-TW" sz="4400" b="0" kern="1200" spc="200" dirty="0" smtClean="0">
                <a:solidFill>
                  <a:schemeClr val="tx2"/>
                </a:solidFill>
                <a:latin typeface="+mj-lt"/>
                <a:ea typeface="+mj-ea"/>
                <a:cs typeface="+mn-cs"/>
              </a:defRPr>
            </a:lvl1pPr>
            <a:lvl2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2pPr>
            <a:lvl3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3pPr>
            <a:lvl4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4pPr>
            <a:lvl5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5pPr>
          </a:lstStyle>
          <a:p>
            <a:pPr lvl="0"/>
            <a:r>
              <a:rPr lang="en-US" altLang="zh-TW" dirty="0"/>
              <a:t>English Title</a:t>
            </a:r>
          </a:p>
        </p:txBody>
      </p:sp>
      <p:sp>
        <p:nvSpPr>
          <p:cNvPr id="7" name="圖片版面配置區 6"/>
          <p:cNvSpPr>
            <a:spLocks noGrp="1"/>
          </p:cNvSpPr>
          <p:nvPr>
            <p:ph type="pic" sz="quarter" idx="11"/>
          </p:nvPr>
        </p:nvSpPr>
        <p:spPr>
          <a:xfrm>
            <a:off x="752475" y="1211855"/>
            <a:ext cx="7642225" cy="4120721"/>
          </a:xfrm>
        </p:spPr>
        <p:txBody>
          <a:bodyPr/>
          <a:lstStyle/>
          <a:p>
            <a:r>
              <a:rPr lang="zh-TW" altLang="en-US"/>
              <a:t>按一下圖示以新增圖片</a:t>
            </a:r>
          </a:p>
        </p:txBody>
      </p:sp>
    </p:spTree>
    <p:extLst>
      <p:ext uri="{BB962C8B-B14F-4D97-AF65-F5344CB8AC3E}">
        <p14:creationId xmlns:p14="http://schemas.microsoft.com/office/powerpoint/2010/main" val="3338916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中英文大標加圖片">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52399" y="442758"/>
            <a:ext cx="2541643" cy="518400"/>
          </a:xfrm>
        </p:spPr>
        <p:txBody>
          <a:bodyPr/>
          <a:lstStyle>
            <a:lvl1pPr>
              <a:defRPr>
                <a:latin typeface="+mj-lt"/>
              </a:defRPr>
            </a:lvl1pPr>
          </a:lstStyle>
          <a:p>
            <a:r>
              <a:rPr lang="zh-TW" altLang="en-US" dirty="0"/>
              <a:t>中文大標</a:t>
            </a:r>
          </a:p>
        </p:txBody>
      </p:sp>
      <p:sp>
        <p:nvSpPr>
          <p:cNvPr id="5" name="文字版面配置區 4"/>
          <p:cNvSpPr>
            <a:spLocks noGrp="1"/>
          </p:cNvSpPr>
          <p:nvPr>
            <p:ph type="body" sz="quarter" idx="10" hasCustomPrompt="1"/>
          </p:nvPr>
        </p:nvSpPr>
        <p:spPr>
          <a:xfrm>
            <a:off x="3294042" y="442913"/>
            <a:ext cx="2114550" cy="517525"/>
          </a:xfrm>
        </p:spPr>
        <p:txBody>
          <a:bodyPr/>
          <a:lstStyle>
            <a:lvl1pPr marL="0" indent="0" algn="l" defTabSz="914400" rtl="0" eaLnBrk="1" latinLnBrk="0" hangingPunct="1">
              <a:lnSpc>
                <a:spcPct val="80000"/>
              </a:lnSpc>
              <a:spcBef>
                <a:spcPts val="0"/>
              </a:spcBef>
              <a:spcAft>
                <a:spcPts val="0"/>
              </a:spcAft>
              <a:buFontTx/>
              <a:buNone/>
              <a:defRPr lang="en-US" altLang="zh-TW" sz="4400" b="0" kern="1200" spc="200" dirty="0" smtClean="0">
                <a:solidFill>
                  <a:schemeClr val="tx2"/>
                </a:solidFill>
                <a:latin typeface="+mj-lt"/>
                <a:ea typeface="+mj-ea"/>
                <a:cs typeface="+mn-cs"/>
              </a:defRPr>
            </a:lvl1pPr>
            <a:lvl2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2pPr>
            <a:lvl3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3pPr>
            <a:lvl4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4pPr>
            <a:lvl5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5pPr>
          </a:lstStyle>
          <a:p>
            <a:pPr lvl="0"/>
            <a:r>
              <a:rPr lang="en-US" altLang="zh-TW" dirty="0"/>
              <a:t>English Title</a:t>
            </a:r>
          </a:p>
        </p:txBody>
      </p:sp>
    </p:spTree>
    <p:extLst>
      <p:ext uri="{BB962C8B-B14F-4D97-AF65-F5344CB8AC3E}">
        <p14:creationId xmlns:p14="http://schemas.microsoft.com/office/powerpoint/2010/main" val="3111953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中文大標加圖片">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圖片版面配置區 6"/>
          <p:cNvSpPr>
            <a:spLocks noGrp="1"/>
          </p:cNvSpPr>
          <p:nvPr>
            <p:ph type="pic" sz="quarter" idx="11"/>
          </p:nvPr>
        </p:nvSpPr>
        <p:spPr>
          <a:xfrm>
            <a:off x="752475" y="1211855"/>
            <a:ext cx="7642225" cy="4120721"/>
          </a:xfrm>
        </p:spPr>
        <p:txBody>
          <a:bodyPr/>
          <a:lstStyle/>
          <a:p>
            <a:r>
              <a:rPr lang="zh-TW" altLang="en-US"/>
              <a:t>按一下圖示以新增圖片</a:t>
            </a:r>
          </a:p>
        </p:txBody>
      </p:sp>
    </p:spTree>
    <p:extLst>
      <p:ext uri="{BB962C8B-B14F-4D97-AF65-F5344CB8AC3E}">
        <p14:creationId xmlns:p14="http://schemas.microsoft.com/office/powerpoint/2010/main" val="2132798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中文大標加表格">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5" name="圖表版面配置區 4"/>
          <p:cNvSpPr>
            <a:spLocks noGrp="1"/>
          </p:cNvSpPr>
          <p:nvPr>
            <p:ph type="chart" sz="quarter" idx="10"/>
          </p:nvPr>
        </p:nvSpPr>
        <p:spPr>
          <a:xfrm>
            <a:off x="752475" y="1471613"/>
            <a:ext cx="7639050" cy="4332287"/>
          </a:xfrm>
        </p:spPr>
        <p:txBody>
          <a:bodyPr/>
          <a:lstStyle/>
          <a:p>
            <a:r>
              <a:rPr lang="zh-TW" altLang="en-US"/>
              <a:t>按一下圖示以新增圖表</a:t>
            </a:r>
          </a:p>
        </p:txBody>
      </p:sp>
    </p:spTree>
    <p:extLst>
      <p:ext uri="{BB962C8B-B14F-4D97-AF65-F5344CB8AC3E}">
        <p14:creationId xmlns:p14="http://schemas.microsoft.com/office/powerpoint/2010/main" val="2857818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中文大標加兩表格">
    <p:spTree>
      <p:nvGrpSpPr>
        <p:cNvPr id="1" name=""/>
        <p:cNvGrpSpPr/>
        <p:nvPr/>
      </p:nvGrpSpPr>
      <p:grpSpPr>
        <a:xfrm>
          <a:off x="0" y="0"/>
          <a:ext cx="0" cy="0"/>
          <a:chOff x="0" y="0"/>
          <a:chExt cx="0" cy="0"/>
        </a:xfrm>
      </p:grpSpPr>
      <p:sp>
        <p:nvSpPr>
          <p:cNvPr id="23" name="圖表版面配置區 22"/>
          <p:cNvSpPr>
            <a:spLocks noGrp="1"/>
          </p:cNvSpPr>
          <p:nvPr>
            <p:ph type="chart" sz="quarter" idx="10"/>
          </p:nvPr>
        </p:nvSpPr>
        <p:spPr>
          <a:xfrm>
            <a:off x="752475" y="1541463"/>
            <a:ext cx="4600575" cy="1825625"/>
          </a:xfrm>
        </p:spPr>
        <p:txBody>
          <a:bodyPr/>
          <a:lstStyle/>
          <a:p>
            <a:r>
              <a:rPr lang="zh-TW" altLang="en-US"/>
              <a:t>按一下圖示以新增圖表</a:t>
            </a:r>
            <a:endParaRPr lang="zh-TW" altLang="en-US" dirty="0"/>
          </a:p>
        </p:txBody>
      </p:sp>
      <p:sp>
        <p:nvSpPr>
          <p:cNvPr id="2" name="標題 1"/>
          <p:cNvSpPr>
            <a:spLocks noGrp="1"/>
          </p:cNvSpPr>
          <p:nvPr>
            <p:ph type="title"/>
          </p:nvPr>
        </p:nvSpPr>
        <p:spPr/>
        <p:txBody>
          <a:bodyPr/>
          <a:lstStyle/>
          <a:p>
            <a:r>
              <a:rPr lang="zh-TW" altLang="en-US"/>
              <a:t>按一下以編輯母片標題樣式</a:t>
            </a:r>
          </a:p>
        </p:txBody>
      </p:sp>
      <p:sp>
        <p:nvSpPr>
          <p:cNvPr id="24" name="圖表版面配置區 22"/>
          <p:cNvSpPr>
            <a:spLocks noGrp="1"/>
          </p:cNvSpPr>
          <p:nvPr>
            <p:ph type="chart" sz="quarter" idx="11"/>
          </p:nvPr>
        </p:nvSpPr>
        <p:spPr>
          <a:xfrm>
            <a:off x="752475" y="3463428"/>
            <a:ext cx="4600575" cy="1825625"/>
          </a:xfrm>
        </p:spPr>
        <p:txBody>
          <a:bodyPr/>
          <a:lstStyle/>
          <a:p>
            <a:r>
              <a:rPr lang="zh-TW" altLang="en-US"/>
              <a:t>按一下圖示以新增圖表</a:t>
            </a:r>
            <a:endParaRPr lang="zh-TW" altLang="en-US" dirty="0"/>
          </a:p>
        </p:txBody>
      </p:sp>
    </p:spTree>
    <p:extLst>
      <p:ext uri="{BB962C8B-B14F-4D97-AF65-F5344CB8AC3E}">
        <p14:creationId xmlns:p14="http://schemas.microsoft.com/office/powerpoint/2010/main" val="2423538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中英文大標加圖片">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52398" y="442758"/>
            <a:ext cx="2982113" cy="518400"/>
          </a:xfrm>
        </p:spPr>
        <p:txBody>
          <a:bodyPr/>
          <a:lstStyle>
            <a:lvl1pPr>
              <a:defRPr>
                <a:latin typeface="+mj-lt"/>
              </a:defRPr>
            </a:lvl1pPr>
          </a:lstStyle>
          <a:p>
            <a:r>
              <a:rPr lang="zh-TW" altLang="en-US" dirty="0"/>
              <a:t>中文大標</a:t>
            </a:r>
          </a:p>
        </p:txBody>
      </p:sp>
      <p:sp>
        <p:nvSpPr>
          <p:cNvPr id="5" name="文字版面配置區 4"/>
          <p:cNvSpPr>
            <a:spLocks noGrp="1"/>
          </p:cNvSpPr>
          <p:nvPr>
            <p:ph type="body" sz="quarter" idx="10" hasCustomPrompt="1"/>
          </p:nvPr>
        </p:nvSpPr>
        <p:spPr>
          <a:xfrm>
            <a:off x="3734511" y="442913"/>
            <a:ext cx="2114550" cy="517525"/>
          </a:xfrm>
        </p:spPr>
        <p:txBody>
          <a:bodyPr/>
          <a:lstStyle>
            <a:lvl1pPr marL="0" indent="0" algn="l" defTabSz="914400" rtl="0" eaLnBrk="1" latinLnBrk="0" hangingPunct="1">
              <a:lnSpc>
                <a:spcPct val="80000"/>
              </a:lnSpc>
              <a:spcBef>
                <a:spcPts val="0"/>
              </a:spcBef>
              <a:spcAft>
                <a:spcPts val="0"/>
              </a:spcAft>
              <a:buFontTx/>
              <a:buNone/>
              <a:defRPr lang="en-US" altLang="zh-TW" sz="4400" b="0" kern="1200" spc="200" dirty="0" smtClean="0">
                <a:solidFill>
                  <a:schemeClr val="tx2"/>
                </a:solidFill>
                <a:latin typeface="+mj-lt"/>
                <a:ea typeface="+mj-ea"/>
                <a:cs typeface="+mn-cs"/>
              </a:defRPr>
            </a:lvl1pPr>
            <a:lvl2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2pPr>
            <a:lvl3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3pPr>
            <a:lvl4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4pPr>
            <a:lvl5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5pPr>
          </a:lstStyle>
          <a:p>
            <a:pPr lvl="0"/>
            <a:r>
              <a:rPr lang="en-US" altLang="zh-TW" dirty="0"/>
              <a:t>English Title</a:t>
            </a:r>
          </a:p>
        </p:txBody>
      </p:sp>
      <p:sp>
        <p:nvSpPr>
          <p:cNvPr id="4" name="圖片版面配置區 3"/>
          <p:cNvSpPr>
            <a:spLocks noGrp="1"/>
          </p:cNvSpPr>
          <p:nvPr>
            <p:ph type="pic" sz="quarter" idx="11"/>
          </p:nvPr>
        </p:nvSpPr>
        <p:spPr>
          <a:xfrm>
            <a:off x="5628430" y="1830775"/>
            <a:ext cx="2772000" cy="3960000"/>
          </a:xfrm>
        </p:spPr>
        <p:txBody>
          <a:bodyPr/>
          <a:lstStyle/>
          <a:p>
            <a:r>
              <a:rPr lang="zh-TW" altLang="en-US"/>
              <a:t>按一下圖示以新增圖片</a:t>
            </a:r>
          </a:p>
        </p:txBody>
      </p:sp>
      <p:sp>
        <p:nvSpPr>
          <p:cNvPr id="11" name="圖片版面配置區 3"/>
          <p:cNvSpPr>
            <a:spLocks noGrp="1"/>
          </p:cNvSpPr>
          <p:nvPr>
            <p:ph type="pic" sz="quarter" idx="12"/>
          </p:nvPr>
        </p:nvSpPr>
        <p:spPr>
          <a:xfrm>
            <a:off x="2714314" y="1830775"/>
            <a:ext cx="2772000" cy="3960000"/>
          </a:xfrm>
        </p:spPr>
        <p:txBody>
          <a:bodyPr/>
          <a:lstStyle/>
          <a:p>
            <a:r>
              <a:rPr lang="zh-TW" altLang="en-US"/>
              <a:t>按一下圖示以新增圖片</a:t>
            </a:r>
          </a:p>
        </p:txBody>
      </p:sp>
    </p:spTree>
    <p:extLst>
      <p:ext uri="{BB962C8B-B14F-4D97-AF65-F5344CB8AC3E}">
        <p14:creationId xmlns:p14="http://schemas.microsoft.com/office/powerpoint/2010/main" val="2228976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英文大標_多圖_01">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
        <p:nvSpPr>
          <p:cNvPr id="3" name="矩形 2"/>
          <p:cNvSpPr/>
          <p:nvPr/>
        </p:nvSpPr>
        <p:spPr>
          <a:xfrm>
            <a:off x="752400" y="1229989"/>
            <a:ext cx="3749262" cy="85202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4" name="矩形 3"/>
          <p:cNvSpPr/>
          <p:nvPr/>
        </p:nvSpPr>
        <p:spPr>
          <a:xfrm>
            <a:off x="752399" y="2208628"/>
            <a:ext cx="2248479" cy="3607432"/>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5" name="矩形 4"/>
          <p:cNvSpPr/>
          <p:nvPr/>
        </p:nvSpPr>
        <p:spPr>
          <a:xfrm>
            <a:off x="4656406" y="1229989"/>
            <a:ext cx="2405576" cy="283319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6" name="矩形 5"/>
          <p:cNvSpPr/>
          <p:nvPr/>
        </p:nvSpPr>
        <p:spPr>
          <a:xfrm>
            <a:off x="3120994" y="2208629"/>
            <a:ext cx="1380668" cy="2236762"/>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7" name="矩形 6"/>
          <p:cNvSpPr/>
          <p:nvPr/>
        </p:nvSpPr>
        <p:spPr>
          <a:xfrm>
            <a:off x="4656406" y="4167773"/>
            <a:ext cx="1795214" cy="164828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8" name="矩形 7"/>
          <p:cNvSpPr/>
          <p:nvPr/>
        </p:nvSpPr>
        <p:spPr>
          <a:xfrm>
            <a:off x="7216726" y="1229989"/>
            <a:ext cx="1174874" cy="458607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10" name="圖片版面配置區 9"/>
          <p:cNvSpPr>
            <a:spLocks noGrp="1"/>
          </p:cNvSpPr>
          <p:nvPr>
            <p:ph type="pic" sz="quarter" idx="10"/>
          </p:nvPr>
        </p:nvSpPr>
        <p:spPr>
          <a:xfrm>
            <a:off x="752475" y="1230313"/>
            <a:ext cx="3749675" cy="852487"/>
          </a:xfrm>
        </p:spPr>
        <p:txBody>
          <a:bodyPr/>
          <a:lstStyle/>
          <a:p>
            <a:r>
              <a:rPr lang="zh-TW" altLang="en-US"/>
              <a:t>按一下圖示以新增圖片</a:t>
            </a:r>
          </a:p>
        </p:txBody>
      </p:sp>
      <p:sp>
        <p:nvSpPr>
          <p:cNvPr id="12" name="圖片版面配置區 11"/>
          <p:cNvSpPr>
            <a:spLocks noGrp="1"/>
          </p:cNvSpPr>
          <p:nvPr>
            <p:ph type="pic" sz="quarter" idx="11"/>
          </p:nvPr>
        </p:nvSpPr>
        <p:spPr>
          <a:xfrm>
            <a:off x="4656138" y="1230313"/>
            <a:ext cx="2405062" cy="2832100"/>
          </a:xfrm>
        </p:spPr>
        <p:txBody>
          <a:bodyPr/>
          <a:lstStyle/>
          <a:p>
            <a:r>
              <a:rPr lang="zh-TW" altLang="en-US"/>
              <a:t>按一下圖示以新增圖片</a:t>
            </a:r>
          </a:p>
        </p:txBody>
      </p:sp>
      <p:sp>
        <p:nvSpPr>
          <p:cNvPr id="14" name="圖片版面配置區 13"/>
          <p:cNvSpPr>
            <a:spLocks noGrp="1"/>
          </p:cNvSpPr>
          <p:nvPr>
            <p:ph type="pic" sz="quarter" idx="12"/>
          </p:nvPr>
        </p:nvSpPr>
        <p:spPr>
          <a:xfrm>
            <a:off x="752475" y="2208213"/>
            <a:ext cx="2247900" cy="3608387"/>
          </a:xfrm>
        </p:spPr>
        <p:txBody>
          <a:bodyPr/>
          <a:lstStyle/>
          <a:p>
            <a:r>
              <a:rPr lang="zh-TW" altLang="en-US"/>
              <a:t>按一下圖示以新增圖片</a:t>
            </a:r>
          </a:p>
        </p:txBody>
      </p:sp>
      <p:sp>
        <p:nvSpPr>
          <p:cNvPr id="16" name="圖片版面配置區 15"/>
          <p:cNvSpPr>
            <a:spLocks noGrp="1"/>
          </p:cNvSpPr>
          <p:nvPr>
            <p:ph type="pic" sz="quarter" idx="13"/>
          </p:nvPr>
        </p:nvSpPr>
        <p:spPr>
          <a:xfrm>
            <a:off x="3121025" y="2208213"/>
            <a:ext cx="1381125" cy="2236787"/>
          </a:xfrm>
        </p:spPr>
        <p:txBody>
          <a:bodyPr/>
          <a:lstStyle/>
          <a:p>
            <a:r>
              <a:rPr lang="zh-TW" altLang="en-US"/>
              <a:t>按一下圖示以新增圖片</a:t>
            </a:r>
          </a:p>
        </p:txBody>
      </p:sp>
      <p:sp>
        <p:nvSpPr>
          <p:cNvPr id="18" name="圖片版面配置區 17"/>
          <p:cNvSpPr>
            <a:spLocks noGrp="1"/>
          </p:cNvSpPr>
          <p:nvPr>
            <p:ph type="pic" sz="quarter" idx="14"/>
          </p:nvPr>
        </p:nvSpPr>
        <p:spPr>
          <a:xfrm>
            <a:off x="4656138" y="4167188"/>
            <a:ext cx="1795462" cy="1649412"/>
          </a:xfrm>
        </p:spPr>
        <p:txBody>
          <a:bodyPr/>
          <a:lstStyle/>
          <a:p>
            <a:r>
              <a:rPr lang="zh-TW" altLang="en-US"/>
              <a:t>按一下圖示以新增圖片</a:t>
            </a:r>
          </a:p>
        </p:txBody>
      </p:sp>
      <p:sp>
        <p:nvSpPr>
          <p:cNvPr id="20" name="圖片版面配置區 19"/>
          <p:cNvSpPr>
            <a:spLocks noGrp="1"/>
          </p:cNvSpPr>
          <p:nvPr>
            <p:ph type="pic" sz="quarter" idx="15"/>
          </p:nvPr>
        </p:nvSpPr>
        <p:spPr>
          <a:xfrm>
            <a:off x="7216775" y="1230313"/>
            <a:ext cx="1174750" cy="4586287"/>
          </a:xfrm>
        </p:spPr>
        <p:txBody>
          <a:bodyPr/>
          <a:lstStyle/>
          <a:p>
            <a:r>
              <a:rPr lang="zh-TW" altLang="en-US"/>
              <a:t>按一下圖示以新增圖片</a:t>
            </a:r>
          </a:p>
        </p:txBody>
      </p:sp>
      <p:sp>
        <p:nvSpPr>
          <p:cNvPr id="21" name="矩形 20"/>
          <p:cNvSpPr/>
          <p:nvPr/>
        </p:nvSpPr>
        <p:spPr>
          <a:xfrm>
            <a:off x="3120994" y="4570829"/>
            <a:ext cx="1380668" cy="1245633"/>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2" name="圖片版面配置區 15"/>
          <p:cNvSpPr>
            <a:spLocks noGrp="1"/>
          </p:cNvSpPr>
          <p:nvPr>
            <p:ph type="pic" sz="quarter" idx="16"/>
          </p:nvPr>
        </p:nvSpPr>
        <p:spPr>
          <a:xfrm>
            <a:off x="3121025" y="4570413"/>
            <a:ext cx="1381125" cy="1245647"/>
          </a:xfrm>
        </p:spPr>
        <p:txBody>
          <a:bodyPr/>
          <a:lstStyle/>
          <a:p>
            <a:r>
              <a:rPr lang="zh-TW" altLang="en-US"/>
              <a:t>按一下圖示以新增圖片</a:t>
            </a:r>
          </a:p>
        </p:txBody>
      </p:sp>
      <p:sp>
        <p:nvSpPr>
          <p:cNvPr id="23" name="矩形 22"/>
          <p:cNvSpPr/>
          <p:nvPr/>
        </p:nvSpPr>
        <p:spPr>
          <a:xfrm>
            <a:off x="6605856" y="4167773"/>
            <a:ext cx="455549" cy="164828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4" name="圖片版面配置區 17"/>
          <p:cNvSpPr>
            <a:spLocks noGrp="1"/>
          </p:cNvSpPr>
          <p:nvPr>
            <p:ph type="pic" sz="quarter" idx="17"/>
          </p:nvPr>
        </p:nvSpPr>
        <p:spPr>
          <a:xfrm>
            <a:off x="6605588" y="4167188"/>
            <a:ext cx="455612" cy="1649412"/>
          </a:xfrm>
        </p:spPr>
        <p:txBody>
          <a:bodyPr/>
          <a:lstStyle/>
          <a:p>
            <a:r>
              <a:rPr lang="zh-TW" altLang="en-US"/>
              <a:t>按一下圖示以新增圖片</a:t>
            </a:r>
          </a:p>
        </p:txBody>
      </p:sp>
    </p:spTree>
    <p:extLst>
      <p:ext uri="{BB962C8B-B14F-4D97-AF65-F5344CB8AC3E}">
        <p14:creationId xmlns:p14="http://schemas.microsoft.com/office/powerpoint/2010/main" val="839646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英文大標_多圖_02">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
        <p:nvSpPr>
          <p:cNvPr id="19" name="矩形 18"/>
          <p:cNvSpPr/>
          <p:nvPr/>
        </p:nvSpPr>
        <p:spPr>
          <a:xfrm>
            <a:off x="752400" y="1223888"/>
            <a:ext cx="3797298" cy="71956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5" name="矩形 24"/>
          <p:cNvSpPr/>
          <p:nvPr/>
        </p:nvSpPr>
        <p:spPr>
          <a:xfrm>
            <a:off x="752400" y="2028125"/>
            <a:ext cx="1767776" cy="18525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6" name="矩形 25"/>
          <p:cNvSpPr/>
          <p:nvPr/>
        </p:nvSpPr>
        <p:spPr>
          <a:xfrm>
            <a:off x="752400" y="3957457"/>
            <a:ext cx="1767776" cy="18525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7" name="矩形 26"/>
          <p:cNvSpPr/>
          <p:nvPr/>
        </p:nvSpPr>
        <p:spPr>
          <a:xfrm>
            <a:off x="2623170" y="2028125"/>
            <a:ext cx="911767" cy="378183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8" name="矩形 27"/>
          <p:cNvSpPr/>
          <p:nvPr/>
        </p:nvSpPr>
        <p:spPr>
          <a:xfrm>
            <a:off x="3637931" y="2028125"/>
            <a:ext cx="911767" cy="378183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9" name="矩形 28"/>
          <p:cNvSpPr/>
          <p:nvPr/>
        </p:nvSpPr>
        <p:spPr>
          <a:xfrm>
            <a:off x="4669814" y="1223888"/>
            <a:ext cx="1814096" cy="23891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0" name="矩形 29"/>
          <p:cNvSpPr/>
          <p:nvPr/>
        </p:nvSpPr>
        <p:spPr>
          <a:xfrm>
            <a:off x="4669814" y="3689154"/>
            <a:ext cx="1814096" cy="212080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1" name="矩形 30"/>
          <p:cNvSpPr/>
          <p:nvPr/>
        </p:nvSpPr>
        <p:spPr>
          <a:xfrm flipV="1">
            <a:off x="6577504" y="1223888"/>
            <a:ext cx="1814096" cy="212080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2" name="矩形 31"/>
          <p:cNvSpPr/>
          <p:nvPr/>
        </p:nvSpPr>
        <p:spPr>
          <a:xfrm flipV="1">
            <a:off x="6577504" y="3420850"/>
            <a:ext cx="853777" cy="23891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3" name="矩形 32"/>
          <p:cNvSpPr/>
          <p:nvPr/>
        </p:nvSpPr>
        <p:spPr>
          <a:xfrm flipV="1">
            <a:off x="7537823" y="3420850"/>
            <a:ext cx="853777" cy="23891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11" name="圖片版面配置區 10"/>
          <p:cNvSpPr>
            <a:spLocks noGrp="1"/>
          </p:cNvSpPr>
          <p:nvPr>
            <p:ph type="pic" sz="quarter" idx="10"/>
          </p:nvPr>
        </p:nvSpPr>
        <p:spPr>
          <a:xfrm>
            <a:off x="752475" y="1223963"/>
            <a:ext cx="3797300" cy="719137"/>
          </a:xfrm>
        </p:spPr>
        <p:txBody>
          <a:bodyPr/>
          <a:lstStyle/>
          <a:p>
            <a:r>
              <a:rPr lang="zh-TW" altLang="en-US"/>
              <a:t>按一下圖示以新增圖片</a:t>
            </a:r>
          </a:p>
        </p:txBody>
      </p:sp>
      <p:sp>
        <p:nvSpPr>
          <p:cNvPr id="15" name="圖片版面配置區 14"/>
          <p:cNvSpPr>
            <a:spLocks noGrp="1"/>
          </p:cNvSpPr>
          <p:nvPr>
            <p:ph type="pic" sz="quarter" idx="11"/>
          </p:nvPr>
        </p:nvSpPr>
        <p:spPr>
          <a:xfrm>
            <a:off x="752475" y="2028825"/>
            <a:ext cx="1768475" cy="1851025"/>
          </a:xfrm>
        </p:spPr>
        <p:txBody>
          <a:bodyPr/>
          <a:lstStyle/>
          <a:p>
            <a:r>
              <a:rPr lang="zh-TW" altLang="en-US"/>
              <a:t>按一下圖示以新增圖片</a:t>
            </a:r>
          </a:p>
        </p:txBody>
      </p:sp>
      <p:sp>
        <p:nvSpPr>
          <p:cNvPr id="34" name="圖片版面配置區 33"/>
          <p:cNvSpPr>
            <a:spLocks noGrp="1"/>
          </p:cNvSpPr>
          <p:nvPr>
            <p:ph type="pic" sz="quarter" idx="12"/>
          </p:nvPr>
        </p:nvSpPr>
        <p:spPr>
          <a:xfrm>
            <a:off x="752475" y="3957638"/>
            <a:ext cx="1768475" cy="1852612"/>
          </a:xfrm>
        </p:spPr>
        <p:txBody>
          <a:bodyPr/>
          <a:lstStyle/>
          <a:p>
            <a:r>
              <a:rPr lang="zh-TW" altLang="en-US"/>
              <a:t>按一下圖示以新增圖片</a:t>
            </a:r>
          </a:p>
        </p:txBody>
      </p:sp>
      <p:sp>
        <p:nvSpPr>
          <p:cNvPr id="36" name="圖片版面配置區 35"/>
          <p:cNvSpPr>
            <a:spLocks noGrp="1"/>
          </p:cNvSpPr>
          <p:nvPr>
            <p:ph type="pic" sz="quarter" idx="13"/>
          </p:nvPr>
        </p:nvSpPr>
        <p:spPr>
          <a:xfrm>
            <a:off x="2622550" y="2028825"/>
            <a:ext cx="912813" cy="3781425"/>
          </a:xfrm>
        </p:spPr>
        <p:txBody>
          <a:bodyPr/>
          <a:lstStyle/>
          <a:p>
            <a:r>
              <a:rPr lang="zh-TW" altLang="en-US"/>
              <a:t>按一下圖示以新增圖片</a:t>
            </a:r>
          </a:p>
        </p:txBody>
      </p:sp>
      <p:sp>
        <p:nvSpPr>
          <p:cNvPr id="38" name="圖片版面配置區 37"/>
          <p:cNvSpPr>
            <a:spLocks noGrp="1"/>
          </p:cNvSpPr>
          <p:nvPr>
            <p:ph type="pic" sz="quarter" idx="14"/>
          </p:nvPr>
        </p:nvSpPr>
        <p:spPr>
          <a:xfrm>
            <a:off x="3638550" y="2028825"/>
            <a:ext cx="911225" cy="3781425"/>
          </a:xfrm>
        </p:spPr>
        <p:txBody>
          <a:bodyPr/>
          <a:lstStyle/>
          <a:p>
            <a:r>
              <a:rPr lang="zh-TW" altLang="en-US"/>
              <a:t>按一下圖示以新增圖片</a:t>
            </a:r>
          </a:p>
        </p:txBody>
      </p:sp>
      <p:sp>
        <p:nvSpPr>
          <p:cNvPr id="40" name="圖片版面配置區 39"/>
          <p:cNvSpPr>
            <a:spLocks noGrp="1"/>
          </p:cNvSpPr>
          <p:nvPr>
            <p:ph type="pic" sz="quarter" idx="15"/>
          </p:nvPr>
        </p:nvSpPr>
        <p:spPr>
          <a:xfrm>
            <a:off x="4670425" y="1223963"/>
            <a:ext cx="1812925" cy="2389187"/>
          </a:xfrm>
        </p:spPr>
        <p:txBody>
          <a:bodyPr/>
          <a:lstStyle/>
          <a:p>
            <a:r>
              <a:rPr lang="zh-TW" altLang="en-US"/>
              <a:t>按一下圖示以新增圖片</a:t>
            </a:r>
          </a:p>
        </p:txBody>
      </p:sp>
      <p:sp>
        <p:nvSpPr>
          <p:cNvPr id="42" name="圖片版面配置區 41"/>
          <p:cNvSpPr>
            <a:spLocks noGrp="1"/>
          </p:cNvSpPr>
          <p:nvPr>
            <p:ph type="pic" sz="quarter" idx="16"/>
          </p:nvPr>
        </p:nvSpPr>
        <p:spPr>
          <a:xfrm>
            <a:off x="4670425" y="3689350"/>
            <a:ext cx="1812925" cy="2120900"/>
          </a:xfrm>
        </p:spPr>
        <p:txBody>
          <a:bodyPr/>
          <a:lstStyle/>
          <a:p>
            <a:r>
              <a:rPr lang="zh-TW" altLang="en-US"/>
              <a:t>按一下圖示以新增圖片</a:t>
            </a:r>
          </a:p>
        </p:txBody>
      </p:sp>
      <p:sp>
        <p:nvSpPr>
          <p:cNvPr id="44" name="圖片版面配置區 43"/>
          <p:cNvSpPr>
            <a:spLocks noGrp="1"/>
          </p:cNvSpPr>
          <p:nvPr>
            <p:ph type="pic" sz="quarter" idx="17"/>
          </p:nvPr>
        </p:nvSpPr>
        <p:spPr>
          <a:xfrm>
            <a:off x="6577013" y="1223963"/>
            <a:ext cx="1814512" cy="2120900"/>
          </a:xfrm>
        </p:spPr>
        <p:txBody>
          <a:bodyPr/>
          <a:lstStyle/>
          <a:p>
            <a:r>
              <a:rPr lang="zh-TW" altLang="en-US"/>
              <a:t>按一下圖示以新增圖片</a:t>
            </a:r>
          </a:p>
        </p:txBody>
      </p:sp>
      <p:sp>
        <p:nvSpPr>
          <p:cNvPr id="46" name="圖片版面配置區 45"/>
          <p:cNvSpPr>
            <a:spLocks noGrp="1"/>
          </p:cNvSpPr>
          <p:nvPr>
            <p:ph type="pic" sz="quarter" idx="18"/>
          </p:nvPr>
        </p:nvSpPr>
        <p:spPr>
          <a:xfrm>
            <a:off x="6577013" y="3421063"/>
            <a:ext cx="854075" cy="2389187"/>
          </a:xfrm>
        </p:spPr>
        <p:txBody>
          <a:bodyPr/>
          <a:lstStyle/>
          <a:p>
            <a:r>
              <a:rPr lang="zh-TW" altLang="en-US"/>
              <a:t>按一下圖示以新增圖片</a:t>
            </a:r>
          </a:p>
        </p:txBody>
      </p:sp>
      <p:sp>
        <p:nvSpPr>
          <p:cNvPr id="48" name="圖片版面配置區 47"/>
          <p:cNvSpPr>
            <a:spLocks noGrp="1"/>
          </p:cNvSpPr>
          <p:nvPr>
            <p:ph type="pic" sz="quarter" idx="19"/>
          </p:nvPr>
        </p:nvSpPr>
        <p:spPr>
          <a:xfrm>
            <a:off x="7537450" y="3421063"/>
            <a:ext cx="854075" cy="2389187"/>
          </a:xfrm>
        </p:spPr>
        <p:txBody>
          <a:bodyPr/>
          <a:lstStyle/>
          <a:p>
            <a:r>
              <a:rPr lang="zh-TW" altLang="en-US"/>
              <a:t>按一下圖示以新增圖片</a:t>
            </a:r>
          </a:p>
        </p:txBody>
      </p:sp>
    </p:spTree>
    <p:extLst>
      <p:ext uri="{BB962C8B-B14F-4D97-AF65-F5344CB8AC3E}">
        <p14:creationId xmlns:p14="http://schemas.microsoft.com/office/powerpoint/2010/main" val="3407326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CH-title-only">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752400" y="443017"/>
            <a:ext cx="7639200" cy="518400"/>
          </a:xfrm>
          <a:prstGeom prst="rect">
            <a:avLst/>
          </a:prstGeom>
        </p:spPr>
        <p:txBody>
          <a:bodyPr vert="horz" lIns="0" tIns="0" rIns="0" bIns="0" rtlCol="0" anchor="t" anchorCtr="0">
            <a:noAutofit/>
          </a:bodyPr>
          <a:lstStyle/>
          <a:p>
            <a:r>
              <a:rPr lang="zh-TW" altLang="en-US"/>
              <a:t>按一下以編輯母片標題樣式</a:t>
            </a:r>
            <a:endParaRPr lang="en-US" dirty="0"/>
          </a:p>
        </p:txBody>
      </p:sp>
    </p:spTree>
    <p:extLst>
      <p:ext uri="{BB962C8B-B14F-4D97-AF65-F5344CB8AC3E}">
        <p14:creationId xmlns:p14="http://schemas.microsoft.com/office/powerpoint/2010/main" val="155892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 Singular 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3" y="0"/>
            <a:ext cx="9119106" cy="6858000"/>
          </a:xfrm>
          <a:prstGeom prst="rect">
            <a:avLst/>
          </a:prstGeom>
        </p:spPr>
      </p:pic>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7" name="Title 1"/>
          <p:cNvSpPr>
            <a:spLocks noGrp="1"/>
          </p:cNvSpPr>
          <p:nvPr>
            <p:ph type="ctrTitle" hasCustomPrompt="1"/>
          </p:nvPr>
        </p:nvSpPr>
        <p:spPr>
          <a:xfrm>
            <a:off x="2064100" y="1211263"/>
            <a:ext cx="4983288" cy="3118465"/>
          </a:xfrm>
        </p:spPr>
        <p:txBody>
          <a:bodyPr anchor="t" anchorCtr="0"/>
          <a:lstStyle>
            <a:lvl1pPr algn="l">
              <a:defRPr sz="6600">
                <a:solidFill>
                  <a:schemeClr val="bg1"/>
                </a:solidFill>
                <a:latin typeface="+mj-lt"/>
                <a:ea typeface="+mj-ea"/>
              </a:defRPr>
            </a:lvl1pPr>
          </a:lstStyle>
          <a:p>
            <a:r>
              <a:rPr lang="zh-TW" altLang="en-US" dirty="0"/>
              <a:t>螢幕投影</a:t>
            </a:r>
            <a:br>
              <a:rPr lang="en-US" altLang="zh-TW" dirty="0"/>
            </a:br>
            <a:r>
              <a:rPr lang="zh-TW" altLang="en-US" dirty="0"/>
              <a:t>簡報範本</a:t>
            </a:r>
            <a:br>
              <a:rPr lang="en-US" altLang="zh-TW" dirty="0"/>
            </a:br>
            <a:r>
              <a:rPr lang="zh-TW" altLang="en-US" dirty="0"/>
              <a:t>封面</a:t>
            </a:r>
            <a:r>
              <a:rPr lang="en-US" altLang="zh-TW" dirty="0"/>
              <a:t>5</a:t>
            </a:r>
            <a:endParaRPr lang="en-US" dirty="0"/>
          </a:p>
        </p:txBody>
      </p:sp>
      <p:sp>
        <p:nvSpPr>
          <p:cNvPr id="10" name="Freeform 19"/>
          <p:cNvSpPr>
            <a:spLocks noChangeAspect="1" noEditPoints="1"/>
          </p:cNvSpPr>
          <p:nvPr userDrawn="1"/>
        </p:nvSpPr>
        <p:spPr bwMode="auto">
          <a:xfrm>
            <a:off x="2064100"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Text Placeholder 3"/>
          <p:cNvSpPr>
            <a:spLocks noGrp="1"/>
          </p:cNvSpPr>
          <p:nvPr>
            <p:ph type="body" sz="quarter" idx="11" hasCustomPrompt="1"/>
          </p:nvPr>
        </p:nvSpPr>
        <p:spPr>
          <a:xfrm>
            <a:off x="2064100" y="5308600"/>
            <a:ext cx="4528694" cy="1219200"/>
          </a:xfrm>
        </p:spPr>
        <p:txBody>
          <a:bodyPr/>
          <a:lstStyle>
            <a:lvl1pPr>
              <a:defRPr sz="1800" baseline="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簡報單位</a:t>
            </a:r>
            <a:r>
              <a:rPr lang="en-US" altLang="zh-TW" dirty="0"/>
              <a:t>/</a:t>
            </a:r>
            <a:r>
              <a:rPr lang="zh-TW" altLang="en-US" dirty="0"/>
              <a:t>簡報者  字級：</a:t>
            </a:r>
            <a:r>
              <a:rPr lang="en-US" altLang="zh-TW" dirty="0"/>
              <a:t>18</a:t>
            </a:r>
          </a:p>
          <a:p>
            <a:pPr lvl="0"/>
            <a:r>
              <a:rPr lang="zh-TW" altLang="en-US" dirty="0"/>
              <a:t>─</a:t>
            </a:r>
            <a:endParaRPr lang="en-US" altLang="zh-TW" dirty="0"/>
          </a:p>
          <a:p>
            <a:pPr lvl="0"/>
            <a:r>
              <a:rPr lang="zh-TW" altLang="en-US" dirty="0"/>
              <a:t>簡報日期 </a:t>
            </a:r>
            <a:r>
              <a:rPr lang="en-US" altLang="zh-TW" dirty="0"/>
              <a:t>01 January 2016</a:t>
            </a:r>
            <a:endParaRPr lang="en-GB" dirty="0"/>
          </a:p>
        </p:txBody>
      </p:sp>
    </p:spTree>
    <p:extLst>
      <p:ext uri="{BB962C8B-B14F-4D97-AF65-F5344CB8AC3E}">
        <p14:creationId xmlns:p14="http://schemas.microsoft.com/office/powerpoint/2010/main" val="34949900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DIVIDER 4">
    <p:bg>
      <p:bgPr>
        <a:solidFill>
          <a:srgbClr val="00A3A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a:prstGeom prst="rect">
            <a:avLst/>
          </a:prstGeom>
        </p:spPr>
        <p:txBody>
          <a:bodyPr anchor="t" anchorCtr="0"/>
          <a:lstStyle>
            <a:lvl1pPr algn="l">
              <a:defRPr sz="11000">
                <a:solidFill>
                  <a:schemeClr val="bg1"/>
                </a:solidFill>
                <a:latin typeface="+mj-lt"/>
              </a:defRPr>
            </a:lvl1pPr>
          </a:lstStyle>
          <a:p>
            <a:r>
              <a:rPr lang="en-GB" dirty="0"/>
              <a:t>Section divider four title style</a:t>
            </a:r>
            <a:endParaRPr lang="en-US" dirty="0"/>
          </a:p>
        </p:txBody>
      </p:sp>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dirty="0">
              <a:solidFill>
                <a:srgbClr val="000000"/>
              </a:solidFill>
              <a:latin typeface="Arial" panose="020B0604020202020204" pitchFamily="34" charset="0"/>
            </a:endParaRPr>
          </a:p>
        </p:txBody>
      </p:sp>
      <p:sp>
        <p:nvSpPr>
          <p:cNvPr id="6" name="Freeform 19"/>
          <p:cNvSpPr>
            <a:spLocks noEditPoints="1"/>
          </p:cNvSpPr>
          <p:nvPr userDrawn="1"/>
        </p:nvSpPr>
        <p:spPr bwMode="auto">
          <a:xfrm>
            <a:off x="2064100"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7" name="Text Placeholder 3"/>
          <p:cNvSpPr>
            <a:spLocks noGrp="1"/>
          </p:cNvSpPr>
          <p:nvPr>
            <p:ph type="body" sz="quarter" idx="11"/>
          </p:nvPr>
        </p:nvSpPr>
        <p:spPr>
          <a:xfrm>
            <a:off x="2064100" y="5036400"/>
            <a:ext cx="617270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a:t>按一下以編輯母片文字樣式</a:t>
            </a:r>
          </a:p>
        </p:txBody>
      </p:sp>
    </p:spTree>
    <p:extLst>
      <p:ext uri="{BB962C8B-B14F-4D97-AF65-F5344CB8AC3E}">
        <p14:creationId xmlns:p14="http://schemas.microsoft.com/office/powerpoint/2010/main" val="2434946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PROCESS FIVE COLUMN">
    <p:spTree>
      <p:nvGrpSpPr>
        <p:cNvPr id="1" name=""/>
        <p:cNvGrpSpPr/>
        <p:nvPr/>
      </p:nvGrpSpPr>
      <p:grpSpPr>
        <a:xfrm>
          <a:off x="0" y="0"/>
          <a:ext cx="0" cy="0"/>
          <a:chOff x="0" y="0"/>
          <a:chExt cx="0" cy="0"/>
        </a:xfrm>
      </p:grpSpPr>
      <p:sp>
        <p:nvSpPr>
          <p:cNvPr id="2" name="標題 1"/>
          <p:cNvSpPr>
            <a:spLocks noGrp="1"/>
          </p:cNvSpPr>
          <p:nvPr>
            <p:ph type="title"/>
          </p:nvPr>
        </p:nvSpPr>
        <p:spPr>
          <a:xfrm>
            <a:off x="752400" y="442758"/>
            <a:ext cx="7639200" cy="518400"/>
          </a:xfrm>
        </p:spPr>
        <p:txBody>
          <a:bodyPr vert="horz" lIns="0" tIns="0" rIns="0" bIns="0" rtlCol="0" anchor="t" anchorCtr="0">
            <a:noAutofit/>
          </a:bodyPr>
          <a:lstStyle>
            <a:lvl1pPr>
              <a:defRPr lang="zh-TW" altLang="en-US" spc="0" dirty="0"/>
            </a:lvl1pPr>
          </a:lstStyle>
          <a:p>
            <a:pPr lvl="0">
              <a:lnSpc>
                <a:spcPct val="100000"/>
              </a:lnSpc>
            </a:pPr>
            <a:r>
              <a:rPr lang="zh-TW" altLang="en-US" dirty="0"/>
              <a:t>按一下以編輯母片標題樣式</a:t>
            </a:r>
          </a:p>
        </p:txBody>
      </p:sp>
    </p:spTree>
    <p:extLst>
      <p:ext uri="{BB962C8B-B14F-4D97-AF65-F5344CB8AC3E}">
        <p14:creationId xmlns:p14="http://schemas.microsoft.com/office/powerpoint/2010/main" val="2411020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3" name="標題 1"/>
          <p:cNvSpPr>
            <a:spLocks noGrp="1"/>
          </p:cNvSpPr>
          <p:nvPr>
            <p:ph type="title" hasCustomPrompt="1"/>
          </p:nvPr>
        </p:nvSpPr>
        <p:spPr>
          <a:xfrm>
            <a:off x="752400" y="442758"/>
            <a:ext cx="7639200" cy="518400"/>
          </a:xfrm>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Tree>
    <p:extLst>
      <p:ext uri="{BB962C8B-B14F-4D97-AF65-F5344CB8AC3E}">
        <p14:creationId xmlns:p14="http://schemas.microsoft.com/office/powerpoint/2010/main" val="1581502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PROCESS FIVE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01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 COLUMN BLUE">
    <p:spTree>
      <p:nvGrpSpPr>
        <p:cNvPr id="1" name=""/>
        <p:cNvGrpSpPr/>
        <p:nvPr/>
      </p:nvGrpSpPr>
      <p:grpSpPr>
        <a:xfrm>
          <a:off x="0" y="0"/>
          <a:ext cx="0" cy="0"/>
          <a:chOff x="0" y="0"/>
          <a:chExt cx="0" cy="0"/>
        </a:xfrm>
      </p:grpSpPr>
      <p:sp>
        <p:nvSpPr>
          <p:cNvPr id="3" name="矩形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7" name="Content Placeholder 1"/>
          <p:cNvSpPr txBox="1">
            <a:spLocks/>
          </p:cNvSpPr>
          <p:nvPr userDrawn="1">
            <p:custDataLst>
              <p:tags r:id="rId1"/>
            </p:custDataLst>
          </p:nvPr>
        </p:nvSpPr>
        <p:spPr>
          <a:xfrm>
            <a:off x="1295278" y="2233324"/>
            <a:ext cx="6948488" cy="3881726"/>
          </a:xfrm>
          <a:prstGeom prst="rect">
            <a:avLst/>
          </a:prstGeom>
        </p:spPr>
        <p:txBody>
          <a:bodyPr lIns="84395" tIns="42198" rIns="84395" bIns="42198"/>
          <a:lstStyle>
            <a:defPPr>
              <a:defRPr lang="en-US"/>
            </a:defPPr>
            <a:lvl1pPr>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lvl="1" indent="0" defTabSz="990448">
              <a:spcAft>
                <a:spcPts val="600"/>
              </a:spcAft>
              <a:buFontTx/>
              <a:buNone/>
              <a:defRPr sz="1100" b="0" i="0" kern="0">
                <a:solidFill>
                  <a:schemeClr val="bg1">
                    <a:lumMod val="65000"/>
                  </a:schemeClr>
                </a:solidFill>
                <a:latin typeface="Univers for KPMG" panose="020B0603020202020204" pitchFamily="34" charset="0"/>
                <a:cs typeface="Univers for KPMG Light" panose="020B0403020202020204" pitchFamily="34" charset="0"/>
              </a:defRPr>
            </a:lvl2pPr>
            <a:lvl3pPr marL="285750" indent="-285750">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algn="just">
              <a:lnSpc>
                <a:spcPct val="120000"/>
              </a:lnSpc>
              <a:spcBef>
                <a:spcPts val="923"/>
              </a:spcBef>
              <a:spcAft>
                <a:spcPts val="923"/>
              </a:spcAft>
            </a:pPr>
            <a:r>
              <a:rPr lang="zh-TW" altLang="en-US" sz="1246" b="0" dirty="0">
                <a:solidFill>
                  <a:srgbClr val="FFFFFF">
                    <a:lumMod val="65000"/>
                  </a:srgbClr>
                </a:solidFill>
                <a:latin typeface="Noto Sans CJK TC Light"/>
              </a:rPr>
              <a:t>本服務建議書係由安侯企業管理股份有限公司提供，安侯企業管理股份有限公司為瑞士 </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之台灣股份有限公司及會員所，亦為 </a:t>
            </a:r>
            <a:r>
              <a:rPr lang="en-US" altLang="zh-TW" sz="1246" b="0" dirty="0">
                <a:solidFill>
                  <a:srgbClr val="FFFFFF">
                    <a:lumMod val="65000"/>
                  </a:srgbClr>
                </a:solidFill>
                <a:latin typeface="Noto Sans CJK TC Light"/>
              </a:rPr>
              <a:t>KPMG </a:t>
            </a:r>
            <a:r>
              <a:rPr lang="zh-TW" altLang="en-US" sz="1246" b="0" dirty="0">
                <a:solidFill>
                  <a:srgbClr val="FFFFFF">
                    <a:lumMod val="65000"/>
                  </a:srgbClr>
                </a:solidFill>
                <a:latin typeface="Noto Sans CJK TC Light"/>
              </a:rPr>
              <a:t>會員組織之一員。本服務建議書其各方面之內容尚須經過協商、合意、及簽訂具體契約而決定之。請注意，</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不直接對客戶提供服務；沒有任何會員所有權力去要求或拘束 </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或 </a:t>
            </a:r>
            <a:r>
              <a:rPr lang="en-US" altLang="zh-TW" sz="1246" b="0" dirty="0">
                <a:solidFill>
                  <a:srgbClr val="FFFFFF">
                    <a:lumMod val="65000"/>
                  </a:srgbClr>
                </a:solidFill>
                <a:latin typeface="Noto Sans CJK TC Light"/>
              </a:rPr>
              <a:t>KPMG </a:t>
            </a:r>
            <a:r>
              <a:rPr lang="zh-TW" altLang="en-US" sz="1246" b="0" dirty="0">
                <a:solidFill>
                  <a:srgbClr val="FFFFFF">
                    <a:lumMod val="65000"/>
                  </a:srgbClr>
                </a:solidFill>
                <a:latin typeface="Noto Sans CJK TC Light"/>
              </a:rPr>
              <a:t>其他任何會員所，第三人亦同；</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亦無權利去要求或拘束任何會員所。</a:t>
            </a:r>
            <a:endParaRPr lang="en-US" altLang="zh-TW" sz="1246" b="0" dirty="0">
              <a:solidFill>
                <a:srgbClr val="FFFFFF">
                  <a:lumMod val="65000"/>
                </a:srgbClr>
              </a:solidFill>
              <a:latin typeface="Noto Sans CJK TC Light"/>
            </a:endParaRPr>
          </a:p>
          <a:p>
            <a:pPr algn="just">
              <a:spcBef>
                <a:spcPts val="923"/>
              </a:spcBef>
              <a:spcAft>
                <a:spcPts val="923"/>
              </a:spcAft>
            </a:pPr>
            <a:r>
              <a:rPr lang="en-US" altLang="zh-TW" sz="1108" b="0" dirty="0">
                <a:solidFill>
                  <a:srgbClr val="FFFFFF">
                    <a:lumMod val="65000"/>
                  </a:srgbClr>
                </a:solidFill>
                <a:latin typeface="Univers for KPMG Light"/>
                <a:ea typeface="Noto Sans CJK TC Regular" panose="020B0500000000000000" pitchFamily="34" charset="-120"/>
              </a:rPr>
              <a:t>This proposal is made</a:t>
            </a:r>
            <a:r>
              <a:rPr lang="zh-TW" altLang="en-US" sz="1108" b="0" dirty="0">
                <a:solidFill>
                  <a:srgbClr val="FFFFFF">
                    <a:lumMod val="65000"/>
                  </a:srgbClr>
                </a:solidFill>
                <a:latin typeface="Univers for KPMG Light"/>
                <a:ea typeface="Noto Sans CJK TC Regular" panose="020B0500000000000000" pitchFamily="34" charset="-120"/>
              </a:rPr>
              <a:t> </a:t>
            </a:r>
            <a:r>
              <a:rPr lang="en-US" altLang="zh-TW" sz="1108" b="0" dirty="0">
                <a:solidFill>
                  <a:srgbClr val="FFFFFF">
                    <a:lumMod val="65000"/>
                  </a:srgbClr>
                </a:solidFill>
                <a:latin typeface="Univers for KPMG Light"/>
                <a:ea typeface="Noto Sans CJK TC Regular" panose="020B0500000000000000" pitchFamily="34" charset="-120"/>
              </a:rPr>
              <a:t>by KPMG Advisory Services Co., Ltd., a Taiwan company limited by shares and a member firm of the KPMG network of independent firms affiliated with KPMG International Cooperative (“KPMG International”), a Swiss entity, and is in all respects subject to</a:t>
            </a:r>
            <a:r>
              <a:rPr lang="zh-TW" altLang="en-US" sz="1108" b="0" dirty="0">
                <a:solidFill>
                  <a:srgbClr val="FFFFFF">
                    <a:lumMod val="65000"/>
                  </a:srgbClr>
                </a:solidFill>
                <a:latin typeface="Univers for KPMG Light"/>
                <a:ea typeface="Noto Sans CJK TC Regular" panose="020B0500000000000000" pitchFamily="34" charset="-120"/>
              </a:rPr>
              <a:t> </a:t>
            </a:r>
            <a:r>
              <a:rPr lang="en-US" altLang="zh-TW" sz="1108" b="0" dirty="0">
                <a:solidFill>
                  <a:srgbClr val="FFFFFF">
                    <a:lumMod val="65000"/>
                  </a:srgbClr>
                </a:solidFill>
                <a:latin typeface="Univers for KPMG Light"/>
                <a:ea typeface="Noto Sans CJK TC Regular" panose="020B0500000000000000" pitchFamily="34" charset="-120"/>
              </a:rPr>
              <a:t>the negotiation, agreement, and signing of a specific engagement letter or contract. KPMG International provides no client services. No member firm has any authority to obligate or bind KPMG International or any other member firm vis-à-vis third parties, nor does KPMG International have any such authority to obligate or bind any member firm.</a:t>
            </a:r>
          </a:p>
        </p:txBody>
      </p:sp>
      <p:pic>
        <p:nvPicPr>
          <p:cNvPr id="10" name="Picture 2" descr="C:\Users\karllu\Documents\Brand\商標 LOGO\201511新版\logo-kpmg+安侯建業-PPT-KPMG-Blue.png"/>
          <p:cNvPicPr>
            <a:picLocks noChangeAspect="1" noChangeArrowheads="1"/>
          </p:cNvPicPr>
          <p:nvPr userDrawn="1"/>
        </p:nvPicPr>
        <p:blipFill rotWithShape="1">
          <a:blip r:embed="rId3" cstate="print"/>
          <a:srcRect r="54744" b="-13191"/>
          <a:stretch/>
        </p:blipFill>
        <p:spPr bwMode="auto">
          <a:xfrm>
            <a:off x="1409137" y="669014"/>
            <a:ext cx="1130863" cy="435886"/>
          </a:xfrm>
          <a:prstGeom prst="rect">
            <a:avLst/>
          </a:prstGeom>
          <a:noFill/>
        </p:spPr>
      </p:pic>
      <p:sp>
        <p:nvSpPr>
          <p:cNvPr id="11" name="文字方塊 10"/>
          <p:cNvSpPr txBox="1"/>
          <p:nvPr userDrawn="1"/>
        </p:nvSpPr>
        <p:spPr>
          <a:xfrm>
            <a:off x="2120900" y="1478599"/>
            <a:ext cx="5911825" cy="561051"/>
          </a:xfrm>
          <a:prstGeom prst="rect">
            <a:avLst/>
          </a:prstGeom>
          <a:noFill/>
        </p:spPr>
        <p:txBody>
          <a:bodyPr wrap="square" rtlCol="0">
            <a:spAutoFit/>
          </a:bodyPr>
          <a:lstStyle/>
          <a:p>
            <a:r>
              <a:rPr lang="zh-TW" altLang="en-US" sz="3046" dirty="0">
                <a:solidFill>
                  <a:srgbClr val="003087"/>
                </a:solidFill>
                <a:latin typeface="Noto Sans CJK TC Thin"/>
                <a:ea typeface="Noto Sans CJK TC Thin"/>
                <a:cs typeface="Univers for KPMG"/>
              </a:rPr>
              <a:t>服務建議書聲明</a:t>
            </a:r>
          </a:p>
        </p:txBody>
      </p:sp>
      <p:sp>
        <p:nvSpPr>
          <p:cNvPr id="12" name="矩形 11"/>
          <p:cNvSpPr/>
          <p:nvPr userDrawn="1"/>
        </p:nvSpPr>
        <p:spPr>
          <a:xfrm>
            <a:off x="1306708" y="1330645"/>
            <a:ext cx="968535" cy="723275"/>
          </a:xfrm>
          <a:prstGeom prst="rect">
            <a:avLst/>
          </a:prstGeom>
        </p:spPr>
        <p:txBody>
          <a:bodyPr wrap="none">
            <a:spAutoFit/>
          </a:bodyPr>
          <a:lstStyle/>
          <a:p>
            <a:r>
              <a:rPr lang="en-US" altLang="zh-TW" sz="4100">
                <a:solidFill>
                  <a:srgbClr val="003087"/>
                </a:solidFill>
                <a:latin typeface="KPMG Extralight"/>
                <a:ea typeface="Noto Sans CJK TC Regular" panose="020B0500000000000000" pitchFamily="34" charset="-120"/>
                <a:cs typeface="Univers for KPMG"/>
              </a:rPr>
              <a:t>KPMG </a:t>
            </a:r>
            <a:endParaRPr lang="zh-TW" altLang="en-US" sz="4100" dirty="0">
              <a:solidFill>
                <a:srgbClr val="000000"/>
              </a:solidFill>
              <a:latin typeface="KPMG Extralight"/>
            </a:endParaRPr>
          </a:p>
        </p:txBody>
      </p:sp>
      <p:sp>
        <p:nvSpPr>
          <p:cNvPr id="15" name="object 3"/>
          <p:cNvSpPr/>
          <p:nvPr userDrawn="1"/>
        </p:nvSpPr>
        <p:spPr>
          <a:xfrm>
            <a:off x="3" y="0"/>
            <a:ext cx="75764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dirty="0">
              <a:solidFill>
                <a:srgbClr val="000000"/>
              </a:solidFill>
              <a:latin typeface="Univers for KPMG" panose="020B0603020202020204" pitchFamily="34" charset="0"/>
            </a:endParaRPr>
          </a:p>
        </p:txBody>
      </p:sp>
    </p:spTree>
    <p:extLst>
      <p:ext uri="{BB962C8B-B14F-4D97-AF65-F5344CB8AC3E}">
        <p14:creationId xmlns:p14="http://schemas.microsoft.com/office/powerpoint/2010/main" val="1384455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10" name="object 3"/>
          <p:cNvSpPr/>
          <p:nvPr userDrawn="1"/>
        </p:nvSpPr>
        <p:spPr>
          <a:xfrm>
            <a:off x="3" y="0"/>
            <a:ext cx="75764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dirty="0">
              <a:solidFill>
                <a:srgbClr val="000000"/>
              </a:solidFill>
              <a:latin typeface="Univers for KPMG" panose="020B0603020202020204" pitchFamily="34" charset="0"/>
            </a:endParaRPr>
          </a:p>
        </p:txBody>
      </p:sp>
      <p:pic>
        <p:nvPicPr>
          <p:cNvPr id="17" name="Picture 2" descr="C:\Users\karllu\Documents\Brand\商標 LOGO\201511新版\logo-kpmg+安侯建業-PPT-KPMG-Blue.png"/>
          <p:cNvPicPr>
            <a:picLocks noChangeAspect="1" noChangeArrowheads="1"/>
          </p:cNvPicPr>
          <p:nvPr userDrawn="1"/>
        </p:nvPicPr>
        <p:blipFill rotWithShape="1">
          <a:blip r:embed="rId3" cstate="print"/>
          <a:srcRect r="54744" b="-13191"/>
          <a:stretch/>
        </p:blipFill>
        <p:spPr bwMode="auto">
          <a:xfrm>
            <a:off x="1409137" y="669014"/>
            <a:ext cx="1130863" cy="435886"/>
          </a:xfrm>
          <a:prstGeom prst="rect">
            <a:avLst/>
          </a:prstGeom>
          <a:noFill/>
        </p:spPr>
      </p:pic>
      <p:sp>
        <p:nvSpPr>
          <p:cNvPr id="18" name="Content Placeholder 1"/>
          <p:cNvSpPr txBox="1">
            <a:spLocks/>
          </p:cNvSpPr>
          <p:nvPr userDrawn="1"/>
        </p:nvSpPr>
        <p:spPr>
          <a:xfrm>
            <a:off x="1346199" y="4939840"/>
            <a:ext cx="6452177" cy="1271155"/>
          </a:xfrm>
          <a:prstGeom prst="rect">
            <a:avLst/>
          </a:prstGeom>
        </p:spPr>
        <p:txBody>
          <a:bodyPr lIns="91428" tIns="45714" rIns="91428" bIns="45714"/>
          <a:lstStyle>
            <a:lvl1pPr eaLnBrk="1" hangingPunct="1">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indent="0" eaLnBrk="1" hangingPunct="1">
              <a:spcAft>
                <a:spcPts val="600"/>
              </a:spcAft>
              <a:buFontTx/>
              <a:buNone/>
              <a:defRPr sz="1500" b="0" i="0">
                <a:solidFill>
                  <a:schemeClr val="tx2"/>
                </a:solidFill>
                <a:latin typeface="Univers for KPMG Light" panose="020B0403020202020204" pitchFamily="34" charset="0"/>
                <a:cs typeface="Univers for KPMG Light" panose="020B0403020202020204" pitchFamily="34" charset="0"/>
              </a:defRPr>
            </a:lvl2pPr>
            <a:lvl3pPr marL="285750" indent="-285750" eaLnBrk="1" hangingPunct="1">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eaLnBrk="1" hangingPunct="1">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eaLnBrk="1" hangingPunct="1">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1" defTabSz="990448"/>
            <a:r>
              <a:rPr lang="en-US" altLang="en-US" sz="1100" kern="0" dirty="0">
                <a:solidFill>
                  <a:srgbClr val="FFFFFF">
                    <a:lumMod val="65000"/>
                  </a:srgbClr>
                </a:solidFill>
                <a:latin typeface="Univers for KPMG Light"/>
              </a:rPr>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pPr lvl="1" defTabSz="990448"/>
            <a:endParaRPr lang="en-US" sz="1100" kern="0" dirty="0">
              <a:solidFill>
                <a:srgbClr val="FFFFFF">
                  <a:lumMod val="65000"/>
                </a:srgbClr>
              </a:solidFill>
              <a:latin typeface="Univers for KPMG Light"/>
            </a:endParaRPr>
          </a:p>
        </p:txBody>
      </p:sp>
      <p:sp>
        <p:nvSpPr>
          <p:cNvPr id="19" name="Content Placeholder 1"/>
          <p:cNvSpPr txBox="1">
            <a:spLocks/>
          </p:cNvSpPr>
          <p:nvPr userDrawn="1">
            <p:custDataLst>
              <p:tags r:id="rId1"/>
            </p:custDataLst>
          </p:nvPr>
        </p:nvSpPr>
        <p:spPr>
          <a:xfrm>
            <a:off x="1346199" y="4282871"/>
            <a:ext cx="6466033" cy="770151"/>
          </a:xfrm>
          <a:prstGeom prst="rect">
            <a:avLst/>
          </a:prstGeom>
        </p:spPr>
        <p:txBody>
          <a:bodyPr lIns="91428" tIns="45714" rIns="91428" bIns="45714"/>
          <a:lstStyle>
            <a:lvl1pPr eaLnBrk="1" hangingPunct="1">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indent="0" eaLnBrk="1" hangingPunct="1">
              <a:spcAft>
                <a:spcPts val="600"/>
              </a:spcAft>
              <a:buFontTx/>
              <a:buNone/>
              <a:defRPr sz="1500" b="0" i="0">
                <a:solidFill>
                  <a:schemeClr val="tx2"/>
                </a:solidFill>
                <a:latin typeface="Univers for KPMG Light" panose="020B0403020202020204" pitchFamily="34" charset="0"/>
                <a:cs typeface="Univers for KPMG Light" panose="020B0403020202020204" pitchFamily="34" charset="0"/>
              </a:defRPr>
            </a:lvl2pPr>
            <a:lvl3pPr marL="285750" indent="-285750" eaLnBrk="1" hangingPunct="1">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eaLnBrk="1" hangingPunct="1">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eaLnBrk="1" hangingPunct="1">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1" defTabSz="990448"/>
            <a:r>
              <a:rPr lang="en-US" altLang="en-US" sz="1100" kern="0" dirty="0">
                <a:solidFill>
                  <a:srgbClr val="FFFFFF">
                    <a:lumMod val="65000"/>
                  </a:srgbClr>
                </a:solidFill>
                <a:latin typeface="Univers for KPMG Light"/>
              </a:rPr>
              <a:t>© 201</a:t>
            </a:r>
            <a:r>
              <a:rPr lang="en-US" altLang="zh-TW" sz="1100" kern="0" dirty="0">
                <a:solidFill>
                  <a:srgbClr val="FFFFFF">
                    <a:lumMod val="65000"/>
                  </a:srgbClr>
                </a:solidFill>
                <a:latin typeface="Univers for KPMG Light"/>
              </a:rPr>
              <a:t>7</a:t>
            </a:r>
            <a:r>
              <a:rPr lang="en-US" altLang="en-US" sz="1100" kern="0" dirty="0">
                <a:solidFill>
                  <a:srgbClr val="FFFFFF">
                    <a:lumMod val="65000"/>
                  </a:srgbClr>
                </a:solidFill>
                <a:latin typeface="Univers for KPMG Light"/>
              </a:rPr>
              <a:t> KPMG Advisory Services Co., Ltd., a Taiwan company limited by shares and a member firm of the KPMG network of independent member firms affiliated with KPMG International Cooperative ("KPMG International"), a Swiss entity. All rights reserved. Printed in Taiwan.</a:t>
            </a:r>
            <a:endParaRPr lang="en-US" sz="1100" kern="0" dirty="0">
              <a:solidFill>
                <a:srgbClr val="FFFFFF">
                  <a:lumMod val="65000"/>
                </a:srgbClr>
              </a:solidFill>
              <a:latin typeface="Univers for KPMG Light"/>
            </a:endParaRPr>
          </a:p>
        </p:txBody>
      </p:sp>
      <p:sp>
        <p:nvSpPr>
          <p:cNvPr id="20" name="矩形 19"/>
          <p:cNvSpPr/>
          <p:nvPr userDrawn="1"/>
        </p:nvSpPr>
        <p:spPr>
          <a:xfrm>
            <a:off x="1346199" y="6016685"/>
            <a:ext cx="6216650" cy="430887"/>
          </a:xfrm>
          <a:prstGeom prst="rect">
            <a:avLst/>
          </a:prstGeom>
        </p:spPr>
        <p:txBody>
          <a:bodyPr wrap="square">
            <a:spAutoFit/>
          </a:bodyPr>
          <a:lstStyle/>
          <a:p>
            <a:r>
              <a:rPr lang="en-US" altLang="zh-TW" sz="1100" kern="0" dirty="0">
                <a:solidFill>
                  <a:srgbClr val="FFFFFF">
                    <a:lumMod val="65000"/>
                  </a:srgbClr>
                </a:solidFill>
                <a:cs typeface="Univers for KPMG Light" panose="020B0403020202020204" pitchFamily="34" charset="0"/>
              </a:rPr>
              <a:t>The KPMG name and logo are registered trademarks or trademarks of KPMG International. 	</a:t>
            </a:r>
          </a:p>
        </p:txBody>
      </p:sp>
      <p:sp>
        <p:nvSpPr>
          <p:cNvPr id="21" name="矩形 20"/>
          <p:cNvSpPr/>
          <p:nvPr userDrawn="1"/>
        </p:nvSpPr>
        <p:spPr>
          <a:xfrm>
            <a:off x="1346199" y="2765617"/>
            <a:ext cx="6452178" cy="1384995"/>
          </a:xfrm>
          <a:prstGeom prst="rect">
            <a:avLst/>
          </a:prstGeom>
        </p:spPr>
        <p:txBody>
          <a:bodyPr wrap="square">
            <a:spAutoFit/>
          </a:bodyPr>
          <a:lstStyle/>
          <a:p>
            <a:pPr marL="0" lvl="1" defTabSz="990448">
              <a:spcAft>
                <a:spcPts val="600"/>
              </a:spcAft>
            </a:pPr>
            <a:r>
              <a:rPr lang="en-US" altLang="zh-TW" sz="1200" kern="0" dirty="0">
                <a:solidFill>
                  <a:srgbClr val="000000">
                    <a:lumMod val="65000"/>
                    <a:lumOff val="35000"/>
                  </a:srgbClr>
                </a:solidFill>
                <a:cs typeface="Univers for KPMG Light" panose="020B0403020202020204" pitchFamily="34" charset="0"/>
              </a:rPr>
              <a:t>This proposal is made by KPMG Advisory Services Co., Ltd., a Taiwan company limited </a:t>
            </a:r>
            <a:r>
              <a:rPr lang="en-US" altLang="zh-TW" sz="1200" kern="0" dirty="0" err="1">
                <a:solidFill>
                  <a:srgbClr val="000000">
                    <a:lumMod val="65000"/>
                    <a:lumOff val="35000"/>
                  </a:srgbClr>
                </a:solidFill>
                <a:cs typeface="Univers for KPMG Light" panose="020B0403020202020204" pitchFamily="34" charset="0"/>
              </a:rPr>
              <a:t>byshares</a:t>
            </a:r>
            <a:r>
              <a:rPr lang="en-US" altLang="zh-TW" sz="1200" kern="0" dirty="0">
                <a:solidFill>
                  <a:srgbClr val="000000">
                    <a:lumMod val="65000"/>
                    <a:lumOff val="35000"/>
                  </a:srgbClr>
                </a:solidFill>
                <a:cs typeface="Univers for KPMG Light" panose="020B0403020202020204" pitchFamily="34" charset="0"/>
              </a:rPr>
              <a:t> and a member firm of the KPMG network of independent firms affiliated with </a:t>
            </a:r>
            <a:r>
              <a:rPr lang="en-US" altLang="zh-TW" sz="1200" kern="0" dirty="0" err="1">
                <a:solidFill>
                  <a:srgbClr val="000000">
                    <a:lumMod val="65000"/>
                    <a:lumOff val="35000"/>
                  </a:srgbClr>
                </a:solidFill>
                <a:cs typeface="Univers for KPMG Light" panose="020B0403020202020204" pitchFamily="34" charset="0"/>
              </a:rPr>
              <a:t>KPMGInternational</a:t>
            </a:r>
            <a:r>
              <a:rPr lang="en-US" altLang="zh-TW" sz="1200" kern="0" dirty="0">
                <a:solidFill>
                  <a:srgbClr val="000000">
                    <a:lumMod val="65000"/>
                    <a:lumOff val="35000"/>
                  </a:srgbClr>
                </a:solidFill>
                <a:cs typeface="Univers for KPMG Light" panose="020B0403020202020204" pitchFamily="34" charset="0"/>
              </a:rPr>
              <a:t> Cooperative ("KPMG International"), a Swiss entity, and is in all respects subject </a:t>
            </a:r>
            <a:r>
              <a:rPr lang="en-US" altLang="zh-TW" sz="1200" kern="0" dirty="0" err="1">
                <a:solidFill>
                  <a:srgbClr val="000000">
                    <a:lumMod val="65000"/>
                    <a:lumOff val="35000"/>
                  </a:srgbClr>
                </a:solidFill>
                <a:cs typeface="Univers for KPMG Light" panose="020B0403020202020204" pitchFamily="34" charset="0"/>
              </a:rPr>
              <a:t>tothe</a:t>
            </a:r>
            <a:r>
              <a:rPr lang="en-US" altLang="zh-TW" sz="1200" kern="0" dirty="0">
                <a:solidFill>
                  <a:srgbClr val="000000">
                    <a:lumMod val="65000"/>
                    <a:lumOff val="35000"/>
                  </a:srgbClr>
                </a:solidFill>
                <a:cs typeface="Univers for KPMG Light" panose="020B0403020202020204" pitchFamily="34" charset="0"/>
              </a:rPr>
              <a:t> negotiation, agreement, and signing of a specific engagement letter or contract. </a:t>
            </a:r>
            <a:r>
              <a:rPr lang="en-US" altLang="zh-TW" sz="1200" kern="0" dirty="0" err="1">
                <a:solidFill>
                  <a:srgbClr val="000000">
                    <a:lumMod val="65000"/>
                    <a:lumOff val="35000"/>
                  </a:srgbClr>
                </a:solidFill>
                <a:cs typeface="Univers for KPMG Light" panose="020B0403020202020204" pitchFamily="34" charset="0"/>
              </a:rPr>
              <a:t>KPMGInternational</a:t>
            </a:r>
            <a:r>
              <a:rPr lang="en-US" altLang="zh-TW" sz="1200" kern="0" dirty="0">
                <a:solidFill>
                  <a:srgbClr val="000000">
                    <a:lumMod val="65000"/>
                    <a:lumOff val="35000"/>
                  </a:srgbClr>
                </a:solidFill>
                <a:cs typeface="Univers for KPMG Light" panose="020B0403020202020204" pitchFamily="34" charset="0"/>
              </a:rPr>
              <a:t> provides no client services. No member firm has any authority to obligate or </a:t>
            </a:r>
            <a:r>
              <a:rPr lang="en-US" altLang="zh-TW" sz="1200" kern="0" dirty="0" err="1">
                <a:solidFill>
                  <a:srgbClr val="000000">
                    <a:lumMod val="65000"/>
                    <a:lumOff val="35000"/>
                  </a:srgbClr>
                </a:solidFill>
                <a:cs typeface="Univers for KPMG Light" panose="020B0403020202020204" pitchFamily="34" charset="0"/>
              </a:rPr>
              <a:t>bindKPMG</a:t>
            </a:r>
            <a:r>
              <a:rPr lang="en-US" altLang="zh-TW" sz="1200" kern="0" dirty="0">
                <a:solidFill>
                  <a:srgbClr val="000000">
                    <a:lumMod val="65000"/>
                    <a:lumOff val="35000"/>
                  </a:srgbClr>
                </a:solidFill>
                <a:cs typeface="Univers for KPMG Light" panose="020B0403020202020204" pitchFamily="34" charset="0"/>
              </a:rPr>
              <a:t> International or any other member firm vis-à-vis third parties, nor does </a:t>
            </a:r>
            <a:r>
              <a:rPr lang="en-US" altLang="zh-TW" sz="1200" kern="0" dirty="0" err="1">
                <a:solidFill>
                  <a:srgbClr val="000000">
                    <a:lumMod val="65000"/>
                    <a:lumOff val="35000"/>
                  </a:srgbClr>
                </a:solidFill>
                <a:cs typeface="Univers for KPMG Light" panose="020B0403020202020204" pitchFamily="34" charset="0"/>
              </a:rPr>
              <a:t>KPMGInternational</a:t>
            </a:r>
            <a:r>
              <a:rPr lang="en-US" altLang="zh-TW" sz="1200" kern="0" dirty="0">
                <a:solidFill>
                  <a:srgbClr val="000000">
                    <a:lumMod val="65000"/>
                    <a:lumOff val="35000"/>
                  </a:srgbClr>
                </a:solidFill>
                <a:cs typeface="Univers for KPMG Light" panose="020B0403020202020204" pitchFamily="34" charset="0"/>
              </a:rPr>
              <a:t> have any such authority to obligate or bind any member firm.</a:t>
            </a:r>
          </a:p>
        </p:txBody>
      </p:sp>
      <p:sp>
        <p:nvSpPr>
          <p:cNvPr id="23" name="文字方塊 22"/>
          <p:cNvSpPr txBox="1"/>
          <p:nvPr userDrawn="1"/>
        </p:nvSpPr>
        <p:spPr>
          <a:xfrm>
            <a:off x="1304022" y="1082841"/>
            <a:ext cx="4716379" cy="1323439"/>
          </a:xfrm>
          <a:prstGeom prst="rect">
            <a:avLst/>
          </a:prstGeom>
          <a:noFill/>
        </p:spPr>
        <p:txBody>
          <a:bodyPr wrap="square" rtlCol="0">
            <a:spAutoFit/>
          </a:bodyPr>
          <a:lstStyle/>
          <a:p>
            <a:r>
              <a:rPr lang="en-US" altLang="zh-TW" sz="8000" dirty="0">
                <a:solidFill>
                  <a:srgbClr val="003087"/>
                </a:solidFill>
                <a:latin typeface="KPMG Extralight"/>
                <a:cs typeface="Univers for KPMG"/>
              </a:rPr>
              <a:t>THANK YOU</a:t>
            </a:r>
            <a:endParaRPr lang="zh-TW" altLang="en-US" sz="8000" dirty="0">
              <a:solidFill>
                <a:srgbClr val="003087"/>
              </a:solidFill>
              <a:latin typeface="KPMG Extralight"/>
              <a:cs typeface="Univers for KPMG"/>
            </a:endParaRPr>
          </a:p>
        </p:txBody>
      </p:sp>
    </p:spTree>
    <p:extLst>
      <p:ext uri="{BB962C8B-B14F-4D97-AF65-F5344CB8AC3E}">
        <p14:creationId xmlns:p14="http://schemas.microsoft.com/office/powerpoint/2010/main" val="2481574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Image only">
    <p:bg>
      <p:bgPr>
        <a:solidFill>
          <a:schemeClr val="accent6"/>
        </a:solidFill>
        <a:effectLst/>
      </p:bgPr>
    </p:bg>
    <p:spTree>
      <p:nvGrpSpPr>
        <p:cNvPr id="1" name=""/>
        <p:cNvGrpSpPr/>
        <p:nvPr/>
      </p:nvGrpSpPr>
      <p:grpSpPr>
        <a:xfrm>
          <a:off x="0" y="0"/>
          <a:ext cx="0" cy="0"/>
          <a:chOff x="0" y="0"/>
          <a:chExt cx="0" cy="0"/>
        </a:xfrm>
      </p:grpSpPr>
      <p:sp>
        <p:nvSpPr>
          <p:cNvPr id="44" name="object 3"/>
          <p:cNvSpPr/>
          <p:nvPr userDrawn="1"/>
        </p:nvSpPr>
        <p:spPr>
          <a:xfrm>
            <a:off x="0" y="0"/>
            <a:ext cx="91440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dirty="0">
              <a:solidFill>
                <a:srgbClr val="000000"/>
              </a:solidFill>
              <a:latin typeface="Arial" panose="020B0604020202020204" pitchFamily="34" charset="0"/>
            </a:endParaRPr>
          </a:p>
        </p:txBody>
      </p:sp>
      <p:graphicFrame>
        <p:nvGraphicFramePr>
          <p:cNvPr id="4" name="Chart 156"/>
          <p:cNvGraphicFramePr/>
          <p:nvPr userDrawn="1">
            <p:extLst/>
          </p:nvPr>
        </p:nvGraphicFramePr>
        <p:xfrm>
          <a:off x="6257327" y="951621"/>
          <a:ext cx="5718918" cy="5718920"/>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群組 5"/>
          <p:cNvGrpSpPr/>
          <p:nvPr userDrawn="1"/>
        </p:nvGrpSpPr>
        <p:grpSpPr>
          <a:xfrm>
            <a:off x="7791613" y="1474166"/>
            <a:ext cx="327551" cy="253792"/>
            <a:chOff x="6255997" y="-768064"/>
            <a:chExt cx="841489" cy="651999"/>
          </a:xfrm>
        </p:grpSpPr>
        <p:sp>
          <p:nvSpPr>
            <p:cNvPr id="8" name="圓角矩形 7"/>
            <p:cNvSpPr/>
            <p:nvPr/>
          </p:nvSpPr>
          <p:spPr>
            <a:xfrm>
              <a:off x="6255997" y="-673529"/>
              <a:ext cx="841489" cy="353567"/>
            </a:xfrm>
            <a:prstGeom prst="roundRect">
              <a:avLst>
                <a:gd name="adj" fmla="val 25333"/>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sp>
          <p:nvSpPr>
            <p:cNvPr id="9" name="文字方塊 8"/>
            <p:cNvSpPr txBox="1"/>
            <p:nvPr/>
          </p:nvSpPr>
          <p:spPr>
            <a:xfrm>
              <a:off x="6275840" y="-768064"/>
              <a:ext cx="728989" cy="364609"/>
            </a:xfrm>
            <a:prstGeom prst="rect">
              <a:avLst/>
            </a:prstGeom>
            <a:noFill/>
          </p:spPr>
          <p:txBody>
            <a:bodyPr wrap="none" lIns="54610" tIns="54610" rIns="54610" bIns="54610" rtlCol="0">
              <a:noAutofit/>
            </a:bodyPr>
            <a:lstStyle/>
            <a:p>
              <a:pPr>
                <a:spcAft>
                  <a:spcPts val="600"/>
                </a:spcAft>
              </a:pPr>
              <a:r>
                <a:rPr lang="en-US" altLang="zh-TW" sz="600">
                  <a:solidFill>
                    <a:srgbClr val="FFFFFF"/>
                  </a:solidFill>
                </a:rPr>
                <a:t>Begin</a:t>
              </a:r>
              <a:endParaRPr lang="zh-TW" altLang="en-US" sz="600" dirty="0" err="1">
                <a:solidFill>
                  <a:srgbClr val="FFFFFF"/>
                </a:solidFill>
              </a:endParaRPr>
            </a:p>
          </p:txBody>
        </p:sp>
        <p:sp>
          <p:nvSpPr>
            <p:cNvPr id="10" name="等腰三角形 9"/>
            <p:cNvSpPr/>
            <p:nvPr/>
          </p:nvSpPr>
          <p:spPr>
            <a:xfrm rot="10800000">
              <a:off x="6533934" y="-362285"/>
              <a:ext cx="285615" cy="246220"/>
            </a:xfrm>
            <a:prstGeom prst="triangl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grpSp>
      <p:grpSp>
        <p:nvGrpSpPr>
          <p:cNvPr id="12" name="Group 151"/>
          <p:cNvGrpSpPr/>
          <p:nvPr/>
        </p:nvGrpSpPr>
        <p:grpSpPr>
          <a:xfrm>
            <a:off x="7088233" y="1638167"/>
            <a:ext cx="4111535" cy="4111534"/>
            <a:chOff x="6782" y="6782"/>
            <a:chExt cx="5209269" cy="5209269"/>
          </a:xfrm>
        </p:grpSpPr>
        <p:graphicFrame>
          <p:nvGraphicFramePr>
            <p:cNvPr id="33" name="Chart 149"/>
            <p:cNvGraphicFramePr/>
            <p:nvPr/>
          </p:nvGraphicFramePr>
          <p:xfrm>
            <a:off x="6782" y="6782"/>
            <a:ext cx="5209270" cy="5209270"/>
          </p:xfrm>
          <a:graphic>
            <a:graphicData uri="http://schemas.openxmlformats.org/drawingml/2006/chart">
              <c:chart xmlns:c="http://schemas.openxmlformats.org/drawingml/2006/chart" xmlns:r="http://schemas.openxmlformats.org/officeDocument/2006/relationships" r:id="rId3"/>
            </a:graphicData>
          </a:graphic>
        </p:graphicFrame>
        <p:sp>
          <p:nvSpPr>
            <p:cNvPr id="34" name="Shape 150"/>
            <p:cNvSpPr/>
            <p:nvPr/>
          </p:nvSpPr>
          <p:spPr>
            <a:xfrm>
              <a:off x="282046" y="282046"/>
              <a:ext cx="4658742" cy="4658742"/>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sp>
        <p:nvSpPr>
          <p:cNvPr id="13" name="Shape 152"/>
          <p:cNvSpPr/>
          <p:nvPr/>
        </p:nvSpPr>
        <p:spPr>
          <a:xfrm>
            <a:off x="7703694" y="2253629"/>
            <a:ext cx="2880612" cy="2880611"/>
          </a:xfrm>
          <a:prstGeom prst="ellipse">
            <a:avLst/>
          </a:prstGeom>
          <a:solidFill>
            <a:schemeClr val="accent4"/>
          </a:solidFill>
          <a:ln w="12700">
            <a:miter lim="400000"/>
          </a:ln>
        </p:spPr>
        <p:txBody>
          <a:bodyPr lIns="50800" tIns="50800" rIns="50800" bIns="50800" anchor="ctr"/>
          <a:lstStyle/>
          <a:p>
            <a:pPr>
              <a:defRPr sz="2400"/>
            </a:pPr>
            <a:endParaRPr sz="2400">
              <a:solidFill>
                <a:srgbClr val="000000"/>
              </a:solidFill>
            </a:endParaRPr>
          </a:p>
        </p:txBody>
      </p:sp>
      <p:grpSp>
        <p:nvGrpSpPr>
          <p:cNvPr id="14" name="Group 155"/>
          <p:cNvGrpSpPr/>
          <p:nvPr/>
        </p:nvGrpSpPr>
        <p:grpSpPr>
          <a:xfrm>
            <a:off x="7306870" y="1856804"/>
            <a:ext cx="3674260" cy="3674261"/>
            <a:chOff x="0" y="0"/>
            <a:chExt cx="4655248" cy="4655248"/>
          </a:xfrm>
        </p:grpSpPr>
        <p:graphicFrame>
          <p:nvGraphicFramePr>
            <p:cNvPr id="31" name="Chart 153"/>
            <p:cNvGraphicFramePr/>
            <p:nvPr/>
          </p:nvGraphicFramePr>
          <p:xfrm>
            <a:off x="0" y="0"/>
            <a:ext cx="4655249" cy="4655249"/>
          </p:xfrm>
          <a:graphic>
            <a:graphicData uri="http://schemas.openxmlformats.org/drawingml/2006/chart">
              <c:chart xmlns:c="http://schemas.openxmlformats.org/drawingml/2006/chart" xmlns:r="http://schemas.openxmlformats.org/officeDocument/2006/relationships" r:id="rId4"/>
            </a:graphicData>
          </a:graphic>
        </p:graphicFrame>
        <p:sp>
          <p:nvSpPr>
            <p:cNvPr id="32" name="Shape 154"/>
            <p:cNvSpPr/>
            <p:nvPr/>
          </p:nvSpPr>
          <p:spPr>
            <a:xfrm>
              <a:off x="511739" y="511739"/>
              <a:ext cx="3631770" cy="3631770"/>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grpSp>
        <p:nvGrpSpPr>
          <p:cNvPr id="15" name="Group 160"/>
          <p:cNvGrpSpPr/>
          <p:nvPr/>
        </p:nvGrpSpPr>
        <p:grpSpPr>
          <a:xfrm>
            <a:off x="6763214" y="1313148"/>
            <a:ext cx="4761572" cy="4761572"/>
            <a:chOff x="0" y="0"/>
            <a:chExt cx="6032860" cy="6032860"/>
          </a:xfrm>
        </p:grpSpPr>
        <p:graphicFrame>
          <p:nvGraphicFramePr>
            <p:cNvPr id="27" name="Chart 156"/>
            <p:cNvGraphicFramePr/>
            <p:nvPr>
              <p:extLst/>
            </p:nvPr>
          </p:nvGraphicFramePr>
          <p:xfrm>
            <a:off x="0" y="0"/>
            <a:ext cx="6032860" cy="6032860"/>
          </p:xfrm>
          <a:graphic>
            <a:graphicData uri="http://schemas.openxmlformats.org/drawingml/2006/chart">
              <c:chart xmlns:c="http://schemas.openxmlformats.org/drawingml/2006/chart" xmlns:r="http://schemas.openxmlformats.org/officeDocument/2006/relationships" r:id="rId5"/>
            </a:graphicData>
          </a:graphic>
        </p:graphicFrame>
        <p:grpSp>
          <p:nvGrpSpPr>
            <p:cNvPr id="28" name="Group 159"/>
            <p:cNvGrpSpPr/>
            <p:nvPr/>
          </p:nvGrpSpPr>
          <p:grpSpPr>
            <a:xfrm>
              <a:off x="838612" y="829054"/>
              <a:ext cx="4337750" cy="4337747"/>
              <a:chOff x="31286" y="32529"/>
              <a:chExt cx="4337748" cy="4337746"/>
            </a:xfrm>
          </p:grpSpPr>
          <p:graphicFrame>
            <p:nvGraphicFramePr>
              <p:cNvPr id="29" name="Chart 157"/>
              <p:cNvGraphicFramePr/>
              <p:nvPr>
                <p:extLst/>
              </p:nvPr>
            </p:nvGraphicFramePr>
            <p:xfrm>
              <a:off x="31286" y="32529"/>
              <a:ext cx="4337748" cy="4337746"/>
            </p:xfrm>
            <a:graphic>
              <a:graphicData uri="http://schemas.openxmlformats.org/drawingml/2006/chart">
                <c:chart xmlns:c="http://schemas.openxmlformats.org/drawingml/2006/chart" xmlns:r="http://schemas.openxmlformats.org/officeDocument/2006/relationships" r:id="rId6"/>
              </a:graphicData>
            </a:graphic>
          </p:graphicFrame>
          <p:sp>
            <p:nvSpPr>
              <p:cNvPr id="30" name="Shape 158"/>
              <p:cNvSpPr/>
              <p:nvPr/>
            </p:nvSpPr>
            <p:spPr>
              <a:xfrm>
                <a:off x="366057" y="366057"/>
                <a:ext cx="3697599" cy="3697599"/>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grpSp>
      <p:grpSp>
        <p:nvGrpSpPr>
          <p:cNvPr id="16" name="Group 163"/>
          <p:cNvGrpSpPr/>
          <p:nvPr/>
        </p:nvGrpSpPr>
        <p:grpSpPr>
          <a:xfrm>
            <a:off x="7679422" y="2229355"/>
            <a:ext cx="2929157" cy="2929158"/>
            <a:chOff x="4831" y="4831"/>
            <a:chExt cx="3711210" cy="3711210"/>
          </a:xfrm>
        </p:grpSpPr>
        <p:graphicFrame>
          <p:nvGraphicFramePr>
            <p:cNvPr id="25" name="Chart 161"/>
            <p:cNvGraphicFramePr/>
            <p:nvPr/>
          </p:nvGraphicFramePr>
          <p:xfrm>
            <a:off x="4831" y="4831"/>
            <a:ext cx="3711212" cy="3711212"/>
          </p:xfrm>
          <a:graphic>
            <a:graphicData uri="http://schemas.openxmlformats.org/drawingml/2006/chart">
              <c:chart xmlns:c="http://schemas.openxmlformats.org/drawingml/2006/chart" xmlns:r="http://schemas.openxmlformats.org/officeDocument/2006/relationships" r:id="rId7"/>
            </a:graphicData>
          </a:graphic>
        </p:graphicFrame>
        <p:sp>
          <p:nvSpPr>
            <p:cNvPr id="26" name="Shape 162"/>
            <p:cNvSpPr/>
            <p:nvPr/>
          </p:nvSpPr>
          <p:spPr>
            <a:xfrm>
              <a:off x="138106" y="138106"/>
              <a:ext cx="3444662" cy="3444662"/>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sp>
        <p:nvSpPr>
          <p:cNvPr id="17" name="Shape 165"/>
          <p:cNvSpPr/>
          <p:nvPr/>
        </p:nvSpPr>
        <p:spPr>
          <a:xfrm>
            <a:off x="6599735" y="1149668"/>
            <a:ext cx="5088531" cy="5088532"/>
          </a:xfrm>
          <a:prstGeom prst="ellipse">
            <a:avLst/>
          </a:prstGeom>
          <a:ln w="19050" cap="rnd">
            <a:solidFill>
              <a:schemeClr val="bg1"/>
            </a:solidFill>
            <a:custDash>
              <a:ds d="100000" sp="200000"/>
            </a:custDash>
          </a:ln>
        </p:spPr>
        <p:txBody>
          <a:bodyPr lIns="50800" tIns="50800" rIns="50800" bIns="50800" anchor="ctr"/>
          <a:lstStyle/>
          <a:p>
            <a:pPr>
              <a:defRPr sz="2400">
                <a:solidFill>
                  <a:srgbClr val="FFFFFF"/>
                </a:solidFill>
              </a:defRPr>
            </a:pPr>
            <a:endParaRPr sz="2400">
              <a:solidFill>
                <a:srgbClr val="FFFFFF"/>
              </a:solidFill>
            </a:endParaRPr>
          </a:p>
        </p:txBody>
      </p:sp>
      <p:grpSp>
        <p:nvGrpSpPr>
          <p:cNvPr id="2" name="群組 1"/>
          <p:cNvGrpSpPr/>
          <p:nvPr userDrawn="1"/>
        </p:nvGrpSpPr>
        <p:grpSpPr>
          <a:xfrm>
            <a:off x="7891291" y="2478671"/>
            <a:ext cx="1256474" cy="2430527"/>
            <a:chOff x="11914311" y="2655140"/>
            <a:chExt cx="1256474" cy="2430527"/>
          </a:xfrm>
        </p:grpSpPr>
        <p:sp>
          <p:nvSpPr>
            <p:cNvPr id="18" name="Shape 174"/>
            <p:cNvSpPr/>
            <p:nvPr/>
          </p:nvSpPr>
          <p:spPr>
            <a:xfrm>
              <a:off x="12823160" y="2655140"/>
              <a:ext cx="344257"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Dec.</a:t>
              </a:r>
            </a:p>
          </p:txBody>
        </p:sp>
        <p:sp>
          <p:nvSpPr>
            <p:cNvPr id="19" name="Shape 175"/>
            <p:cNvSpPr/>
            <p:nvPr/>
          </p:nvSpPr>
          <p:spPr>
            <a:xfrm>
              <a:off x="12352442" y="2833525"/>
              <a:ext cx="328620"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Nov.</a:t>
              </a:r>
            </a:p>
          </p:txBody>
        </p:sp>
        <p:sp>
          <p:nvSpPr>
            <p:cNvPr id="20" name="Shape 176"/>
            <p:cNvSpPr/>
            <p:nvPr/>
          </p:nvSpPr>
          <p:spPr>
            <a:xfrm>
              <a:off x="11914312" y="3364355"/>
              <a:ext cx="317554"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Oct.</a:t>
              </a:r>
            </a:p>
          </p:txBody>
        </p:sp>
        <p:sp>
          <p:nvSpPr>
            <p:cNvPr id="21" name="Shape 177"/>
            <p:cNvSpPr/>
            <p:nvPr/>
          </p:nvSpPr>
          <p:spPr>
            <a:xfrm>
              <a:off x="11914311" y="3854932"/>
              <a:ext cx="337521"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Sep.</a:t>
              </a:r>
            </a:p>
          </p:txBody>
        </p:sp>
        <p:sp>
          <p:nvSpPr>
            <p:cNvPr id="22" name="Shape 178"/>
            <p:cNvSpPr/>
            <p:nvPr/>
          </p:nvSpPr>
          <p:spPr>
            <a:xfrm>
              <a:off x="12043540" y="4239382"/>
              <a:ext cx="344257"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Aug.</a:t>
              </a:r>
            </a:p>
          </p:txBody>
        </p:sp>
        <p:sp>
          <p:nvSpPr>
            <p:cNvPr id="23" name="Shape 179"/>
            <p:cNvSpPr/>
            <p:nvPr/>
          </p:nvSpPr>
          <p:spPr>
            <a:xfrm>
              <a:off x="12314589" y="4606309"/>
              <a:ext cx="304081"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July</a:t>
              </a:r>
            </a:p>
          </p:txBody>
        </p:sp>
        <p:sp>
          <p:nvSpPr>
            <p:cNvPr id="24" name="Shape 180"/>
            <p:cNvSpPr/>
            <p:nvPr/>
          </p:nvSpPr>
          <p:spPr>
            <a:xfrm>
              <a:off x="12819792" y="4865143"/>
              <a:ext cx="350993"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June</a:t>
              </a:r>
            </a:p>
          </p:txBody>
        </p:sp>
      </p:grpSp>
      <p:sp>
        <p:nvSpPr>
          <p:cNvPr id="35" name="Shape 165"/>
          <p:cNvSpPr/>
          <p:nvPr userDrawn="1"/>
        </p:nvSpPr>
        <p:spPr>
          <a:xfrm>
            <a:off x="6087817" y="637751"/>
            <a:ext cx="6112366" cy="6112366"/>
          </a:xfrm>
          <a:prstGeom prst="ellipse">
            <a:avLst/>
          </a:prstGeom>
          <a:ln w="19050" cap="rnd">
            <a:solidFill>
              <a:schemeClr val="bg1"/>
            </a:solidFill>
            <a:custDash>
              <a:ds d="100000" sp="200000"/>
            </a:custDash>
          </a:ln>
        </p:spPr>
        <p:txBody>
          <a:bodyPr lIns="50800" tIns="50800" rIns="50800" bIns="50800" anchor="ctr"/>
          <a:lstStyle/>
          <a:p>
            <a:pPr>
              <a:defRPr sz="2400">
                <a:solidFill>
                  <a:srgbClr val="FFFFFF"/>
                </a:solidFill>
              </a:defRPr>
            </a:pPr>
            <a:endParaRPr sz="2400">
              <a:solidFill>
                <a:srgbClr val="FFFFFF"/>
              </a:solidFill>
            </a:endParaRPr>
          </a:p>
        </p:txBody>
      </p:sp>
      <p:sp>
        <p:nvSpPr>
          <p:cNvPr id="36" name="Shape 166"/>
          <p:cNvSpPr/>
          <p:nvPr userDrawn="1"/>
        </p:nvSpPr>
        <p:spPr>
          <a:xfrm>
            <a:off x="5933410" y="3599843"/>
            <a:ext cx="220524" cy="220524"/>
          </a:xfrm>
          <a:prstGeom prst="ellipse">
            <a:avLst/>
          </a:prstGeom>
          <a:solidFill>
            <a:schemeClr val="bg2"/>
          </a:solidFill>
          <a:ln w="12700">
            <a:miter lim="400000"/>
          </a:ln>
        </p:spPr>
        <p:txBody>
          <a:bodyPr lIns="50800" tIns="50800" rIns="50800" bIns="50800" anchor="ctr"/>
          <a:lstStyle/>
          <a:p>
            <a:pPr>
              <a:defRPr sz="2400">
                <a:solidFill>
                  <a:srgbClr val="FFFFFF"/>
                </a:solidFill>
              </a:defRPr>
            </a:pPr>
            <a:endParaRPr sz="2400">
              <a:solidFill>
                <a:srgbClr val="FFFFFF"/>
              </a:solidFill>
            </a:endParaRPr>
          </a:p>
        </p:txBody>
      </p:sp>
      <p:sp>
        <p:nvSpPr>
          <p:cNvPr id="37" name="Shape 181"/>
          <p:cNvSpPr/>
          <p:nvPr userDrawn="1"/>
        </p:nvSpPr>
        <p:spPr>
          <a:xfrm>
            <a:off x="8192494" y="637751"/>
            <a:ext cx="220524" cy="220524"/>
          </a:xfrm>
          <a:prstGeom prst="ellipse">
            <a:avLst/>
          </a:prstGeom>
          <a:solidFill>
            <a:schemeClr val="bg2"/>
          </a:solidFill>
          <a:ln w="12700">
            <a:miter lim="400000"/>
          </a:ln>
        </p:spPr>
        <p:txBody>
          <a:bodyPr lIns="50800" tIns="50800" rIns="50800" bIns="50800" anchor="ctr"/>
          <a:lstStyle/>
          <a:p>
            <a:pPr>
              <a:defRPr sz="2400">
                <a:solidFill>
                  <a:srgbClr val="FFFFFF"/>
                </a:solidFill>
              </a:defRPr>
            </a:pPr>
            <a:endParaRPr sz="2400">
              <a:solidFill>
                <a:srgbClr val="FFFFFF"/>
              </a:solidFill>
            </a:endParaRPr>
          </a:p>
        </p:txBody>
      </p:sp>
      <p:grpSp>
        <p:nvGrpSpPr>
          <p:cNvPr id="39" name="群組 38"/>
          <p:cNvGrpSpPr/>
          <p:nvPr userDrawn="1"/>
        </p:nvGrpSpPr>
        <p:grpSpPr>
          <a:xfrm>
            <a:off x="6872390" y="3519509"/>
            <a:ext cx="327551" cy="253792"/>
            <a:chOff x="6255997" y="-768064"/>
            <a:chExt cx="841489" cy="651999"/>
          </a:xfrm>
        </p:grpSpPr>
        <p:sp>
          <p:nvSpPr>
            <p:cNvPr id="40" name="圓角矩形 39"/>
            <p:cNvSpPr/>
            <p:nvPr/>
          </p:nvSpPr>
          <p:spPr>
            <a:xfrm>
              <a:off x="6255997" y="-673529"/>
              <a:ext cx="841489" cy="353567"/>
            </a:xfrm>
            <a:prstGeom prst="roundRect">
              <a:avLst>
                <a:gd name="adj" fmla="val 25333"/>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sp>
          <p:nvSpPr>
            <p:cNvPr id="41" name="文字方塊 40"/>
            <p:cNvSpPr txBox="1"/>
            <p:nvPr/>
          </p:nvSpPr>
          <p:spPr>
            <a:xfrm>
              <a:off x="6275840" y="-768064"/>
              <a:ext cx="728989" cy="364609"/>
            </a:xfrm>
            <a:prstGeom prst="rect">
              <a:avLst/>
            </a:prstGeom>
            <a:noFill/>
          </p:spPr>
          <p:txBody>
            <a:bodyPr wrap="none" lIns="54610" tIns="54610" rIns="54610" bIns="54610" rtlCol="0">
              <a:noAutofit/>
            </a:bodyPr>
            <a:lstStyle/>
            <a:p>
              <a:pPr>
                <a:spcAft>
                  <a:spcPts val="600"/>
                </a:spcAft>
              </a:pPr>
              <a:r>
                <a:rPr lang="en-US" altLang="zh-TW" sz="600">
                  <a:solidFill>
                    <a:srgbClr val="FFFFFF"/>
                  </a:solidFill>
                </a:rPr>
                <a:t>Begin</a:t>
              </a:r>
              <a:endParaRPr lang="zh-TW" altLang="en-US" sz="600" dirty="0" err="1">
                <a:solidFill>
                  <a:srgbClr val="FFFFFF"/>
                </a:solidFill>
              </a:endParaRPr>
            </a:p>
          </p:txBody>
        </p:sp>
        <p:sp>
          <p:nvSpPr>
            <p:cNvPr id="42" name="等腰三角形 41"/>
            <p:cNvSpPr/>
            <p:nvPr/>
          </p:nvSpPr>
          <p:spPr>
            <a:xfrm rot="10800000">
              <a:off x="6533934" y="-362285"/>
              <a:ext cx="285615" cy="246220"/>
            </a:xfrm>
            <a:prstGeom prst="triangl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grpSp>
      <p:sp>
        <p:nvSpPr>
          <p:cNvPr id="43" name="Shape 166"/>
          <p:cNvSpPr/>
          <p:nvPr userDrawn="1"/>
        </p:nvSpPr>
        <p:spPr>
          <a:xfrm>
            <a:off x="6781104" y="4844566"/>
            <a:ext cx="220524" cy="220524"/>
          </a:xfrm>
          <a:prstGeom prst="ellipse">
            <a:avLst/>
          </a:prstGeom>
          <a:solidFill>
            <a:schemeClr val="bg2"/>
          </a:solidFill>
          <a:ln w="12700">
            <a:miter lim="400000"/>
          </a:ln>
        </p:spPr>
        <p:txBody>
          <a:bodyPr lIns="50800" tIns="50800" rIns="50800" bIns="50800" anchor="ctr"/>
          <a:lstStyle/>
          <a:p>
            <a:pPr>
              <a:defRPr sz="2400">
                <a:solidFill>
                  <a:srgbClr val="FFFFFF"/>
                </a:solidFill>
              </a:defRPr>
            </a:pPr>
            <a:endParaRPr sz="2400">
              <a:solidFill>
                <a:srgbClr val="FFFFFF"/>
              </a:solidFill>
            </a:endParaRPr>
          </a:p>
        </p:txBody>
      </p:sp>
    </p:spTree>
    <p:extLst>
      <p:ext uri="{BB962C8B-B14F-4D97-AF65-F5344CB8AC3E}">
        <p14:creationId xmlns:p14="http://schemas.microsoft.com/office/powerpoint/2010/main" val="2828179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a:t>Click to edit Master title style</a:t>
            </a:r>
            <a:endParaRPr lang="en-GB" dirty="0"/>
          </a:p>
        </p:txBody>
      </p:sp>
      <p:sp>
        <p:nvSpPr>
          <p:cNvPr id="6" name="Text Placeholder 5"/>
          <p:cNvSpPr>
            <a:spLocks noGrp="1"/>
          </p:cNvSpPr>
          <p:nvPr>
            <p:ph type="body" sz="quarter" idx="10"/>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87709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a:t>Click to edit Master title style</a:t>
            </a:r>
            <a:endParaRPr lang="en-GB" dirty="0"/>
          </a:p>
        </p:txBody>
      </p:sp>
    </p:spTree>
    <p:extLst>
      <p:ext uri="{BB962C8B-B14F-4D97-AF65-F5344CB8AC3E}">
        <p14:creationId xmlns:p14="http://schemas.microsoft.com/office/powerpoint/2010/main" val="1960893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空白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12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 No image">
    <p:bg>
      <p:bgPr>
        <a:solidFill>
          <a:schemeClr val="accent1"/>
        </a:solidFill>
        <a:effectLst/>
      </p:bgPr>
    </p:bg>
    <p:spTree>
      <p:nvGrpSpPr>
        <p:cNvPr id="1" name=""/>
        <p:cNvGrpSpPr/>
        <p:nvPr/>
      </p:nvGrpSpPr>
      <p:grpSpPr>
        <a:xfrm>
          <a:off x="0" y="0"/>
          <a:ext cx="0" cy="0"/>
          <a:chOff x="0" y="0"/>
          <a:chExt cx="0" cy="0"/>
        </a:xfrm>
      </p:grpSpPr>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064100" y="1211263"/>
            <a:ext cx="4983288" cy="3224259"/>
          </a:xfrm>
        </p:spPr>
        <p:txBody>
          <a:bodyPr anchor="t" anchorCtr="0"/>
          <a:lstStyle>
            <a:lvl1pPr algn="l">
              <a:defRPr sz="6600">
                <a:solidFill>
                  <a:schemeClr val="bg1"/>
                </a:solidFill>
                <a:latin typeface="+mj-lt"/>
                <a:ea typeface="+mj-ea"/>
              </a:defRPr>
            </a:lvl1pPr>
          </a:lstStyle>
          <a:p>
            <a:r>
              <a:rPr lang="zh-TW" altLang="en-US" dirty="0"/>
              <a:t>螢幕投影</a:t>
            </a:r>
            <a:br>
              <a:rPr lang="en-US" altLang="zh-TW" dirty="0"/>
            </a:br>
            <a:r>
              <a:rPr lang="zh-TW" altLang="en-US" dirty="0"/>
              <a:t>簡報範本</a:t>
            </a:r>
            <a:br>
              <a:rPr lang="en-US" altLang="zh-TW" dirty="0"/>
            </a:br>
            <a:r>
              <a:rPr lang="zh-TW" altLang="en-US" dirty="0"/>
              <a:t>封面</a:t>
            </a:r>
            <a:r>
              <a:rPr lang="en-US" altLang="zh-TW" dirty="0"/>
              <a:t>6</a:t>
            </a:r>
            <a:endParaRPr lang="en-US" dirty="0"/>
          </a:p>
        </p:txBody>
      </p:sp>
      <p:sp>
        <p:nvSpPr>
          <p:cNvPr id="9" name="Freeform 19"/>
          <p:cNvSpPr>
            <a:spLocks noChangeAspect="1" noEditPoints="1"/>
          </p:cNvSpPr>
          <p:nvPr userDrawn="1"/>
        </p:nvSpPr>
        <p:spPr bwMode="auto">
          <a:xfrm>
            <a:off x="2064100" y="617243"/>
            <a:ext cx="886448" cy="360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ext Placeholder 3"/>
          <p:cNvSpPr>
            <a:spLocks noGrp="1"/>
          </p:cNvSpPr>
          <p:nvPr>
            <p:ph type="body" sz="quarter" idx="11" hasCustomPrompt="1"/>
          </p:nvPr>
        </p:nvSpPr>
        <p:spPr>
          <a:xfrm>
            <a:off x="2064100" y="5308600"/>
            <a:ext cx="4528694" cy="1219200"/>
          </a:xfrm>
        </p:spPr>
        <p:txBody>
          <a:bodyPr/>
          <a:lstStyle>
            <a:lvl1pPr>
              <a:defRPr sz="1800" baseline="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dirty="0"/>
              <a:t>簡報單位</a:t>
            </a:r>
            <a:r>
              <a:rPr lang="en-US" altLang="zh-TW" dirty="0"/>
              <a:t>/</a:t>
            </a:r>
            <a:r>
              <a:rPr lang="zh-TW" altLang="en-US" dirty="0"/>
              <a:t>簡報者  字級：</a:t>
            </a:r>
            <a:r>
              <a:rPr lang="en-US" altLang="zh-TW" dirty="0"/>
              <a:t>18</a:t>
            </a:r>
          </a:p>
          <a:p>
            <a:pPr lvl="0"/>
            <a:r>
              <a:rPr lang="zh-TW" altLang="en-US" dirty="0"/>
              <a:t>─</a:t>
            </a:r>
            <a:endParaRPr lang="en-US" altLang="zh-TW" dirty="0"/>
          </a:p>
          <a:p>
            <a:pPr lvl="0"/>
            <a:r>
              <a:rPr lang="zh-TW" altLang="en-US" dirty="0"/>
              <a:t>簡報日期 </a:t>
            </a:r>
            <a:r>
              <a:rPr lang="en-US" altLang="zh-TW" dirty="0"/>
              <a:t>01 January 2016</a:t>
            </a:r>
            <a:endParaRPr lang="en-GB" dirty="0"/>
          </a:p>
        </p:txBody>
      </p:sp>
    </p:spTree>
    <p:extLst>
      <p:ext uri="{BB962C8B-B14F-4D97-AF65-F5344CB8AC3E}">
        <p14:creationId xmlns:p14="http://schemas.microsoft.com/office/powerpoint/2010/main" val="4487233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中文大標">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609374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英文大標">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Tree>
    <p:extLst>
      <p:ext uri="{BB962C8B-B14F-4D97-AF65-F5344CB8AC3E}">
        <p14:creationId xmlns:p14="http://schemas.microsoft.com/office/powerpoint/2010/main" val="1360190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中英文大標加圖片">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52399" y="442758"/>
            <a:ext cx="2541643" cy="518400"/>
          </a:xfrm>
        </p:spPr>
        <p:txBody>
          <a:bodyPr/>
          <a:lstStyle>
            <a:lvl1pPr>
              <a:defRPr>
                <a:latin typeface="+mj-lt"/>
              </a:defRPr>
            </a:lvl1pPr>
          </a:lstStyle>
          <a:p>
            <a:r>
              <a:rPr lang="zh-TW" altLang="en-US" dirty="0"/>
              <a:t>中文大標</a:t>
            </a:r>
          </a:p>
        </p:txBody>
      </p:sp>
      <p:sp>
        <p:nvSpPr>
          <p:cNvPr id="5" name="文字版面配置區 4"/>
          <p:cNvSpPr>
            <a:spLocks noGrp="1"/>
          </p:cNvSpPr>
          <p:nvPr>
            <p:ph type="body" sz="quarter" idx="10" hasCustomPrompt="1"/>
          </p:nvPr>
        </p:nvSpPr>
        <p:spPr>
          <a:xfrm>
            <a:off x="3294042" y="442913"/>
            <a:ext cx="2114550" cy="517525"/>
          </a:xfrm>
        </p:spPr>
        <p:txBody>
          <a:bodyPr/>
          <a:lstStyle>
            <a:lvl1pPr marL="0" indent="0" algn="l" defTabSz="914400" rtl="0" eaLnBrk="1" latinLnBrk="0" hangingPunct="1">
              <a:lnSpc>
                <a:spcPct val="80000"/>
              </a:lnSpc>
              <a:spcBef>
                <a:spcPts val="0"/>
              </a:spcBef>
              <a:spcAft>
                <a:spcPts val="0"/>
              </a:spcAft>
              <a:buFontTx/>
              <a:buNone/>
              <a:defRPr lang="en-US" altLang="zh-TW" sz="4400" b="0" kern="1200" spc="200" dirty="0" smtClean="0">
                <a:solidFill>
                  <a:schemeClr val="tx2"/>
                </a:solidFill>
                <a:latin typeface="+mj-lt"/>
                <a:ea typeface="+mj-ea"/>
                <a:cs typeface="+mn-cs"/>
              </a:defRPr>
            </a:lvl1pPr>
            <a:lvl2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2pPr>
            <a:lvl3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3pPr>
            <a:lvl4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4pPr>
            <a:lvl5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5pPr>
          </a:lstStyle>
          <a:p>
            <a:pPr lvl="0"/>
            <a:r>
              <a:rPr lang="en-US" altLang="zh-TW" dirty="0"/>
              <a:t>English Title</a:t>
            </a:r>
          </a:p>
        </p:txBody>
      </p:sp>
      <p:sp>
        <p:nvSpPr>
          <p:cNvPr id="7" name="圖片版面配置區 6"/>
          <p:cNvSpPr>
            <a:spLocks noGrp="1"/>
          </p:cNvSpPr>
          <p:nvPr>
            <p:ph type="pic" sz="quarter" idx="11"/>
          </p:nvPr>
        </p:nvSpPr>
        <p:spPr>
          <a:xfrm>
            <a:off x="752475" y="1211855"/>
            <a:ext cx="7642225" cy="4120721"/>
          </a:xfrm>
        </p:spPr>
        <p:txBody>
          <a:bodyPr/>
          <a:lstStyle/>
          <a:p>
            <a:r>
              <a:rPr lang="zh-TW" altLang="en-US"/>
              <a:t>按一下圖示以新增圖片</a:t>
            </a:r>
          </a:p>
        </p:txBody>
      </p:sp>
    </p:spTree>
    <p:extLst>
      <p:ext uri="{BB962C8B-B14F-4D97-AF65-F5344CB8AC3E}">
        <p14:creationId xmlns:p14="http://schemas.microsoft.com/office/powerpoint/2010/main" val="2232393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中英文大標加圖片">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52399" y="442758"/>
            <a:ext cx="2541643" cy="518400"/>
          </a:xfrm>
        </p:spPr>
        <p:txBody>
          <a:bodyPr/>
          <a:lstStyle>
            <a:lvl1pPr>
              <a:defRPr>
                <a:latin typeface="+mj-lt"/>
              </a:defRPr>
            </a:lvl1pPr>
          </a:lstStyle>
          <a:p>
            <a:r>
              <a:rPr lang="zh-TW" altLang="en-US" dirty="0"/>
              <a:t>中文大標</a:t>
            </a:r>
          </a:p>
        </p:txBody>
      </p:sp>
      <p:sp>
        <p:nvSpPr>
          <p:cNvPr id="5" name="文字版面配置區 4"/>
          <p:cNvSpPr>
            <a:spLocks noGrp="1"/>
          </p:cNvSpPr>
          <p:nvPr>
            <p:ph type="body" sz="quarter" idx="10" hasCustomPrompt="1"/>
          </p:nvPr>
        </p:nvSpPr>
        <p:spPr>
          <a:xfrm>
            <a:off x="3294042" y="442913"/>
            <a:ext cx="2114550" cy="517525"/>
          </a:xfrm>
        </p:spPr>
        <p:txBody>
          <a:bodyPr/>
          <a:lstStyle>
            <a:lvl1pPr marL="0" indent="0" algn="l" defTabSz="914400" rtl="0" eaLnBrk="1" latinLnBrk="0" hangingPunct="1">
              <a:lnSpc>
                <a:spcPct val="80000"/>
              </a:lnSpc>
              <a:spcBef>
                <a:spcPts val="0"/>
              </a:spcBef>
              <a:spcAft>
                <a:spcPts val="0"/>
              </a:spcAft>
              <a:buFontTx/>
              <a:buNone/>
              <a:defRPr lang="en-US" altLang="zh-TW" sz="4400" b="0" kern="1200" spc="200" dirty="0" smtClean="0">
                <a:solidFill>
                  <a:schemeClr val="tx2"/>
                </a:solidFill>
                <a:latin typeface="+mj-lt"/>
                <a:ea typeface="+mj-ea"/>
                <a:cs typeface="+mn-cs"/>
              </a:defRPr>
            </a:lvl1pPr>
            <a:lvl2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2pPr>
            <a:lvl3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3pPr>
            <a:lvl4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4pPr>
            <a:lvl5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5pPr>
          </a:lstStyle>
          <a:p>
            <a:pPr lvl="0"/>
            <a:r>
              <a:rPr lang="en-US" altLang="zh-TW" dirty="0"/>
              <a:t>English Title</a:t>
            </a:r>
          </a:p>
        </p:txBody>
      </p:sp>
    </p:spTree>
    <p:extLst>
      <p:ext uri="{BB962C8B-B14F-4D97-AF65-F5344CB8AC3E}">
        <p14:creationId xmlns:p14="http://schemas.microsoft.com/office/powerpoint/2010/main" val="4109602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中文大標加圖片">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圖片版面配置區 6"/>
          <p:cNvSpPr>
            <a:spLocks noGrp="1"/>
          </p:cNvSpPr>
          <p:nvPr>
            <p:ph type="pic" sz="quarter" idx="11"/>
          </p:nvPr>
        </p:nvSpPr>
        <p:spPr>
          <a:xfrm>
            <a:off x="752475" y="1211855"/>
            <a:ext cx="7642225" cy="4120721"/>
          </a:xfrm>
        </p:spPr>
        <p:txBody>
          <a:bodyPr/>
          <a:lstStyle/>
          <a:p>
            <a:r>
              <a:rPr lang="zh-TW" altLang="en-US"/>
              <a:t>按一下圖示以新增圖片</a:t>
            </a:r>
          </a:p>
        </p:txBody>
      </p:sp>
    </p:spTree>
    <p:extLst>
      <p:ext uri="{BB962C8B-B14F-4D97-AF65-F5344CB8AC3E}">
        <p14:creationId xmlns:p14="http://schemas.microsoft.com/office/powerpoint/2010/main" val="251586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中文大標加表格">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5" name="圖表版面配置區 4"/>
          <p:cNvSpPr>
            <a:spLocks noGrp="1"/>
          </p:cNvSpPr>
          <p:nvPr>
            <p:ph type="chart" sz="quarter" idx="10"/>
          </p:nvPr>
        </p:nvSpPr>
        <p:spPr>
          <a:xfrm>
            <a:off x="752475" y="1471613"/>
            <a:ext cx="7639050" cy="4332287"/>
          </a:xfrm>
        </p:spPr>
        <p:txBody>
          <a:bodyPr/>
          <a:lstStyle/>
          <a:p>
            <a:r>
              <a:rPr lang="zh-TW" altLang="en-US"/>
              <a:t>按一下圖示以新增圖表</a:t>
            </a:r>
          </a:p>
        </p:txBody>
      </p:sp>
    </p:spTree>
    <p:extLst>
      <p:ext uri="{BB962C8B-B14F-4D97-AF65-F5344CB8AC3E}">
        <p14:creationId xmlns:p14="http://schemas.microsoft.com/office/powerpoint/2010/main" val="2997837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中文大標加兩表格">
    <p:spTree>
      <p:nvGrpSpPr>
        <p:cNvPr id="1" name=""/>
        <p:cNvGrpSpPr/>
        <p:nvPr/>
      </p:nvGrpSpPr>
      <p:grpSpPr>
        <a:xfrm>
          <a:off x="0" y="0"/>
          <a:ext cx="0" cy="0"/>
          <a:chOff x="0" y="0"/>
          <a:chExt cx="0" cy="0"/>
        </a:xfrm>
      </p:grpSpPr>
      <p:sp>
        <p:nvSpPr>
          <p:cNvPr id="23" name="圖表版面配置區 22"/>
          <p:cNvSpPr>
            <a:spLocks noGrp="1"/>
          </p:cNvSpPr>
          <p:nvPr>
            <p:ph type="chart" sz="quarter" idx="10"/>
          </p:nvPr>
        </p:nvSpPr>
        <p:spPr>
          <a:xfrm>
            <a:off x="752475" y="1541463"/>
            <a:ext cx="4600575" cy="1825625"/>
          </a:xfrm>
        </p:spPr>
        <p:txBody>
          <a:bodyPr/>
          <a:lstStyle/>
          <a:p>
            <a:r>
              <a:rPr lang="zh-TW" altLang="en-US"/>
              <a:t>按一下圖示以新增圖表</a:t>
            </a:r>
            <a:endParaRPr lang="zh-TW" altLang="en-US" dirty="0"/>
          </a:p>
        </p:txBody>
      </p:sp>
      <p:sp>
        <p:nvSpPr>
          <p:cNvPr id="2" name="標題 1"/>
          <p:cNvSpPr>
            <a:spLocks noGrp="1"/>
          </p:cNvSpPr>
          <p:nvPr>
            <p:ph type="title"/>
          </p:nvPr>
        </p:nvSpPr>
        <p:spPr/>
        <p:txBody>
          <a:bodyPr/>
          <a:lstStyle/>
          <a:p>
            <a:r>
              <a:rPr lang="zh-TW" altLang="en-US"/>
              <a:t>按一下以編輯母片標題樣式</a:t>
            </a:r>
          </a:p>
        </p:txBody>
      </p:sp>
      <p:sp>
        <p:nvSpPr>
          <p:cNvPr id="24" name="圖表版面配置區 22"/>
          <p:cNvSpPr>
            <a:spLocks noGrp="1"/>
          </p:cNvSpPr>
          <p:nvPr>
            <p:ph type="chart" sz="quarter" idx="11"/>
          </p:nvPr>
        </p:nvSpPr>
        <p:spPr>
          <a:xfrm>
            <a:off x="752475" y="3463428"/>
            <a:ext cx="4600575" cy="1825625"/>
          </a:xfrm>
        </p:spPr>
        <p:txBody>
          <a:bodyPr/>
          <a:lstStyle/>
          <a:p>
            <a:r>
              <a:rPr lang="zh-TW" altLang="en-US"/>
              <a:t>按一下圖示以新增圖表</a:t>
            </a:r>
            <a:endParaRPr lang="zh-TW" altLang="en-US" dirty="0"/>
          </a:p>
        </p:txBody>
      </p:sp>
    </p:spTree>
    <p:extLst>
      <p:ext uri="{BB962C8B-B14F-4D97-AF65-F5344CB8AC3E}">
        <p14:creationId xmlns:p14="http://schemas.microsoft.com/office/powerpoint/2010/main" val="2953650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中英文大標加圖片">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52398" y="442758"/>
            <a:ext cx="2982113" cy="518400"/>
          </a:xfrm>
        </p:spPr>
        <p:txBody>
          <a:bodyPr/>
          <a:lstStyle>
            <a:lvl1pPr>
              <a:defRPr>
                <a:latin typeface="+mj-lt"/>
              </a:defRPr>
            </a:lvl1pPr>
          </a:lstStyle>
          <a:p>
            <a:r>
              <a:rPr lang="zh-TW" altLang="en-US" dirty="0"/>
              <a:t>中文大標</a:t>
            </a:r>
          </a:p>
        </p:txBody>
      </p:sp>
      <p:sp>
        <p:nvSpPr>
          <p:cNvPr id="5" name="文字版面配置區 4"/>
          <p:cNvSpPr>
            <a:spLocks noGrp="1"/>
          </p:cNvSpPr>
          <p:nvPr>
            <p:ph type="body" sz="quarter" idx="10" hasCustomPrompt="1"/>
          </p:nvPr>
        </p:nvSpPr>
        <p:spPr>
          <a:xfrm>
            <a:off x="3734511" y="442913"/>
            <a:ext cx="2114550" cy="517525"/>
          </a:xfrm>
        </p:spPr>
        <p:txBody>
          <a:bodyPr/>
          <a:lstStyle>
            <a:lvl1pPr marL="0" indent="0" algn="l" defTabSz="914400" rtl="0" eaLnBrk="1" latinLnBrk="0" hangingPunct="1">
              <a:lnSpc>
                <a:spcPct val="80000"/>
              </a:lnSpc>
              <a:spcBef>
                <a:spcPts val="0"/>
              </a:spcBef>
              <a:spcAft>
                <a:spcPts val="0"/>
              </a:spcAft>
              <a:buFontTx/>
              <a:buNone/>
              <a:defRPr lang="en-US" altLang="zh-TW" sz="4400" b="0" kern="1200" spc="200" dirty="0" smtClean="0">
                <a:solidFill>
                  <a:schemeClr val="tx2"/>
                </a:solidFill>
                <a:latin typeface="+mj-lt"/>
                <a:ea typeface="+mj-ea"/>
                <a:cs typeface="+mn-cs"/>
              </a:defRPr>
            </a:lvl1pPr>
            <a:lvl2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2pPr>
            <a:lvl3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3pPr>
            <a:lvl4pPr marL="0" indent="0" algn="l" defTabSz="914400" rtl="0" eaLnBrk="1" latinLnBrk="0" hangingPunct="1">
              <a:lnSpc>
                <a:spcPct val="80000"/>
              </a:lnSpc>
              <a:spcBef>
                <a:spcPts val="0"/>
              </a:spcBef>
              <a:spcAft>
                <a:spcPts val="0"/>
              </a:spcAft>
              <a:buFontTx/>
              <a:buNone/>
              <a:defRPr lang="zh-TW" altLang="en-US" sz="4400" b="0" kern="1200" spc="200" dirty="0" smtClean="0">
                <a:solidFill>
                  <a:schemeClr val="tx2"/>
                </a:solidFill>
                <a:latin typeface="+mj-lt"/>
                <a:ea typeface="+mj-ea"/>
                <a:cs typeface="+mn-cs"/>
              </a:defRPr>
            </a:lvl4pPr>
            <a:lvl5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5pPr>
          </a:lstStyle>
          <a:p>
            <a:pPr lvl="0"/>
            <a:r>
              <a:rPr lang="en-US" altLang="zh-TW" dirty="0"/>
              <a:t>English Title</a:t>
            </a:r>
          </a:p>
        </p:txBody>
      </p:sp>
      <p:sp>
        <p:nvSpPr>
          <p:cNvPr id="4" name="圖片版面配置區 3"/>
          <p:cNvSpPr>
            <a:spLocks noGrp="1"/>
          </p:cNvSpPr>
          <p:nvPr>
            <p:ph type="pic" sz="quarter" idx="11"/>
          </p:nvPr>
        </p:nvSpPr>
        <p:spPr>
          <a:xfrm>
            <a:off x="5628430" y="1830775"/>
            <a:ext cx="2772000" cy="3960000"/>
          </a:xfrm>
        </p:spPr>
        <p:txBody>
          <a:bodyPr/>
          <a:lstStyle/>
          <a:p>
            <a:r>
              <a:rPr lang="zh-TW" altLang="en-US"/>
              <a:t>按一下圖示以新增圖片</a:t>
            </a:r>
          </a:p>
        </p:txBody>
      </p:sp>
      <p:sp>
        <p:nvSpPr>
          <p:cNvPr id="11" name="圖片版面配置區 3"/>
          <p:cNvSpPr>
            <a:spLocks noGrp="1"/>
          </p:cNvSpPr>
          <p:nvPr>
            <p:ph type="pic" sz="quarter" idx="12"/>
          </p:nvPr>
        </p:nvSpPr>
        <p:spPr>
          <a:xfrm>
            <a:off x="2714314" y="1830775"/>
            <a:ext cx="2772000" cy="3960000"/>
          </a:xfrm>
        </p:spPr>
        <p:txBody>
          <a:bodyPr/>
          <a:lstStyle/>
          <a:p>
            <a:r>
              <a:rPr lang="zh-TW" altLang="en-US"/>
              <a:t>按一下圖示以新增圖片</a:t>
            </a:r>
          </a:p>
        </p:txBody>
      </p:sp>
    </p:spTree>
    <p:extLst>
      <p:ext uri="{BB962C8B-B14F-4D97-AF65-F5344CB8AC3E}">
        <p14:creationId xmlns:p14="http://schemas.microsoft.com/office/powerpoint/2010/main" val="221059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英文大標_多圖_01">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
        <p:nvSpPr>
          <p:cNvPr id="3" name="矩形 2"/>
          <p:cNvSpPr/>
          <p:nvPr/>
        </p:nvSpPr>
        <p:spPr>
          <a:xfrm>
            <a:off x="752400" y="1229989"/>
            <a:ext cx="3749262" cy="85202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4" name="矩形 3"/>
          <p:cNvSpPr/>
          <p:nvPr/>
        </p:nvSpPr>
        <p:spPr>
          <a:xfrm>
            <a:off x="752399" y="2208628"/>
            <a:ext cx="2248479" cy="3607432"/>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5" name="矩形 4"/>
          <p:cNvSpPr/>
          <p:nvPr/>
        </p:nvSpPr>
        <p:spPr>
          <a:xfrm>
            <a:off x="4656406" y="1229989"/>
            <a:ext cx="2405576" cy="283319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6" name="矩形 5"/>
          <p:cNvSpPr/>
          <p:nvPr/>
        </p:nvSpPr>
        <p:spPr>
          <a:xfrm>
            <a:off x="3120994" y="2208629"/>
            <a:ext cx="1380668" cy="2236762"/>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7" name="矩形 6"/>
          <p:cNvSpPr/>
          <p:nvPr/>
        </p:nvSpPr>
        <p:spPr>
          <a:xfrm>
            <a:off x="4656406" y="4167773"/>
            <a:ext cx="1795214" cy="164828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8" name="矩形 7"/>
          <p:cNvSpPr/>
          <p:nvPr/>
        </p:nvSpPr>
        <p:spPr>
          <a:xfrm>
            <a:off x="7216726" y="1229989"/>
            <a:ext cx="1174874" cy="458607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10" name="圖片版面配置區 9"/>
          <p:cNvSpPr>
            <a:spLocks noGrp="1"/>
          </p:cNvSpPr>
          <p:nvPr>
            <p:ph type="pic" sz="quarter" idx="10"/>
          </p:nvPr>
        </p:nvSpPr>
        <p:spPr>
          <a:xfrm>
            <a:off x="752475" y="1230313"/>
            <a:ext cx="3749675" cy="852487"/>
          </a:xfrm>
        </p:spPr>
        <p:txBody>
          <a:bodyPr/>
          <a:lstStyle/>
          <a:p>
            <a:r>
              <a:rPr lang="zh-TW" altLang="en-US"/>
              <a:t>按一下圖示以新增圖片</a:t>
            </a:r>
          </a:p>
        </p:txBody>
      </p:sp>
      <p:sp>
        <p:nvSpPr>
          <p:cNvPr id="12" name="圖片版面配置區 11"/>
          <p:cNvSpPr>
            <a:spLocks noGrp="1"/>
          </p:cNvSpPr>
          <p:nvPr>
            <p:ph type="pic" sz="quarter" idx="11"/>
          </p:nvPr>
        </p:nvSpPr>
        <p:spPr>
          <a:xfrm>
            <a:off x="4656138" y="1230313"/>
            <a:ext cx="2405062" cy="2832100"/>
          </a:xfrm>
        </p:spPr>
        <p:txBody>
          <a:bodyPr/>
          <a:lstStyle/>
          <a:p>
            <a:r>
              <a:rPr lang="zh-TW" altLang="en-US"/>
              <a:t>按一下圖示以新增圖片</a:t>
            </a:r>
          </a:p>
        </p:txBody>
      </p:sp>
      <p:sp>
        <p:nvSpPr>
          <p:cNvPr id="14" name="圖片版面配置區 13"/>
          <p:cNvSpPr>
            <a:spLocks noGrp="1"/>
          </p:cNvSpPr>
          <p:nvPr>
            <p:ph type="pic" sz="quarter" idx="12"/>
          </p:nvPr>
        </p:nvSpPr>
        <p:spPr>
          <a:xfrm>
            <a:off x="752475" y="2208213"/>
            <a:ext cx="2247900" cy="3608387"/>
          </a:xfrm>
        </p:spPr>
        <p:txBody>
          <a:bodyPr/>
          <a:lstStyle/>
          <a:p>
            <a:r>
              <a:rPr lang="zh-TW" altLang="en-US"/>
              <a:t>按一下圖示以新增圖片</a:t>
            </a:r>
          </a:p>
        </p:txBody>
      </p:sp>
      <p:sp>
        <p:nvSpPr>
          <p:cNvPr id="16" name="圖片版面配置區 15"/>
          <p:cNvSpPr>
            <a:spLocks noGrp="1"/>
          </p:cNvSpPr>
          <p:nvPr>
            <p:ph type="pic" sz="quarter" idx="13"/>
          </p:nvPr>
        </p:nvSpPr>
        <p:spPr>
          <a:xfrm>
            <a:off x="3121025" y="2208213"/>
            <a:ext cx="1381125" cy="2236787"/>
          </a:xfrm>
        </p:spPr>
        <p:txBody>
          <a:bodyPr/>
          <a:lstStyle/>
          <a:p>
            <a:r>
              <a:rPr lang="zh-TW" altLang="en-US"/>
              <a:t>按一下圖示以新增圖片</a:t>
            </a:r>
          </a:p>
        </p:txBody>
      </p:sp>
      <p:sp>
        <p:nvSpPr>
          <p:cNvPr id="18" name="圖片版面配置區 17"/>
          <p:cNvSpPr>
            <a:spLocks noGrp="1"/>
          </p:cNvSpPr>
          <p:nvPr>
            <p:ph type="pic" sz="quarter" idx="14"/>
          </p:nvPr>
        </p:nvSpPr>
        <p:spPr>
          <a:xfrm>
            <a:off x="4656138" y="4167188"/>
            <a:ext cx="1795462" cy="1649412"/>
          </a:xfrm>
        </p:spPr>
        <p:txBody>
          <a:bodyPr/>
          <a:lstStyle/>
          <a:p>
            <a:r>
              <a:rPr lang="zh-TW" altLang="en-US"/>
              <a:t>按一下圖示以新增圖片</a:t>
            </a:r>
          </a:p>
        </p:txBody>
      </p:sp>
      <p:sp>
        <p:nvSpPr>
          <p:cNvPr id="20" name="圖片版面配置區 19"/>
          <p:cNvSpPr>
            <a:spLocks noGrp="1"/>
          </p:cNvSpPr>
          <p:nvPr>
            <p:ph type="pic" sz="quarter" idx="15"/>
          </p:nvPr>
        </p:nvSpPr>
        <p:spPr>
          <a:xfrm>
            <a:off x="7216775" y="1230313"/>
            <a:ext cx="1174750" cy="4586287"/>
          </a:xfrm>
        </p:spPr>
        <p:txBody>
          <a:bodyPr/>
          <a:lstStyle/>
          <a:p>
            <a:r>
              <a:rPr lang="zh-TW" altLang="en-US"/>
              <a:t>按一下圖示以新增圖片</a:t>
            </a:r>
          </a:p>
        </p:txBody>
      </p:sp>
      <p:sp>
        <p:nvSpPr>
          <p:cNvPr id="21" name="矩形 20"/>
          <p:cNvSpPr/>
          <p:nvPr/>
        </p:nvSpPr>
        <p:spPr>
          <a:xfrm>
            <a:off x="3120994" y="4570829"/>
            <a:ext cx="1380668" cy="1245633"/>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2" name="圖片版面配置區 15"/>
          <p:cNvSpPr>
            <a:spLocks noGrp="1"/>
          </p:cNvSpPr>
          <p:nvPr>
            <p:ph type="pic" sz="quarter" idx="16"/>
          </p:nvPr>
        </p:nvSpPr>
        <p:spPr>
          <a:xfrm>
            <a:off x="3121025" y="4570413"/>
            <a:ext cx="1381125" cy="1245647"/>
          </a:xfrm>
        </p:spPr>
        <p:txBody>
          <a:bodyPr/>
          <a:lstStyle/>
          <a:p>
            <a:r>
              <a:rPr lang="zh-TW" altLang="en-US"/>
              <a:t>按一下圖示以新增圖片</a:t>
            </a:r>
          </a:p>
        </p:txBody>
      </p:sp>
      <p:sp>
        <p:nvSpPr>
          <p:cNvPr id="23" name="矩形 22"/>
          <p:cNvSpPr/>
          <p:nvPr/>
        </p:nvSpPr>
        <p:spPr>
          <a:xfrm>
            <a:off x="6605856" y="4167773"/>
            <a:ext cx="455549" cy="164828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4" name="圖片版面配置區 17"/>
          <p:cNvSpPr>
            <a:spLocks noGrp="1"/>
          </p:cNvSpPr>
          <p:nvPr>
            <p:ph type="pic" sz="quarter" idx="17"/>
          </p:nvPr>
        </p:nvSpPr>
        <p:spPr>
          <a:xfrm>
            <a:off x="6605588" y="4167188"/>
            <a:ext cx="455612" cy="1649412"/>
          </a:xfrm>
        </p:spPr>
        <p:txBody>
          <a:bodyPr/>
          <a:lstStyle/>
          <a:p>
            <a:r>
              <a:rPr lang="zh-TW" altLang="en-US"/>
              <a:t>按一下圖示以新增圖片</a:t>
            </a:r>
          </a:p>
        </p:txBody>
      </p:sp>
    </p:spTree>
    <p:extLst>
      <p:ext uri="{BB962C8B-B14F-4D97-AF65-F5344CB8AC3E}">
        <p14:creationId xmlns:p14="http://schemas.microsoft.com/office/powerpoint/2010/main" val="1515412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英文大標_多圖_02">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
        <p:nvSpPr>
          <p:cNvPr id="19" name="矩形 18"/>
          <p:cNvSpPr/>
          <p:nvPr/>
        </p:nvSpPr>
        <p:spPr>
          <a:xfrm>
            <a:off x="752400" y="1223888"/>
            <a:ext cx="3797298" cy="71956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5" name="矩形 24"/>
          <p:cNvSpPr/>
          <p:nvPr/>
        </p:nvSpPr>
        <p:spPr>
          <a:xfrm>
            <a:off x="752400" y="2028125"/>
            <a:ext cx="1767776" cy="18525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6" name="矩形 25"/>
          <p:cNvSpPr/>
          <p:nvPr/>
        </p:nvSpPr>
        <p:spPr>
          <a:xfrm>
            <a:off x="752400" y="3957457"/>
            <a:ext cx="1767776" cy="18525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7" name="矩形 26"/>
          <p:cNvSpPr/>
          <p:nvPr/>
        </p:nvSpPr>
        <p:spPr>
          <a:xfrm>
            <a:off x="2623170" y="2028125"/>
            <a:ext cx="911767" cy="378183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8" name="矩形 27"/>
          <p:cNvSpPr/>
          <p:nvPr/>
        </p:nvSpPr>
        <p:spPr>
          <a:xfrm>
            <a:off x="3637931" y="2028125"/>
            <a:ext cx="911767" cy="378183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29" name="矩形 28"/>
          <p:cNvSpPr/>
          <p:nvPr/>
        </p:nvSpPr>
        <p:spPr>
          <a:xfrm>
            <a:off x="4669814" y="1223888"/>
            <a:ext cx="1814096" cy="23891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0" name="矩形 29"/>
          <p:cNvSpPr/>
          <p:nvPr/>
        </p:nvSpPr>
        <p:spPr>
          <a:xfrm>
            <a:off x="4669814" y="3689154"/>
            <a:ext cx="1814096" cy="212080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1" name="矩形 30"/>
          <p:cNvSpPr/>
          <p:nvPr/>
        </p:nvSpPr>
        <p:spPr>
          <a:xfrm flipV="1">
            <a:off x="6577504" y="1223888"/>
            <a:ext cx="1814096" cy="212080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2" name="矩形 31"/>
          <p:cNvSpPr/>
          <p:nvPr/>
        </p:nvSpPr>
        <p:spPr>
          <a:xfrm flipV="1">
            <a:off x="6577504" y="3420850"/>
            <a:ext cx="853777" cy="23891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33" name="矩形 32"/>
          <p:cNvSpPr/>
          <p:nvPr/>
        </p:nvSpPr>
        <p:spPr>
          <a:xfrm flipV="1">
            <a:off x="7537823" y="3420850"/>
            <a:ext cx="853777" cy="23891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11" name="圖片版面配置區 10"/>
          <p:cNvSpPr>
            <a:spLocks noGrp="1"/>
          </p:cNvSpPr>
          <p:nvPr>
            <p:ph type="pic" sz="quarter" idx="10"/>
          </p:nvPr>
        </p:nvSpPr>
        <p:spPr>
          <a:xfrm>
            <a:off x="752475" y="1223963"/>
            <a:ext cx="3797300" cy="719137"/>
          </a:xfrm>
        </p:spPr>
        <p:txBody>
          <a:bodyPr/>
          <a:lstStyle/>
          <a:p>
            <a:r>
              <a:rPr lang="zh-TW" altLang="en-US"/>
              <a:t>按一下圖示以新增圖片</a:t>
            </a:r>
          </a:p>
        </p:txBody>
      </p:sp>
      <p:sp>
        <p:nvSpPr>
          <p:cNvPr id="15" name="圖片版面配置區 14"/>
          <p:cNvSpPr>
            <a:spLocks noGrp="1"/>
          </p:cNvSpPr>
          <p:nvPr>
            <p:ph type="pic" sz="quarter" idx="11"/>
          </p:nvPr>
        </p:nvSpPr>
        <p:spPr>
          <a:xfrm>
            <a:off x="752475" y="2028825"/>
            <a:ext cx="1768475" cy="1851025"/>
          </a:xfrm>
        </p:spPr>
        <p:txBody>
          <a:bodyPr/>
          <a:lstStyle/>
          <a:p>
            <a:r>
              <a:rPr lang="zh-TW" altLang="en-US"/>
              <a:t>按一下圖示以新增圖片</a:t>
            </a:r>
          </a:p>
        </p:txBody>
      </p:sp>
      <p:sp>
        <p:nvSpPr>
          <p:cNvPr id="34" name="圖片版面配置區 33"/>
          <p:cNvSpPr>
            <a:spLocks noGrp="1"/>
          </p:cNvSpPr>
          <p:nvPr>
            <p:ph type="pic" sz="quarter" idx="12"/>
          </p:nvPr>
        </p:nvSpPr>
        <p:spPr>
          <a:xfrm>
            <a:off x="752475" y="3957638"/>
            <a:ext cx="1768475" cy="1852612"/>
          </a:xfrm>
        </p:spPr>
        <p:txBody>
          <a:bodyPr/>
          <a:lstStyle/>
          <a:p>
            <a:r>
              <a:rPr lang="zh-TW" altLang="en-US"/>
              <a:t>按一下圖示以新增圖片</a:t>
            </a:r>
          </a:p>
        </p:txBody>
      </p:sp>
      <p:sp>
        <p:nvSpPr>
          <p:cNvPr id="36" name="圖片版面配置區 35"/>
          <p:cNvSpPr>
            <a:spLocks noGrp="1"/>
          </p:cNvSpPr>
          <p:nvPr>
            <p:ph type="pic" sz="quarter" idx="13"/>
          </p:nvPr>
        </p:nvSpPr>
        <p:spPr>
          <a:xfrm>
            <a:off x="2622550" y="2028825"/>
            <a:ext cx="912813" cy="3781425"/>
          </a:xfrm>
        </p:spPr>
        <p:txBody>
          <a:bodyPr/>
          <a:lstStyle/>
          <a:p>
            <a:r>
              <a:rPr lang="zh-TW" altLang="en-US"/>
              <a:t>按一下圖示以新增圖片</a:t>
            </a:r>
          </a:p>
        </p:txBody>
      </p:sp>
      <p:sp>
        <p:nvSpPr>
          <p:cNvPr id="38" name="圖片版面配置區 37"/>
          <p:cNvSpPr>
            <a:spLocks noGrp="1"/>
          </p:cNvSpPr>
          <p:nvPr>
            <p:ph type="pic" sz="quarter" idx="14"/>
          </p:nvPr>
        </p:nvSpPr>
        <p:spPr>
          <a:xfrm>
            <a:off x="3638550" y="2028825"/>
            <a:ext cx="911225" cy="3781425"/>
          </a:xfrm>
        </p:spPr>
        <p:txBody>
          <a:bodyPr/>
          <a:lstStyle/>
          <a:p>
            <a:r>
              <a:rPr lang="zh-TW" altLang="en-US"/>
              <a:t>按一下圖示以新增圖片</a:t>
            </a:r>
          </a:p>
        </p:txBody>
      </p:sp>
      <p:sp>
        <p:nvSpPr>
          <p:cNvPr id="40" name="圖片版面配置區 39"/>
          <p:cNvSpPr>
            <a:spLocks noGrp="1"/>
          </p:cNvSpPr>
          <p:nvPr>
            <p:ph type="pic" sz="quarter" idx="15"/>
          </p:nvPr>
        </p:nvSpPr>
        <p:spPr>
          <a:xfrm>
            <a:off x="4670425" y="1223963"/>
            <a:ext cx="1812925" cy="2389187"/>
          </a:xfrm>
        </p:spPr>
        <p:txBody>
          <a:bodyPr/>
          <a:lstStyle/>
          <a:p>
            <a:r>
              <a:rPr lang="zh-TW" altLang="en-US"/>
              <a:t>按一下圖示以新增圖片</a:t>
            </a:r>
          </a:p>
        </p:txBody>
      </p:sp>
      <p:sp>
        <p:nvSpPr>
          <p:cNvPr id="42" name="圖片版面配置區 41"/>
          <p:cNvSpPr>
            <a:spLocks noGrp="1"/>
          </p:cNvSpPr>
          <p:nvPr>
            <p:ph type="pic" sz="quarter" idx="16"/>
          </p:nvPr>
        </p:nvSpPr>
        <p:spPr>
          <a:xfrm>
            <a:off x="4670425" y="3689350"/>
            <a:ext cx="1812925" cy="2120900"/>
          </a:xfrm>
        </p:spPr>
        <p:txBody>
          <a:bodyPr/>
          <a:lstStyle/>
          <a:p>
            <a:r>
              <a:rPr lang="zh-TW" altLang="en-US"/>
              <a:t>按一下圖示以新增圖片</a:t>
            </a:r>
          </a:p>
        </p:txBody>
      </p:sp>
      <p:sp>
        <p:nvSpPr>
          <p:cNvPr id="44" name="圖片版面配置區 43"/>
          <p:cNvSpPr>
            <a:spLocks noGrp="1"/>
          </p:cNvSpPr>
          <p:nvPr>
            <p:ph type="pic" sz="quarter" idx="17"/>
          </p:nvPr>
        </p:nvSpPr>
        <p:spPr>
          <a:xfrm>
            <a:off x="6577013" y="1223963"/>
            <a:ext cx="1814512" cy="2120900"/>
          </a:xfrm>
        </p:spPr>
        <p:txBody>
          <a:bodyPr/>
          <a:lstStyle/>
          <a:p>
            <a:r>
              <a:rPr lang="zh-TW" altLang="en-US"/>
              <a:t>按一下圖示以新增圖片</a:t>
            </a:r>
          </a:p>
        </p:txBody>
      </p:sp>
      <p:sp>
        <p:nvSpPr>
          <p:cNvPr id="46" name="圖片版面配置區 45"/>
          <p:cNvSpPr>
            <a:spLocks noGrp="1"/>
          </p:cNvSpPr>
          <p:nvPr>
            <p:ph type="pic" sz="quarter" idx="18"/>
          </p:nvPr>
        </p:nvSpPr>
        <p:spPr>
          <a:xfrm>
            <a:off x="6577013" y="3421063"/>
            <a:ext cx="854075" cy="2389187"/>
          </a:xfrm>
        </p:spPr>
        <p:txBody>
          <a:bodyPr/>
          <a:lstStyle/>
          <a:p>
            <a:r>
              <a:rPr lang="zh-TW" altLang="en-US"/>
              <a:t>按一下圖示以新增圖片</a:t>
            </a:r>
          </a:p>
        </p:txBody>
      </p:sp>
      <p:sp>
        <p:nvSpPr>
          <p:cNvPr id="48" name="圖片版面配置區 47"/>
          <p:cNvSpPr>
            <a:spLocks noGrp="1"/>
          </p:cNvSpPr>
          <p:nvPr>
            <p:ph type="pic" sz="quarter" idx="19"/>
          </p:nvPr>
        </p:nvSpPr>
        <p:spPr>
          <a:xfrm>
            <a:off x="7537450" y="3421063"/>
            <a:ext cx="854075" cy="2389187"/>
          </a:xfrm>
        </p:spPr>
        <p:txBody>
          <a:bodyPr/>
          <a:lstStyle/>
          <a:p>
            <a:r>
              <a:rPr lang="zh-TW" altLang="en-US"/>
              <a:t>按一下圖示以新增圖片</a:t>
            </a:r>
          </a:p>
        </p:txBody>
      </p:sp>
    </p:spTree>
    <p:extLst>
      <p:ext uri="{BB962C8B-B14F-4D97-AF65-F5344CB8AC3E}">
        <p14:creationId xmlns:p14="http://schemas.microsoft.com/office/powerpoint/2010/main" val="3214387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TW" altLang="en-US" dirty="0"/>
              <a:t>只有標題 </a:t>
            </a:r>
            <a:r>
              <a:rPr lang="en-US" altLang="zh-TW" dirty="0"/>
              <a:t>Master title only</a:t>
            </a:r>
            <a:endParaRPr lang="en-US" dirty="0"/>
          </a:p>
        </p:txBody>
      </p:sp>
    </p:spTree>
    <p:extLst>
      <p:ext uri="{BB962C8B-B14F-4D97-AF65-F5344CB8AC3E}">
        <p14:creationId xmlns:p14="http://schemas.microsoft.com/office/powerpoint/2010/main" val="1086707192"/>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CH-title-only">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752400" y="443017"/>
            <a:ext cx="7639200" cy="518400"/>
          </a:xfrm>
          <a:prstGeom prst="rect">
            <a:avLst/>
          </a:prstGeom>
        </p:spPr>
        <p:txBody>
          <a:bodyPr vert="horz" lIns="0" tIns="0" rIns="0" bIns="0" rtlCol="0" anchor="t" anchorCtr="0">
            <a:noAutofit/>
          </a:bodyPr>
          <a:lstStyle/>
          <a:p>
            <a:r>
              <a:rPr lang="zh-TW" altLang="en-US"/>
              <a:t>按一下以編輯母片標題樣式</a:t>
            </a:r>
            <a:endParaRPr lang="en-US" dirty="0"/>
          </a:p>
        </p:txBody>
      </p:sp>
    </p:spTree>
    <p:extLst>
      <p:ext uri="{BB962C8B-B14F-4D97-AF65-F5344CB8AC3E}">
        <p14:creationId xmlns:p14="http://schemas.microsoft.com/office/powerpoint/2010/main" val="11335239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DIVIDER 4">
    <p:bg>
      <p:bgPr>
        <a:solidFill>
          <a:srgbClr val="00A3A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a:prstGeom prst="rect">
            <a:avLst/>
          </a:prstGeom>
        </p:spPr>
        <p:txBody>
          <a:bodyPr anchor="t" anchorCtr="0"/>
          <a:lstStyle>
            <a:lvl1pPr algn="l">
              <a:defRPr sz="11000">
                <a:solidFill>
                  <a:schemeClr val="bg1"/>
                </a:solidFill>
                <a:latin typeface="+mj-lt"/>
              </a:defRPr>
            </a:lvl1pPr>
          </a:lstStyle>
          <a:p>
            <a:r>
              <a:rPr lang="en-GB" dirty="0"/>
              <a:t>Section divider four title style</a:t>
            </a:r>
            <a:endParaRPr lang="en-US" dirty="0"/>
          </a:p>
        </p:txBody>
      </p:sp>
      <p:sp>
        <p:nvSpPr>
          <p:cNvPr id="4" name="object 3"/>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dirty="0">
              <a:solidFill>
                <a:srgbClr val="000000"/>
              </a:solidFill>
              <a:latin typeface="Arial" panose="020B0604020202020204" pitchFamily="34" charset="0"/>
            </a:endParaRPr>
          </a:p>
        </p:txBody>
      </p:sp>
      <p:sp>
        <p:nvSpPr>
          <p:cNvPr id="6" name="Freeform 19"/>
          <p:cNvSpPr>
            <a:spLocks noEditPoints="1"/>
          </p:cNvSpPr>
          <p:nvPr userDrawn="1"/>
        </p:nvSpPr>
        <p:spPr bwMode="auto">
          <a:xfrm>
            <a:off x="2064100"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7" name="Text Placeholder 3"/>
          <p:cNvSpPr>
            <a:spLocks noGrp="1"/>
          </p:cNvSpPr>
          <p:nvPr>
            <p:ph type="body" sz="quarter" idx="11"/>
          </p:nvPr>
        </p:nvSpPr>
        <p:spPr>
          <a:xfrm>
            <a:off x="2064100" y="5036400"/>
            <a:ext cx="617270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a:t>按一下以編輯母片文字樣式</a:t>
            </a:r>
          </a:p>
        </p:txBody>
      </p:sp>
    </p:spTree>
    <p:extLst>
      <p:ext uri="{BB962C8B-B14F-4D97-AF65-F5344CB8AC3E}">
        <p14:creationId xmlns:p14="http://schemas.microsoft.com/office/powerpoint/2010/main" val="36798350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3" name="標題 1"/>
          <p:cNvSpPr>
            <a:spLocks noGrp="1"/>
          </p:cNvSpPr>
          <p:nvPr>
            <p:ph type="title" hasCustomPrompt="1"/>
          </p:nvPr>
        </p:nvSpPr>
        <p:spPr>
          <a:xfrm>
            <a:off x="752400" y="442758"/>
            <a:ext cx="7639200" cy="518400"/>
          </a:xfrm>
        </p:spPr>
        <p:txBody>
          <a:bodyPr/>
          <a:lstStyle>
            <a:lvl1pPr marL="0" indent="0" algn="l" defTabSz="914400" rtl="0" eaLnBrk="1" latinLnBrk="0" hangingPunct="1">
              <a:lnSpc>
                <a:spcPct val="80000"/>
              </a:lnSpc>
              <a:spcBef>
                <a:spcPts val="0"/>
              </a:spcBef>
              <a:spcAft>
                <a:spcPts val="0"/>
              </a:spcAft>
              <a:buFontTx/>
              <a:buNone/>
              <a:defRPr lang="zh-TW" altLang="en-US" sz="4400" b="0" kern="1200" spc="200" dirty="0">
                <a:solidFill>
                  <a:schemeClr val="tx2"/>
                </a:solidFill>
                <a:latin typeface="+mj-lt"/>
                <a:ea typeface="+mj-ea"/>
                <a:cs typeface="+mn-cs"/>
              </a:defRPr>
            </a:lvl1pPr>
          </a:lstStyle>
          <a:p>
            <a:r>
              <a:rPr lang="en-US" altLang="zh-TW" dirty="0"/>
              <a:t>English Title</a:t>
            </a:r>
            <a:endParaRPr lang="zh-TW" altLang="en-US" dirty="0"/>
          </a:p>
        </p:txBody>
      </p:sp>
    </p:spTree>
    <p:extLst>
      <p:ext uri="{BB962C8B-B14F-4D97-AF65-F5344CB8AC3E}">
        <p14:creationId xmlns:p14="http://schemas.microsoft.com/office/powerpoint/2010/main" val="580587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PROCESS FIVE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218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 COLUMN BLUE">
    <p:spTree>
      <p:nvGrpSpPr>
        <p:cNvPr id="1" name=""/>
        <p:cNvGrpSpPr/>
        <p:nvPr/>
      </p:nvGrpSpPr>
      <p:grpSpPr>
        <a:xfrm>
          <a:off x="0" y="0"/>
          <a:ext cx="0" cy="0"/>
          <a:chOff x="0" y="0"/>
          <a:chExt cx="0" cy="0"/>
        </a:xfrm>
      </p:grpSpPr>
      <p:sp>
        <p:nvSpPr>
          <p:cNvPr id="3" name="矩形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1500" dirty="0" err="1">
              <a:solidFill>
                <a:srgbClr val="FFFFFF"/>
              </a:solidFill>
            </a:endParaRPr>
          </a:p>
        </p:txBody>
      </p:sp>
      <p:sp>
        <p:nvSpPr>
          <p:cNvPr id="7" name="Content Placeholder 1"/>
          <p:cNvSpPr txBox="1">
            <a:spLocks/>
          </p:cNvSpPr>
          <p:nvPr userDrawn="1">
            <p:custDataLst>
              <p:tags r:id="rId1"/>
            </p:custDataLst>
          </p:nvPr>
        </p:nvSpPr>
        <p:spPr>
          <a:xfrm>
            <a:off x="1295278" y="2233324"/>
            <a:ext cx="6948488" cy="3881726"/>
          </a:xfrm>
          <a:prstGeom prst="rect">
            <a:avLst/>
          </a:prstGeom>
        </p:spPr>
        <p:txBody>
          <a:bodyPr lIns="84395" tIns="42198" rIns="84395" bIns="42198"/>
          <a:lstStyle>
            <a:defPPr>
              <a:defRPr lang="en-US"/>
            </a:defPPr>
            <a:lvl1pPr>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lvl="1" indent="0" defTabSz="990448">
              <a:spcAft>
                <a:spcPts val="600"/>
              </a:spcAft>
              <a:buFontTx/>
              <a:buNone/>
              <a:defRPr sz="1100" b="0" i="0" kern="0">
                <a:solidFill>
                  <a:schemeClr val="bg1">
                    <a:lumMod val="65000"/>
                  </a:schemeClr>
                </a:solidFill>
                <a:latin typeface="Univers for KPMG" panose="020B0603020202020204" pitchFamily="34" charset="0"/>
                <a:cs typeface="Univers for KPMG Light" panose="020B0403020202020204" pitchFamily="34" charset="0"/>
              </a:defRPr>
            </a:lvl2pPr>
            <a:lvl3pPr marL="285750" indent="-285750">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algn="just">
              <a:lnSpc>
                <a:spcPct val="120000"/>
              </a:lnSpc>
              <a:spcBef>
                <a:spcPts val="923"/>
              </a:spcBef>
              <a:spcAft>
                <a:spcPts val="923"/>
              </a:spcAft>
            </a:pPr>
            <a:r>
              <a:rPr lang="zh-TW" altLang="en-US" sz="1246" b="0" dirty="0">
                <a:solidFill>
                  <a:srgbClr val="FFFFFF">
                    <a:lumMod val="65000"/>
                  </a:srgbClr>
                </a:solidFill>
                <a:latin typeface="Noto Sans CJK TC Light"/>
              </a:rPr>
              <a:t>本服務建議書係由安侯企業管理股份有限公司提供，安侯企業管理股份有限公司為瑞士 </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之台灣股份有限公司及會員所，亦為 </a:t>
            </a:r>
            <a:r>
              <a:rPr lang="en-US" altLang="zh-TW" sz="1246" b="0" dirty="0">
                <a:solidFill>
                  <a:srgbClr val="FFFFFF">
                    <a:lumMod val="65000"/>
                  </a:srgbClr>
                </a:solidFill>
                <a:latin typeface="Noto Sans CJK TC Light"/>
              </a:rPr>
              <a:t>KPMG </a:t>
            </a:r>
            <a:r>
              <a:rPr lang="zh-TW" altLang="en-US" sz="1246" b="0" dirty="0">
                <a:solidFill>
                  <a:srgbClr val="FFFFFF">
                    <a:lumMod val="65000"/>
                  </a:srgbClr>
                </a:solidFill>
                <a:latin typeface="Noto Sans CJK TC Light"/>
              </a:rPr>
              <a:t>會員組織之一員。本服務建議書其各方面之內容尚須經過協商、合意、及簽訂具體契約而決定之。請注意，</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不直接對客戶提供服務；沒有任何會員所有權力去要求或拘束 </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或 </a:t>
            </a:r>
            <a:r>
              <a:rPr lang="en-US" altLang="zh-TW" sz="1246" b="0" dirty="0">
                <a:solidFill>
                  <a:srgbClr val="FFFFFF">
                    <a:lumMod val="65000"/>
                  </a:srgbClr>
                </a:solidFill>
                <a:latin typeface="Noto Sans CJK TC Light"/>
              </a:rPr>
              <a:t>KPMG </a:t>
            </a:r>
            <a:r>
              <a:rPr lang="zh-TW" altLang="en-US" sz="1246" b="0" dirty="0">
                <a:solidFill>
                  <a:srgbClr val="FFFFFF">
                    <a:lumMod val="65000"/>
                  </a:srgbClr>
                </a:solidFill>
                <a:latin typeface="Noto Sans CJK TC Light"/>
              </a:rPr>
              <a:t>其他任何會員所，第三人亦同；</a:t>
            </a:r>
            <a:r>
              <a:rPr lang="en-US" altLang="zh-TW" sz="1246" b="0" dirty="0">
                <a:solidFill>
                  <a:srgbClr val="FFFFFF">
                    <a:lumMod val="65000"/>
                  </a:srgbClr>
                </a:solidFill>
                <a:latin typeface="Noto Sans CJK TC Light"/>
              </a:rPr>
              <a:t>KPMG International </a:t>
            </a:r>
            <a:r>
              <a:rPr lang="zh-TW" altLang="en-US" sz="1246" b="0" dirty="0">
                <a:solidFill>
                  <a:srgbClr val="FFFFFF">
                    <a:lumMod val="65000"/>
                  </a:srgbClr>
                </a:solidFill>
                <a:latin typeface="Noto Sans CJK TC Light"/>
              </a:rPr>
              <a:t>亦無權利去要求或拘束任何會員所。</a:t>
            </a:r>
            <a:endParaRPr lang="en-US" altLang="zh-TW" sz="1246" b="0" dirty="0">
              <a:solidFill>
                <a:srgbClr val="FFFFFF">
                  <a:lumMod val="65000"/>
                </a:srgbClr>
              </a:solidFill>
              <a:latin typeface="Noto Sans CJK TC Light"/>
            </a:endParaRPr>
          </a:p>
          <a:p>
            <a:pPr algn="just">
              <a:spcBef>
                <a:spcPts val="923"/>
              </a:spcBef>
              <a:spcAft>
                <a:spcPts val="923"/>
              </a:spcAft>
            </a:pPr>
            <a:r>
              <a:rPr lang="en-US" altLang="zh-TW" sz="1108" b="0" dirty="0">
                <a:solidFill>
                  <a:srgbClr val="FFFFFF">
                    <a:lumMod val="65000"/>
                  </a:srgbClr>
                </a:solidFill>
                <a:latin typeface="Univers for KPMG Light"/>
                <a:ea typeface="Noto Sans CJK TC Regular" panose="020B0500000000000000" pitchFamily="34" charset="-120"/>
              </a:rPr>
              <a:t>This proposal is made</a:t>
            </a:r>
            <a:r>
              <a:rPr lang="zh-TW" altLang="en-US" sz="1108" b="0" dirty="0">
                <a:solidFill>
                  <a:srgbClr val="FFFFFF">
                    <a:lumMod val="65000"/>
                  </a:srgbClr>
                </a:solidFill>
                <a:latin typeface="Univers for KPMG Light"/>
                <a:ea typeface="Noto Sans CJK TC Regular" panose="020B0500000000000000" pitchFamily="34" charset="-120"/>
              </a:rPr>
              <a:t> </a:t>
            </a:r>
            <a:r>
              <a:rPr lang="en-US" altLang="zh-TW" sz="1108" b="0" dirty="0">
                <a:solidFill>
                  <a:srgbClr val="FFFFFF">
                    <a:lumMod val="65000"/>
                  </a:srgbClr>
                </a:solidFill>
                <a:latin typeface="Univers for KPMG Light"/>
                <a:ea typeface="Noto Sans CJK TC Regular" panose="020B0500000000000000" pitchFamily="34" charset="-120"/>
              </a:rPr>
              <a:t>by KPMG Advisory Services Co., Ltd., a Taiwan company limited by shares and a member firm of the KPMG network of independent firms affiliated with KPMG International Cooperative (“KPMG International”), a Swiss entity, and is in all respects subject to</a:t>
            </a:r>
            <a:r>
              <a:rPr lang="zh-TW" altLang="en-US" sz="1108" b="0" dirty="0">
                <a:solidFill>
                  <a:srgbClr val="FFFFFF">
                    <a:lumMod val="65000"/>
                  </a:srgbClr>
                </a:solidFill>
                <a:latin typeface="Univers for KPMG Light"/>
                <a:ea typeface="Noto Sans CJK TC Regular" panose="020B0500000000000000" pitchFamily="34" charset="-120"/>
              </a:rPr>
              <a:t> </a:t>
            </a:r>
            <a:r>
              <a:rPr lang="en-US" altLang="zh-TW" sz="1108" b="0" dirty="0">
                <a:solidFill>
                  <a:srgbClr val="FFFFFF">
                    <a:lumMod val="65000"/>
                  </a:srgbClr>
                </a:solidFill>
                <a:latin typeface="Univers for KPMG Light"/>
                <a:ea typeface="Noto Sans CJK TC Regular" panose="020B0500000000000000" pitchFamily="34" charset="-120"/>
              </a:rPr>
              <a:t>the negotiation, agreement, and signing of a specific engagement letter or contract. KPMG International provides no client services. No member firm has any authority to obligate or bind KPMG International or any other member firm vis-à-vis third parties, nor does KPMG International have any such authority to obligate or bind any member firm.</a:t>
            </a:r>
          </a:p>
        </p:txBody>
      </p:sp>
      <p:pic>
        <p:nvPicPr>
          <p:cNvPr id="10" name="Picture 2" descr="C:\Users\karllu\Documents\Brand\商標 LOGO\201511新版\logo-kpmg+安侯建業-PPT-KPMG-Blue.png"/>
          <p:cNvPicPr>
            <a:picLocks noChangeAspect="1" noChangeArrowheads="1"/>
          </p:cNvPicPr>
          <p:nvPr userDrawn="1"/>
        </p:nvPicPr>
        <p:blipFill rotWithShape="1">
          <a:blip r:embed="rId3" cstate="print"/>
          <a:srcRect r="54744" b="-13191"/>
          <a:stretch/>
        </p:blipFill>
        <p:spPr bwMode="auto">
          <a:xfrm>
            <a:off x="1409137" y="669014"/>
            <a:ext cx="1130863" cy="435886"/>
          </a:xfrm>
          <a:prstGeom prst="rect">
            <a:avLst/>
          </a:prstGeom>
          <a:noFill/>
        </p:spPr>
      </p:pic>
      <p:sp>
        <p:nvSpPr>
          <p:cNvPr id="11" name="文字方塊 10"/>
          <p:cNvSpPr txBox="1"/>
          <p:nvPr userDrawn="1"/>
        </p:nvSpPr>
        <p:spPr>
          <a:xfrm>
            <a:off x="2120900" y="1478599"/>
            <a:ext cx="5911825" cy="561051"/>
          </a:xfrm>
          <a:prstGeom prst="rect">
            <a:avLst/>
          </a:prstGeom>
          <a:noFill/>
        </p:spPr>
        <p:txBody>
          <a:bodyPr wrap="square" rtlCol="0">
            <a:spAutoFit/>
          </a:bodyPr>
          <a:lstStyle/>
          <a:p>
            <a:r>
              <a:rPr lang="zh-TW" altLang="en-US" sz="3046" dirty="0">
                <a:solidFill>
                  <a:srgbClr val="003087"/>
                </a:solidFill>
                <a:latin typeface="Noto Sans CJK TC Thin"/>
                <a:ea typeface="Noto Sans CJK TC Thin"/>
                <a:cs typeface="Univers for KPMG"/>
              </a:rPr>
              <a:t>服務建議書聲明</a:t>
            </a:r>
          </a:p>
        </p:txBody>
      </p:sp>
      <p:sp>
        <p:nvSpPr>
          <p:cNvPr id="12" name="矩形 11"/>
          <p:cNvSpPr/>
          <p:nvPr userDrawn="1"/>
        </p:nvSpPr>
        <p:spPr>
          <a:xfrm>
            <a:off x="1306708" y="1330645"/>
            <a:ext cx="968535" cy="723275"/>
          </a:xfrm>
          <a:prstGeom prst="rect">
            <a:avLst/>
          </a:prstGeom>
        </p:spPr>
        <p:txBody>
          <a:bodyPr wrap="none">
            <a:spAutoFit/>
          </a:bodyPr>
          <a:lstStyle/>
          <a:p>
            <a:r>
              <a:rPr lang="en-US" altLang="zh-TW" sz="4100">
                <a:solidFill>
                  <a:srgbClr val="003087"/>
                </a:solidFill>
                <a:latin typeface="KPMG Extralight"/>
                <a:ea typeface="Noto Sans CJK TC Regular" panose="020B0500000000000000" pitchFamily="34" charset="-120"/>
                <a:cs typeface="Univers for KPMG"/>
              </a:rPr>
              <a:t>KPMG </a:t>
            </a:r>
            <a:endParaRPr lang="zh-TW" altLang="en-US" sz="4100" dirty="0">
              <a:solidFill>
                <a:srgbClr val="000000"/>
              </a:solidFill>
              <a:latin typeface="KPMG Extralight"/>
            </a:endParaRPr>
          </a:p>
        </p:txBody>
      </p:sp>
      <p:sp>
        <p:nvSpPr>
          <p:cNvPr id="15" name="object 3"/>
          <p:cNvSpPr/>
          <p:nvPr userDrawn="1"/>
        </p:nvSpPr>
        <p:spPr>
          <a:xfrm>
            <a:off x="3" y="0"/>
            <a:ext cx="75764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dirty="0">
              <a:solidFill>
                <a:srgbClr val="000000"/>
              </a:solidFill>
              <a:latin typeface="Univers for KPMG" panose="020B0603020202020204" pitchFamily="34" charset="0"/>
            </a:endParaRPr>
          </a:p>
        </p:txBody>
      </p:sp>
    </p:spTree>
    <p:extLst>
      <p:ext uri="{BB962C8B-B14F-4D97-AF65-F5344CB8AC3E}">
        <p14:creationId xmlns:p14="http://schemas.microsoft.com/office/powerpoint/2010/main" val="254014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10" name="object 3"/>
          <p:cNvSpPr/>
          <p:nvPr userDrawn="1"/>
        </p:nvSpPr>
        <p:spPr>
          <a:xfrm>
            <a:off x="3" y="0"/>
            <a:ext cx="75764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dirty="0">
              <a:solidFill>
                <a:srgbClr val="000000"/>
              </a:solidFill>
              <a:latin typeface="Univers for KPMG" panose="020B0603020202020204" pitchFamily="34" charset="0"/>
            </a:endParaRPr>
          </a:p>
        </p:txBody>
      </p:sp>
      <p:pic>
        <p:nvPicPr>
          <p:cNvPr id="17" name="Picture 2" descr="C:\Users\karllu\Documents\Brand\商標 LOGO\201511新版\logo-kpmg+安侯建業-PPT-KPMG-Blue.png"/>
          <p:cNvPicPr>
            <a:picLocks noChangeAspect="1" noChangeArrowheads="1"/>
          </p:cNvPicPr>
          <p:nvPr userDrawn="1"/>
        </p:nvPicPr>
        <p:blipFill rotWithShape="1">
          <a:blip r:embed="rId3" cstate="print"/>
          <a:srcRect r="54744" b="-13191"/>
          <a:stretch/>
        </p:blipFill>
        <p:spPr bwMode="auto">
          <a:xfrm>
            <a:off x="1409137" y="669014"/>
            <a:ext cx="1130863" cy="435886"/>
          </a:xfrm>
          <a:prstGeom prst="rect">
            <a:avLst/>
          </a:prstGeom>
          <a:noFill/>
        </p:spPr>
      </p:pic>
      <p:sp>
        <p:nvSpPr>
          <p:cNvPr id="18" name="Content Placeholder 1"/>
          <p:cNvSpPr txBox="1">
            <a:spLocks/>
          </p:cNvSpPr>
          <p:nvPr userDrawn="1"/>
        </p:nvSpPr>
        <p:spPr>
          <a:xfrm>
            <a:off x="1346199" y="4939840"/>
            <a:ext cx="6452177" cy="1271155"/>
          </a:xfrm>
          <a:prstGeom prst="rect">
            <a:avLst/>
          </a:prstGeom>
        </p:spPr>
        <p:txBody>
          <a:bodyPr lIns="91428" tIns="45714" rIns="91428" bIns="45714"/>
          <a:lstStyle>
            <a:lvl1pPr eaLnBrk="1" hangingPunct="1">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indent="0" eaLnBrk="1" hangingPunct="1">
              <a:spcAft>
                <a:spcPts val="600"/>
              </a:spcAft>
              <a:buFontTx/>
              <a:buNone/>
              <a:defRPr sz="1500" b="0" i="0">
                <a:solidFill>
                  <a:schemeClr val="tx2"/>
                </a:solidFill>
                <a:latin typeface="Univers for KPMG Light" panose="020B0403020202020204" pitchFamily="34" charset="0"/>
                <a:cs typeface="Univers for KPMG Light" panose="020B0403020202020204" pitchFamily="34" charset="0"/>
              </a:defRPr>
            </a:lvl2pPr>
            <a:lvl3pPr marL="285750" indent="-285750" eaLnBrk="1" hangingPunct="1">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eaLnBrk="1" hangingPunct="1">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eaLnBrk="1" hangingPunct="1">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1" defTabSz="990448"/>
            <a:r>
              <a:rPr lang="en-US" altLang="en-US" sz="1100" kern="0" dirty="0">
                <a:solidFill>
                  <a:srgbClr val="FFFFFF">
                    <a:lumMod val="65000"/>
                  </a:srgbClr>
                </a:solidFill>
                <a:latin typeface="Univers for KPMG Light"/>
              </a:rPr>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pPr lvl="1" defTabSz="990448"/>
            <a:endParaRPr lang="en-US" sz="1100" kern="0" dirty="0">
              <a:solidFill>
                <a:srgbClr val="FFFFFF">
                  <a:lumMod val="65000"/>
                </a:srgbClr>
              </a:solidFill>
              <a:latin typeface="Univers for KPMG Light"/>
            </a:endParaRPr>
          </a:p>
        </p:txBody>
      </p:sp>
      <p:sp>
        <p:nvSpPr>
          <p:cNvPr id="19" name="Content Placeholder 1"/>
          <p:cNvSpPr txBox="1">
            <a:spLocks/>
          </p:cNvSpPr>
          <p:nvPr userDrawn="1">
            <p:custDataLst>
              <p:tags r:id="rId1"/>
            </p:custDataLst>
          </p:nvPr>
        </p:nvSpPr>
        <p:spPr>
          <a:xfrm>
            <a:off x="1346199" y="4282871"/>
            <a:ext cx="6466033" cy="770151"/>
          </a:xfrm>
          <a:prstGeom prst="rect">
            <a:avLst/>
          </a:prstGeom>
        </p:spPr>
        <p:txBody>
          <a:bodyPr lIns="91428" tIns="45714" rIns="91428" bIns="45714"/>
          <a:lstStyle>
            <a:lvl1pPr eaLnBrk="1" hangingPunct="1">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indent="0" eaLnBrk="1" hangingPunct="1">
              <a:spcAft>
                <a:spcPts val="600"/>
              </a:spcAft>
              <a:buFontTx/>
              <a:buNone/>
              <a:defRPr sz="1500" b="0" i="0">
                <a:solidFill>
                  <a:schemeClr val="tx2"/>
                </a:solidFill>
                <a:latin typeface="Univers for KPMG Light" panose="020B0403020202020204" pitchFamily="34" charset="0"/>
                <a:cs typeface="Univers for KPMG Light" panose="020B0403020202020204" pitchFamily="34" charset="0"/>
              </a:defRPr>
            </a:lvl2pPr>
            <a:lvl3pPr marL="285750" indent="-285750" eaLnBrk="1" hangingPunct="1">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eaLnBrk="1" hangingPunct="1">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eaLnBrk="1" hangingPunct="1">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1" defTabSz="990448"/>
            <a:r>
              <a:rPr lang="en-US" altLang="en-US" sz="1100" kern="0" dirty="0">
                <a:solidFill>
                  <a:srgbClr val="FFFFFF">
                    <a:lumMod val="65000"/>
                  </a:srgbClr>
                </a:solidFill>
                <a:latin typeface="Univers for KPMG Light"/>
              </a:rPr>
              <a:t>© 2020 KPMG Advisory Services Co., Ltd., a Taiwan company limited by shares and a member firm of the KPMG network of independent member firms affiliated with KPMG International Cooperative ("KPMG International"), a Swiss entity. All rights reserved. Printed in Taiwan.</a:t>
            </a:r>
            <a:endParaRPr lang="en-US" sz="1100" kern="0" dirty="0">
              <a:solidFill>
                <a:srgbClr val="FFFFFF">
                  <a:lumMod val="65000"/>
                </a:srgbClr>
              </a:solidFill>
              <a:latin typeface="Univers for KPMG Light"/>
            </a:endParaRPr>
          </a:p>
        </p:txBody>
      </p:sp>
      <p:sp>
        <p:nvSpPr>
          <p:cNvPr id="20" name="矩形 19"/>
          <p:cNvSpPr/>
          <p:nvPr userDrawn="1"/>
        </p:nvSpPr>
        <p:spPr>
          <a:xfrm>
            <a:off x="1346199" y="6016685"/>
            <a:ext cx="6216650" cy="430887"/>
          </a:xfrm>
          <a:prstGeom prst="rect">
            <a:avLst/>
          </a:prstGeom>
        </p:spPr>
        <p:txBody>
          <a:bodyPr wrap="square">
            <a:spAutoFit/>
          </a:bodyPr>
          <a:lstStyle/>
          <a:p>
            <a:r>
              <a:rPr lang="en-US" altLang="zh-TW" sz="1100" kern="0" dirty="0">
                <a:solidFill>
                  <a:srgbClr val="FFFFFF">
                    <a:lumMod val="65000"/>
                  </a:srgbClr>
                </a:solidFill>
                <a:cs typeface="Univers for KPMG Light" panose="020B0403020202020204" pitchFamily="34" charset="0"/>
              </a:rPr>
              <a:t>The KPMG name and logo are registered trademarks or trademarks of KPMG International. 	</a:t>
            </a:r>
          </a:p>
        </p:txBody>
      </p:sp>
      <p:sp>
        <p:nvSpPr>
          <p:cNvPr id="21" name="矩形 20"/>
          <p:cNvSpPr/>
          <p:nvPr userDrawn="1"/>
        </p:nvSpPr>
        <p:spPr>
          <a:xfrm>
            <a:off x="1346199" y="2765617"/>
            <a:ext cx="6452178" cy="1384995"/>
          </a:xfrm>
          <a:prstGeom prst="rect">
            <a:avLst/>
          </a:prstGeom>
        </p:spPr>
        <p:txBody>
          <a:bodyPr wrap="square">
            <a:spAutoFit/>
          </a:bodyPr>
          <a:lstStyle/>
          <a:p>
            <a:pPr marL="0" lvl="1" defTabSz="990448">
              <a:spcAft>
                <a:spcPts val="600"/>
              </a:spcAft>
            </a:pPr>
            <a:r>
              <a:rPr lang="en-US" altLang="zh-TW" sz="1200" kern="0" dirty="0">
                <a:solidFill>
                  <a:srgbClr val="000000">
                    <a:lumMod val="65000"/>
                    <a:lumOff val="35000"/>
                  </a:srgbClr>
                </a:solidFill>
                <a:cs typeface="Univers for KPMG Light" panose="020B0403020202020204" pitchFamily="34" charset="0"/>
              </a:rPr>
              <a:t>This proposal is made by KPMG Advisory Services Co., Ltd., a Taiwan company limited </a:t>
            </a:r>
            <a:r>
              <a:rPr lang="en-US" altLang="zh-TW" sz="1200" kern="0" dirty="0" err="1">
                <a:solidFill>
                  <a:srgbClr val="000000">
                    <a:lumMod val="65000"/>
                    <a:lumOff val="35000"/>
                  </a:srgbClr>
                </a:solidFill>
                <a:cs typeface="Univers for KPMG Light" panose="020B0403020202020204" pitchFamily="34" charset="0"/>
              </a:rPr>
              <a:t>byshares</a:t>
            </a:r>
            <a:r>
              <a:rPr lang="en-US" altLang="zh-TW" sz="1200" kern="0" dirty="0">
                <a:solidFill>
                  <a:srgbClr val="000000">
                    <a:lumMod val="65000"/>
                    <a:lumOff val="35000"/>
                  </a:srgbClr>
                </a:solidFill>
                <a:cs typeface="Univers for KPMG Light" panose="020B0403020202020204" pitchFamily="34" charset="0"/>
              </a:rPr>
              <a:t> and a member firm of the KPMG network of independent firms affiliated with </a:t>
            </a:r>
            <a:r>
              <a:rPr lang="en-US" altLang="zh-TW" sz="1200" kern="0" dirty="0" err="1">
                <a:solidFill>
                  <a:srgbClr val="000000">
                    <a:lumMod val="65000"/>
                    <a:lumOff val="35000"/>
                  </a:srgbClr>
                </a:solidFill>
                <a:cs typeface="Univers for KPMG Light" panose="020B0403020202020204" pitchFamily="34" charset="0"/>
              </a:rPr>
              <a:t>KPMGInternational</a:t>
            </a:r>
            <a:r>
              <a:rPr lang="en-US" altLang="zh-TW" sz="1200" kern="0" dirty="0">
                <a:solidFill>
                  <a:srgbClr val="000000">
                    <a:lumMod val="65000"/>
                    <a:lumOff val="35000"/>
                  </a:srgbClr>
                </a:solidFill>
                <a:cs typeface="Univers for KPMG Light" panose="020B0403020202020204" pitchFamily="34" charset="0"/>
              </a:rPr>
              <a:t> Cooperative ("KPMG International"), a Swiss entity, and is in all respects subject </a:t>
            </a:r>
            <a:r>
              <a:rPr lang="en-US" altLang="zh-TW" sz="1200" kern="0" dirty="0" err="1">
                <a:solidFill>
                  <a:srgbClr val="000000">
                    <a:lumMod val="65000"/>
                    <a:lumOff val="35000"/>
                  </a:srgbClr>
                </a:solidFill>
                <a:cs typeface="Univers for KPMG Light" panose="020B0403020202020204" pitchFamily="34" charset="0"/>
              </a:rPr>
              <a:t>tothe</a:t>
            </a:r>
            <a:r>
              <a:rPr lang="en-US" altLang="zh-TW" sz="1200" kern="0" dirty="0">
                <a:solidFill>
                  <a:srgbClr val="000000">
                    <a:lumMod val="65000"/>
                    <a:lumOff val="35000"/>
                  </a:srgbClr>
                </a:solidFill>
                <a:cs typeface="Univers for KPMG Light" panose="020B0403020202020204" pitchFamily="34" charset="0"/>
              </a:rPr>
              <a:t> negotiation, agreement, and signing of a specific engagement letter or contract. </a:t>
            </a:r>
            <a:r>
              <a:rPr lang="en-US" altLang="zh-TW" sz="1200" kern="0" dirty="0" err="1">
                <a:solidFill>
                  <a:srgbClr val="000000">
                    <a:lumMod val="65000"/>
                    <a:lumOff val="35000"/>
                  </a:srgbClr>
                </a:solidFill>
                <a:cs typeface="Univers for KPMG Light" panose="020B0403020202020204" pitchFamily="34" charset="0"/>
              </a:rPr>
              <a:t>KPMGInternational</a:t>
            </a:r>
            <a:r>
              <a:rPr lang="en-US" altLang="zh-TW" sz="1200" kern="0" dirty="0">
                <a:solidFill>
                  <a:srgbClr val="000000">
                    <a:lumMod val="65000"/>
                    <a:lumOff val="35000"/>
                  </a:srgbClr>
                </a:solidFill>
                <a:cs typeface="Univers for KPMG Light" panose="020B0403020202020204" pitchFamily="34" charset="0"/>
              </a:rPr>
              <a:t> provides no client services. No member firm has any authority to obligate or </a:t>
            </a:r>
            <a:r>
              <a:rPr lang="en-US" altLang="zh-TW" sz="1200" kern="0" dirty="0" err="1">
                <a:solidFill>
                  <a:srgbClr val="000000">
                    <a:lumMod val="65000"/>
                    <a:lumOff val="35000"/>
                  </a:srgbClr>
                </a:solidFill>
                <a:cs typeface="Univers for KPMG Light" panose="020B0403020202020204" pitchFamily="34" charset="0"/>
              </a:rPr>
              <a:t>bindKPMG</a:t>
            </a:r>
            <a:r>
              <a:rPr lang="en-US" altLang="zh-TW" sz="1200" kern="0" dirty="0">
                <a:solidFill>
                  <a:srgbClr val="000000">
                    <a:lumMod val="65000"/>
                    <a:lumOff val="35000"/>
                  </a:srgbClr>
                </a:solidFill>
                <a:cs typeface="Univers for KPMG Light" panose="020B0403020202020204" pitchFamily="34" charset="0"/>
              </a:rPr>
              <a:t> International or any other member firm vis-à-vis third parties, nor does </a:t>
            </a:r>
            <a:r>
              <a:rPr lang="en-US" altLang="zh-TW" sz="1200" kern="0" dirty="0" err="1">
                <a:solidFill>
                  <a:srgbClr val="000000">
                    <a:lumMod val="65000"/>
                    <a:lumOff val="35000"/>
                  </a:srgbClr>
                </a:solidFill>
                <a:cs typeface="Univers for KPMG Light" panose="020B0403020202020204" pitchFamily="34" charset="0"/>
              </a:rPr>
              <a:t>KPMGInternational</a:t>
            </a:r>
            <a:r>
              <a:rPr lang="en-US" altLang="zh-TW" sz="1200" kern="0" dirty="0">
                <a:solidFill>
                  <a:srgbClr val="000000">
                    <a:lumMod val="65000"/>
                    <a:lumOff val="35000"/>
                  </a:srgbClr>
                </a:solidFill>
                <a:cs typeface="Univers for KPMG Light" panose="020B0403020202020204" pitchFamily="34" charset="0"/>
              </a:rPr>
              <a:t> have any such authority to obligate or bind any member firm.</a:t>
            </a:r>
          </a:p>
        </p:txBody>
      </p:sp>
      <p:sp>
        <p:nvSpPr>
          <p:cNvPr id="23" name="文字方塊 22"/>
          <p:cNvSpPr txBox="1"/>
          <p:nvPr userDrawn="1"/>
        </p:nvSpPr>
        <p:spPr>
          <a:xfrm>
            <a:off x="1304022" y="1082841"/>
            <a:ext cx="4716379" cy="1323439"/>
          </a:xfrm>
          <a:prstGeom prst="rect">
            <a:avLst/>
          </a:prstGeom>
          <a:noFill/>
        </p:spPr>
        <p:txBody>
          <a:bodyPr wrap="square" rtlCol="0">
            <a:spAutoFit/>
          </a:bodyPr>
          <a:lstStyle/>
          <a:p>
            <a:r>
              <a:rPr lang="en-US" altLang="zh-TW" sz="8000" dirty="0">
                <a:solidFill>
                  <a:srgbClr val="003087"/>
                </a:solidFill>
                <a:latin typeface="KPMG Extralight"/>
                <a:cs typeface="Univers for KPMG"/>
              </a:rPr>
              <a:t>THANK YOU</a:t>
            </a:r>
            <a:endParaRPr lang="zh-TW" altLang="en-US" sz="8000" dirty="0">
              <a:solidFill>
                <a:srgbClr val="003087"/>
              </a:solidFill>
              <a:latin typeface="KPMG Extralight"/>
              <a:cs typeface="Univers for KPMG"/>
            </a:endParaRPr>
          </a:p>
        </p:txBody>
      </p:sp>
    </p:spTree>
    <p:extLst>
      <p:ext uri="{BB962C8B-B14F-4D97-AF65-F5344CB8AC3E}">
        <p14:creationId xmlns:p14="http://schemas.microsoft.com/office/powerpoint/2010/main" val="1381937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Image only">
    <p:bg>
      <p:bgPr>
        <a:solidFill>
          <a:schemeClr val="accent6"/>
        </a:solidFill>
        <a:effectLst/>
      </p:bgPr>
    </p:bg>
    <p:spTree>
      <p:nvGrpSpPr>
        <p:cNvPr id="1" name=""/>
        <p:cNvGrpSpPr/>
        <p:nvPr/>
      </p:nvGrpSpPr>
      <p:grpSpPr>
        <a:xfrm>
          <a:off x="0" y="0"/>
          <a:ext cx="0" cy="0"/>
          <a:chOff x="0" y="0"/>
          <a:chExt cx="0" cy="0"/>
        </a:xfrm>
      </p:grpSpPr>
      <p:sp>
        <p:nvSpPr>
          <p:cNvPr id="44" name="object 3"/>
          <p:cNvSpPr/>
          <p:nvPr userDrawn="1"/>
        </p:nvSpPr>
        <p:spPr>
          <a:xfrm>
            <a:off x="0" y="0"/>
            <a:ext cx="91440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dirty="0">
              <a:solidFill>
                <a:srgbClr val="000000"/>
              </a:solidFill>
              <a:latin typeface="Arial" panose="020B0604020202020204" pitchFamily="34" charset="0"/>
            </a:endParaRPr>
          </a:p>
        </p:txBody>
      </p:sp>
      <p:graphicFrame>
        <p:nvGraphicFramePr>
          <p:cNvPr id="4" name="Chart 156"/>
          <p:cNvGraphicFramePr/>
          <p:nvPr userDrawn="1">
            <p:extLst/>
          </p:nvPr>
        </p:nvGraphicFramePr>
        <p:xfrm>
          <a:off x="6257327" y="951621"/>
          <a:ext cx="5718918" cy="5718920"/>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群組 5"/>
          <p:cNvGrpSpPr/>
          <p:nvPr userDrawn="1"/>
        </p:nvGrpSpPr>
        <p:grpSpPr>
          <a:xfrm>
            <a:off x="7791613" y="1474166"/>
            <a:ext cx="327551" cy="253792"/>
            <a:chOff x="6255997" y="-768064"/>
            <a:chExt cx="841489" cy="651999"/>
          </a:xfrm>
        </p:grpSpPr>
        <p:sp>
          <p:nvSpPr>
            <p:cNvPr id="8" name="圓角矩形 7"/>
            <p:cNvSpPr/>
            <p:nvPr/>
          </p:nvSpPr>
          <p:spPr>
            <a:xfrm>
              <a:off x="6255997" y="-673529"/>
              <a:ext cx="841489" cy="353567"/>
            </a:xfrm>
            <a:prstGeom prst="roundRect">
              <a:avLst>
                <a:gd name="adj" fmla="val 25333"/>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sp>
          <p:nvSpPr>
            <p:cNvPr id="9" name="文字方塊 8"/>
            <p:cNvSpPr txBox="1"/>
            <p:nvPr/>
          </p:nvSpPr>
          <p:spPr>
            <a:xfrm>
              <a:off x="6275840" y="-768064"/>
              <a:ext cx="728989" cy="364609"/>
            </a:xfrm>
            <a:prstGeom prst="rect">
              <a:avLst/>
            </a:prstGeom>
            <a:noFill/>
          </p:spPr>
          <p:txBody>
            <a:bodyPr wrap="none" lIns="54610" tIns="54610" rIns="54610" bIns="54610" rtlCol="0">
              <a:noAutofit/>
            </a:bodyPr>
            <a:lstStyle/>
            <a:p>
              <a:pPr>
                <a:spcAft>
                  <a:spcPts val="600"/>
                </a:spcAft>
              </a:pPr>
              <a:r>
                <a:rPr lang="en-US" altLang="zh-TW" sz="600">
                  <a:solidFill>
                    <a:srgbClr val="FFFFFF"/>
                  </a:solidFill>
                </a:rPr>
                <a:t>Begin</a:t>
              </a:r>
              <a:endParaRPr lang="zh-TW" altLang="en-US" sz="600" dirty="0" err="1">
                <a:solidFill>
                  <a:srgbClr val="FFFFFF"/>
                </a:solidFill>
              </a:endParaRPr>
            </a:p>
          </p:txBody>
        </p:sp>
        <p:sp>
          <p:nvSpPr>
            <p:cNvPr id="10" name="等腰三角形 9"/>
            <p:cNvSpPr/>
            <p:nvPr/>
          </p:nvSpPr>
          <p:spPr>
            <a:xfrm rot="10800000">
              <a:off x="6533934" y="-362285"/>
              <a:ext cx="285615" cy="246220"/>
            </a:xfrm>
            <a:prstGeom prst="triangl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grpSp>
      <p:grpSp>
        <p:nvGrpSpPr>
          <p:cNvPr id="12" name="Group 151"/>
          <p:cNvGrpSpPr/>
          <p:nvPr/>
        </p:nvGrpSpPr>
        <p:grpSpPr>
          <a:xfrm>
            <a:off x="7088233" y="1638167"/>
            <a:ext cx="4111535" cy="4111534"/>
            <a:chOff x="6782" y="6782"/>
            <a:chExt cx="5209269" cy="5209269"/>
          </a:xfrm>
        </p:grpSpPr>
        <p:graphicFrame>
          <p:nvGraphicFramePr>
            <p:cNvPr id="33" name="Chart 149"/>
            <p:cNvGraphicFramePr/>
            <p:nvPr/>
          </p:nvGraphicFramePr>
          <p:xfrm>
            <a:off x="6782" y="6782"/>
            <a:ext cx="5209270" cy="5209270"/>
          </p:xfrm>
          <a:graphic>
            <a:graphicData uri="http://schemas.openxmlformats.org/drawingml/2006/chart">
              <c:chart xmlns:c="http://schemas.openxmlformats.org/drawingml/2006/chart" xmlns:r="http://schemas.openxmlformats.org/officeDocument/2006/relationships" r:id="rId3"/>
            </a:graphicData>
          </a:graphic>
        </p:graphicFrame>
        <p:sp>
          <p:nvSpPr>
            <p:cNvPr id="34" name="Shape 150"/>
            <p:cNvSpPr/>
            <p:nvPr/>
          </p:nvSpPr>
          <p:spPr>
            <a:xfrm>
              <a:off x="282046" y="282046"/>
              <a:ext cx="4658742" cy="4658742"/>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sp>
        <p:nvSpPr>
          <p:cNvPr id="13" name="Shape 152"/>
          <p:cNvSpPr/>
          <p:nvPr/>
        </p:nvSpPr>
        <p:spPr>
          <a:xfrm>
            <a:off x="7703694" y="2253629"/>
            <a:ext cx="2880612" cy="2880611"/>
          </a:xfrm>
          <a:prstGeom prst="ellipse">
            <a:avLst/>
          </a:prstGeom>
          <a:solidFill>
            <a:schemeClr val="accent4"/>
          </a:solidFill>
          <a:ln w="12700">
            <a:miter lim="400000"/>
          </a:ln>
        </p:spPr>
        <p:txBody>
          <a:bodyPr lIns="50800" tIns="50800" rIns="50800" bIns="50800" anchor="ctr"/>
          <a:lstStyle/>
          <a:p>
            <a:pPr>
              <a:defRPr sz="2400"/>
            </a:pPr>
            <a:endParaRPr sz="2400">
              <a:solidFill>
                <a:srgbClr val="000000"/>
              </a:solidFill>
            </a:endParaRPr>
          </a:p>
        </p:txBody>
      </p:sp>
      <p:grpSp>
        <p:nvGrpSpPr>
          <p:cNvPr id="14" name="Group 155"/>
          <p:cNvGrpSpPr/>
          <p:nvPr/>
        </p:nvGrpSpPr>
        <p:grpSpPr>
          <a:xfrm>
            <a:off x="7306870" y="1856804"/>
            <a:ext cx="3674260" cy="3674261"/>
            <a:chOff x="0" y="0"/>
            <a:chExt cx="4655248" cy="4655248"/>
          </a:xfrm>
        </p:grpSpPr>
        <p:graphicFrame>
          <p:nvGraphicFramePr>
            <p:cNvPr id="31" name="Chart 153"/>
            <p:cNvGraphicFramePr/>
            <p:nvPr/>
          </p:nvGraphicFramePr>
          <p:xfrm>
            <a:off x="0" y="0"/>
            <a:ext cx="4655249" cy="4655249"/>
          </p:xfrm>
          <a:graphic>
            <a:graphicData uri="http://schemas.openxmlformats.org/drawingml/2006/chart">
              <c:chart xmlns:c="http://schemas.openxmlformats.org/drawingml/2006/chart" xmlns:r="http://schemas.openxmlformats.org/officeDocument/2006/relationships" r:id="rId4"/>
            </a:graphicData>
          </a:graphic>
        </p:graphicFrame>
        <p:sp>
          <p:nvSpPr>
            <p:cNvPr id="32" name="Shape 154"/>
            <p:cNvSpPr/>
            <p:nvPr/>
          </p:nvSpPr>
          <p:spPr>
            <a:xfrm>
              <a:off x="511739" y="511739"/>
              <a:ext cx="3631770" cy="3631770"/>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grpSp>
        <p:nvGrpSpPr>
          <p:cNvPr id="15" name="Group 160"/>
          <p:cNvGrpSpPr/>
          <p:nvPr/>
        </p:nvGrpSpPr>
        <p:grpSpPr>
          <a:xfrm>
            <a:off x="6763214" y="1313148"/>
            <a:ext cx="4761572" cy="4761572"/>
            <a:chOff x="0" y="0"/>
            <a:chExt cx="6032860" cy="6032860"/>
          </a:xfrm>
        </p:grpSpPr>
        <p:graphicFrame>
          <p:nvGraphicFramePr>
            <p:cNvPr id="27" name="Chart 156"/>
            <p:cNvGraphicFramePr/>
            <p:nvPr>
              <p:extLst/>
            </p:nvPr>
          </p:nvGraphicFramePr>
          <p:xfrm>
            <a:off x="0" y="0"/>
            <a:ext cx="6032860" cy="6032860"/>
          </p:xfrm>
          <a:graphic>
            <a:graphicData uri="http://schemas.openxmlformats.org/drawingml/2006/chart">
              <c:chart xmlns:c="http://schemas.openxmlformats.org/drawingml/2006/chart" xmlns:r="http://schemas.openxmlformats.org/officeDocument/2006/relationships" r:id="rId5"/>
            </a:graphicData>
          </a:graphic>
        </p:graphicFrame>
        <p:grpSp>
          <p:nvGrpSpPr>
            <p:cNvPr id="28" name="Group 159"/>
            <p:cNvGrpSpPr/>
            <p:nvPr/>
          </p:nvGrpSpPr>
          <p:grpSpPr>
            <a:xfrm>
              <a:off x="838612" y="829054"/>
              <a:ext cx="4337750" cy="4337747"/>
              <a:chOff x="31286" y="32529"/>
              <a:chExt cx="4337748" cy="4337746"/>
            </a:xfrm>
          </p:grpSpPr>
          <p:graphicFrame>
            <p:nvGraphicFramePr>
              <p:cNvPr id="29" name="Chart 157"/>
              <p:cNvGraphicFramePr/>
              <p:nvPr>
                <p:extLst/>
              </p:nvPr>
            </p:nvGraphicFramePr>
            <p:xfrm>
              <a:off x="31286" y="32529"/>
              <a:ext cx="4337748" cy="4337746"/>
            </p:xfrm>
            <a:graphic>
              <a:graphicData uri="http://schemas.openxmlformats.org/drawingml/2006/chart">
                <c:chart xmlns:c="http://schemas.openxmlformats.org/drawingml/2006/chart" xmlns:r="http://schemas.openxmlformats.org/officeDocument/2006/relationships" r:id="rId6"/>
              </a:graphicData>
            </a:graphic>
          </p:graphicFrame>
          <p:sp>
            <p:nvSpPr>
              <p:cNvPr id="30" name="Shape 158"/>
              <p:cNvSpPr/>
              <p:nvPr/>
            </p:nvSpPr>
            <p:spPr>
              <a:xfrm>
                <a:off x="366057" y="366057"/>
                <a:ext cx="3697599" cy="3697599"/>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grpSp>
      <p:grpSp>
        <p:nvGrpSpPr>
          <p:cNvPr id="16" name="Group 163"/>
          <p:cNvGrpSpPr/>
          <p:nvPr/>
        </p:nvGrpSpPr>
        <p:grpSpPr>
          <a:xfrm>
            <a:off x="7679422" y="2229355"/>
            <a:ext cx="2929157" cy="2929158"/>
            <a:chOff x="4831" y="4831"/>
            <a:chExt cx="3711210" cy="3711210"/>
          </a:xfrm>
        </p:grpSpPr>
        <p:graphicFrame>
          <p:nvGraphicFramePr>
            <p:cNvPr id="25" name="Chart 161"/>
            <p:cNvGraphicFramePr/>
            <p:nvPr/>
          </p:nvGraphicFramePr>
          <p:xfrm>
            <a:off x="4831" y="4831"/>
            <a:ext cx="3711212" cy="3711212"/>
          </p:xfrm>
          <a:graphic>
            <a:graphicData uri="http://schemas.openxmlformats.org/drawingml/2006/chart">
              <c:chart xmlns:c="http://schemas.openxmlformats.org/drawingml/2006/chart" xmlns:r="http://schemas.openxmlformats.org/officeDocument/2006/relationships" r:id="rId7"/>
            </a:graphicData>
          </a:graphic>
        </p:graphicFrame>
        <p:sp>
          <p:nvSpPr>
            <p:cNvPr id="26" name="Shape 162"/>
            <p:cNvSpPr/>
            <p:nvPr/>
          </p:nvSpPr>
          <p:spPr>
            <a:xfrm>
              <a:off x="138106" y="138106"/>
              <a:ext cx="3444662" cy="3444662"/>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2400"/>
              </a:pPr>
              <a:endParaRPr sz="2400">
                <a:solidFill>
                  <a:srgbClr val="000000"/>
                </a:solidFill>
              </a:endParaRPr>
            </a:p>
          </p:txBody>
        </p:sp>
      </p:grpSp>
      <p:sp>
        <p:nvSpPr>
          <p:cNvPr id="17" name="Shape 165"/>
          <p:cNvSpPr/>
          <p:nvPr/>
        </p:nvSpPr>
        <p:spPr>
          <a:xfrm>
            <a:off x="6599735" y="1149668"/>
            <a:ext cx="5088531" cy="5088532"/>
          </a:xfrm>
          <a:prstGeom prst="ellipse">
            <a:avLst/>
          </a:prstGeom>
          <a:ln w="19050" cap="rnd">
            <a:solidFill>
              <a:schemeClr val="bg1"/>
            </a:solidFill>
            <a:custDash>
              <a:ds d="100000" sp="200000"/>
            </a:custDash>
          </a:ln>
        </p:spPr>
        <p:txBody>
          <a:bodyPr lIns="50800" tIns="50800" rIns="50800" bIns="50800" anchor="ctr"/>
          <a:lstStyle/>
          <a:p>
            <a:pPr>
              <a:defRPr sz="2400">
                <a:solidFill>
                  <a:srgbClr val="FFFFFF"/>
                </a:solidFill>
              </a:defRPr>
            </a:pPr>
            <a:endParaRPr sz="2400">
              <a:solidFill>
                <a:srgbClr val="FFFFFF"/>
              </a:solidFill>
            </a:endParaRPr>
          </a:p>
        </p:txBody>
      </p:sp>
      <p:grpSp>
        <p:nvGrpSpPr>
          <p:cNvPr id="2" name="群組 1"/>
          <p:cNvGrpSpPr/>
          <p:nvPr userDrawn="1"/>
        </p:nvGrpSpPr>
        <p:grpSpPr>
          <a:xfrm>
            <a:off x="7891291" y="2478671"/>
            <a:ext cx="1256474" cy="2430527"/>
            <a:chOff x="11914311" y="2655140"/>
            <a:chExt cx="1256474" cy="2430527"/>
          </a:xfrm>
        </p:grpSpPr>
        <p:sp>
          <p:nvSpPr>
            <p:cNvPr id="18" name="Shape 174"/>
            <p:cNvSpPr/>
            <p:nvPr/>
          </p:nvSpPr>
          <p:spPr>
            <a:xfrm>
              <a:off x="12823160" y="2655140"/>
              <a:ext cx="344257"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Dec.</a:t>
              </a:r>
            </a:p>
          </p:txBody>
        </p:sp>
        <p:sp>
          <p:nvSpPr>
            <p:cNvPr id="19" name="Shape 175"/>
            <p:cNvSpPr/>
            <p:nvPr/>
          </p:nvSpPr>
          <p:spPr>
            <a:xfrm>
              <a:off x="12352442" y="2833525"/>
              <a:ext cx="328620"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Nov.</a:t>
              </a:r>
            </a:p>
          </p:txBody>
        </p:sp>
        <p:sp>
          <p:nvSpPr>
            <p:cNvPr id="20" name="Shape 176"/>
            <p:cNvSpPr/>
            <p:nvPr/>
          </p:nvSpPr>
          <p:spPr>
            <a:xfrm>
              <a:off x="11914312" y="3364355"/>
              <a:ext cx="317554"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Oct.</a:t>
              </a:r>
            </a:p>
          </p:txBody>
        </p:sp>
        <p:sp>
          <p:nvSpPr>
            <p:cNvPr id="21" name="Shape 177"/>
            <p:cNvSpPr/>
            <p:nvPr/>
          </p:nvSpPr>
          <p:spPr>
            <a:xfrm>
              <a:off x="11914311" y="3854932"/>
              <a:ext cx="337521"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Sep.</a:t>
              </a:r>
            </a:p>
          </p:txBody>
        </p:sp>
        <p:sp>
          <p:nvSpPr>
            <p:cNvPr id="22" name="Shape 178"/>
            <p:cNvSpPr/>
            <p:nvPr/>
          </p:nvSpPr>
          <p:spPr>
            <a:xfrm>
              <a:off x="12043540" y="4239382"/>
              <a:ext cx="344257"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Aug.</a:t>
              </a:r>
            </a:p>
          </p:txBody>
        </p:sp>
        <p:sp>
          <p:nvSpPr>
            <p:cNvPr id="23" name="Shape 179"/>
            <p:cNvSpPr/>
            <p:nvPr/>
          </p:nvSpPr>
          <p:spPr>
            <a:xfrm>
              <a:off x="12314589" y="4606309"/>
              <a:ext cx="304081"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July</a:t>
              </a:r>
            </a:p>
          </p:txBody>
        </p:sp>
        <p:sp>
          <p:nvSpPr>
            <p:cNvPr id="24" name="Shape 180"/>
            <p:cNvSpPr/>
            <p:nvPr/>
          </p:nvSpPr>
          <p:spPr>
            <a:xfrm>
              <a:off x="12819792" y="4865143"/>
              <a:ext cx="350993" cy="2205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June</a:t>
              </a:r>
            </a:p>
          </p:txBody>
        </p:sp>
      </p:grpSp>
      <p:sp>
        <p:nvSpPr>
          <p:cNvPr id="35" name="Shape 165"/>
          <p:cNvSpPr/>
          <p:nvPr userDrawn="1"/>
        </p:nvSpPr>
        <p:spPr>
          <a:xfrm>
            <a:off x="6087817" y="637751"/>
            <a:ext cx="6112366" cy="6112366"/>
          </a:xfrm>
          <a:prstGeom prst="ellipse">
            <a:avLst/>
          </a:prstGeom>
          <a:ln w="19050" cap="rnd">
            <a:solidFill>
              <a:schemeClr val="bg1"/>
            </a:solidFill>
            <a:custDash>
              <a:ds d="100000" sp="200000"/>
            </a:custDash>
          </a:ln>
        </p:spPr>
        <p:txBody>
          <a:bodyPr lIns="50800" tIns="50800" rIns="50800" bIns="50800" anchor="ctr"/>
          <a:lstStyle/>
          <a:p>
            <a:pPr>
              <a:defRPr sz="2400">
                <a:solidFill>
                  <a:srgbClr val="FFFFFF"/>
                </a:solidFill>
              </a:defRPr>
            </a:pPr>
            <a:endParaRPr sz="2400">
              <a:solidFill>
                <a:srgbClr val="FFFFFF"/>
              </a:solidFill>
            </a:endParaRPr>
          </a:p>
        </p:txBody>
      </p:sp>
      <p:sp>
        <p:nvSpPr>
          <p:cNvPr id="36" name="Shape 166"/>
          <p:cNvSpPr/>
          <p:nvPr userDrawn="1"/>
        </p:nvSpPr>
        <p:spPr>
          <a:xfrm>
            <a:off x="5933410" y="3599843"/>
            <a:ext cx="220524" cy="220524"/>
          </a:xfrm>
          <a:prstGeom prst="ellipse">
            <a:avLst/>
          </a:prstGeom>
          <a:solidFill>
            <a:schemeClr val="bg2"/>
          </a:solidFill>
          <a:ln w="12700">
            <a:miter lim="400000"/>
          </a:ln>
        </p:spPr>
        <p:txBody>
          <a:bodyPr lIns="50800" tIns="50800" rIns="50800" bIns="50800" anchor="ctr"/>
          <a:lstStyle/>
          <a:p>
            <a:pPr>
              <a:defRPr sz="2400">
                <a:solidFill>
                  <a:srgbClr val="FFFFFF"/>
                </a:solidFill>
              </a:defRPr>
            </a:pPr>
            <a:endParaRPr sz="2400">
              <a:solidFill>
                <a:srgbClr val="FFFFFF"/>
              </a:solidFill>
            </a:endParaRPr>
          </a:p>
        </p:txBody>
      </p:sp>
      <p:sp>
        <p:nvSpPr>
          <p:cNvPr id="37" name="Shape 181"/>
          <p:cNvSpPr/>
          <p:nvPr userDrawn="1"/>
        </p:nvSpPr>
        <p:spPr>
          <a:xfrm>
            <a:off x="8192494" y="637751"/>
            <a:ext cx="220524" cy="220524"/>
          </a:xfrm>
          <a:prstGeom prst="ellipse">
            <a:avLst/>
          </a:prstGeom>
          <a:solidFill>
            <a:schemeClr val="bg2"/>
          </a:solidFill>
          <a:ln w="12700">
            <a:miter lim="400000"/>
          </a:ln>
        </p:spPr>
        <p:txBody>
          <a:bodyPr lIns="50800" tIns="50800" rIns="50800" bIns="50800" anchor="ctr"/>
          <a:lstStyle/>
          <a:p>
            <a:pPr>
              <a:defRPr sz="2400">
                <a:solidFill>
                  <a:srgbClr val="FFFFFF"/>
                </a:solidFill>
              </a:defRPr>
            </a:pPr>
            <a:endParaRPr sz="2400">
              <a:solidFill>
                <a:srgbClr val="FFFFFF"/>
              </a:solidFill>
            </a:endParaRPr>
          </a:p>
        </p:txBody>
      </p:sp>
      <p:grpSp>
        <p:nvGrpSpPr>
          <p:cNvPr id="39" name="群組 38"/>
          <p:cNvGrpSpPr/>
          <p:nvPr userDrawn="1"/>
        </p:nvGrpSpPr>
        <p:grpSpPr>
          <a:xfrm>
            <a:off x="6872390" y="3519509"/>
            <a:ext cx="327551" cy="253792"/>
            <a:chOff x="6255997" y="-768064"/>
            <a:chExt cx="841489" cy="651999"/>
          </a:xfrm>
        </p:grpSpPr>
        <p:sp>
          <p:nvSpPr>
            <p:cNvPr id="40" name="圓角矩形 39"/>
            <p:cNvSpPr/>
            <p:nvPr/>
          </p:nvSpPr>
          <p:spPr>
            <a:xfrm>
              <a:off x="6255997" y="-673529"/>
              <a:ext cx="841489" cy="353567"/>
            </a:xfrm>
            <a:prstGeom prst="roundRect">
              <a:avLst>
                <a:gd name="adj" fmla="val 25333"/>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sp>
          <p:nvSpPr>
            <p:cNvPr id="41" name="文字方塊 40"/>
            <p:cNvSpPr txBox="1"/>
            <p:nvPr/>
          </p:nvSpPr>
          <p:spPr>
            <a:xfrm>
              <a:off x="6275840" y="-768064"/>
              <a:ext cx="728989" cy="364609"/>
            </a:xfrm>
            <a:prstGeom prst="rect">
              <a:avLst/>
            </a:prstGeom>
            <a:noFill/>
          </p:spPr>
          <p:txBody>
            <a:bodyPr wrap="none" lIns="54610" tIns="54610" rIns="54610" bIns="54610" rtlCol="0">
              <a:noAutofit/>
            </a:bodyPr>
            <a:lstStyle/>
            <a:p>
              <a:pPr>
                <a:spcAft>
                  <a:spcPts val="600"/>
                </a:spcAft>
              </a:pPr>
              <a:r>
                <a:rPr lang="en-US" altLang="zh-TW" sz="600">
                  <a:solidFill>
                    <a:srgbClr val="FFFFFF"/>
                  </a:solidFill>
                </a:rPr>
                <a:t>Begin</a:t>
              </a:r>
              <a:endParaRPr lang="zh-TW" altLang="en-US" sz="600" dirty="0" err="1">
                <a:solidFill>
                  <a:srgbClr val="FFFFFF"/>
                </a:solidFill>
              </a:endParaRPr>
            </a:p>
          </p:txBody>
        </p:sp>
        <p:sp>
          <p:nvSpPr>
            <p:cNvPr id="42" name="等腰三角形 41"/>
            <p:cNvSpPr/>
            <p:nvPr/>
          </p:nvSpPr>
          <p:spPr>
            <a:xfrm rot="10800000">
              <a:off x="6533934" y="-362285"/>
              <a:ext cx="285615" cy="246220"/>
            </a:xfrm>
            <a:prstGeom prst="triangl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zh-TW" altLang="en-US" sz="600" dirty="0" err="1">
                <a:solidFill>
                  <a:srgbClr val="FFFFFF"/>
                </a:solidFill>
              </a:endParaRPr>
            </a:p>
          </p:txBody>
        </p:sp>
      </p:grpSp>
      <p:sp>
        <p:nvSpPr>
          <p:cNvPr id="43" name="Shape 166"/>
          <p:cNvSpPr/>
          <p:nvPr userDrawn="1"/>
        </p:nvSpPr>
        <p:spPr>
          <a:xfrm>
            <a:off x="6781104" y="4844566"/>
            <a:ext cx="220524" cy="220524"/>
          </a:xfrm>
          <a:prstGeom prst="ellipse">
            <a:avLst/>
          </a:prstGeom>
          <a:solidFill>
            <a:schemeClr val="bg2"/>
          </a:solidFill>
          <a:ln w="12700">
            <a:miter lim="400000"/>
          </a:ln>
        </p:spPr>
        <p:txBody>
          <a:bodyPr lIns="50800" tIns="50800" rIns="50800" bIns="50800" anchor="ctr"/>
          <a:lstStyle/>
          <a:p>
            <a:pPr>
              <a:defRPr sz="2400">
                <a:solidFill>
                  <a:srgbClr val="FFFFFF"/>
                </a:solidFill>
              </a:defRPr>
            </a:pPr>
            <a:endParaRPr sz="2400">
              <a:solidFill>
                <a:srgbClr val="FFFFFF"/>
              </a:solidFill>
            </a:endParaRPr>
          </a:p>
        </p:txBody>
      </p:sp>
    </p:spTree>
    <p:extLst>
      <p:ext uri="{BB962C8B-B14F-4D97-AF65-F5344CB8AC3E}">
        <p14:creationId xmlns:p14="http://schemas.microsoft.com/office/powerpoint/2010/main" val="492456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a:t>Click to edit Master title style</a:t>
            </a:r>
            <a:endParaRPr lang="en-GB" dirty="0"/>
          </a:p>
        </p:txBody>
      </p:sp>
      <p:sp>
        <p:nvSpPr>
          <p:cNvPr id="6" name="Text Placeholder 5"/>
          <p:cNvSpPr>
            <a:spLocks noGrp="1"/>
          </p:cNvSpPr>
          <p:nvPr>
            <p:ph type="body" sz="quarter" idx="10"/>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698934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a:t>Click to edit Master title style</a:t>
            </a:r>
            <a:endParaRPr lang="en-GB" dirty="0"/>
          </a:p>
        </p:txBody>
      </p:sp>
    </p:spTree>
    <p:extLst>
      <p:ext uri="{BB962C8B-B14F-4D97-AF65-F5344CB8AC3E}">
        <p14:creationId xmlns:p14="http://schemas.microsoft.com/office/powerpoint/2010/main" val="232649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TW" altLang="en-US" dirty="0"/>
              <a:t>單欄版型 </a:t>
            </a:r>
            <a:r>
              <a:rPr lang="en-US" altLang="zh-TW" dirty="0"/>
              <a:t>One column</a:t>
            </a:r>
            <a:endParaRPr lang="en-US" dirty="0"/>
          </a:p>
        </p:txBody>
      </p:sp>
      <p:sp>
        <p:nvSpPr>
          <p:cNvPr id="9" name="Text Placeholder 8"/>
          <p:cNvSpPr>
            <a:spLocks noGrp="1"/>
          </p:cNvSpPr>
          <p:nvPr>
            <p:ph type="body" sz="quarter" idx="10"/>
          </p:nvPr>
        </p:nvSpPr>
        <p:spPr>
          <a:xfrm>
            <a:off x="752400" y="1209600"/>
            <a:ext cx="7639200" cy="4594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Tree>
    <p:extLst>
      <p:ext uri="{BB962C8B-B14F-4D97-AF65-F5344CB8AC3E}">
        <p14:creationId xmlns:p14="http://schemas.microsoft.com/office/powerpoint/2010/main" val="260435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baseline="0"/>
            </a:lvl1pPr>
          </a:lstStyle>
          <a:p>
            <a:r>
              <a:rPr lang="zh-TW" altLang="en-US" dirty="0"/>
              <a:t>雙欄 </a:t>
            </a:r>
            <a:r>
              <a:rPr lang="en-US" altLang="zh-TW" dirty="0"/>
              <a:t>- </a:t>
            </a:r>
            <a:r>
              <a:rPr lang="zh-TW" altLang="en-US" dirty="0"/>
              <a:t>文字 </a:t>
            </a:r>
            <a:r>
              <a:rPr lang="en-US" altLang="zh-TW" dirty="0"/>
              <a:t>Two column</a:t>
            </a:r>
            <a:r>
              <a:rPr lang="zh-TW" altLang="en-US" dirty="0"/>
              <a:t> </a:t>
            </a:r>
            <a:r>
              <a:rPr lang="en-US" altLang="zh-TW" dirty="0"/>
              <a:t>text</a:t>
            </a:r>
            <a:endParaRPr lang="en-US" dirty="0"/>
          </a:p>
        </p:txBody>
      </p:sp>
      <p:sp>
        <p:nvSpPr>
          <p:cNvPr id="9" name="Text Placeholder 8"/>
          <p:cNvSpPr>
            <a:spLocks noGrp="1"/>
          </p:cNvSpPr>
          <p:nvPr>
            <p:ph type="body" sz="quarter" idx="10"/>
          </p:nvPr>
        </p:nvSpPr>
        <p:spPr>
          <a:xfrm>
            <a:off x="752400" y="1209600"/>
            <a:ext cx="3640213" cy="4594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
        <p:nvSpPr>
          <p:cNvPr id="4" name="Text Placeholder 8"/>
          <p:cNvSpPr>
            <a:spLocks noGrp="1"/>
          </p:cNvSpPr>
          <p:nvPr>
            <p:ph type="body" sz="quarter" idx="11"/>
          </p:nvPr>
        </p:nvSpPr>
        <p:spPr>
          <a:xfrm>
            <a:off x="4751388" y="1209600"/>
            <a:ext cx="3640212" cy="4594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dirty="0"/>
          </a:p>
        </p:txBody>
      </p:sp>
    </p:spTree>
    <p:extLst>
      <p:ext uri="{BB962C8B-B14F-4D97-AF65-F5344CB8AC3E}">
        <p14:creationId xmlns:p14="http://schemas.microsoft.com/office/powerpoint/2010/main" val="7609967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3.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6125" y="446800"/>
            <a:ext cx="7639200" cy="518400"/>
          </a:xfrm>
          <a:prstGeom prst="rect">
            <a:avLst/>
          </a:prstGeom>
        </p:spPr>
        <p:txBody>
          <a:bodyPr vert="horz" lIns="0" tIns="0" rIns="0" bIns="0" rtlCol="0" anchor="ctr" anchorCtr="0">
            <a:noAutofit/>
          </a:bodyPr>
          <a:lstStyle/>
          <a:p>
            <a:r>
              <a:rPr lang="zh-TW" altLang="en-US" dirty="0"/>
              <a:t>主標題，字級統一</a:t>
            </a:r>
            <a:r>
              <a:rPr lang="en-US" altLang="zh-TW" dirty="0"/>
              <a:t>(</a:t>
            </a:r>
            <a:r>
              <a:rPr lang="zh-TW" altLang="en-US" dirty="0"/>
              <a:t>建議</a:t>
            </a:r>
            <a:r>
              <a:rPr lang="en-US" altLang="zh-TW" dirty="0"/>
              <a:t>36)</a:t>
            </a:r>
            <a:endParaRPr lang="en-US" dirty="0"/>
          </a:p>
        </p:txBody>
      </p:sp>
      <p:sp>
        <p:nvSpPr>
          <p:cNvPr id="3" name="Text Placeholder 2"/>
          <p:cNvSpPr>
            <a:spLocks noGrp="1"/>
          </p:cNvSpPr>
          <p:nvPr>
            <p:ph type="body" idx="1"/>
          </p:nvPr>
        </p:nvSpPr>
        <p:spPr>
          <a:xfrm>
            <a:off x="752400" y="1209600"/>
            <a:ext cx="7639200" cy="4582800"/>
          </a:xfrm>
          <a:prstGeom prst="rect">
            <a:avLst/>
          </a:prstGeom>
        </p:spPr>
        <p:txBody>
          <a:bodyPr vert="horz" lIns="0" tIns="0" rIns="0" bIns="0" rtlCol="0" anchor="t" anchorCtr="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8" name="Freeform 19"/>
          <p:cNvSpPr>
            <a:spLocks noEditPoints="1"/>
          </p:cNvSpPr>
          <p:nvPr userDrawn="1"/>
        </p:nvSpPr>
        <p:spPr bwMode="auto">
          <a:xfrm>
            <a:off x="747238" y="6390456"/>
            <a:ext cx="4248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Shape 8"/>
          <p:cNvSpPr txBox="1">
            <a:spLocks/>
          </p:cNvSpPr>
          <p:nvPr userDrawn="1"/>
        </p:nvSpPr>
        <p:spPr>
          <a:xfrm>
            <a:off x="7190610" y="6390456"/>
            <a:ext cx="1201210"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30" name="TextBox 29"/>
          <p:cNvSpPr txBox="1"/>
          <p:nvPr userDrawn="1">
            <p:custDataLst>
              <p:tags r:id="rId39"/>
            </p:custDataLst>
          </p:nvPr>
        </p:nvSpPr>
        <p:spPr>
          <a:xfrm>
            <a:off x="1731600" y="6390456"/>
            <a:ext cx="5817600"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r>
              <a:rPr lang="en-US" altLang="zh-TW" sz="700" dirty="0">
                <a:solidFill>
                  <a:schemeClr val="bg1">
                    <a:lumMod val="65000"/>
                  </a:schemeClr>
                </a:solidFill>
                <a:latin typeface="Univers for KPMG" pitchFamily="34" charset="0"/>
                <a:ea typeface="Univers for KPMG Light"/>
                <a:cs typeface="Univers for KPMG Light"/>
              </a:rPr>
              <a:t>© 2020 KPMG Sustainability Consulting Co., Ltd., a Taiwan company limited by shares and a member firm of the KPMG network of independent member firms affiliated with KPMG international Cooperative (“KPMG International”), a Swiss entity. All rights reserved. Printed in Taiwan.</a:t>
            </a: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678" r:id="rId1"/>
    <p:sldLayoutId id="2147483706" r:id="rId2"/>
    <p:sldLayoutId id="2147483707" r:id="rId3"/>
    <p:sldLayoutId id="2147483679" r:id="rId4"/>
    <p:sldLayoutId id="2147483675" r:id="rId5"/>
    <p:sldLayoutId id="2147483680" r:id="rId6"/>
    <p:sldLayoutId id="2147483666" r:id="rId7"/>
    <p:sldLayoutId id="2147483664"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701" r:id="rId17"/>
    <p:sldLayoutId id="2147483697" r:id="rId18"/>
    <p:sldLayoutId id="2147483703" r:id="rId19"/>
    <p:sldLayoutId id="2147483699" r:id="rId20"/>
    <p:sldLayoutId id="2147483700" r:id="rId21"/>
    <p:sldLayoutId id="2147483662" r:id="rId22"/>
    <p:sldLayoutId id="2147483682" r:id="rId23"/>
    <p:sldLayoutId id="2147483683" r:id="rId24"/>
    <p:sldLayoutId id="2147483684" r:id="rId25"/>
    <p:sldLayoutId id="2147483685" r:id="rId26"/>
    <p:sldLayoutId id="2147483705" r:id="rId27"/>
    <p:sldLayoutId id="2147483702" r:id="rId28"/>
    <p:sldLayoutId id="2147483667" r:id="rId29"/>
    <p:sldLayoutId id="2147483859" r:id="rId30"/>
    <p:sldLayoutId id="2147483860" r:id="rId31"/>
    <p:sldLayoutId id="2147483861" r:id="rId32"/>
    <p:sldLayoutId id="2147483868" r:id="rId33"/>
    <p:sldLayoutId id="2147483869" r:id="rId34"/>
    <p:sldLayoutId id="2147483870" r:id="rId35"/>
    <p:sldLayoutId id="2147483871" r:id="rId36"/>
    <p:sldLayoutId id="2147483873" r:id="rId37"/>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30000"/>
        </a:lnSpc>
        <a:spcBef>
          <a:spcPts val="0"/>
        </a:spcBef>
        <a:spcAft>
          <a:spcPts val="600"/>
        </a:spcAft>
        <a:buFontTx/>
        <a:buNone/>
        <a:defRPr sz="1600" b="1" kern="1200">
          <a:solidFill>
            <a:schemeClr val="tx2"/>
          </a:solidFill>
          <a:latin typeface="+mn-lt"/>
          <a:ea typeface="+mn-ea"/>
          <a:cs typeface="+mn-cs"/>
        </a:defRPr>
      </a:lvl1pPr>
      <a:lvl2pPr marL="0" indent="0" algn="l" defTabSz="914400" rtl="0" eaLnBrk="1" latinLnBrk="0" hangingPunct="1">
        <a:lnSpc>
          <a:spcPct val="130000"/>
        </a:lnSpc>
        <a:spcBef>
          <a:spcPts val="0"/>
        </a:spcBef>
        <a:spcAft>
          <a:spcPts val="600"/>
        </a:spcAft>
        <a:buFontTx/>
        <a:buNone/>
        <a:defRPr sz="1600" kern="1200">
          <a:solidFill>
            <a:schemeClr val="tx2"/>
          </a:solidFill>
          <a:latin typeface="+mn-lt"/>
          <a:ea typeface="+mn-ea"/>
          <a:cs typeface="+mn-cs"/>
        </a:defRPr>
      </a:lvl2pPr>
      <a:lvl3pPr marL="28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3pPr>
      <a:lvl4pPr marL="576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4pPr>
      <a:lvl5pPr marL="82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baseline="0">
          <a:solidFill>
            <a:schemeClr val="tx2"/>
          </a:solidFill>
          <a:latin typeface="+mn-lt"/>
          <a:ea typeface="+mn-ea"/>
          <a:cs typeface="+mn-cs"/>
        </a:defRPr>
      </a:lvl5pPr>
      <a:lvl6pPr marL="1098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6pPr>
      <a:lvl7pPr marL="13716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7pPr>
      <a:lvl8pPr marL="1645200" indent="-2286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57" userDrawn="1">
          <p15:clr>
            <a:srgbClr val="F26B43"/>
          </p15:clr>
        </p15:guide>
        <p15:guide id="2" pos="470" userDrawn="1">
          <p15:clr>
            <a:srgbClr val="F26B43"/>
          </p15:clr>
        </p15:guide>
        <p15:guide id="3" pos="5291" userDrawn="1">
          <p15:clr>
            <a:srgbClr val="F26B43"/>
          </p15:clr>
        </p15:guide>
        <p15:guide id="4" orient="horz" pos="763" userDrawn="1">
          <p15:clr>
            <a:srgbClr val="F26B43"/>
          </p15:clr>
        </p15:guide>
        <p15:guide id="5" orient="horz" pos="608" userDrawn="1">
          <p15:clr>
            <a:srgbClr val="F26B43"/>
          </p15:clr>
        </p15:guide>
        <p15:guide id="6" orient="horz" pos="272" userDrawn="1">
          <p15:clr>
            <a:srgbClr val="F26B43"/>
          </p15:clr>
        </p15:guide>
        <p15:guide id="7" pos="2880" userDrawn="1">
          <p15:clr>
            <a:srgbClr val="F26B43"/>
          </p15:clr>
        </p15:guide>
        <p15:guide id="8" pos="5534" userDrawn="1">
          <p15:clr>
            <a:srgbClr val="F26B43"/>
          </p15:clr>
        </p15:guide>
        <p15:guide id="9" pos="2767" userDrawn="1">
          <p15:clr>
            <a:srgbClr val="F26B43"/>
          </p15:clr>
        </p15:guide>
        <p15:guide id="10" orient="horz" pos="3861" userDrawn="1">
          <p15:clr>
            <a:srgbClr val="F26B43"/>
          </p15:clr>
        </p15:guide>
        <p15:guide id="11" pos="2993" userDrawn="1">
          <p15:clr>
            <a:srgbClr val="F26B43"/>
          </p15:clr>
        </p15:guide>
        <p15:guide id="12" pos="226" userDrawn="1">
          <p15:clr>
            <a:srgbClr val="F26B43"/>
          </p15:clr>
        </p15:guide>
        <p15:guide id="13" orient="horz" pos="4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2400" y="442758"/>
            <a:ext cx="7639200" cy="518400"/>
          </a:xfrm>
          <a:prstGeom prst="rect">
            <a:avLst/>
          </a:prstGeom>
        </p:spPr>
        <p:txBody>
          <a:bodyPr vert="horz" lIns="0" tIns="0" rIns="0" bIns="0" rtlCol="0" anchor="t" anchorCtr="0">
            <a:no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752400" y="1211262"/>
            <a:ext cx="7639200" cy="4581137"/>
          </a:xfrm>
          <a:prstGeom prst="rect">
            <a:avLst/>
          </a:prstGeom>
        </p:spPr>
        <p:txBody>
          <a:bodyPr vert="horz" lIns="0" tIns="0" rIns="0" bIns="0" rtlCol="0" anchor="t" anchorCtr="0">
            <a:no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29" name="Shape 8"/>
          <p:cNvSpPr txBox="1">
            <a:spLocks/>
          </p:cNvSpPr>
          <p:nvPr/>
        </p:nvSpPr>
        <p:spPr>
          <a:xfrm>
            <a:off x="7190610" y="6320118"/>
            <a:ext cx="1201210"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mtClean="0">
                <a:solidFill>
                  <a:srgbClr val="00338D"/>
                </a:solidFill>
                <a:latin typeface="Univers for KPMG Light"/>
                <a:cs typeface="Arial" panose="020B0604020202020204" pitchFamily="34" charset="0"/>
              </a:rPr>
              <a:pPr algn="r"/>
              <a:t>‹#›</a:t>
            </a:fld>
            <a:endParaRPr lang="en-US" dirty="0">
              <a:solidFill>
                <a:srgbClr val="00338D"/>
              </a:solidFill>
              <a:latin typeface="Univers for KPMG Light"/>
              <a:cs typeface="Arial" panose="020B0604020202020204" pitchFamily="34" charset="0"/>
            </a:endParaRPr>
          </a:p>
        </p:txBody>
      </p:sp>
      <p:sp>
        <p:nvSpPr>
          <p:cNvPr id="8" name="Shape 8"/>
          <p:cNvSpPr txBox="1">
            <a:spLocks/>
          </p:cNvSpPr>
          <p:nvPr userDrawn="1"/>
        </p:nvSpPr>
        <p:spPr>
          <a:xfrm>
            <a:off x="7190610" y="6320118"/>
            <a:ext cx="1201210"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mtClean="0">
                <a:solidFill>
                  <a:srgbClr val="00338D"/>
                </a:solidFill>
                <a:latin typeface="Univers for KPMG Light"/>
                <a:cs typeface="Arial" panose="020B0604020202020204" pitchFamily="34" charset="0"/>
              </a:rPr>
              <a:pPr algn="r"/>
              <a:t>‹#›</a:t>
            </a:fld>
            <a:endParaRPr lang="en-US" dirty="0">
              <a:solidFill>
                <a:srgbClr val="00338D"/>
              </a:solidFill>
              <a:latin typeface="Univers for KPMG Light"/>
              <a:cs typeface="Arial" panose="020B0604020202020204" pitchFamily="34" charset="0"/>
            </a:endParaRPr>
          </a:p>
        </p:txBody>
      </p:sp>
      <p:sp>
        <p:nvSpPr>
          <p:cNvPr id="9" name="Freeform 19"/>
          <p:cNvSpPr>
            <a:spLocks noEditPoints="1"/>
          </p:cNvSpPr>
          <p:nvPr userDrawn="1"/>
        </p:nvSpPr>
        <p:spPr bwMode="auto">
          <a:xfrm>
            <a:off x="747238" y="6320118"/>
            <a:ext cx="4248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11" name="TextBox 29"/>
          <p:cNvSpPr txBox="1"/>
          <p:nvPr userDrawn="1"/>
        </p:nvSpPr>
        <p:spPr>
          <a:xfrm>
            <a:off x="1810610" y="6289560"/>
            <a:ext cx="5525969" cy="370800"/>
          </a:xfrm>
          <a:prstGeom prst="rect">
            <a:avLst/>
          </a:prstGeom>
          <a:noFill/>
        </p:spPr>
        <p:txBody>
          <a:bodyPr wrap="square" lIns="0" tIns="0" rIns="0" bIns="0" rtlCol="0">
            <a:noAutofit/>
          </a:bodyPr>
          <a:lstStyle/>
          <a:p>
            <a:pPr algn="just">
              <a:defRPr/>
            </a:pPr>
            <a:r>
              <a:rPr lang="en-US" altLang="zh-TW" sz="700">
                <a:solidFill>
                  <a:srgbClr val="FFFFFF">
                    <a:lumMod val="65000"/>
                  </a:srgbClr>
                </a:solidFill>
              </a:rPr>
              <a:t>© 2017 KPMG Advisory Services Co., Ltd., a Taiwan company limited by shares and a member firm of the KPMG network of independent member firms affiliated with KPMG International Cooperative ("KPMG International"), a Swiss entity. All rights reserved. Printed in Taiwan.</a:t>
            </a:r>
            <a:endParaRPr lang="en-US" sz="700" dirty="0">
              <a:solidFill>
                <a:srgbClr val="FFFFFF">
                  <a:lumMod val="65000"/>
                </a:srgbClr>
              </a:solidFill>
            </a:endParaRPr>
          </a:p>
        </p:txBody>
      </p:sp>
      <p:sp>
        <p:nvSpPr>
          <p:cNvPr id="12" name="TextBox 24"/>
          <p:cNvSpPr txBox="1"/>
          <p:nvPr userDrawn="1"/>
        </p:nvSpPr>
        <p:spPr>
          <a:xfrm>
            <a:off x="3736050" y="6573205"/>
            <a:ext cx="1671900" cy="94189"/>
          </a:xfrm>
          <a:prstGeom prst="rect">
            <a:avLst/>
          </a:prstGeom>
          <a:noFill/>
        </p:spPr>
        <p:txBody>
          <a:bodyPr wrap="square" lIns="0" tIns="0" rIns="0" bIns="0" rtlCol="0">
            <a:noAutofit/>
          </a:bodyPr>
          <a:lstStyle/>
          <a:p>
            <a:pPr algn="ctr">
              <a:defRPr/>
            </a:pPr>
            <a:r>
              <a:rPr lang="en-GB" sz="600" dirty="0">
                <a:solidFill>
                  <a:srgbClr val="000000">
                    <a:lumMod val="65000"/>
                    <a:lumOff val="35000"/>
                  </a:srgbClr>
                </a:solidFill>
              </a:rPr>
              <a:t>Document Classification: KPMG Confidential</a:t>
            </a:r>
          </a:p>
        </p:txBody>
      </p:sp>
    </p:spTree>
    <p:extLst>
      <p:ext uri="{BB962C8B-B14F-4D97-AF65-F5344CB8AC3E}">
        <p14:creationId xmlns:p14="http://schemas.microsoft.com/office/powerpoint/2010/main" val="33077693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Lst>
  <p:txStyles>
    <p:titleStyle>
      <a:lvl1pPr marL="0" indent="0" algn="l" defTabSz="914400" rtl="0" eaLnBrk="1" latinLnBrk="0" hangingPunct="1">
        <a:lnSpc>
          <a:spcPct val="100000"/>
        </a:lnSpc>
        <a:spcBef>
          <a:spcPts val="0"/>
        </a:spcBef>
        <a:spcAft>
          <a:spcPts val="0"/>
        </a:spcAft>
        <a:buFontTx/>
        <a:buNone/>
        <a:defRPr lang="en-US" altLang="en-US" sz="3600" b="0" kern="1200" spc="200" dirty="0">
          <a:solidFill>
            <a:schemeClr val="tx2"/>
          </a:solidFill>
          <a:latin typeface="+mj-ea"/>
          <a:ea typeface="+mj-ea"/>
          <a:cs typeface="+mn-cs"/>
        </a:defRPr>
      </a:lvl1pPr>
    </p:titleStyle>
    <p:bodyStyle>
      <a:lvl1pPr marL="0" indent="0" algn="l" defTabSz="914400" rtl="0" eaLnBrk="1" latinLnBrk="0" hangingPunct="1">
        <a:lnSpc>
          <a:spcPct val="130000"/>
        </a:lnSpc>
        <a:spcBef>
          <a:spcPts val="0"/>
        </a:spcBef>
        <a:spcAft>
          <a:spcPts val="600"/>
        </a:spcAft>
        <a:buFontTx/>
        <a:buNone/>
        <a:defRPr sz="1600" b="0" kern="1200">
          <a:solidFill>
            <a:schemeClr val="tx2"/>
          </a:solidFill>
          <a:latin typeface="+mn-lt"/>
          <a:ea typeface="+mn-ea"/>
          <a:cs typeface="+mn-cs"/>
        </a:defRPr>
      </a:lvl1pPr>
      <a:lvl2pPr marL="0" indent="0" algn="l" defTabSz="914400" rtl="0" eaLnBrk="1" latinLnBrk="0" hangingPunct="1">
        <a:lnSpc>
          <a:spcPct val="130000"/>
        </a:lnSpc>
        <a:spcBef>
          <a:spcPts val="0"/>
        </a:spcBef>
        <a:spcAft>
          <a:spcPts val="600"/>
        </a:spcAft>
        <a:buFontTx/>
        <a:buNone/>
        <a:defRPr sz="1800" kern="1200">
          <a:solidFill>
            <a:schemeClr val="tx2"/>
          </a:solidFill>
          <a:latin typeface="+mn-lt"/>
          <a:ea typeface="+mn-ea"/>
          <a:cs typeface="+mn-cs"/>
        </a:defRPr>
      </a:lvl2pPr>
      <a:lvl3pPr marL="28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3pPr>
      <a:lvl4pPr marL="576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4pPr>
      <a:lvl5pPr marL="82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200" kern="1200" baseline="0">
          <a:solidFill>
            <a:schemeClr val="tx2"/>
          </a:solidFill>
          <a:latin typeface="+mn-lt"/>
          <a:ea typeface="+mn-ea"/>
          <a:cs typeface="+mn-cs"/>
        </a:defRPr>
      </a:lvl5pPr>
      <a:lvl6pPr marL="1098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6pPr>
      <a:lvl7pPr marL="13716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7pPr>
      <a:lvl8pPr marL="1645200" indent="-2286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63">
          <p15:clr>
            <a:srgbClr val="F26B43"/>
          </p15:clr>
        </p15:guide>
        <p15:guide id="2" orient="horz" pos="608">
          <p15:clr>
            <a:srgbClr val="F26B43"/>
          </p15:clr>
        </p15:guide>
        <p15:guide id="3" orient="horz" pos="272">
          <p15:clr>
            <a:srgbClr val="F26B43"/>
          </p15:clr>
        </p15:guide>
        <p15:guide id="4" orient="horz" pos="3657">
          <p15:clr>
            <a:srgbClr val="F26B43"/>
          </p15:clr>
        </p15:guide>
        <p15:guide id="5" pos="470">
          <p15:clr>
            <a:srgbClr val="F26B43"/>
          </p15:clr>
        </p15:guide>
        <p15:guide id="6" pos="5291">
          <p15:clr>
            <a:srgbClr val="F26B43"/>
          </p15:clr>
        </p15:guide>
        <p15:guide id="7" orient="horz" pos="890">
          <p15:clr>
            <a:srgbClr val="F26B43"/>
          </p15:clr>
        </p15:guide>
        <p15:guide id="8" orient="horz" pos="686">
          <p15:clr>
            <a:srgbClr val="F26B43"/>
          </p15:clr>
        </p15:guide>
        <p15:guide id="9" orient="horz" pos="255">
          <p15:clr>
            <a:srgbClr val="F26B43"/>
          </p15:clr>
        </p15:guide>
        <p15:guide id="10" pos="2812">
          <p15:clr>
            <a:srgbClr val="F26B43"/>
          </p15:clr>
        </p15:guide>
        <p15:guide id="11" pos="2948">
          <p15:clr>
            <a:srgbClr val="F26B43"/>
          </p15:clr>
        </p15:guide>
        <p15:guide id="12" pos="2880">
          <p15:clr>
            <a:srgbClr val="F26B43"/>
          </p15:clr>
        </p15:guide>
        <p15:guide id="13" orient="horz" pos="2160">
          <p15:clr>
            <a:srgbClr val="F26B43"/>
          </p15:clr>
        </p15:guide>
        <p15:guide id="14" orient="horz" pos="39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2400" y="442758"/>
            <a:ext cx="7639200" cy="518400"/>
          </a:xfrm>
          <a:prstGeom prst="rect">
            <a:avLst/>
          </a:prstGeom>
        </p:spPr>
        <p:txBody>
          <a:bodyPr vert="horz" lIns="0" tIns="0" rIns="0" bIns="0" rtlCol="0" anchor="t" anchorCtr="0">
            <a:no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752400" y="1211262"/>
            <a:ext cx="7639200" cy="4581137"/>
          </a:xfrm>
          <a:prstGeom prst="rect">
            <a:avLst/>
          </a:prstGeom>
        </p:spPr>
        <p:txBody>
          <a:bodyPr vert="horz" lIns="0" tIns="0" rIns="0" bIns="0" rtlCol="0" anchor="t" anchorCtr="0">
            <a:no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29" name="Shape 8"/>
          <p:cNvSpPr txBox="1">
            <a:spLocks/>
          </p:cNvSpPr>
          <p:nvPr/>
        </p:nvSpPr>
        <p:spPr>
          <a:xfrm>
            <a:off x="7190610" y="6320118"/>
            <a:ext cx="1201210"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mtClean="0">
                <a:solidFill>
                  <a:srgbClr val="00338D"/>
                </a:solidFill>
                <a:latin typeface="Univers for KPMG Light"/>
                <a:cs typeface="Arial" panose="020B0604020202020204" pitchFamily="34" charset="0"/>
              </a:rPr>
              <a:pPr algn="r"/>
              <a:t>‹#›</a:t>
            </a:fld>
            <a:endParaRPr lang="en-US" dirty="0">
              <a:solidFill>
                <a:srgbClr val="00338D"/>
              </a:solidFill>
              <a:latin typeface="Univers for KPMG Light"/>
              <a:cs typeface="Arial" panose="020B0604020202020204" pitchFamily="34" charset="0"/>
            </a:endParaRPr>
          </a:p>
        </p:txBody>
      </p:sp>
      <p:sp>
        <p:nvSpPr>
          <p:cNvPr id="8" name="Shape 8"/>
          <p:cNvSpPr txBox="1">
            <a:spLocks/>
          </p:cNvSpPr>
          <p:nvPr userDrawn="1"/>
        </p:nvSpPr>
        <p:spPr>
          <a:xfrm>
            <a:off x="7190610" y="6320118"/>
            <a:ext cx="1201210"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mtClean="0">
                <a:solidFill>
                  <a:srgbClr val="00338D"/>
                </a:solidFill>
                <a:latin typeface="Univers for KPMG Light"/>
                <a:cs typeface="Arial" panose="020B0604020202020204" pitchFamily="34" charset="0"/>
              </a:rPr>
              <a:pPr algn="r"/>
              <a:t>‹#›</a:t>
            </a:fld>
            <a:endParaRPr lang="en-US" dirty="0">
              <a:solidFill>
                <a:srgbClr val="00338D"/>
              </a:solidFill>
              <a:latin typeface="Univers for KPMG Light"/>
              <a:cs typeface="Arial" panose="020B0604020202020204" pitchFamily="34" charset="0"/>
            </a:endParaRPr>
          </a:p>
        </p:txBody>
      </p:sp>
      <p:sp>
        <p:nvSpPr>
          <p:cNvPr id="9" name="Freeform 19"/>
          <p:cNvSpPr>
            <a:spLocks noEditPoints="1"/>
          </p:cNvSpPr>
          <p:nvPr userDrawn="1"/>
        </p:nvSpPr>
        <p:spPr bwMode="auto">
          <a:xfrm>
            <a:off x="747238" y="6320118"/>
            <a:ext cx="4248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11" name="TextBox 29"/>
          <p:cNvSpPr txBox="1"/>
          <p:nvPr userDrawn="1"/>
        </p:nvSpPr>
        <p:spPr>
          <a:xfrm>
            <a:off x="1810610" y="6289560"/>
            <a:ext cx="5525969" cy="370800"/>
          </a:xfrm>
          <a:prstGeom prst="rect">
            <a:avLst/>
          </a:prstGeom>
          <a:noFill/>
        </p:spPr>
        <p:txBody>
          <a:bodyPr wrap="square" lIns="0" tIns="0" rIns="0" bIns="0" rtlCol="0">
            <a:noAutofit/>
          </a:bodyPr>
          <a:lstStyle/>
          <a:p>
            <a:pPr algn="just">
              <a:defRPr/>
            </a:pPr>
            <a:r>
              <a:rPr lang="en-US" altLang="zh-TW" sz="700">
                <a:solidFill>
                  <a:srgbClr val="FFFFFF">
                    <a:lumMod val="65000"/>
                  </a:srgbClr>
                </a:solidFill>
              </a:rPr>
              <a:t>© 2017 KPMG Advisory Services Co., Ltd., a Taiwan company limited by shares and a member firm of the KPMG network of independent member firms affiliated with KPMG International Cooperative ("KPMG International"), a Swiss entity. All rights reserved. Printed in Taiwan.</a:t>
            </a:r>
            <a:endParaRPr lang="en-US" sz="700" dirty="0">
              <a:solidFill>
                <a:srgbClr val="FFFFFF">
                  <a:lumMod val="65000"/>
                </a:srgbClr>
              </a:solidFill>
            </a:endParaRPr>
          </a:p>
        </p:txBody>
      </p:sp>
      <p:sp>
        <p:nvSpPr>
          <p:cNvPr id="12" name="TextBox 24"/>
          <p:cNvSpPr txBox="1"/>
          <p:nvPr userDrawn="1"/>
        </p:nvSpPr>
        <p:spPr>
          <a:xfrm>
            <a:off x="3736050" y="6573205"/>
            <a:ext cx="1671900" cy="94189"/>
          </a:xfrm>
          <a:prstGeom prst="rect">
            <a:avLst/>
          </a:prstGeom>
          <a:noFill/>
        </p:spPr>
        <p:txBody>
          <a:bodyPr wrap="square" lIns="0" tIns="0" rIns="0" bIns="0" rtlCol="0">
            <a:noAutofit/>
          </a:bodyPr>
          <a:lstStyle/>
          <a:p>
            <a:pPr algn="ctr">
              <a:defRPr/>
            </a:pPr>
            <a:r>
              <a:rPr lang="en-GB" sz="600" dirty="0">
                <a:solidFill>
                  <a:srgbClr val="000000">
                    <a:lumMod val="65000"/>
                    <a:lumOff val="35000"/>
                  </a:srgbClr>
                </a:solidFill>
              </a:rPr>
              <a:t>Document Classification: KPMG Confidential</a:t>
            </a:r>
          </a:p>
        </p:txBody>
      </p:sp>
    </p:spTree>
    <p:extLst>
      <p:ext uri="{BB962C8B-B14F-4D97-AF65-F5344CB8AC3E}">
        <p14:creationId xmlns:p14="http://schemas.microsoft.com/office/powerpoint/2010/main" val="204668558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5" r:id="rId14"/>
    <p:sldLayoutId id="2147483776" r:id="rId15"/>
    <p:sldLayoutId id="2147483777" r:id="rId16"/>
    <p:sldLayoutId id="2147483778" r:id="rId17"/>
    <p:sldLayoutId id="2147483779" r:id="rId18"/>
    <p:sldLayoutId id="2147483780" r:id="rId19"/>
    <p:sldLayoutId id="2147483781" r:id="rId20"/>
  </p:sldLayoutIdLst>
  <p:txStyles>
    <p:titleStyle>
      <a:lvl1pPr marL="0" indent="0" algn="l" defTabSz="914400" rtl="0" eaLnBrk="1" latinLnBrk="0" hangingPunct="1">
        <a:lnSpc>
          <a:spcPct val="100000"/>
        </a:lnSpc>
        <a:spcBef>
          <a:spcPts val="0"/>
        </a:spcBef>
        <a:spcAft>
          <a:spcPts val="0"/>
        </a:spcAft>
        <a:buFontTx/>
        <a:buNone/>
        <a:defRPr lang="en-US" altLang="en-US" sz="3600" b="0" kern="1200" spc="200" dirty="0">
          <a:solidFill>
            <a:schemeClr val="tx2"/>
          </a:solidFill>
          <a:latin typeface="+mj-ea"/>
          <a:ea typeface="+mj-ea"/>
          <a:cs typeface="+mn-cs"/>
        </a:defRPr>
      </a:lvl1pPr>
    </p:titleStyle>
    <p:bodyStyle>
      <a:lvl1pPr marL="0" indent="0" algn="l" defTabSz="914400" rtl="0" eaLnBrk="1" latinLnBrk="0" hangingPunct="1">
        <a:lnSpc>
          <a:spcPct val="130000"/>
        </a:lnSpc>
        <a:spcBef>
          <a:spcPts val="0"/>
        </a:spcBef>
        <a:spcAft>
          <a:spcPts val="600"/>
        </a:spcAft>
        <a:buFontTx/>
        <a:buNone/>
        <a:defRPr sz="1600" b="0" kern="1200">
          <a:solidFill>
            <a:schemeClr val="tx2"/>
          </a:solidFill>
          <a:latin typeface="+mn-lt"/>
          <a:ea typeface="+mn-ea"/>
          <a:cs typeface="+mn-cs"/>
        </a:defRPr>
      </a:lvl1pPr>
      <a:lvl2pPr marL="0" indent="0" algn="l" defTabSz="914400" rtl="0" eaLnBrk="1" latinLnBrk="0" hangingPunct="1">
        <a:lnSpc>
          <a:spcPct val="130000"/>
        </a:lnSpc>
        <a:spcBef>
          <a:spcPts val="0"/>
        </a:spcBef>
        <a:spcAft>
          <a:spcPts val="600"/>
        </a:spcAft>
        <a:buFontTx/>
        <a:buNone/>
        <a:defRPr sz="1800" kern="1200">
          <a:solidFill>
            <a:schemeClr val="tx2"/>
          </a:solidFill>
          <a:latin typeface="+mn-lt"/>
          <a:ea typeface="+mn-ea"/>
          <a:cs typeface="+mn-cs"/>
        </a:defRPr>
      </a:lvl2pPr>
      <a:lvl3pPr marL="28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3pPr>
      <a:lvl4pPr marL="576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4pPr>
      <a:lvl5pPr marL="82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200" kern="1200" baseline="0">
          <a:solidFill>
            <a:schemeClr val="tx2"/>
          </a:solidFill>
          <a:latin typeface="+mn-lt"/>
          <a:ea typeface="+mn-ea"/>
          <a:cs typeface="+mn-cs"/>
        </a:defRPr>
      </a:lvl5pPr>
      <a:lvl6pPr marL="1098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6pPr>
      <a:lvl7pPr marL="13716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7pPr>
      <a:lvl8pPr marL="1645200" indent="-2286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63">
          <p15:clr>
            <a:srgbClr val="F26B43"/>
          </p15:clr>
        </p15:guide>
        <p15:guide id="2" orient="horz" pos="608">
          <p15:clr>
            <a:srgbClr val="F26B43"/>
          </p15:clr>
        </p15:guide>
        <p15:guide id="3" orient="horz" pos="272">
          <p15:clr>
            <a:srgbClr val="F26B43"/>
          </p15:clr>
        </p15:guide>
        <p15:guide id="4" orient="horz" pos="3657">
          <p15:clr>
            <a:srgbClr val="F26B43"/>
          </p15:clr>
        </p15:guide>
        <p15:guide id="5" pos="470">
          <p15:clr>
            <a:srgbClr val="F26B43"/>
          </p15:clr>
        </p15:guide>
        <p15:guide id="6" pos="5291">
          <p15:clr>
            <a:srgbClr val="F26B43"/>
          </p15:clr>
        </p15:guide>
        <p15:guide id="7" orient="horz" pos="890">
          <p15:clr>
            <a:srgbClr val="F26B43"/>
          </p15:clr>
        </p15:guide>
        <p15:guide id="8" orient="horz" pos="686">
          <p15:clr>
            <a:srgbClr val="F26B43"/>
          </p15:clr>
        </p15:guide>
        <p15:guide id="9" orient="horz" pos="255">
          <p15:clr>
            <a:srgbClr val="F26B43"/>
          </p15:clr>
        </p15:guide>
        <p15:guide id="10" pos="2812">
          <p15:clr>
            <a:srgbClr val="F26B43"/>
          </p15:clr>
        </p15:guide>
        <p15:guide id="11" pos="2948">
          <p15:clr>
            <a:srgbClr val="F26B43"/>
          </p15:clr>
        </p15:guide>
        <p15:guide id="12" pos="2880">
          <p15:clr>
            <a:srgbClr val="F26B43"/>
          </p15:clr>
        </p15:guide>
        <p15:guide id="13" orient="horz" pos="2160">
          <p15:clr>
            <a:srgbClr val="F26B43"/>
          </p15:clr>
        </p15:guide>
        <p15:guide id="14" orient="horz" pos="39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Carbon_Tracker_Initiative"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neste.com/companies/products/renewable-fuels" TargetMode="External"/><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35.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6.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circl.nl/themakingof/en/"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news.com.au/lifestyle/health/new-map-reveals-no-country-safe-from-coronavirus-tentacles/news-story/40ba1fa1068a4f451b00b0cc7afe409d" TargetMode="External"/><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diagramColors" Target="../diagrams/colors3.xml"/><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diagramQuickStyle" Target="../diagrams/quickStyle3.xml"/><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diagramLayout" Target="../diagrams/layout3.xml"/><Relationship Id="rId5" Type="http://schemas.openxmlformats.org/officeDocument/2006/relationships/image" Target="../media/image91.png"/><Relationship Id="rId10" Type="http://schemas.openxmlformats.org/officeDocument/2006/relationships/diagramData" Target="../diagrams/data3.xml"/><Relationship Id="rId4" Type="http://schemas.openxmlformats.org/officeDocument/2006/relationships/image" Target="../media/image90.png"/><Relationship Id="rId9" Type="http://schemas.openxmlformats.org/officeDocument/2006/relationships/image" Target="../media/image95.png"/><Relationship Id="rId14" Type="http://schemas.microsoft.com/office/2007/relationships/diagramDrawing" Target="../diagrams/drawing3.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8.xml"/><Relationship Id="rId4" Type="http://schemas.openxmlformats.org/officeDocument/2006/relationships/image" Target="../media/image98.gif"/></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3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gif"/></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37.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11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idx="4294967295"/>
          </p:nvPr>
        </p:nvSpPr>
        <p:spPr>
          <a:xfrm>
            <a:off x="517396" y="1368464"/>
            <a:ext cx="7151289" cy="1528785"/>
          </a:xfrm>
        </p:spPr>
        <p:txBody>
          <a:bodyPr/>
          <a:lstStyle/>
          <a:p>
            <a:pPr>
              <a:lnSpc>
                <a:spcPct val="100000"/>
              </a:lnSpc>
            </a:pPr>
            <a:r>
              <a:rPr lang="zh-TW" altLang="en-US" sz="5539" b="1" dirty="0">
                <a:solidFill>
                  <a:schemeClr val="tx1"/>
                </a:solidFill>
              </a:rPr>
              <a:t>氣候變遷下的台灣</a:t>
            </a:r>
            <a:br>
              <a:rPr lang="en-US" altLang="zh-TW" sz="4431" b="1" dirty="0">
                <a:solidFill>
                  <a:srgbClr val="FF0000"/>
                </a:solidFill>
              </a:rPr>
            </a:br>
            <a:br>
              <a:rPr lang="en-US" altLang="zh-TW" sz="4431" b="1" dirty="0">
                <a:solidFill>
                  <a:srgbClr val="FF0000"/>
                </a:solidFill>
              </a:rPr>
            </a:br>
            <a:r>
              <a:rPr lang="zh-TW" altLang="en-US" sz="4431" b="1" dirty="0">
                <a:solidFill>
                  <a:srgbClr val="FF0000"/>
                </a:solidFill>
              </a:rPr>
              <a:t>何去何從</a:t>
            </a:r>
            <a:endParaRPr lang="zh-TW" altLang="en-US" sz="4431" b="1" dirty="0">
              <a:solidFill>
                <a:srgbClr val="FF0000"/>
              </a:solidFill>
              <a:latin typeface="Arial" panose="020B0604020202020204" pitchFamily="34" charset="0"/>
            </a:endParaRPr>
          </a:p>
        </p:txBody>
      </p:sp>
      <p:sp>
        <p:nvSpPr>
          <p:cNvPr id="10" name="Text Placeholder 2"/>
          <p:cNvSpPr>
            <a:spLocks noGrp="1"/>
          </p:cNvSpPr>
          <p:nvPr>
            <p:ph type="body" sz="quarter" idx="4294967295"/>
          </p:nvPr>
        </p:nvSpPr>
        <p:spPr>
          <a:xfrm>
            <a:off x="517396" y="4293096"/>
            <a:ext cx="4519887" cy="933450"/>
          </a:xfrm>
          <a:prstGeom prst="rect">
            <a:avLst/>
          </a:prstGeom>
        </p:spPr>
        <p:txBody>
          <a:bodyPr/>
          <a:lstStyle/>
          <a:p>
            <a:r>
              <a:rPr lang="zh-TW" altLang="en-US" sz="1662" dirty="0">
                <a:solidFill>
                  <a:srgbClr val="0000CC"/>
                </a:solidFill>
                <a:latin typeface="+mn-ea"/>
              </a:rPr>
              <a:t>黃正忠 </a:t>
            </a:r>
            <a:r>
              <a:rPr lang="en-US" altLang="zh-TW" sz="1662" dirty="0">
                <a:solidFill>
                  <a:srgbClr val="0000CC"/>
                </a:solidFill>
                <a:latin typeface="+mn-ea"/>
              </a:rPr>
              <a:t> Niven Huang  </a:t>
            </a:r>
            <a:r>
              <a:rPr lang="zh-TW" altLang="en-US" sz="1662" dirty="0">
                <a:solidFill>
                  <a:srgbClr val="0000CC"/>
                </a:solidFill>
                <a:latin typeface="+mn-ea"/>
              </a:rPr>
              <a:t>董事總經理</a:t>
            </a:r>
            <a:endParaRPr lang="en-US" altLang="zh-TW" sz="1662" dirty="0">
              <a:solidFill>
                <a:srgbClr val="0000CC"/>
              </a:solidFill>
              <a:latin typeface="+mn-ea"/>
            </a:endParaRPr>
          </a:p>
          <a:p>
            <a:pPr>
              <a:lnSpc>
                <a:spcPct val="100000"/>
              </a:lnSpc>
              <a:spcAft>
                <a:spcPts val="0"/>
              </a:spcAft>
            </a:pPr>
            <a:r>
              <a:rPr lang="en-US" altLang="zh-TW" sz="1662" dirty="0">
                <a:solidFill>
                  <a:srgbClr val="0000CC"/>
                </a:solidFill>
                <a:latin typeface="+mn-ea"/>
              </a:rPr>
              <a:t>KPMG </a:t>
            </a:r>
            <a:r>
              <a:rPr lang="zh-TW" altLang="en-US" sz="1662" dirty="0">
                <a:solidFill>
                  <a:srgbClr val="0000CC"/>
                </a:solidFill>
                <a:latin typeface="+mn-ea"/>
              </a:rPr>
              <a:t>安侯永續發展顧問股份有限公司</a:t>
            </a:r>
            <a:endParaRPr lang="en-US" altLang="zh-TW" sz="1662" dirty="0">
              <a:solidFill>
                <a:srgbClr val="0000CC"/>
              </a:solidFill>
              <a:latin typeface="+mn-ea"/>
            </a:endParaRPr>
          </a:p>
          <a:p>
            <a:pPr>
              <a:lnSpc>
                <a:spcPct val="100000"/>
              </a:lnSpc>
              <a:spcAft>
                <a:spcPts val="0"/>
              </a:spcAft>
            </a:pPr>
            <a:r>
              <a:rPr lang="en-US" altLang="zh-TW" sz="1662" dirty="0">
                <a:solidFill>
                  <a:srgbClr val="0000CC"/>
                </a:solidFill>
                <a:latin typeface="+mn-ea"/>
              </a:rPr>
              <a:t>KPMG</a:t>
            </a:r>
            <a:r>
              <a:rPr lang="zh-TW" altLang="en-US" sz="1662" dirty="0">
                <a:solidFill>
                  <a:srgbClr val="0000CC"/>
                </a:solidFill>
                <a:latin typeface="+mn-ea"/>
              </a:rPr>
              <a:t>氣候變遷與企業永續服務亞太區負責人</a:t>
            </a:r>
          </a:p>
          <a:p>
            <a:endParaRPr lang="en-GB" sz="1477" dirty="0">
              <a:solidFill>
                <a:srgbClr val="0000CC"/>
              </a:solidFill>
              <a:latin typeface="+mn-ea"/>
            </a:endParaRPr>
          </a:p>
          <a:p>
            <a:r>
              <a:rPr lang="en-GB" sz="1477" dirty="0">
                <a:solidFill>
                  <a:srgbClr val="0000CC"/>
                </a:solidFill>
                <a:latin typeface="+mn-ea"/>
              </a:rPr>
              <a:t>2020 / 5 / 6  </a:t>
            </a:r>
            <a:r>
              <a:rPr lang="zh-TW" altLang="en-US" sz="1477" dirty="0">
                <a:solidFill>
                  <a:srgbClr val="0000CC"/>
                </a:solidFill>
                <a:latin typeface="+mn-ea"/>
              </a:rPr>
              <a:t>土城扶輪社</a:t>
            </a:r>
            <a:endParaRPr lang="en-GB" sz="1477" dirty="0">
              <a:solidFill>
                <a:srgbClr val="0000CC"/>
              </a:solidFill>
              <a:latin typeface="+mn-ea"/>
            </a:endParaRPr>
          </a:p>
        </p:txBody>
      </p:sp>
    </p:spTree>
    <p:extLst>
      <p:ext uri="{BB962C8B-B14F-4D97-AF65-F5344CB8AC3E}">
        <p14:creationId xmlns:p14="http://schemas.microsoft.com/office/powerpoint/2010/main" val="1728700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EEFB35-211C-4E68-970B-51953863900D}"/>
              </a:ext>
            </a:extLst>
          </p:cNvPr>
          <p:cNvSpPr>
            <a:spLocks noGrp="1"/>
          </p:cNvSpPr>
          <p:nvPr>
            <p:ph type="title"/>
          </p:nvPr>
        </p:nvSpPr>
        <p:spPr/>
        <p:txBody>
          <a:bodyPr/>
          <a:lstStyle/>
          <a:p>
            <a:endParaRPr lang="zh-TW" altLang="en-US"/>
          </a:p>
        </p:txBody>
      </p:sp>
      <p:pic>
        <p:nvPicPr>
          <p:cNvPr id="2050" name="Picture 2" descr="2019全球野火碳排放">
            <a:extLst>
              <a:ext uri="{FF2B5EF4-FFF2-40B4-BE49-F238E27FC236}">
                <a16:creationId xmlns:a16="http://schemas.microsoft.com/office/drawing/2014/main" id="{9ED8A7C6-6752-4962-9B11-29B64649F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05" y="446800"/>
            <a:ext cx="8179840" cy="5784112"/>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A8FBE131-C1BD-48E3-9F02-9C13BA5175C2}"/>
              </a:ext>
            </a:extLst>
          </p:cNvPr>
          <p:cNvSpPr txBox="1"/>
          <p:nvPr/>
        </p:nvSpPr>
        <p:spPr>
          <a:xfrm>
            <a:off x="735492" y="3561907"/>
            <a:ext cx="4155484" cy="1265274"/>
          </a:xfrm>
          <a:prstGeom prst="rect">
            <a:avLst/>
          </a:prstGeom>
          <a:noFill/>
        </p:spPr>
        <p:txBody>
          <a:bodyPr wrap="square" lIns="54610" tIns="54610" rIns="54610" bIns="54610" rtlCol="0">
            <a:noAutofit/>
          </a:bodyPr>
          <a:lstStyle/>
          <a:p>
            <a:pPr algn="just">
              <a:spcAft>
                <a:spcPts val="600"/>
              </a:spcAft>
            </a:pPr>
            <a:r>
              <a:rPr lang="zh-TW" altLang="en-US" b="1" dirty="0">
                <a:solidFill>
                  <a:schemeClr val="bg1"/>
                </a:solidFill>
              </a:rPr>
              <a:t>彭博新聞社根據全球火災排放資料庫（</a:t>
            </a:r>
            <a:r>
              <a:rPr lang="en-US" altLang="zh-TW" b="1" dirty="0">
                <a:solidFill>
                  <a:schemeClr val="bg1"/>
                </a:solidFill>
              </a:rPr>
              <a:t>Global Fire Emissions Database, GFED</a:t>
            </a:r>
            <a:r>
              <a:rPr lang="zh-TW" altLang="en-US" b="1" dirty="0">
                <a:solidFill>
                  <a:schemeClr val="bg1"/>
                </a:solidFill>
              </a:rPr>
              <a:t>）的數據，做出最新的分析報導顯示， </a:t>
            </a:r>
            <a:r>
              <a:rPr lang="en-US" altLang="zh-TW" b="1" dirty="0">
                <a:solidFill>
                  <a:schemeClr val="bg1"/>
                </a:solidFill>
              </a:rPr>
              <a:t>2019</a:t>
            </a:r>
            <a:r>
              <a:rPr lang="zh-TW" altLang="en-US" b="1" dirty="0">
                <a:solidFill>
                  <a:schemeClr val="bg1"/>
                </a:solidFill>
              </a:rPr>
              <a:t>年野火碳排放較前一年增加了</a:t>
            </a:r>
            <a:r>
              <a:rPr lang="en-US" altLang="zh-TW" b="1" dirty="0">
                <a:solidFill>
                  <a:schemeClr val="bg1"/>
                </a:solidFill>
              </a:rPr>
              <a:t>26</a:t>
            </a:r>
            <a:r>
              <a:rPr lang="zh-TW" altLang="en-US" b="1" dirty="0">
                <a:solidFill>
                  <a:schemeClr val="bg1"/>
                </a:solidFill>
              </a:rPr>
              <a:t>％，達到</a:t>
            </a:r>
            <a:r>
              <a:rPr lang="en-US" altLang="zh-TW" b="1" dirty="0">
                <a:solidFill>
                  <a:schemeClr val="bg1"/>
                </a:solidFill>
              </a:rPr>
              <a:t>78</a:t>
            </a:r>
            <a:r>
              <a:rPr lang="zh-TW" altLang="en-US" b="1" dirty="0">
                <a:solidFill>
                  <a:schemeClr val="bg1"/>
                </a:solidFill>
              </a:rPr>
              <a:t>億噸，是</a:t>
            </a:r>
            <a:r>
              <a:rPr lang="en-US" altLang="zh-TW" b="1" dirty="0">
                <a:solidFill>
                  <a:schemeClr val="bg1"/>
                </a:solidFill>
              </a:rPr>
              <a:t>2002</a:t>
            </a:r>
            <a:r>
              <a:rPr lang="zh-TW" altLang="en-US" b="1" dirty="0">
                <a:solidFill>
                  <a:schemeClr val="bg1"/>
                </a:solidFill>
              </a:rPr>
              <a:t>年以來最高；這個數值，相當於</a:t>
            </a:r>
            <a:r>
              <a:rPr lang="en-US" altLang="zh-TW" b="1" dirty="0">
                <a:solidFill>
                  <a:schemeClr val="bg1"/>
                </a:solidFill>
              </a:rPr>
              <a:t>2019</a:t>
            </a:r>
            <a:r>
              <a:rPr lang="zh-TW" altLang="en-US" b="1" dirty="0">
                <a:solidFill>
                  <a:schemeClr val="bg1"/>
                </a:solidFill>
              </a:rPr>
              <a:t>一整年人類使用化石燃料碳排放的</a:t>
            </a:r>
            <a:r>
              <a:rPr lang="en-US" altLang="zh-TW" b="1" dirty="0">
                <a:solidFill>
                  <a:schemeClr val="bg1"/>
                </a:solidFill>
              </a:rPr>
              <a:t>1/5</a:t>
            </a:r>
            <a:endParaRPr lang="zh-TW" altLang="en-US" sz="1500" b="1" dirty="0">
              <a:solidFill>
                <a:schemeClr val="bg1"/>
              </a:solidFill>
            </a:endParaRPr>
          </a:p>
        </p:txBody>
      </p:sp>
    </p:spTree>
    <p:extLst>
      <p:ext uri="{BB962C8B-B14F-4D97-AF65-F5344CB8AC3E}">
        <p14:creationId xmlns:p14="http://schemas.microsoft.com/office/powerpoint/2010/main" val="1544960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D42794-D16F-4947-AE7A-E205C19470B1}"/>
              </a:ext>
            </a:extLst>
          </p:cNvPr>
          <p:cNvSpPr>
            <a:spLocks noGrp="1"/>
          </p:cNvSpPr>
          <p:nvPr>
            <p:ph type="title"/>
          </p:nvPr>
        </p:nvSpPr>
        <p:spPr/>
        <p:txBody>
          <a:bodyPr/>
          <a:lstStyle/>
          <a:p>
            <a:endParaRPr lang="zh-TW" altLang="en-US"/>
          </a:p>
        </p:txBody>
      </p:sp>
      <p:pic>
        <p:nvPicPr>
          <p:cNvPr id="3074" name="Picture 2" descr="2019全球野火碳排放">
            <a:extLst>
              <a:ext uri="{FF2B5EF4-FFF2-40B4-BE49-F238E27FC236}">
                <a16:creationId xmlns:a16="http://schemas.microsoft.com/office/drawing/2014/main" id="{737D9201-BDAE-4AAE-8397-5FC402913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819" y="0"/>
            <a:ext cx="4337812" cy="30673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019全球野火碳排放">
            <a:extLst>
              <a:ext uri="{FF2B5EF4-FFF2-40B4-BE49-F238E27FC236}">
                <a16:creationId xmlns:a16="http://schemas.microsoft.com/office/drawing/2014/main" id="{19E0C120-7E5B-4F5A-9740-CA7B479836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59" y="2568594"/>
            <a:ext cx="2945219" cy="20826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019全球野火碳排放">
            <a:extLst>
              <a:ext uri="{FF2B5EF4-FFF2-40B4-BE49-F238E27FC236}">
                <a16:creationId xmlns:a16="http://schemas.microsoft.com/office/drawing/2014/main" id="{5600E265-7984-4AB7-9057-D9D69BF369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7417" y="4352650"/>
            <a:ext cx="2790886" cy="19734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019全球野火碳排放">
            <a:extLst>
              <a:ext uri="{FF2B5EF4-FFF2-40B4-BE49-F238E27FC236}">
                <a16:creationId xmlns:a16="http://schemas.microsoft.com/office/drawing/2014/main" id="{7E5CBC37-81A0-4755-9B77-5E91FB4FEE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0297" y="2483532"/>
            <a:ext cx="3402419" cy="240591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2019全球野火碳排放">
            <a:extLst>
              <a:ext uri="{FF2B5EF4-FFF2-40B4-BE49-F238E27FC236}">
                <a16:creationId xmlns:a16="http://schemas.microsoft.com/office/drawing/2014/main" id="{5F0D9F90-657F-41C0-94A8-2021B2D8B8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4003" y="4632602"/>
            <a:ext cx="3147237" cy="2225468"/>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92707B4A-27D7-4C1F-921A-955F6CE0C0EC}"/>
              </a:ext>
            </a:extLst>
          </p:cNvPr>
          <p:cNvSpPr txBox="1"/>
          <p:nvPr/>
        </p:nvSpPr>
        <p:spPr>
          <a:xfrm>
            <a:off x="3018686" y="3141080"/>
            <a:ext cx="2584673" cy="660209"/>
          </a:xfrm>
          <a:prstGeom prst="rect">
            <a:avLst/>
          </a:prstGeom>
          <a:noFill/>
        </p:spPr>
        <p:txBody>
          <a:bodyPr wrap="square" lIns="54610" tIns="54610" rIns="54610" bIns="54610" rtlCol="0">
            <a:noAutofit/>
          </a:bodyPr>
          <a:lstStyle/>
          <a:p>
            <a:pPr>
              <a:spcAft>
                <a:spcPts val="600"/>
              </a:spcAft>
            </a:pPr>
            <a:r>
              <a:rPr lang="zh-TW" altLang="en-US" sz="1400" dirty="0">
                <a:solidFill>
                  <a:schemeClr val="tx2"/>
                </a:solidFill>
              </a:rPr>
              <a:t>資料來源</a:t>
            </a:r>
            <a:r>
              <a:rPr lang="en-US" altLang="zh-TW" sz="1400" dirty="0">
                <a:solidFill>
                  <a:schemeClr val="tx2"/>
                </a:solidFill>
              </a:rPr>
              <a:t>:</a:t>
            </a:r>
            <a:r>
              <a:rPr lang="zh-TW" altLang="en-US" sz="1400" dirty="0">
                <a:solidFill>
                  <a:schemeClr val="tx2"/>
                </a:solidFill>
              </a:rPr>
              <a:t>環境資訊中心、台達電子文教基金會 </a:t>
            </a:r>
            <a:r>
              <a:rPr lang="en-US" altLang="zh-TW" sz="1400" dirty="0">
                <a:solidFill>
                  <a:schemeClr val="tx2"/>
                </a:solidFill>
              </a:rPr>
              <a:t>(2020/2/14)</a:t>
            </a:r>
            <a:endParaRPr lang="zh-TW" altLang="en-US" sz="1400" dirty="0">
              <a:solidFill>
                <a:schemeClr val="tx2"/>
              </a:solidFill>
            </a:endParaRPr>
          </a:p>
        </p:txBody>
      </p:sp>
    </p:spTree>
    <p:extLst>
      <p:ext uri="{BB962C8B-B14F-4D97-AF65-F5344CB8AC3E}">
        <p14:creationId xmlns:p14="http://schemas.microsoft.com/office/powerpoint/2010/main" val="415817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4A9E78-E57D-48B4-9E27-09A4BF3699BB}"/>
              </a:ext>
            </a:extLst>
          </p:cNvPr>
          <p:cNvSpPr>
            <a:spLocks noGrp="1"/>
          </p:cNvSpPr>
          <p:nvPr>
            <p:ph type="title"/>
          </p:nvPr>
        </p:nvSpPr>
        <p:spPr/>
        <p:txBody>
          <a:bodyPr/>
          <a:lstStyle/>
          <a:p>
            <a:r>
              <a:rPr lang="zh-TW" altLang="en-US" dirty="0"/>
              <a:t>非洲沙漠蝗蟲攻入印巴逼近中國</a:t>
            </a:r>
          </a:p>
        </p:txBody>
      </p:sp>
      <p:pic>
        <p:nvPicPr>
          <p:cNvPr id="1026" name="Picture 2" descr="https://i0.wp.com/www.villagedoor.org/wp-content/uploads/2020/02/Locust-Swarms_1.jpg?ssl=1">
            <a:extLst>
              <a:ext uri="{FF2B5EF4-FFF2-40B4-BE49-F238E27FC236}">
                <a16:creationId xmlns:a16="http://schemas.microsoft.com/office/drawing/2014/main" id="{D4BF4210-0921-4F2B-B637-3C39FDB4C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91" y="1131407"/>
            <a:ext cx="7175131" cy="403974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70679F71-9382-4D31-AEF4-89B3B2AD909D}"/>
              </a:ext>
            </a:extLst>
          </p:cNvPr>
          <p:cNvSpPr txBox="1"/>
          <p:nvPr/>
        </p:nvSpPr>
        <p:spPr>
          <a:xfrm>
            <a:off x="576000" y="5326677"/>
            <a:ext cx="7972573" cy="882502"/>
          </a:xfrm>
          <a:prstGeom prst="rect">
            <a:avLst/>
          </a:prstGeom>
          <a:noFill/>
        </p:spPr>
        <p:txBody>
          <a:bodyPr wrap="square" lIns="54610" tIns="54610" rIns="54610" bIns="54610" rtlCol="0">
            <a:noAutofit/>
          </a:bodyPr>
          <a:lstStyle/>
          <a:p>
            <a:pPr>
              <a:spcAft>
                <a:spcPts val="600"/>
              </a:spcAft>
            </a:pPr>
            <a:r>
              <a:rPr lang="zh-TW" altLang="en-US" sz="1600" b="1" dirty="0"/>
              <a:t>沙漠蝗繁殖速度快，能遠距離遷飛，在十幾種蝗蟲中危害最為嚴重。目前從西非到印度，共</a:t>
            </a:r>
            <a:r>
              <a:rPr lang="en-US" altLang="zh-TW" sz="1600" b="1" dirty="0"/>
              <a:t>50</a:t>
            </a:r>
            <a:r>
              <a:rPr lang="zh-TW" altLang="en-US" sz="1600" b="1" dirty="0"/>
              <a:t>個國家、</a:t>
            </a:r>
            <a:r>
              <a:rPr lang="en-US" altLang="zh-TW" sz="1600" b="1" dirty="0"/>
              <a:t>3200</a:t>
            </a:r>
            <a:r>
              <a:rPr lang="zh-TW" altLang="en-US" sz="1600" b="1" dirty="0"/>
              <a:t>萬平方公里的土地面臨蝗災威脅 </a:t>
            </a:r>
            <a:r>
              <a:rPr lang="en-US" altLang="zh-TW" sz="1600" b="1" dirty="0"/>
              <a:t>(2020/2)</a:t>
            </a:r>
          </a:p>
          <a:p>
            <a:pPr>
              <a:spcAft>
                <a:spcPts val="600"/>
              </a:spcAft>
            </a:pPr>
            <a:r>
              <a:rPr lang="zh-TW" altLang="en-US" sz="1600" b="1" dirty="0"/>
              <a:t>沙漠蝗活動預報受四個主要因素的影響：溫度、降水、植被、風</a:t>
            </a:r>
          </a:p>
        </p:txBody>
      </p:sp>
      <p:pic>
        <p:nvPicPr>
          <p:cNvPr id="1028" name="Picture 4" descr="▲3600億隻沙漠蝗蟲直逼大陸　農村農業部：大規模暴發風險很低。（圖／翻攝維基百科）">
            <a:extLst>
              <a:ext uri="{FF2B5EF4-FFF2-40B4-BE49-F238E27FC236}">
                <a16:creationId xmlns:a16="http://schemas.microsoft.com/office/drawing/2014/main" id="{411E4225-787F-4535-BA3C-31EF987A7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056" y="1483043"/>
            <a:ext cx="4128292" cy="2896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1577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9591" y="1853454"/>
            <a:ext cx="9063929" cy="4140946"/>
          </a:xfrm>
          <a:prstGeom prst="rect">
            <a:avLst/>
          </a:prstGeom>
        </p:spPr>
      </p:pic>
      <p:sp>
        <p:nvSpPr>
          <p:cNvPr id="7" name="文字方塊 6"/>
          <p:cNvSpPr txBox="1"/>
          <p:nvPr/>
        </p:nvSpPr>
        <p:spPr>
          <a:xfrm>
            <a:off x="852246" y="1889307"/>
            <a:ext cx="5802554" cy="984885"/>
          </a:xfrm>
          <a:prstGeom prst="rect">
            <a:avLst/>
          </a:prstGeom>
          <a:noFill/>
        </p:spPr>
        <p:txBody>
          <a:bodyPr wrap="square" rtlCol="0">
            <a:spAutoFit/>
          </a:bodyPr>
          <a:lstStyle/>
          <a:p>
            <a:pPr>
              <a:spcBef>
                <a:spcPts val="1200"/>
              </a:spcBef>
              <a:defRPr/>
            </a:pPr>
            <a:r>
              <a:rPr lang="zh-TW" altLang="en-US" sz="2400" b="1" dirty="0">
                <a:solidFill>
                  <a:srgbClr val="FF0000"/>
                </a:solidFill>
                <a:latin typeface="Univers for KPMG"/>
                <a:cs typeface="Univers for KPMG"/>
              </a:rPr>
              <a:t>顯著災損已成常態</a:t>
            </a:r>
            <a:endParaRPr lang="en-US" altLang="zh-TW" sz="2400" b="1" dirty="0">
              <a:solidFill>
                <a:srgbClr val="FF0000"/>
              </a:solidFill>
              <a:latin typeface="Univers for KPMG"/>
              <a:cs typeface="Univers for KPMG"/>
            </a:endParaRPr>
          </a:p>
          <a:p>
            <a:pPr>
              <a:spcBef>
                <a:spcPts val="1200"/>
              </a:spcBef>
              <a:defRPr/>
            </a:pPr>
            <a:r>
              <a:rPr lang="zh-TW" altLang="en-US" sz="2400" b="1" dirty="0">
                <a:solidFill>
                  <a:srgbClr val="FF0000"/>
                </a:solidFill>
                <a:latin typeface="Univers for KPMG"/>
                <a:cs typeface="Univers for KPMG"/>
              </a:rPr>
              <a:t>巨額</a:t>
            </a:r>
            <a:r>
              <a:rPr lang="zh-TW" altLang="en-US" sz="2400" b="1" dirty="0">
                <a:solidFill>
                  <a:srgbClr val="FF0000"/>
                </a:solidFill>
                <a:latin typeface="新細明體" panose="02020500000000000000" pitchFamily="18" charset="-120"/>
                <a:ea typeface="新細明體" panose="02020500000000000000" pitchFamily="18" charset="-120"/>
                <a:cs typeface="Univers for KPMG"/>
              </a:rPr>
              <a:t>、</a:t>
            </a:r>
            <a:r>
              <a:rPr lang="zh-TW" altLang="en-US" sz="2400" b="1" dirty="0">
                <a:solidFill>
                  <a:srgbClr val="FF0000"/>
                </a:solidFill>
                <a:latin typeface="Univers for KPMG"/>
                <a:cs typeface="Univers for KPMG"/>
              </a:rPr>
              <a:t>甚至超巨額災損隨時可能發生</a:t>
            </a:r>
          </a:p>
        </p:txBody>
      </p:sp>
      <p:sp>
        <p:nvSpPr>
          <p:cNvPr id="6" name="標題 5"/>
          <p:cNvSpPr>
            <a:spLocks noGrp="1"/>
          </p:cNvSpPr>
          <p:nvPr>
            <p:ph type="title"/>
          </p:nvPr>
        </p:nvSpPr>
        <p:spPr>
          <a:xfrm>
            <a:off x="752399" y="432000"/>
            <a:ext cx="7823429" cy="1052596"/>
          </a:xfrm>
        </p:spPr>
        <p:txBody>
          <a:bodyPr/>
          <a:lstStyle/>
          <a:p>
            <a:r>
              <a:rPr lang="en-US" altLang="zh-TW" kern="0" dirty="0">
                <a:cs typeface="Arial" pitchFamily="34" charset="0"/>
              </a:rPr>
              <a:t>1980-2018</a:t>
            </a:r>
            <a:r>
              <a:rPr lang="zh-TW" altLang="en-US" kern="0" dirty="0">
                <a:cs typeface="Arial" pitchFamily="34" charset="0"/>
              </a:rPr>
              <a:t>全球巨大天然災害總體災損及保險損失</a:t>
            </a:r>
            <a:endParaRPr lang="zh-TW" altLang="en-US" dirty="0"/>
          </a:p>
        </p:txBody>
      </p:sp>
      <p:sp>
        <p:nvSpPr>
          <p:cNvPr id="2" name="矩形 1"/>
          <p:cNvSpPr/>
          <p:nvPr/>
        </p:nvSpPr>
        <p:spPr>
          <a:xfrm>
            <a:off x="9555" y="6097907"/>
            <a:ext cx="4572000" cy="246221"/>
          </a:xfrm>
          <a:prstGeom prst="rect">
            <a:avLst/>
          </a:prstGeom>
        </p:spPr>
        <p:txBody>
          <a:bodyPr>
            <a:spAutoFit/>
          </a:bodyPr>
          <a:lstStyle/>
          <a:p>
            <a:r>
              <a:rPr lang="en-US" altLang="zh-TW" sz="1000" dirty="0" err="1">
                <a:solidFill>
                  <a:srgbClr val="000000"/>
                </a:solidFill>
              </a:rPr>
              <a:t>Source:https</a:t>
            </a:r>
            <a:r>
              <a:rPr lang="en-US" altLang="zh-TW" sz="1000" dirty="0">
                <a:solidFill>
                  <a:srgbClr val="000000"/>
                </a:solidFill>
              </a:rPr>
              <a:t>://www.iii.org/fact-statistic/facts-statistics-global-catastrophes</a:t>
            </a:r>
            <a:endParaRPr lang="zh-TW" altLang="en-US" sz="1000" dirty="0">
              <a:solidFill>
                <a:srgbClr val="000000"/>
              </a:solidFill>
            </a:endParaRPr>
          </a:p>
        </p:txBody>
      </p:sp>
      <p:sp>
        <p:nvSpPr>
          <p:cNvPr id="4" name="文字方塊 3"/>
          <p:cNvSpPr txBox="1"/>
          <p:nvPr/>
        </p:nvSpPr>
        <p:spPr>
          <a:xfrm>
            <a:off x="6583677" y="3781685"/>
            <a:ext cx="2327241" cy="518160"/>
          </a:xfrm>
          <a:prstGeom prst="rect">
            <a:avLst/>
          </a:prstGeom>
          <a:noFill/>
        </p:spPr>
        <p:txBody>
          <a:bodyPr wrap="square" lIns="54610" tIns="54610" rIns="54610" bIns="54610" rtlCol="0" anchor="ctr">
            <a:noAutofit/>
          </a:bodyPr>
          <a:lstStyle/>
          <a:p>
            <a:r>
              <a:rPr lang="en-US" altLang="zh-TW" sz="1600" b="1" dirty="0">
                <a:solidFill>
                  <a:srgbClr val="FF0000"/>
                </a:solidFill>
              </a:rPr>
              <a:t>2018</a:t>
            </a:r>
            <a:r>
              <a:rPr lang="zh-TW" altLang="en-US" sz="1600" b="1" dirty="0">
                <a:solidFill>
                  <a:srgbClr val="FF0000"/>
                </a:solidFill>
              </a:rPr>
              <a:t>年</a:t>
            </a:r>
            <a:endParaRPr lang="en-US" altLang="zh-TW" sz="1600" b="1" dirty="0">
              <a:solidFill>
                <a:srgbClr val="FF0000"/>
              </a:solidFill>
            </a:endParaRPr>
          </a:p>
          <a:p>
            <a:r>
              <a:rPr lang="zh-TW" altLang="en-US" sz="1600" b="1" dirty="0">
                <a:solidFill>
                  <a:srgbClr val="FF0000"/>
                </a:solidFill>
              </a:rPr>
              <a:t>自然災害損失達</a:t>
            </a:r>
            <a:r>
              <a:rPr lang="en-US" altLang="zh-TW" sz="1600" b="1" dirty="0">
                <a:solidFill>
                  <a:srgbClr val="FF0000"/>
                </a:solidFill>
              </a:rPr>
              <a:t>$160bn</a:t>
            </a:r>
            <a:endParaRPr lang="zh-TW" altLang="en-US" sz="1600" b="1" dirty="0" err="1">
              <a:solidFill>
                <a:srgbClr val="FF0000"/>
              </a:solidFill>
            </a:endParaRPr>
          </a:p>
        </p:txBody>
      </p:sp>
      <p:sp>
        <p:nvSpPr>
          <p:cNvPr id="8" name="文字方塊 7"/>
          <p:cNvSpPr txBox="1"/>
          <p:nvPr/>
        </p:nvSpPr>
        <p:spPr>
          <a:xfrm>
            <a:off x="6583678" y="4503976"/>
            <a:ext cx="2092859" cy="518160"/>
          </a:xfrm>
          <a:prstGeom prst="rect">
            <a:avLst/>
          </a:prstGeom>
          <a:noFill/>
        </p:spPr>
        <p:txBody>
          <a:bodyPr wrap="square" lIns="54610" tIns="54610" rIns="54610" bIns="54610" rtlCol="0" anchor="ctr">
            <a:noAutofit/>
          </a:bodyPr>
          <a:lstStyle/>
          <a:p>
            <a:r>
              <a:rPr lang="en-US" altLang="zh-TW" sz="1600" b="1" dirty="0">
                <a:solidFill>
                  <a:srgbClr val="FF0000"/>
                </a:solidFill>
              </a:rPr>
              <a:t>2018</a:t>
            </a:r>
            <a:r>
              <a:rPr lang="zh-TW" altLang="en-US" sz="1600" b="1" dirty="0">
                <a:solidFill>
                  <a:srgbClr val="FF0000"/>
                </a:solidFill>
              </a:rPr>
              <a:t>年</a:t>
            </a:r>
            <a:endParaRPr lang="en-US" altLang="zh-TW" sz="1600" b="1" dirty="0">
              <a:solidFill>
                <a:srgbClr val="FF0000"/>
              </a:solidFill>
            </a:endParaRPr>
          </a:p>
          <a:p>
            <a:r>
              <a:rPr lang="zh-TW" altLang="en-US" sz="1600" b="1" dirty="0">
                <a:solidFill>
                  <a:srgbClr val="FF0000"/>
                </a:solidFill>
              </a:rPr>
              <a:t>其中</a:t>
            </a:r>
            <a:r>
              <a:rPr lang="en-US" altLang="zh-TW" sz="1600" b="1" dirty="0">
                <a:solidFill>
                  <a:srgbClr val="FF0000"/>
                </a:solidFill>
              </a:rPr>
              <a:t>$80bn</a:t>
            </a:r>
            <a:r>
              <a:rPr lang="zh-TW" altLang="en-US" sz="1600" b="1" dirty="0">
                <a:solidFill>
                  <a:srgbClr val="FF0000"/>
                </a:solidFill>
              </a:rPr>
              <a:t>已有投保</a:t>
            </a:r>
          </a:p>
        </p:txBody>
      </p:sp>
      <p:pic>
        <p:nvPicPr>
          <p:cNvPr id="9" name="圖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4428"/>
            <a:ext cx="9144000" cy="379026"/>
          </a:xfrm>
          <a:prstGeom prst="rect">
            <a:avLst/>
          </a:prstGeom>
        </p:spPr>
      </p:pic>
    </p:spTree>
    <p:extLst>
      <p:ext uri="{BB962C8B-B14F-4D97-AF65-F5344CB8AC3E}">
        <p14:creationId xmlns:p14="http://schemas.microsoft.com/office/powerpoint/2010/main" val="3586581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沒有保險理賠的財損等著收拾我們</a:t>
            </a:r>
            <a:r>
              <a:rPr lang="en-US" altLang="zh-TW" dirty="0"/>
              <a:t>!</a:t>
            </a:r>
            <a:endParaRPr lang="zh-TW" altLang="en-US" dirty="0"/>
          </a:p>
        </p:txBody>
      </p:sp>
      <p:pic>
        <p:nvPicPr>
          <p:cNvPr id="3" name="圖片 2"/>
          <p:cNvPicPr>
            <a:picLocks noChangeAspect="1"/>
          </p:cNvPicPr>
          <p:nvPr/>
        </p:nvPicPr>
        <p:blipFill>
          <a:blip r:embed="rId2"/>
          <a:stretch>
            <a:fillRect/>
          </a:stretch>
        </p:blipFill>
        <p:spPr>
          <a:xfrm>
            <a:off x="746125" y="1419679"/>
            <a:ext cx="5724525" cy="2857500"/>
          </a:xfrm>
          <a:prstGeom prst="rect">
            <a:avLst/>
          </a:prstGeom>
        </p:spPr>
      </p:pic>
      <p:sp>
        <p:nvSpPr>
          <p:cNvPr id="4" name="文字方塊 3"/>
          <p:cNvSpPr txBox="1"/>
          <p:nvPr/>
        </p:nvSpPr>
        <p:spPr>
          <a:xfrm>
            <a:off x="746125" y="5802765"/>
            <a:ext cx="4188732" cy="351292"/>
          </a:xfrm>
          <a:prstGeom prst="rect">
            <a:avLst/>
          </a:prstGeom>
          <a:noFill/>
        </p:spPr>
        <p:txBody>
          <a:bodyPr wrap="square" lIns="54610" tIns="54610" rIns="54610" bIns="54610" rtlCol="0">
            <a:noAutofit/>
          </a:bodyPr>
          <a:lstStyle/>
          <a:p>
            <a:pPr>
              <a:spcAft>
                <a:spcPts val="600"/>
              </a:spcAft>
            </a:pPr>
            <a:r>
              <a:rPr lang="en-US" altLang="zh-TW" sz="1000" dirty="0">
                <a:solidFill>
                  <a:schemeClr val="tx2"/>
                </a:solidFill>
              </a:rPr>
              <a:t>Source: The Global Risks Report 2019 14th Edition (WEF)</a:t>
            </a:r>
            <a:endParaRPr lang="zh-TW" altLang="en-US" sz="1000" dirty="0" err="1">
              <a:solidFill>
                <a:schemeClr val="tx2"/>
              </a:solidFill>
            </a:endParaRPr>
          </a:p>
        </p:txBody>
      </p:sp>
    </p:spTree>
    <p:extLst>
      <p:ext uri="{BB962C8B-B14F-4D97-AF65-F5344CB8AC3E}">
        <p14:creationId xmlns:p14="http://schemas.microsoft.com/office/powerpoint/2010/main" val="1615725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4731" b="12818"/>
          <a:stretch/>
        </p:blipFill>
        <p:spPr>
          <a:xfrm>
            <a:off x="746125" y="1200689"/>
            <a:ext cx="7639200" cy="4448326"/>
          </a:xfrm>
          <a:prstGeom prst="rect">
            <a:avLst/>
          </a:prstGeom>
          <a:ln w="38100">
            <a:solidFill>
              <a:srgbClr val="00338D"/>
            </a:solidFill>
          </a:ln>
        </p:spPr>
      </p:pic>
      <p:sp>
        <p:nvSpPr>
          <p:cNvPr id="4" name="文字方塊 3"/>
          <p:cNvSpPr txBox="1"/>
          <p:nvPr/>
        </p:nvSpPr>
        <p:spPr>
          <a:xfrm>
            <a:off x="746124" y="5917560"/>
            <a:ext cx="7833099" cy="430305"/>
          </a:xfrm>
          <a:prstGeom prst="rect">
            <a:avLst/>
          </a:prstGeom>
          <a:noFill/>
        </p:spPr>
        <p:txBody>
          <a:bodyPr wrap="square" lIns="54610" tIns="54610" rIns="54610" bIns="54610" rtlCol="0">
            <a:noAutofit/>
          </a:bodyPr>
          <a:lstStyle/>
          <a:p>
            <a:pPr>
              <a:spcAft>
                <a:spcPts val="600"/>
              </a:spcAft>
            </a:pPr>
            <a:r>
              <a:rPr lang="en-US" altLang="zh-TW" sz="1200" dirty="0"/>
              <a:t>Source: Wikipedia (Carbon Bubble according to data by the </a:t>
            </a:r>
            <a:r>
              <a:rPr lang="en-US" altLang="zh-TW" sz="1200" dirty="0">
                <a:hlinkClick r:id="rId3" tooltip="Carbon Tracker Initiative"/>
              </a:rPr>
              <a:t>Carbon Tracker Initiative</a:t>
            </a:r>
            <a:r>
              <a:rPr lang="en-US" altLang="zh-TW" sz="1200" dirty="0"/>
              <a:t>, 2013)</a:t>
            </a:r>
            <a:endParaRPr lang="zh-TW" altLang="en-US" sz="1200" dirty="0" err="1">
              <a:solidFill>
                <a:schemeClr val="tx2"/>
              </a:solidFill>
            </a:endParaRPr>
          </a:p>
        </p:txBody>
      </p:sp>
      <p:sp>
        <p:nvSpPr>
          <p:cNvPr id="5" name="矩形 4"/>
          <p:cNvSpPr/>
          <p:nvPr/>
        </p:nvSpPr>
        <p:spPr>
          <a:xfrm>
            <a:off x="6365756" y="3734087"/>
            <a:ext cx="1351652" cy="923330"/>
          </a:xfrm>
          <a:prstGeom prst="rect">
            <a:avLst/>
          </a:prstGeom>
          <a:noFill/>
        </p:spPr>
        <p:txBody>
          <a:bodyPr wrap="none" lIns="91440" tIns="45720" rIns="91440" bIns="45720">
            <a:spAutoFit/>
          </a:bodyPr>
          <a:lstStyle/>
          <a:p>
            <a:pPr algn="ctr"/>
            <a:r>
              <a:rPr lang="en-US" altLang="zh-TW" sz="5400" b="1" cap="none" spc="0" dirty="0">
                <a:ln w="9525">
                  <a:solidFill>
                    <a:schemeClr val="bg1"/>
                  </a:solidFill>
                  <a:prstDash val="solid"/>
                </a:ln>
                <a:solidFill>
                  <a:schemeClr val="tx2">
                    <a:lumMod val="40000"/>
                    <a:lumOff val="60000"/>
                  </a:schemeClr>
                </a:solidFill>
                <a:effectLst>
                  <a:outerShdw blurRad="12700" dist="38100" dir="2700000" algn="tl" rotWithShape="0">
                    <a:schemeClr val="bg1">
                      <a:lumMod val="50000"/>
                    </a:schemeClr>
                  </a:outerShdw>
                </a:effectLst>
              </a:rPr>
              <a:t>2</a:t>
            </a:r>
            <a:r>
              <a:rPr lang="en-US" altLang="zh-TW" sz="5400" b="1" cap="none" spc="0" baseline="30000" dirty="0">
                <a:ln w="9525">
                  <a:solidFill>
                    <a:schemeClr val="bg1"/>
                  </a:solidFill>
                  <a:prstDash val="solid"/>
                </a:ln>
                <a:solidFill>
                  <a:schemeClr val="tx2">
                    <a:lumMod val="40000"/>
                    <a:lumOff val="60000"/>
                  </a:schemeClr>
                </a:solidFill>
                <a:effectLst>
                  <a:outerShdw blurRad="12700" dist="38100" dir="2700000" algn="tl" rotWithShape="0">
                    <a:schemeClr val="bg1">
                      <a:lumMod val="50000"/>
                    </a:schemeClr>
                  </a:outerShdw>
                </a:effectLst>
              </a:rPr>
              <a:t>o</a:t>
            </a:r>
            <a:r>
              <a:rPr lang="en-US" altLang="zh-TW" sz="5400" b="1" cap="none" spc="0" dirty="0">
                <a:ln w="9525">
                  <a:solidFill>
                    <a:schemeClr val="bg1"/>
                  </a:solidFill>
                  <a:prstDash val="solid"/>
                </a:ln>
                <a:solidFill>
                  <a:schemeClr val="tx2">
                    <a:lumMod val="40000"/>
                    <a:lumOff val="60000"/>
                  </a:schemeClr>
                </a:solidFill>
                <a:effectLst>
                  <a:outerShdw blurRad="12700" dist="38100" dir="2700000" algn="tl" rotWithShape="0">
                    <a:schemeClr val="bg1">
                      <a:lumMod val="50000"/>
                    </a:schemeClr>
                  </a:outerShdw>
                </a:effectLst>
              </a:rPr>
              <a:t>C</a:t>
            </a:r>
            <a:endParaRPr lang="zh-TW" altLang="en-US" sz="5400" b="1" cap="none" spc="0" dirty="0">
              <a:ln w="9525">
                <a:solidFill>
                  <a:schemeClr val="bg1"/>
                </a:solidFill>
                <a:prstDash val="solid"/>
              </a:ln>
              <a:solidFill>
                <a:schemeClr val="tx2">
                  <a:lumMod val="40000"/>
                  <a:lumOff val="60000"/>
                </a:schemeClr>
              </a:solidFill>
              <a:effectLst>
                <a:outerShdw blurRad="12700" dist="38100" dir="2700000" algn="tl" rotWithShape="0">
                  <a:schemeClr val="bg1">
                    <a:lumMod val="50000"/>
                  </a:schemeClr>
                </a:outerShdw>
              </a:effectLst>
            </a:endParaRPr>
          </a:p>
        </p:txBody>
      </p:sp>
      <p:sp>
        <p:nvSpPr>
          <p:cNvPr id="2" name="橢圓 1"/>
          <p:cNvSpPr/>
          <p:nvPr/>
        </p:nvSpPr>
        <p:spPr>
          <a:xfrm>
            <a:off x="3146613" y="3694331"/>
            <a:ext cx="1223682" cy="1241595"/>
          </a:xfrm>
          <a:prstGeom prst="ellipse">
            <a:avLst/>
          </a:prstGeom>
          <a:noFill/>
          <a:ln w="38100">
            <a:solidFill>
              <a:srgbClr val="009A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
        <p:nvSpPr>
          <p:cNvPr id="7" name="矩形 6"/>
          <p:cNvSpPr/>
          <p:nvPr/>
        </p:nvSpPr>
        <p:spPr>
          <a:xfrm>
            <a:off x="4545104" y="2353605"/>
            <a:ext cx="3980330" cy="923330"/>
          </a:xfrm>
          <a:prstGeom prst="rect">
            <a:avLst/>
          </a:prstGeom>
          <a:noFill/>
        </p:spPr>
        <p:txBody>
          <a:bodyPr wrap="square" lIns="91440" tIns="45720" rIns="91440" bIns="45720">
            <a:spAutoFit/>
          </a:bodyPr>
          <a:lstStyle/>
          <a:p>
            <a:pPr algn="ctr"/>
            <a:r>
              <a:rPr lang="en-US" altLang="zh-TW" sz="5400" b="1" dirty="0">
                <a:ln w="9525">
                  <a:solidFill>
                    <a:schemeClr val="bg1"/>
                  </a:solidFill>
                  <a:prstDash val="solid"/>
                </a:ln>
                <a:solidFill>
                  <a:srgbClr val="009A44"/>
                </a:solidFill>
                <a:effectLst>
                  <a:outerShdw blurRad="12700" dist="38100" dir="2700000" algn="tl" rotWithShape="0">
                    <a:schemeClr val="bg1">
                      <a:lumMod val="50000"/>
                    </a:schemeClr>
                  </a:outerShdw>
                </a:effectLst>
              </a:rPr>
              <a:t>Must 1.5</a:t>
            </a:r>
            <a:r>
              <a:rPr lang="en-US" altLang="zh-TW" sz="5400" b="1" cap="none" spc="0" baseline="30000" dirty="0">
                <a:ln w="9525">
                  <a:solidFill>
                    <a:schemeClr val="bg1"/>
                  </a:solidFill>
                  <a:prstDash val="solid"/>
                </a:ln>
                <a:solidFill>
                  <a:srgbClr val="009A44"/>
                </a:solidFill>
                <a:effectLst>
                  <a:outerShdw blurRad="12700" dist="38100" dir="2700000" algn="tl" rotWithShape="0">
                    <a:schemeClr val="bg1">
                      <a:lumMod val="50000"/>
                    </a:schemeClr>
                  </a:outerShdw>
                </a:effectLst>
              </a:rPr>
              <a:t>o</a:t>
            </a:r>
            <a:r>
              <a:rPr lang="en-US" altLang="zh-TW" sz="5400" b="1" cap="none" spc="0" dirty="0">
                <a:ln w="9525">
                  <a:solidFill>
                    <a:schemeClr val="bg1"/>
                  </a:solidFill>
                  <a:prstDash val="solid"/>
                </a:ln>
                <a:solidFill>
                  <a:srgbClr val="009A44"/>
                </a:solidFill>
                <a:effectLst>
                  <a:outerShdw blurRad="12700" dist="38100" dir="2700000" algn="tl" rotWithShape="0">
                    <a:schemeClr val="bg1">
                      <a:lumMod val="50000"/>
                    </a:schemeClr>
                  </a:outerShdw>
                </a:effectLst>
              </a:rPr>
              <a:t>C</a:t>
            </a:r>
            <a:endParaRPr lang="zh-TW" altLang="en-US" sz="5400" b="1" cap="none" spc="0" dirty="0">
              <a:ln w="9525">
                <a:solidFill>
                  <a:schemeClr val="bg1"/>
                </a:solidFill>
                <a:prstDash val="solid"/>
              </a:ln>
              <a:solidFill>
                <a:srgbClr val="009A44"/>
              </a:solidFill>
              <a:effectLst>
                <a:outerShdw blurRad="12700" dist="38100" dir="2700000" algn="tl" rotWithShape="0">
                  <a:schemeClr val="bg1">
                    <a:lumMod val="50000"/>
                  </a:schemeClr>
                </a:outerShdw>
              </a:effectLst>
            </a:endParaRPr>
          </a:p>
        </p:txBody>
      </p:sp>
      <p:sp>
        <p:nvSpPr>
          <p:cNvPr id="6" name="矩形 5"/>
          <p:cNvSpPr/>
          <p:nvPr/>
        </p:nvSpPr>
        <p:spPr>
          <a:xfrm>
            <a:off x="806494" y="319582"/>
            <a:ext cx="3724096" cy="923330"/>
          </a:xfrm>
          <a:prstGeom prst="rect">
            <a:avLst/>
          </a:prstGeom>
          <a:noFill/>
        </p:spPr>
        <p:txBody>
          <a:bodyPr wrap="none" lIns="91440" tIns="45720" rIns="91440" bIns="45720">
            <a:spAutoFit/>
          </a:bodyPr>
          <a:lstStyle/>
          <a:p>
            <a:pPr algn="ctr"/>
            <a:r>
              <a:rPr lang="en-US" altLang="zh-TW" sz="5400" b="1" i="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14</a:t>
            </a:r>
            <a:r>
              <a:rPr lang="zh-TW" altLang="en-US" sz="5400" b="1" i="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年 </a:t>
            </a:r>
            <a:r>
              <a:rPr lang="en-US" altLang="zh-TW" sz="5400" b="1" i="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- 20</a:t>
            </a:r>
            <a:r>
              <a:rPr lang="zh-TW" altLang="en-US" sz="5400" b="1" i="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年</a:t>
            </a:r>
          </a:p>
        </p:txBody>
      </p:sp>
      <p:sp>
        <p:nvSpPr>
          <p:cNvPr id="8" name="文字方塊 7"/>
          <p:cNvSpPr txBox="1"/>
          <p:nvPr/>
        </p:nvSpPr>
        <p:spPr>
          <a:xfrm>
            <a:off x="5122413" y="508000"/>
            <a:ext cx="3480622" cy="522514"/>
          </a:xfrm>
          <a:prstGeom prst="rect">
            <a:avLst/>
          </a:prstGeom>
          <a:noFill/>
        </p:spPr>
        <p:txBody>
          <a:bodyPr wrap="square" lIns="54610" tIns="54610" rIns="54610" bIns="54610" rtlCol="0">
            <a:noAutofit/>
          </a:bodyPr>
          <a:lstStyle/>
          <a:p>
            <a:pPr>
              <a:spcAft>
                <a:spcPts val="600"/>
              </a:spcAft>
            </a:pPr>
            <a:r>
              <a:rPr lang="zh-TW" altLang="en-US" sz="3600" dirty="0">
                <a:solidFill>
                  <a:schemeClr val="tx2"/>
                </a:solidFill>
              </a:rPr>
              <a:t>碳預算下新經濟</a:t>
            </a:r>
          </a:p>
        </p:txBody>
      </p:sp>
      <p:cxnSp>
        <p:nvCxnSpPr>
          <p:cNvPr id="12" name="接點: 弧形 11">
            <a:extLst>
              <a:ext uri="{FF2B5EF4-FFF2-40B4-BE49-F238E27FC236}">
                <a16:creationId xmlns:a16="http://schemas.microsoft.com/office/drawing/2014/main" id="{45C9C59F-B57B-4D6F-AF49-3B032FF42179}"/>
              </a:ext>
            </a:extLst>
          </p:cNvPr>
          <p:cNvCxnSpPr>
            <a:cxnSpLocks/>
          </p:cNvCxnSpPr>
          <p:nvPr/>
        </p:nvCxnSpPr>
        <p:spPr>
          <a:xfrm rot="5400000">
            <a:off x="4457201" y="3388814"/>
            <a:ext cx="1031746" cy="807992"/>
          </a:xfrm>
          <a:prstGeom prst="curvedConnector3">
            <a:avLst>
              <a:gd name="adj1" fmla="val 101057"/>
            </a:avLst>
          </a:prstGeom>
          <a:ln w="38100">
            <a:solidFill>
              <a:srgbClr val="009A4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889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C14D006-013D-437A-9EA6-F8BAD62E79AF}"/>
              </a:ext>
            </a:extLst>
          </p:cNvPr>
          <p:cNvSpPr>
            <a:spLocks noGrp="1"/>
          </p:cNvSpPr>
          <p:nvPr>
            <p:ph type="title"/>
          </p:nvPr>
        </p:nvSpPr>
        <p:spPr/>
        <p:txBody>
          <a:bodyPr/>
          <a:lstStyle/>
          <a:p>
            <a:r>
              <a:rPr lang="zh-TW" altLang="en-US" dirty="0"/>
              <a:t>碳有價 </a:t>
            </a:r>
            <a:r>
              <a:rPr lang="en-US" altLang="zh-TW" dirty="0"/>
              <a:t>(2019/4)</a:t>
            </a:r>
            <a:endParaRPr lang="zh-TW" altLang="en-US" dirty="0"/>
          </a:p>
        </p:txBody>
      </p:sp>
      <p:pic>
        <p:nvPicPr>
          <p:cNvPr id="5" name="圖片 4">
            <a:extLst>
              <a:ext uri="{FF2B5EF4-FFF2-40B4-BE49-F238E27FC236}">
                <a16:creationId xmlns:a16="http://schemas.microsoft.com/office/drawing/2014/main" id="{7245A707-D419-40D9-B7C2-2D44CAE6EC78}"/>
              </a:ext>
            </a:extLst>
          </p:cNvPr>
          <p:cNvPicPr>
            <a:picLocks noChangeAspect="1"/>
          </p:cNvPicPr>
          <p:nvPr/>
        </p:nvPicPr>
        <p:blipFill>
          <a:blip r:embed="rId2"/>
          <a:stretch>
            <a:fillRect/>
          </a:stretch>
        </p:blipFill>
        <p:spPr>
          <a:xfrm>
            <a:off x="4232333" y="446800"/>
            <a:ext cx="4152992" cy="5725886"/>
          </a:xfrm>
          <a:prstGeom prst="rect">
            <a:avLst/>
          </a:prstGeom>
        </p:spPr>
      </p:pic>
      <p:pic>
        <p:nvPicPr>
          <p:cNvPr id="6" name="圖片 5">
            <a:extLst>
              <a:ext uri="{FF2B5EF4-FFF2-40B4-BE49-F238E27FC236}">
                <a16:creationId xmlns:a16="http://schemas.microsoft.com/office/drawing/2014/main" id="{C73A6616-DDE6-44CF-9C1A-EE2B23388778}"/>
              </a:ext>
            </a:extLst>
          </p:cNvPr>
          <p:cNvPicPr>
            <a:picLocks noChangeAspect="1"/>
          </p:cNvPicPr>
          <p:nvPr/>
        </p:nvPicPr>
        <p:blipFill>
          <a:blip r:embed="rId3"/>
          <a:stretch>
            <a:fillRect/>
          </a:stretch>
        </p:blipFill>
        <p:spPr>
          <a:xfrm>
            <a:off x="752400" y="1391680"/>
            <a:ext cx="2952268" cy="3836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4450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碳價格時代來臨 </a:t>
            </a:r>
            <a:r>
              <a:rPr lang="en-US" altLang="zh-TW" dirty="0"/>
              <a:t>– </a:t>
            </a:r>
            <a:r>
              <a:rPr lang="zh-TW" altLang="en-US" dirty="0"/>
              <a:t>排碳付費</a:t>
            </a:r>
          </a:p>
        </p:txBody>
      </p:sp>
      <p:pic>
        <p:nvPicPr>
          <p:cNvPr id="3" name="圖片 2"/>
          <p:cNvPicPr>
            <a:picLocks noChangeAspect="1"/>
          </p:cNvPicPr>
          <p:nvPr/>
        </p:nvPicPr>
        <p:blipFill>
          <a:blip r:embed="rId2"/>
          <a:stretch>
            <a:fillRect/>
          </a:stretch>
        </p:blipFill>
        <p:spPr>
          <a:xfrm>
            <a:off x="419735" y="1000533"/>
            <a:ext cx="8167611" cy="4622125"/>
          </a:xfrm>
          <a:prstGeom prst="rect">
            <a:avLst/>
          </a:prstGeom>
        </p:spPr>
      </p:pic>
      <p:sp>
        <p:nvSpPr>
          <p:cNvPr id="4" name="文字方塊 3"/>
          <p:cNvSpPr txBox="1"/>
          <p:nvPr/>
        </p:nvSpPr>
        <p:spPr>
          <a:xfrm>
            <a:off x="914399" y="5626556"/>
            <a:ext cx="7779657" cy="614587"/>
          </a:xfrm>
          <a:prstGeom prst="rect">
            <a:avLst/>
          </a:prstGeom>
          <a:noFill/>
        </p:spPr>
        <p:txBody>
          <a:bodyPr wrap="square" lIns="54610" tIns="54610" rIns="54610" bIns="54610" rtlCol="0">
            <a:noAutofit/>
          </a:bodyPr>
          <a:lstStyle/>
          <a:p>
            <a:r>
              <a:rPr lang="en-US" altLang="zh-TW" sz="1200" dirty="0"/>
              <a:t>Source:  WHY CARBON PRICING MATTERS (WBCSD, April 2018)</a:t>
            </a:r>
          </a:p>
          <a:p>
            <a:r>
              <a:rPr lang="en-US" altLang="zh-TW" sz="1200" dirty="0"/>
              <a:t>Andrei </a:t>
            </a:r>
            <a:r>
              <a:rPr lang="en-US" altLang="zh-TW" sz="1200" dirty="0" err="1"/>
              <a:t>Marcu</a:t>
            </a:r>
            <a:r>
              <a:rPr lang="en-US" altLang="zh-TW" sz="1200" dirty="0"/>
              <a:t> (2016), Carbon Market Provisions in the Paris Agreement (Article 6), CEPS Special Report No. 128. </a:t>
            </a:r>
          </a:p>
          <a:p>
            <a:r>
              <a:rPr lang="en-US" altLang="zh-TW" sz="1200" dirty="0"/>
              <a:t>Illustration provided by Royal Dutch Shell</a:t>
            </a:r>
            <a:endParaRPr lang="zh-TW" altLang="en-US" sz="1200" dirty="0" err="1">
              <a:solidFill>
                <a:schemeClr val="tx2"/>
              </a:solidFill>
            </a:endParaRPr>
          </a:p>
        </p:txBody>
      </p:sp>
      <p:pic>
        <p:nvPicPr>
          <p:cNvPr id="5" name="圖片 4"/>
          <p:cNvPicPr>
            <a:picLocks noChangeAspect="1"/>
          </p:cNvPicPr>
          <p:nvPr/>
        </p:nvPicPr>
        <p:blipFill>
          <a:blip r:embed="rId3"/>
          <a:stretch>
            <a:fillRect/>
          </a:stretch>
        </p:blipFill>
        <p:spPr>
          <a:xfrm>
            <a:off x="7288603" y="398637"/>
            <a:ext cx="1245796" cy="1763818"/>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4968585" y="3491851"/>
            <a:ext cx="3957701" cy="1823576"/>
          </a:xfrm>
          <a:prstGeom prst="rect">
            <a:avLst/>
          </a:prstGeom>
        </p:spPr>
        <p:txBody>
          <a:bodyPr wrap="square">
            <a:spAutoFit/>
          </a:bodyPr>
          <a:lstStyle/>
          <a:p>
            <a:pPr marL="180975" indent="-180975">
              <a:spcBef>
                <a:spcPts val="300"/>
              </a:spcBef>
              <a:buFont typeface="Arial" panose="020B0604020202020204" pitchFamily="34" charset="0"/>
              <a:buChar char="•"/>
            </a:pPr>
            <a:r>
              <a:rPr lang="en-US" altLang="zh-TW" sz="2200" b="1" dirty="0">
                <a:solidFill>
                  <a:srgbClr val="FF0000"/>
                </a:solidFill>
              </a:rPr>
              <a:t>2030</a:t>
            </a:r>
            <a:r>
              <a:rPr lang="zh-TW" altLang="en-US" sz="2200" b="1" dirty="0">
                <a:solidFill>
                  <a:srgbClr val="FF0000"/>
                </a:solidFill>
              </a:rPr>
              <a:t>前碳價格每噸至少須達</a:t>
            </a:r>
            <a:r>
              <a:rPr lang="en-US" altLang="zh-TW" sz="2200" b="1" dirty="0">
                <a:solidFill>
                  <a:srgbClr val="FF0000"/>
                </a:solidFill>
              </a:rPr>
              <a:t>50</a:t>
            </a:r>
            <a:r>
              <a:rPr lang="zh-TW" altLang="en-US" sz="2200" b="1" dirty="0">
                <a:solidFill>
                  <a:srgbClr val="FF0000"/>
                </a:solidFill>
              </a:rPr>
              <a:t>美元全球才有減碳活命的機會</a:t>
            </a:r>
            <a:r>
              <a:rPr lang="en-US" altLang="zh-TW" sz="2200" dirty="0"/>
              <a:t> </a:t>
            </a:r>
          </a:p>
          <a:p>
            <a:pPr marL="180975" indent="-180975">
              <a:spcBef>
                <a:spcPts val="300"/>
              </a:spcBef>
              <a:buFont typeface="Arial" panose="020B0604020202020204" pitchFamily="34" charset="0"/>
              <a:buChar char="•"/>
            </a:pPr>
            <a:r>
              <a:rPr lang="en-US" altLang="zh-TW" sz="2200" b="1" dirty="0">
                <a:solidFill>
                  <a:srgbClr val="FF0000"/>
                </a:solidFill>
              </a:rPr>
              <a:t>2019/10</a:t>
            </a:r>
            <a:r>
              <a:rPr lang="zh-TW" altLang="en-US" sz="2200" b="1" dirty="0">
                <a:solidFill>
                  <a:srgbClr val="FF0000"/>
                </a:solidFill>
              </a:rPr>
              <a:t> </a:t>
            </a:r>
            <a:r>
              <a:rPr lang="en-US" altLang="zh-TW" sz="2200" b="1" dirty="0">
                <a:solidFill>
                  <a:srgbClr val="FF0000"/>
                </a:solidFill>
              </a:rPr>
              <a:t>IFM</a:t>
            </a:r>
            <a:r>
              <a:rPr lang="zh-TW" altLang="en-US" sz="2200" b="1" dirty="0">
                <a:solidFill>
                  <a:srgbClr val="FF0000"/>
                </a:solidFill>
              </a:rPr>
              <a:t>已喊出</a:t>
            </a:r>
            <a:r>
              <a:rPr lang="en-US" altLang="zh-TW" sz="2200" b="1" dirty="0">
                <a:solidFill>
                  <a:srgbClr val="FF0000"/>
                </a:solidFill>
              </a:rPr>
              <a:t>G20 </a:t>
            </a:r>
            <a:r>
              <a:rPr lang="zh-TW" altLang="en-US" sz="2200" b="1" dirty="0">
                <a:solidFill>
                  <a:srgbClr val="FF0000"/>
                </a:solidFill>
              </a:rPr>
              <a:t>應課徵碳稅每噸</a:t>
            </a:r>
            <a:r>
              <a:rPr lang="en-US" altLang="zh-TW" sz="2200" b="1" dirty="0">
                <a:solidFill>
                  <a:srgbClr val="FF0000"/>
                </a:solidFill>
              </a:rPr>
              <a:t>75</a:t>
            </a:r>
            <a:r>
              <a:rPr lang="zh-TW" altLang="en-US" sz="2200" b="1" dirty="0">
                <a:solidFill>
                  <a:srgbClr val="FF0000"/>
                </a:solidFill>
              </a:rPr>
              <a:t>美元</a:t>
            </a:r>
          </a:p>
        </p:txBody>
      </p:sp>
    </p:spTree>
    <p:extLst>
      <p:ext uri="{BB962C8B-B14F-4D97-AF65-F5344CB8AC3E}">
        <p14:creationId xmlns:p14="http://schemas.microsoft.com/office/powerpoint/2010/main" val="370326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3717" y="343263"/>
            <a:ext cx="7872548" cy="516795"/>
          </a:xfrm>
        </p:spPr>
        <p:txBody>
          <a:bodyPr/>
          <a:lstStyle/>
          <a:p>
            <a:r>
              <a:rPr lang="zh-TW" altLang="en-US" sz="3600" kern="1200" dirty="0">
                <a:latin typeface="+mj-ea"/>
              </a:rPr>
              <a:t>我們面臨什麼時代 </a:t>
            </a:r>
            <a:r>
              <a:rPr lang="en-US" altLang="zh-TW" kern="1200" dirty="0">
                <a:latin typeface="+mj-ea"/>
              </a:rPr>
              <a:t>?</a:t>
            </a:r>
            <a:endParaRPr lang="zh-TW" altLang="en-US" kern="1200" dirty="0">
              <a:latin typeface="+mj-ea"/>
            </a:endParaRPr>
          </a:p>
        </p:txBody>
      </p:sp>
      <p:sp>
        <p:nvSpPr>
          <p:cNvPr id="23555" name="Rectangle 3"/>
          <p:cNvSpPr>
            <a:spLocks noGrp="1" noChangeArrowheads="1"/>
          </p:cNvSpPr>
          <p:nvPr>
            <p:ph type="body" idx="4294967295"/>
          </p:nvPr>
        </p:nvSpPr>
        <p:spPr>
          <a:xfrm>
            <a:off x="4813794" y="1222422"/>
            <a:ext cx="3380101" cy="3152677"/>
          </a:xfrm>
        </p:spPr>
        <p:txBody>
          <a:bodyPr/>
          <a:lstStyle/>
          <a:p>
            <a:pPr indent="266700">
              <a:lnSpc>
                <a:spcPct val="100000"/>
              </a:lnSpc>
              <a:spcBef>
                <a:spcPts val="1200"/>
              </a:spcBef>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受碳限制</a:t>
            </a:r>
          </a:p>
          <a:p>
            <a:pPr indent="266700">
              <a:lnSpc>
                <a:spcPct val="100000"/>
              </a:lnSpc>
              <a:spcBef>
                <a:spcPts val="1200"/>
              </a:spcBef>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受水限制</a:t>
            </a:r>
          </a:p>
          <a:p>
            <a:pPr indent="266700">
              <a:lnSpc>
                <a:spcPct val="100000"/>
              </a:lnSpc>
              <a:spcBef>
                <a:spcPts val="1200"/>
              </a:spcBef>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受資源限制</a:t>
            </a:r>
          </a:p>
          <a:p>
            <a:pPr indent="266700">
              <a:lnSpc>
                <a:spcPct val="100000"/>
              </a:lnSpc>
              <a:spcBef>
                <a:spcPts val="1200"/>
              </a:spcBef>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受人口限制</a:t>
            </a:r>
          </a:p>
          <a:p>
            <a:pPr indent="266700">
              <a:lnSpc>
                <a:spcPct val="100000"/>
              </a:lnSpc>
              <a:spcBef>
                <a:spcPts val="1200"/>
              </a:spcBef>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受貧困限制</a:t>
            </a:r>
          </a:p>
        </p:txBody>
      </p:sp>
      <p:pic>
        <p:nvPicPr>
          <p:cNvPr id="23556" name="Picture 6" descr="In a nutshell 1.bmp"/>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265" y="1266093"/>
            <a:ext cx="2893490" cy="4839286"/>
          </a:xfrm>
          <a:prstGeom prst="rect">
            <a:avLst/>
          </a:prstGeom>
          <a:noFill/>
          <a:ln w="9525">
            <a:noFill/>
            <a:miter lim="800000"/>
            <a:headEnd/>
            <a:tailEnd/>
          </a:ln>
        </p:spPr>
      </p:pic>
      <p:sp>
        <p:nvSpPr>
          <p:cNvPr id="23559" name="Rectangle 4"/>
          <p:cNvSpPr>
            <a:spLocks noChangeArrowheads="1"/>
          </p:cNvSpPr>
          <p:nvPr/>
        </p:nvSpPr>
        <p:spPr bwMode="auto">
          <a:xfrm>
            <a:off x="3856233" y="4972952"/>
            <a:ext cx="4038991" cy="1143000"/>
          </a:xfrm>
          <a:prstGeom prst="rect">
            <a:avLst/>
          </a:prstGeom>
          <a:noFill/>
          <a:ln w="9525">
            <a:noFill/>
            <a:miter lim="800000"/>
            <a:headEnd/>
            <a:tailEnd/>
          </a:ln>
        </p:spPr>
        <p:txBody>
          <a:bodyPr anchor="ctr"/>
          <a:lstStyle/>
          <a:p>
            <a:pPr algn="ctr"/>
            <a:r>
              <a:rPr lang="en-US" altLang="zh-TW" sz="2800" dirty="0">
                <a:solidFill>
                  <a:srgbClr val="0000CC"/>
                </a:solidFill>
              </a:rPr>
              <a:t>Triple Bottom-line</a:t>
            </a:r>
            <a:r>
              <a:rPr lang="zh-TW" altLang="en-US" sz="2800" dirty="0">
                <a:solidFill>
                  <a:srgbClr val="0000CC"/>
                </a:solidFill>
              </a:rPr>
              <a:t> </a:t>
            </a:r>
            <a:endParaRPr lang="en-US" altLang="zh-TW" sz="2800" dirty="0">
              <a:solidFill>
                <a:srgbClr val="0000CC"/>
              </a:solidFill>
            </a:endParaRPr>
          </a:p>
          <a:p>
            <a:pPr algn="ctr"/>
            <a:r>
              <a:rPr lang="zh-TW" altLang="en-US" sz="2800" dirty="0">
                <a:solidFill>
                  <a:srgbClr val="0000CC"/>
                </a:solidFill>
                <a:latin typeface="微軟正黑體" panose="020B0604030504040204" pitchFamily="34" charset="-120"/>
                <a:ea typeface="微軟正黑體" panose="020B0604030504040204" pitchFamily="34" charset="-120"/>
              </a:rPr>
              <a:t>三重盈餘</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8" name="向下箭號 7"/>
          <p:cNvSpPr/>
          <p:nvPr/>
        </p:nvSpPr>
        <p:spPr bwMode="auto">
          <a:xfrm>
            <a:off x="5681991" y="4463079"/>
            <a:ext cx="522865" cy="490776"/>
          </a:xfrm>
          <a:prstGeom prst="downArrow">
            <a:avLst/>
          </a:prstGeom>
          <a:solidFill>
            <a:srgbClr val="00B050"/>
          </a:solidFill>
          <a:ln w="9525" cap="flat" cmpd="sng" algn="ctr">
            <a:noFill/>
            <a:prstDash val="solid"/>
            <a:round/>
            <a:headEnd type="none" w="med" len="med"/>
            <a:tailEnd type="none" w="med" len="med"/>
          </a:ln>
          <a:effectLst>
            <a:innerShdw blurRad="63500" dist="50800">
              <a:prstClr val="black">
                <a:alpha val="50000"/>
              </a:prstClr>
            </a:innerShdw>
          </a:effectLst>
        </p:spPr>
        <p:txBody>
          <a:bodyPr wrap="square">
            <a:spAutoFit/>
          </a:bodyPr>
          <a:lstStyle/>
          <a:p>
            <a:pPr>
              <a:defRPr/>
            </a:pPr>
            <a:endParaRPr lang="zh-TW" altLang="en-US">
              <a:ea typeface="新細明體" charset="-120"/>
            </a:endParaRPr>
          </a:p>
        </p:txBody>
      </p:sp>
      <p:graphicFrame>
        <p:nvGraphicFramePr>
          <p:cNvPr id="2" name="資料庫圖表 1"/>
          <p:cNvGraphicFramePr/>
          <p:nvPr>
            <p:extLst/>
          </p:nvPr>
        </p:nvGraphicFramePr>
        <p:xfrm>
          <a:off x="1030815" y="3940838"/>
          <a:ext cx="2031839" cy="1748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701736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排碳成限制  碳預算下的世界經濟</a:t>
            </a:r>
          </a:p>
        </p:txBody>
      </p:sp>
      <p:grpSp>
        <p:nvGrpSpPr>
          <p:cNvPr id="3" name="Group 11"/>
          <p:cNvGrpSpPr/>
          <p:nvPr/>
        </p:nvGrpSpPr>
        <p:grpSpPr>
          <a:xfrm>
            <a:off x="1960088" y="1219200"/>
            <a:ext cx="4745512" cy="4801784"/>
            <a:chOff x="1814945" y="748638"/>
            <a:chExt cx="5514110" cy="5998060"/>
          </a:xfrm>
        </p:grpSpPr>
        <p:grpSp>
          <p:nvGrpSpPr>
            <p:cNvPr id="4" name="Group 9"/>
            <p:cNvGrpSpPr/>
            <p:nvPr/>
          </p:nvGrpSpPr>
          <p:grpSpPr>
            <a:xfrm>
              <a:off x="1814945" y="748638"/>
              <a:ext cx="5514110" cy="5998060"/>
              <a:chOff x="1814945" y="748638"/>
              <a:chExt cx="5514110" cy="5998060"/>
            </a:xfrm>
          </p:grpSpPr>
          <p:grpSp>
            <p:nvGrpSpPr>
              <p:cNvPr id="35" name="Group 3"/>
              <p:cNvGrpSpPr/>
              <p:nvPr/>
            </p:nvGrpSpPr>
            <p:grpSpPr>
              <a:xfrm>
                <a:off x="2773659" y="748638"/>
                <a:ext cx="3567661" cy="3691612"/>
                <a:chOff x="2773659" y="748638"/>
                <a:chExt cx="3567661" cy="3691612"/>
              </a:xfrm>
            </p:grpSpPr>
            <p:sp>
              <p:nvSpPr>
                <p:cNvPr id="46" name="Freeform 43"/>
                <p:cNvSpPr/>
                <p:nvPr/>
              </p:nvSpPr>
              <p:spPr>
                <a:xfrm rot="15390675">
                  <a:off x="2737050" y="785247"/>
                  <a:ext cx="3640880" cy="3567661"/>
                </a:xfrm>
                <a:custGeom>
                  <a:avLst/>
                  <a:gdLst>
                    <a:gd name="connsiteX0" fmla="*/ 3408835 w 3445030"/>
                    <a:gd name="connsiteY0" fmla="*/ 1963684 h 3375749"/>
                    <a:gd name="connsiteX1" fmla="*/ 1663463 w 3445030"/>
                    <a:gd name="connsiteY1" fmla="*/ 3375749 h 3375749"/>
                    <a:gd name="connsiteX2" fmla="*/ 667372 w 3445030"/>
                    <a:gd name="connsiteY2" fmla="*/ 3073721 h 3375749"/>
                    <a:gd name="connsiteX3" fmla="*/ 636742 w 3445030"/>
                    <a:gd name="connsiteY3" fmla="*/ 3051547 h 3375749"/>
                    <a:gd name="connsiteX4" fmla="*/ 625494 w 3445030"/>
                    <a:gd name="connsiteY4" fmla="*/ 3071852 h 3375749"/>
                    <a:gd name="connsiteX5" fmla="*/ 475135 w 3445030"/>
                    <a:gd name="connsiteY5" fmla="*/ 3283839 h 3375749"/>
                    <a:gd name="connsiteX6" fmla="*/ 330362 w 3445030"/>
                    <a:gd name="connsiteY6" fmla="*/ 3150985 h 3375749"/>
                    <a:gd name="connsiteX7" fmla="*/ 513493 w 3445030"/>
                    <a:gd name="connsiteY7" fmla="*/ 2977820 h 3375749"/>
                    <a:gd name="connsiteX8" fmla="*/ 528897 w 3445030"/>
                    <a:gd name="connsiteY8" fmla="*/ 2969476 h 3375749"/>
                    <a:gd name="connsiteX9" fmla="*/ 465578 w 3445030"/>
                    <a:gd name="connsiteY9" fmla="*/ 2916332 h 3375749"/>
                    <a:gd name="connsiteX10" fmla="*/ 21901 w 3445030"/>
                    <a:gd name="connsiteY10" fmla="*/ 2295645 h 3375749"/>
                    <a:gd name="connsiteX11" fmla="*/ 0 w 3445030"/>
                    <a:gd name="connsiteY11" fmla="*/ 2236245 h 3375749"/>
                    <a:gd name="connsiteX12" fmla="*/ 46479 w 3445030"/>
                    <a:gd name="connsiteY12" fmla="*/ 2258470 h 3375749"/>
                    <a:gd name="connsiteX13" fmla="*/ 739944 w 3445030"/>
                    <a:gd name="connsiteY13" fmla="*/ 2397446 h 3375749"/>
                    <a:gd name="connsiteX14" fmla="*/ 1999702 w 3445030"/>
                    <a:gd name="connsiteY14" fmla="*/ 1879472 h 3375749"/>
                    <a:gd name="connsiteX15" fmla="*/ 2085924 w 3445030"/>
                    <a:gd name="connsiteY15" fmla="*/ 1785301 h 3375749"/>
                    <a:gd name="connsiteX16" fmla="*/ 2089895 w 3445030"/>
                    <a:gd name="connsiteY16" fmla="*/ 1787846 h 3375749"/>
                    <a:gd name="connsiteX17" fmla="*/ 2266218 w 3445030"/>
                    <a:gd name="connsiteY17" fmla="*/ 1973597 h 3375749"/>
                    <a:gd name="connsiteX18" fmla="*/ 2383815 w 3445030"/>
                    <a:gd name="connsiteY18" fmla="*/ 1837834 h 3375749"/>
                    <a:gd name="connsiteX19" fmla="*/ 2162213 w 3445030"/>
                    <a:gd name="connsiteY19" fmla="*/ 1693611 h 3375749"/>
                    <a:gd name="connsiteX20" fmla="*/ 2161240 w 3445030"/>
                    <a:gd name="connsiteY20" fmla="*/ 1692090 h 3375749"/>
                    <a:gd name="connsiteX21" fmla="*/ 2217248 w 3445030"/>
                    <a:gd name="connsiteY21" fmla="*/ 1617743 h 3375749"/>
                    <a:gd name="connsiteX22" fmla="*/ 2521511 w 3445030"/>
                    <a:gd name="connsiteY22" fmla="*/ 628971 h 3375749"/>
                    <a:gd name="connsiteX23" fmla="*/ 2441416 w 3445030"/>
                    <a:gd name="connsiteY23" fmla="*/ 103081 h 3375749"/>
                    <a:gd name="connsiteX24" fmla="*/ 2403408 w 3445030"/>
                    <a:gd name="connsiteY24" fmla="*/ 0 h 3375749"/>
                    <a:gd name="connsiteX25" fmla="*/ 2512665 w 3445030"/>
                    <a:gd name="connsiteY25" fmla="*/ 52245 h 3375749"/>
                    <a:gd name="connsiteX26" fmla="*/ 3445030 w 3445030"/>
                    <a:gd name="connsiteY26" fmla="*/ 1607274 h 3375749"/>
                    <a:gd name="connsiteX27" fmla="*/ 3408835 w 3445030"/>
                    <a:gd name="connsiteY27" fmla="*/ 1963684 h 337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5030" h="3375749">
                      <a:moveTo>
                        <a:pt x="3408835" y="1963684"/>
                      </a:moveTo>
                      <a:cubicBezTo>
                        <a:pt x="3242711" y="2769548"/>
                        <a:pt x="2524404" y="3375750"/>
                        <a:pt x="1663463" y="3375749"/>
                      </a:cubicBezTo>
                      <a:cubicBezTo>
                        <a:pt x="1294489" y="3375749"/>
                        <a:pt x="951712" y="3264406"/>
                        <a:pt x="667372" y="3073721"/>
                      </a:cubicBezTo>
                      <a:lnTo>
                        <a:pt x="636742" y="3051547"/>
                      </a:lnTo>
                      <a:lnTo>
                        <a:pt x="625494" y="3071852"/>
                      </a:lnTo>
                      <a:cubicBezTo>
                        <a:pt x="602929" y="3143263"/>
                        <a:pt x="643127" y="3282962"/>
                        <a:pt x="475135" y="3283839"/>
                      </a:cubicBezTo>
                      <a:cubicBezTo>
                        <a:pt x="395010" y="3273978"/>
                        <a:pt x="349001" y="3225624"/>
                        <a:pt x="330362" y="3150985"/>
                      </a:cubicBezTo>
                      <a:cubicBezTo>
                        <a:pt x="307095" y="3005750"/>
                        <a:pt x="443049" y="3005106"/>
                        <a:pt x="513493" y="2977820"/>
                      </a:cubicBezTo>
                      <a:lnTo>
                        <a:pt x="528897" y="2969476"/>
                      </a:lnTo>
                      <a:lnTo>
                        <a:pt x="465578" y="2916332"/>
                      </a:lnTo>
                      <a:cubicBezTo>
                        <a:pt x="275748" y="2745065"/>
                        <a:pt x="123322" y="2533669"/>
                        <a:pt x="21901" y="2295645"/>
                      </a:cubicBezTo>
                      <a:lnTo>
                        <a:pt x="0" y="2236245"/>
                      </a:lnTo>
                      <a:lnTo>
                        <a:pt x="46479" y="2258470"/>
                      </a:lnTo>
                      <a:cubicBezTo>
                        <a:pt x="259622" y="2347961"/>
                        <a:pt x="493961" y="2397446"/>
                        <a:pt x="739944" y="2397446"/>
                      </a:cubicBezTo>
                      <a:cubicBezTo>
                        <a:pt x="1231911" y="2397446"/>
                        <a:pt x="1677302" y="2199503"/>
                        <a:pt x="1999702" y="1879472"/>
                      </a:cubicBezTo>
                      <a:lnTo>
                        <a:pt x="2085924" y="1785301"/>
                      </a:lnTo>
                      <a:lnTo>
                        <a:pt x="2089895" y="1787846"/>
                      </a:lnTo>
                      <a:cubicBezTo>
                        <a:pt x="2131399" y="1835921"/>
                        <a:pt x="2115254" y="2002242"/>
                        <a:pt x="2266218" y="1973597"/>
                      </a:cubicBezTo>
                      <a:cubicBezTo>
                        <a:pt x="2333929" y="1954610"/>
                        <a:pt x="2376905" y="1911304"/>
                        <a:pt x="2383815" y="1837834"/>
                      </a:cubicBezTo>
                      <a:cubicBezTo>
                        <a:pt x="2377869" y="1662436"/>
                        <a:pt x="2213373" y="1740246"/>
                        <a:pt x="2162213" y="1693611"/>
                      </a:cubicBezTo>
                      <a:lnTo>
                        <a:pt x="2161240" y="1692090"/>
                      </a:lnTo>
                      <a:lnTo>
                        <a:pt x="2217248" y="1617743"/>
                      </a:lnTo>
                      <a:cubicBezTo>
                        <a:pt x="2409344" y="1335492"/>
                        <a:pt x="2521511" y="995234"/>
                        <a:pt x="2521511" y="628971"/>
                      </a:cubicBezTo>
                      <a:cubicBezTo>
                        <a:pt x="2521511" y="445840"/>
                        <a:pt x="2493470" y="269210"/>
                        <a:pt x="2441416" y="103081"/>
                      </a:cubicBezTo>
                      <a:lnTo>
                        <a:pt x="2403408" y="0"/>
                      </a:lnTo>
                      <a:lnTo>
                        <a:pt x="2512665" y="52245"/>
                      </a:lnTo>
                      <a:cubicBezTo>
                        <a:pt x="3068024" y="351718"/>
                        <a:pt x="3445030" y="935792"/>
                        <a:pt x="3445030" y="1607274"/>
                      </a:cubicBezTo>
                      <a:cubicBezTo>
                        <a:pt x="3445030" y="1729362"/>
                        <a:pt x="3432567" y="1848560"/>
                        <a:pt x="3408835" y="1963684"/>
                      </a:cubicBezTo>
                      <a:close/>
                    </a:path>
                  </a:pathLst>
                </a:custGeom>
                <a:solidFill>
                  <a:srgbClr val="D69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sp>
              <p:nvSpPr>
                <p:cNvPr id="47" name="Freeform 40"/>
                <p:cNvSpPr/>
                <p:nvPr/>
              </p:nvSpPr>
              <p:spPr>
                <a:xfrm rot="15390675">
                  <a:off x="2803713" y="1331629"/>
                  <a:ext cx="3143398" cy="3073843"/>
                </a:xfrm>
                <a:custGeom>
                  <a:avLst/>
                  <a:gdLst>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08706 w 3143398"/>
                    <a:gd name="connsiteY11" fmla="*/ 1889486 h 3073843"/>
                    <a:gd name="connsiteX12" fmla="*/ 2395054 w 3143398"/>
                    <a:gd name="connsiteY12" fmla="*/ 2085797 h 3073843"/>
                    <a:gd name="connsiteX13" fmla="*/ 2519336 w 3143398"/>
                    <a:gd name="connsiteY13" fmla="*/ 1942316 h 3073843"/>
                    <a:gd name="connsiteX14" fmla="*/ 2285136 w 3143398"/>
                    <a:gd name="connsiteY14" fmla="*/ 1789894 h 3073843"/>
                    <a:gd name="connsiteX15" fmla="*/ 2284107 w 3143398"/>
                    <a:gd name="connsiteY15" fmla="*/ 1788286 h 3073843"/>
                    <a:gd name="connsiteX16" fmla="*/ 2343300 w 3143398"/>
                    <a:gd name="connsiteY16" fmla="*/ 1709712 h 3073843"/>
                    <a:gd name="connsiteX17" fmla="*/ 2664860 w 3143398"/>
                    <a:gd name="connsiteY17" fmla="*/ 664728 h 3073843"/>
                    <a:gd name="connsiteX18" fmla="*/ 2580212 w 3143398"/>
                    <a:gd name="connsiteY18" fmla="*/ 108942 h 3073843"/>
                    <a:gd name="connsiteX19" fmla="*/ 2540043 w 3143398"/>
                    <a:gd name="connsiteY19" fmla="*/ 0 h 3073843"/>
                    <a:gd name="connsiteX20" fmla="*/ 2655510 w 3143398"/>
                    <a:gd name="connsiteY20" fmla="*/ 55216 h 3073843"/>
                    <a:gd name="connsiteX21" fmla="*/ 2763300 w 3143398"/>
                    <a:gd name="connsiteY21" fmla="*/ 118033 h 3073843"/>
                    <a:gd name="connsiteX22" fmla="*/ 2804621 w 3143398"/>
                    <a:gd name="connsiteY22" fmla="*/ 145922 h 3073843"/>
                    <a:gd name="connsiteX23" fmla="*/ 2868554 w 3143398"/>
                    <a:gd name="connsiteY23" fmla="*/ 239839 h 3073843"/>
                    <a:gd name="connsiteX24" fmla="*/ 3091640 w 3143398"/>
                    <a:gd name="connsiteY24"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08706 w 3143398"/>
                    <a:gd name="connsiteY11" fmla="*/ 1889486 h 3073843"/>
                    <a:gd name="connsiteX12" fmla="*/ 2519336 w 3143398"/>
                    <a:gd name="connsiteY12" fmla="*/ 1942316 h 3073843"/>
                    <a:gd name="connsiteX13" fmla="*/ 2285136 w 3143398"/>
                    <a:gd name="connsiteY13" fmla="*/ 1789894 h 3073843"/>
                    <a:gd name="connsiteX14" fmla="*/ 2284107 w 3143398"/>
                    <a:gd name="connsiteY14" fmla="*/ 1788286 h 3073843"/>
                    <a:gd name="connsiteX15" fmla="*/ 2343300 w 3143398"/>
                    <a:gd name="connsiteY15" fmla="*/ 1709712 h 3073843"/>
                    <a:gd name="connsiteX16" fmla="*/ 2664860 w 3143398"/>
                    <a:gd name="connsiteY16" fmla="*/ 664728 h 3073843"/>
                    <a:gd name="connsiteX17" fmla="*/ 2580212 w 3143398"/>
                    <a:gd name="connsiteY17" fmla="*/ 108942 h 3073843"/>
                    <a:gd name="connsiteX18" fmla="*/ 2540043 w 3143398"/>
                    <a:gd name="connsiteY18" fmla="*/ 0 h 3073843"/>
                    <a:gd name="connsiteX19" fmla="*/ 2655510 w 3143398"/>
                    <a:gd name="connsiteY19" fmla="*/ 55216 h 3073843"/>
                    <a:gd name="connsiteX20" fmla="*/ 2763300 w 3143398"/>
                    <a:gd name="connsiteY20" fmla="*/ 118033 h 3073843"/>
                    <a:gd name="connsiteX21" fmla="*/ 2804621 w 3143398"/>
                    <a:gd name="connsiteY21" fmla="*/ 145922 h 3073843"/>
                    <a:gd name="connsiteX22" fmla="*/ 2868554 w 3143398"/>
                    <a:gd name="connsiteY22" fmla="*/ 239839 h 3073843"/>
                    <a:gd name="connsiteX23" fmla="*/ 3091640 w 3143398"/>
                    <a:gd name="connsiteY23"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08706 w 3143398"/>
                    <a:gd name="connsiteY11" fmla="*/ 1889486 h 3073843"/>
                    <a:gd name="connsiteX12" fmla="*/ 2285136 w 3143398"/>
                    <a:gd name="connsiteY12" fmla="*/ 1789894 h 3073843"/>
                    <a:gd name="connsiteX13" fmla="*/ 2284107 w 3143398"/>
                    <a:gd name="connsiteY13" fmla="*/ 1788286 h 3073843"/>
                    <a:gd name="connsiteX14" fmla="*/ 2343300 w 3143398"/>
                    <a:gd name="connsiteY14" fmla="*/ 1709712 h 3073843"/>
                    <a:gd name="connsiteX15" fmla="*/ 2664860 w 3143398"/>
                    <a:gd name="connsiteY15" fmla="*/ 664728 h 3073843"/>
                    <a:gd name="connsiteX16" fmla="*/ 2580212 w 3143398"/>
                    <a:gd name="connsiteY16" fmla="*/ 108942 h 3073843"/>
                    <a:gd name="connsiteX17" fmla="*/ 2540043 w 3143398"/>
                    <a:gd name="connsiteY17" fmla="*/ 0 h 3073843"/>
                    <a:gd name="connsiteX18" fmla="*/ 2655510 w 3143398"/>
                    <a:gd name="connsiteY18" fmla="*/ 55216 h 3073843"/>
                    <a:gd name="connsiteX19" fmla="*/ 2763300 w 3143398"/>
                    <a:gd name="connsiteY19" fmla="*/ 118033 h 3073843"/>
                    <a:gd name="connsiteX20" fmla="*/ 2804621 w 3143398"/>
                    <a:gd name="connsiteY20" fmla="*/ 145922 h 3073843"/>
                    <a:gd name="connsiteX21" fmla="*/ 2868554 w 3143398"/>
                    <a:gd name="connsiteY21" fmla="*/ 239839 h 3073843"/>
                    <a:gd name="connsiteX22" fmla="*/ 3091640 w 3143398"/>
                    <a:gd name="connsiteY22" fmla="*/ 1646556 h 3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43398" h="3073843">
                      <a:moveTo>
                        <a:pt x="3091640" y="1646556"/>
                      </a:moveTo>
                      <a:cubicBezTo>
                        <a:pt x="2851909" y="2645971"/>
                        <a:pt x="1847383" y="3261816"/>
                        <a:pt x="847968" y="3022085"/>
                      </a:cubicBezTo>
                      <a:cubicBezTo>
                        <a:pt x="660578" y="2977136"/>
                        <a:pt x="486673" y="2905299"/>
                        <a:pt x="329363" y="2811650"/>
                      </a:cubicBezTo>
                      <a:lnTo>
                        <a:pt x="178495" y="2711446"/>
                      </a:lnTo>
                      <a:lnTo>
                        <a:pt x="113420" y="2609320"/>
                      </a:lnTo>
                      <a:cubicBezTo>
                        <a:pt x="80109" y="2550172"/>
                        <a:pt x="49944" y="2489042"/>
                        <a:pt x="23147" y="2426153"/>
                      </a:cubicBezTo>
                      <a:lnTo>
                        <a:pt x="0" y="2363376"/>
                      </a:lnTo>
                      <a:lnTo>
                        <a:pt x="49123" y="2386865"/>
                      </a:lnTo>
                      <a:cubicBezTo>
                        <a:pt x="274382" y="2481444"/>
                        <a:pt x="522043" y="2533741"/>
                        <a:pt x="782011" y="2533742"/>
                      </a:cubicBezTo>
                      <a:cubicBezTo>
                        <a:pt x="1301946" y="2533741"/>
                        <a:pt x="1772657" y="2324545"/>
                        <a:pt x="2113386" y="1986321"/>
                      </a:cubicBezTo>
                      <a:lnTo>
                        <a:pt x="2204510" y="1886796"/>
                      </a:lnTo>
                      <a:lnTo>
                        <a:pt x="2208706" y="1889486"/>
                      </a:lnTo>
                      <a:cubicBezTo>
                        <a:pt x="2222144" y="1873336"/>
                        <a:pt x="2272569" y="1806761"/>
                        <a:pt x="2285136" y="1789894"/>
                      </a:cubicBezTo>
                      <a:lnTo>
                        <a:pt x="2284107" y="1788286"/>
                      </a:lnTo>
                      <a:lnTo>
                        <a:pt x="2343300" y="1709712"/>
                      </a:lnTo>
                      <a:cubicBezTo>
                        <a:pt x="2546316" y="1411415"/>
                        <a:pt x="2664859" y="1051814"/>
                        <a:pt x="2664860" y="664728"/>
                      </a:cubicBezTo>
                      <a:cubicBezTo>
                        <a:pt x="2664860" y="471187"/>
                        <a:pt x="2635225" y="284515"/>
                        <a:pt x="2580212" y="108942"/>
                      </a:cubicBezTo>
                      <a:lnTo>
                        <a:pt x="2540043" y="0"/>
                      </a:lnTo>
                      <a:lnTo>
                        <a:pt x="2655510" y="55216"/>
                      </a:lnTo>
                      <a:cubicBezTo>
                        <a:pt x="2692194" y="74997"/>
                        <a:pt x="2728141" y="95953"/>
                        <a:pt x="2763300" y="118033"/>
                      </a:cubicBezTo>
                      <a:lnTo>
                        <a:pt x="2804621" y="145922"/>
                      </a:lnTo>
                      <a:lnTo>
                        <a:pt x="2868554" y="239839"/>
                      </a:lnTo>
                      <a:cubicBezTo>
                        <a:pt x="3117476" y="645863"/>
                        <a:pt x="3211505" y="1146848"/>
                        <a:pt x="3091640" y="1646556"/>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36" name="Group 4"/>
              <p:cNvGrpSpPr/>
              <p:nvPr/>
            </p:nvGrpSpPr>
            <p:grpSpPr>
              <a:xfrm>
                <a:off x="3690244" y="1982795"/>
                <a:ext cx="3638811" cy="3790933"/>
                <a:chOff x="3690244" y="1982795"/>
                <a:chExt cx="3638811" cy="3790933"/>
              </a:xfrm>
            </p:grpSpPr>
            <p:sp>
              <p:nvSpPr>
                <p:cNvPr id="44" name="Freeform 78"/>
                <p:cNvSpPr/>
                <p:nvPr/>
              </p:nvSpPr>
              <p:spPr>
                <a:xfrm>
                  <a:off x="3690244" y="1985463"/>
                  <a:ext cx="3638811" cy="3788265"/>
                </a:xfrm>
                <a:custGeom>
                  <a:avLst/>
                  <a:gdLst>
                    <a:gd name="connsiteX0" fmla="*/ 2394854 w 3443071"/>
                    <a:gd name="connsiteY0" fmla="*/ 1291039 h 3584486"/>
                    <a:gd name="connsiteX1" fmla="*/ 2339896 w 3443071"/>
                    <a:gd name="connsiteY1" fmla="*/ 1401974 h 3584486"/>
                    <a:gd name="connsiteX2" fmla="*/ 2351557 w 3443071"/>
                    <a:gd name="connsiteY2" fmla="*/ 1406404 h 3584486"/>
                    <a:gd name="connsiteX3" fmla="*/ 2562256 w 3443071"/>
                    <a:gd name="connsiteY3" fmla="*/ 1552003 h 3584486"/>
                    <a:gd name="connsiteX4" fmla="*/ 2649480 w 3443071"/>
                    <a:gd name="connsiteY4" fmla="*/ 1394991 h 3584486"/>
                    <a:gd name="connsiteX5" fmla="*/ 2402990 w 3443071"/>
                    <a:gd name="connsiteY5" fmla="*/ 1299331 h 3584486"/>
                    <a:gd name="connsiteX6" fmla="*/ 2402042 w 3443071"/>
                    <a:gd name="connsiteY6" fmla="*/ 0 h 3584486"/>
                    <a:gd name="connsiteX7" fmla="*/ 2511236 w 3443071"/>
                    <a:gd name="connsiteY7" fmla="*/ 52275 h 3584486"/>
                    <a:gd name="connsiteX8" fmla="*/ 3443071 w 3443071"/>
                    <a:gd name="connsiteY8" fmla="*/ 1608189 h 3584486"/>
                    <a:gd name="connsiteX9" fmla="*/ 1662518 w 3443071"/>
                    <a:gd name="connsiteY9" fmla="*/ 3377669 h 3584486"/>
                    <a:gd name="connsiteX10" fmla="*/ 1260403 w 3443071"/>
                    <a:gd name="connsiteY10" fmla="*/ 3332358 h 3584486"/>
                    <a:gd name="connsiteX11" fmla="*/ 1211369 w 3443071"/>
                    <a:gd name="connsiteY11" fmla="*/ 3319176 h 3584486"/>
                    <a:gd name="connsiteX12" fmla="*/ 1207910 w 3443071"/>
                    <a:gd name="connsiteY12" fmla="*/ 3334526 h 3584486"/>
                    <a:gd name="connsiteX13" fmla="*/ 1122498 w 3443071"/>
                    <a:gd name="connsiteY13" fmla="*/ 3581705 h 3584486"/>
                    <a:gd name="connsiteX14" fmla="*/ 945179 w 3443071"/>
                    <a:gd name="connsiteY14" fmla="*/ 3494234 h 3584486"/>
                    <a:gd name="connsiteX15" fmla="*/ 1043778 w 3443071"/>
                    <a:gd name="connsiteY15" fmla="*/ 3294972 h 3584486"/>
                    <a:gd name="connsiteX16" fmla="*/ 1071361 w 3443071"/>
                    <a:gd name="connsiteY16" fmla="*/ 3276534 h 3584486"/>
                    <a:gd name="connsiteX17" fmla="*/ 1009634 w 3443071"/>
                    <a:gd name="connsiteY17" fmla="*/ 3254932 h 3584486"/>
                    <a:gd name="connsiteX18" fmla="*/ 21888 w 3443071"/>
                    <a:gd name="connsiteY18" fmla="*/ 2296951 h 3584486"/>
                    <a:gd name="connsiteX19" fmla="*/ 0 w 3443071"/>
                    <a:gd name="connsiteY19" fmla="*/ 2237517 h 3584486"/>
                    <a:gd name="connsiteX20" fmla="*/ 46452 w 3443071"/>
                    <a:gd name="connsiteY20" fmla="*/ 2259755 h 3584486"/>
                    <a:gd name="connsiteX21" fmla="*/ 739523 w 3443071"/>
                    <a:gd name="connsiteY21" fmla="*/ 2398809 h 3584486"/>
                    <a:gd name="connsiteX22" fmla="*/ 2520077 w 3443071"/>
                    <a:gd name="connsiteY22" fmla="*/ 629329 h 3584486"/>
                    <a:gd name="connsiteX23" fmla="*/ 2440028 w 3443071"/>
                    <a:gd name="connsiteY23" fmla="*/ 103139 h 358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43071" h="3584486">
                      <a:moveTo>
                        <a:pt x="2394854" y="1291039"/>
                      </a:moveTo>
                      <a:lnTo>
                        <a:pt x="2339896" y="1401974"/>
                      </a:lnTo>
                      <a:lnTo>
                        <a:pt x="2351557" y="1406404"/>
                      </a:lnTo>
                      <a:cubicBezTo>
                        <a:pt x="2402046" y="1444936"/>
                        <a:pt x="2420388" y="1611029"/>
                        <a:pt x="2562256" y="1552003"/>
                      </a:cubicBezTo>
                      <a:cubicBezTo>
                        <a:pt x="2624627" y="1519521"/>
                        <a:pt x="2657798" y="1468315"/>
                        <a:pt x="2649480" y="1394991"/>
                      </a:cubicBezTo>
                      <a:cubicBezTo>
                        <a:pt x="2607654" y="1224549"/>
                        <a:pt x="2462634" y="1334470"/>
                        <a:pt x="2402990" y="1299331"/>
                      </a:cubicBezTo>
                      <a:close/>
                      <a:moveTo>
                        <a:pt x="2402042" y="0"/>
                      </a:moveTo>
                      <a:lnTo>
                        <a:pt x="2511236" y="52275"/>
                      </a:lnTo>
                      <a:cubicBezTo>
                        <a:pt x="3066279" y="351918"/>
                        <a:pt x="3443071" y="936324"/>
                        <a:pt x="3443071" y="1608189"/>
                      </a:cubicBezTo>
                      <a:cubicBezTo>
                        <a:pt x="3443071" y="2585446"/>
                        <a:pt x="2645890" y="3377669"/>
                        <a:pt x="1662518" y="3377669"/>
                      </a:cubicBezTo>
                      <a:cubicBezTo>
                        <a:pt x="1524231" y="3377669"/>
                        <a:pt x="1389627" y="3362003"/>
                        <a:pt x="1260403" y="3332358"/>
                      </a:cubicBezTo>
                      <a:lnTo>
                        <a:pt x="1211369" y="3319176"/>
                      </a:lnTo>
                      <a:lnTo>
                        <a:pt x="1207910" y="3334526"/>
                      </a:lnTo>
                      <a:cubicBezTo>
                        <a:pt x="1206266" y="3409866"/>
                        <a:pt x="1284510" y="3533456"/>
                        <a:pt x="1122498" y="3581705"/>
                      </a:cubicBezTo>
                      <a:cubicBezTo>
                        <a:pt x="1042325" y="3594789"/>
                        <a:pt x="984242" y="3561067"/>
                        <a:pt x="945179" y="3494234"/>
                      </a:cubicBezTo>
                      <a:cubicBezTo>
                        <a:pt x="890790" y="3379623"/>
                        <a:pt x="979363" y="3334609"/>
                        <a:pt x="1043778" y="3294972"/>
                      </a:cubicBezTo>
                      <a:lnTo>
                        <a:pt x="1071361" y="3276534"/>
                      </a:lnTo>
                      <a:lnTo>
                        <a:pt x="1009634" y="3254932"/>
                      </a:lnTo>
                      <a:cubicBezTo>
                        <a:pt x="564890" y="3080650"/>
                        <a:pt x="207721" y="2733577"/>
                        <a:pt x="21888" y="2296951"/>
                      </a:cubicBezTo>
                      <a:lnTo>
                        <a:pt x="0" y="2237517"/>
                      </a:lnTo>
                      <a:lnTo>
                        <a:pt x="46452" y="2259755"/>
                      </a:lnTo>
                      <a:cubicBezTo>
                        <a:pt x="259475" y="2349296"/>
                        <a:pt x="493680" y="2398809"/>
                        <a:pt x="739523" y="2398809"/>
                      </a:cubicBezTo>
                      <a:cubicBezTo>
                        <a:pt x="1722896" y="2398809"/>
                        <a:pt x="2520077" y="1606586"/>
                        <a:pt x="2520077" y="629329"/>
                      </a:cubicBezTo>
                      <a:cubicBezTo>
                        <a:pt x="2520077" y="446093"/>
                        <a:pt x="2492052" y="269363"/>
                        <a:pt x="2440028" y="103139"/>
                      </a:cubicBezTo>
                      <a:close/>
                    </a:path>
                  </a:pathLst>
                </a:custGeom>
                <a:solidFill>
                  <a:srgbClr val="B23B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sp>
              <p:nvSpPr>
                <p:cNvPr id="45" name="Freeform 38"/>
                <p:cNvSpPr/>
                <p:nvPr/>
              </p:nvSpPr>
              <p:spPr>
                <a:xfrm>
                  <a:off x="3690404" y="1982795"/>
                  <a:ext cx="3143398" cy="3073843"/>
                </a:xfrm>
                <a:custGeom>
                  <a:avLst/>
                  <a:gdLst>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08706 w 3143398"/>
                    <a:gd name="connsiteY11" fmla="*/ 1889486 h 3073843"/>
                    <a:gd name="connsiteX12" fmla="*/ 2395054 w 3143398"/>
                    <a:gd name="connsiteY12" fmla="*/ 2085797 h 3073843"/>
                    <a:gd name="connsiteX13" fmla="*/ 2519336 w 3143398"/>
                    <a:gd name="connsiteY13" fmla="*/ 1942316 h 3073843"/>
                    <a:gd name="connsiteX14" fmla="*/ 2285136 w 3143398"/>
                    <a:gd name="connsiteY14" fmla="*/ 1789894 h 3073843"/>
                    <a:gd name="connsiteX15" fmla="*/ 2284107 w 3143398"/>
                    <a:gd name="connsiteY15" fmla="*/ 1788286 h 3073843"/>
                    <a:gd name="connsiteX16" fmla="*/ 2343300 w 3143398"/>
                    <a:gd name="connsiteY16" fmla="*/ 1709712 h 3073843"/>
                    <a:gd name="connsiteX17" fmla="*/ 2664860 w 3143398"/>
                    <a:gd name="connsiteY17" fmla="*/ 664728 h 3073843"/>
                    <a:gd name="connsiteX18" fmla="*/ 2580212 w 3143398"/>
                    <a:gd name="connsiteY18" fmla="*/ 108942 h 3073843"/>
                    <a:gd name="connsiteX19" fmla="*/ 2540043 w 3143398"/>
                    <a:gd name="connsiteY19" fmla="*/ 0 h 3073843"/>
                    <a:gd name="connsiteX20" fmla="*/ 2655510 w 3143398"/>
                    <a:gd name="connsiteY20" fmla="*/ 55216 h 3073843"/>
                    <a:gd name="connsiteX21" fmla="*/ 2763300 w 3143398"/>
                    <a:gd name="connsiteY21" fmla="*/ 118033 h 3073843"/>
                    <a:gd name="connsiteX22" fmla="*/ 2804621 w 3143398"/>
                    <a:gd name="connsiteY22" fmla="*/ 145922 h 3073843"/>
                    <a:gd name="connsiteX23" fmla="*/ 2868554 w 3143398"/>
                    <a:gd name="connsiteY23" fmla="*/ 239839 h 3073843"/>
                    <a:gd name="connsiteX24" fmla="*/ 3091640 w 3143398"/>
                    <a:gd name="connsiteY24"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395054 w 3143398"/>
                    <a:gd name="connsiteY11" fmla="*/ 2085797 h 3073843"/>
                    <a:gd name="connsiteX12" fmla="*/ 2519336 w 3143398"/>
                    <a:gd name="connsiteY12" fmla="*/ 1942316 h 3073843"/>
                    <a:gd name="connsiteX13" fmla="*/ 2285136 w 3143398"/>
                    <a:gd name="connsiteY13" fmla="*/ 1789894 h 3073843"/>
                    <a:gd name="connsiteX14" fmla="*/ 2284107 w 3143398"/>
                    <a:gd name="connsiteY14" fmla="*/ 1788286 h 3073843"/>
                    <a:gd name="connsiteX15" fmla="*/ 2343300 w 3143398"/>
                    <a:gd name="connsiteY15" fmla="*/ 1709712 h 3073843"/>
                    <a:gd name="connsiteX16" fmla="*/ 2664860 w 3143398"/>
                    <a:gd name="connsiteY16" fmla="*/ 664728 h 3073843"/>
                    <a:gd name="connsiteX17" fmla="*/ 2580212 w 3143398"/>
                    <a:gd name="connsiteY17" fmla="*/ 108942 h 3073843"/>
                    <a:gd name="connsiteX18" fmla="*/ 2540043 w 3143398"/>
                    <a:gd name="connsiteY18" fmla="*/ 0 h 3073843"/>
                    <a:gd name="connsiteX19" fmla="*/ 2655510 w 3143398"/>
                    <a:gd name="connsiteY19" fmla="*/ 55216 h 3073843"/>
                    <a:gd name="connsiteX20" fmla="*/ 2763300 w 3143398"/>
                    <a:gd name="connsiteY20" fmla="*/ 118033 h 3073843"/>
                    <a:gd name="connsiteX21" fmla="*/ 2804621 w 3143398"/>
                    <a:gd name="connsiteY21" fmla="*/ 145922 h 3073843"/>
                    <a:gd name="connsiteX22" fmla="*/ 2868554 w 3143398"/>
                    <a:gd name="connsiteY22" fmla="*/ 239839 h 3073843"/>
                    <a:gd name="connsiteX23" fmla="*/ 3091640 w 3143398"/>
                    <a:gd name="connsiteY23"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519336 w 3143398"/>
                    <a:gd name="connsiteY11" fmla="*/ 1942316 h 3073843"/>
                    <a:gd name="connsiteX12" fmla="*/ 2285136 w 3143398"/>
                    <a:gd name="connsiteY12" fmla="*/ 1789894 h 3073843"/>
                    <a:gd name="connsiteX13" fmla="*/ 2284107 w 3143398"/>
                    <a:gd name="connsiteY13" fmla="*/ 1788286 h 3073843"/>
                    <a:gd name="connsiteX14" fmla="*/ 2343300 w 3143398"/>
                    <a:gd name="connsiteY14" fmla="*/ 1709712 h 3073843"/>
                    <a:gd name="connsiteX15" fmla="*/ 2664860 w 3143398"/>
                    <a:gd name="connsiteY15" fmla="*/ 664728 h 3073843"/>
                    <a:gd name="connsiteX16" fmla="*/ 2580212 w 3143398"/>
                    <a:gd name="connsiteY16" fmla="*/ 108942 h 3073843"/>
                    <a:gd name="connsiteX17" fmla="*/ 2540043 w 3143398"/>
                    <a:gd name="connsiteY17" fmla="*/ 0 h 3073843"/>
                    <a:gd name="connsiteX18" fmla="*/ 2655510 w 3143398"/>
                    <a:gd name="connsiteY18" fmla="*/ 55216 h 3073843"/>
                    <a:gd name="connsiteX19" fmla="*/ 2763300 w 3143398"/>
                    <a:gd name="connsiteY19" fmla="*/ 118033 h 3073843"/>
                    <a:gd name="connsiteX20" fmla="*/ 2804621 w 3143398"/>
                    <a:gd name="connsiteY20" fmla="*/ 145922 h 3073843"/>
                    <a:gd name="connsiteX21" fmla="*/ 2868554 w 3143398"/>
                    <a:gd name="connsiteY21" fmla="*/ 239839 h 3073843"/>
                    <a:gd name="connsiteX22" fmla="*/ 3091640 w 3143398"/>
                    <a:gd name="connsiteY22"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85136 w 3143398"/>
                    <a:gd name="connsiteY11" fmla="*/ 1789894 h 3073843"/>
                    <a:gd name="connsiteX12" fmla="*/ 2284107 w 3143398"/>
                    <a:gd name="connsiteY12" fmla="*/ 1788286 h 3073843"/>
                    <a:gd name="connsiteX13" fmla="*/ 2343300 w 3143398"/>
                    <a:gd name="connsiteY13" fmla="*/ 1709712 h 3073843"/>
                    <a:gd name="connsiteX14" fmla="*/ 2664860 w 3143398"/>
                    <a:gd name="connsiteY14" fmla="*/ 664728 h 3073843"/>
                    <a:gd name="connsiteX15" fmla="*/ 2580212 w 3143398"/>
                    <a:gd name="connsiteY15" fmla="*/ 108942 h 3073843"/>
                    <a:gd name="connsiteX16" fmla="*/ 2540043 w 3143398"/>
                    <a:gd name="connsiteY16" fmla="*/ 0 h 3073843"/>
                    <a:gd name="connsiteX17" fmla="*/ 2655510 w 3143398"/>
                    <a:gd name="connsiteY17" fmla="*/ 55216 h 3073843"/>
                    <a:gd name="connsiteX18" fmla="*/ 2763300 w 3143398"/>
                    <a:gd name="connsiteY18" fmla="*/ 118033 h 3073843"/>
                    <a:gd name="connsiteX19" fmla="*/ 2804621 w 3143398"/>
                    <a:gd name="connsiteY19" fmla="*/ 145922 h 3073843"/>
                    <a:gd name="connsiteX20" fmla="*/ 2868554 w 3143398"/>
                    <a:gd name="connsiteY20" fmla="*/ 239839 h 3073843"/>
                    <a:gd name="connsiteX21" fmla="*/ 3091640 w 3143398"/>
                    <a:gd name="connsiteY21" fmla="*/ 1646556 h 3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398" h="3073843">
                      <a:moveTo>
                        <a:pt x="3091640" y="1646556"/>
                      </a:moveTo>
                      <a:cubicBezTo>
                        <a:pt x="2851909" y="2645971"/>
                        <a:pt x="1847383" y="3261816"/>
                        <a:pt x="847968" y="3022085"/>
                      </a:cubicBezTo>
                      <a:cubicBezTo>
                        <a:pt x="660578" y="2977136"/>
                        <a:pt x="486673" y="2905299"/>
                        <a:pt x="329363" y="2811650"/>
                      </a:cubicBezTo>
                      <a:lnTo>
                        <a:pt x="178495" y="2711446"/>
                      </a:lnTo>
                      <a:lnTo>
                        <a:pt x="113420" y="2609320"/>
                      </a:lnTo>
                      <a:cubicBezTo>
                        <a:pt x="80109" y="2550172"/>
                        <a:pt x="49944" y="2489042"/>
                        <a:pt x="23147" y="2426153"/>
                      </a:cubicBezTo>
                      <a:lnTo>
                        <a:pt x="0" y="2363376"/>
                      </a:lnTo>
                      <a:lnTo>
                        <a:pt x="49123" y="2386865"/>
                      </a:lnTo>
                      <a:cubicBezTo>
                        <a:pt x="274382" y="2481444"/>
                        <a:pt x="522043" y="2533741"/>
                        <a:pt x="782011" y="2533742"/>
                      </a:cubicBezTo>
                      <a:cubicBezTo>
                        <a:pt x="1301946" y="2533741"/>
                        <a:pt x="1772657" y="2324545"/>
                        <a:pt x="2113386" y="1986321"/>
                      </a:cubicBezTo>
                      <a:lnTo>
                        <a:pt x="2204510" y="1886796"/>
                      </a:lnTo>
                      <a:lnTo>
                        <a:pt x="2285136" y="1789894"/>
                      </a:lnTo>
                      <a:lnTo>
                        <a:pt x="2284107" y="1788286"/>
                      </a:lnTo>
                      <a:lnTo>
                        <a:pt x="2343300" y="1709712"/>
                      </a:lnTo>
                      <a:cubicBezTo>
                        <a:pt x="2546316" y="1411415"/>
                        <a:pt x="2664859" y="1051814"/>
                        <a:pt x="2664860" y="664728"/>
                      </a:cubicBezTo>
                      <a:cubicBezTo>
                        <a:pt x="2664860" y="471187"/>
                        <a:pt x="2635225" y="284515"/>
                        <a:pt x="2580212" y="108942"/>
                      </a:cubicBezTo>
                      <a:lnTo>
                        <a:pt x="2540043" y="0"/>
                      </a:lnTo>
                      <a:lnTo>
                        <a:pt x="2655510" y="55216"/>
                      </a:lnTo>
                      <a:cubicBezTo>
                        <a:pt x="2692194" y="74997"/>
                        <a:pt x="2728141" y="95953"/>
                        <a:pt x="2763300" y="118033"/>
                      </a:cubicBezTo>
                      <a:lnTo>
                        <a:pt x="2804621" y="145922"/>
                      </a:lnTo>
                      <a:lnTo>
                        <a:pt x="2868554" y="239839"/>
                      </a:lnTo>
                      <a:cubicBezTo>
                        <a:pt x="3117476" y="645863"/>
                        <a:pt x="3211505" y="1146848"/>
                        <a:pt x="3091640" y="1646556"/>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37" name="Group 5"/>
              <p:cNvGrpSpPr/>
              <p:nvPr/>
            </p:nvGrpSpPr>
            <p:grpSpPr>
              <a:xfrm>
                <a:off x="2799183" y="3063071"/>
                <a:ext cx="3567661" cy="3683627"/>
                <a:chOff x="2799183" y="3063071"/>
                <a:chExt cx="3567661" cy="3683627"/>
              </a:xfrm>
            </p:grpSpPr>
            <p:sp>
              <p:nvSpPr>
                <p:cNvPr id="42" name="Freeform 83"/>
                <p:cNvSpPr/>
                <p:nvPr/>
              </p:nvSpPr>
              <p:spPr>
                <a:xfrm rot="4647661">
                  <a:off x="2762574" y="3142427"/>
                  <a:ext cx="3640880" cy="3567661"/>
                </a:xfrm>
                <a:custGeom>
                  <a:avLst/>
                  <a:gdLst>
                    <a:gd name="connsiteX0" fmla="*/ 0 w 3445030"/>
                    <a:gd name="connsiteY0" fmla="*/ 2236246 h 3375749"/>
                    <a:gd name="connsiteX1" fmla="*/ 46479 w 3445030"/>
                    <a:gd name="connsiteY1" fmla="*/ 2258470 h 3375749"/>
                    <a:gd name="connsiteX2" fmla="*/ 739944 w 3445030"/>
                    <a:gd name="connsiteY2" fmla="*/ 2397446 h 3375749"/>
                    <a:gd name="connsiteX3" fmla="*/ 2217247 w 3445030"/>
                    <a:gd name="connsiteY3" fmla="*/ 1617742 h 3375749"/>
                    <a:gd name="connsiteX4" fmla="*/ 2255236 w 3445030"/>
                    <a:gd name="connsiteY4" fmla="*/ 1555671 h 3375749"/>
                    <a:gd name="connsiteX5" fmla="*/ 2266246 w 3445030"/>
                    <a:gd name="connsiteY5" fmla="*/ 1573164 h 3375749"/>
                    <a:gd name="connsiteX6" fmla="*/ 2435133 w 3445030"/>
                    <a:gd name="connsiteY6" fmla="*/ 1729862 h 3375749"/>
                    <a:gd name="connsiteX7" fmla="*/ 2547669 w 3445030"/>
                    <a:gd name="connsiteY7" fmla="*/ 1589876 h 3375749"/>
                    <a:gd name="connsiteX8" fmla="*/ 2320922 w 3445030"/>
                    <a:gd name="connsiteY8" fmla="*/ 1453883 h 3375749"/>
                    <a:gd name="connsiteX9" fmla="*/ 2317583 w 3445030"/>
                    <a:gd name="connsiteY9" fmla="*/ 1449063 h 3375749"/>
                    <a:gd name="connsiteX10" fmla="*/ 2381506 w 3445030"/>
                    <a:gd name="connsiteY10" fmla="*/ 1317341 h 3375749"/>
                    <a:gd name="connsiteX11" fmla="*/ 2521511 w 3445030"/>
                    <a:gd name="connsiteY11" fmla="*/ 628971 h 3375749"/>
                    <a:gd name="connsiteX12" fmla="*/ 2441416 w 3445030"/>
                    <a:gd name="connsiteY12" fmla="*/ 103081 h 3375749"/>
                    <a:gd name="connsiteX13" fmla="*/ 2403408 w 3445030"/>
                    <a:gd name="connsiteY13" fmla="*/ 0 h 3375749"/>
                    <a:gd name="connsiteX14" fmla="*/ 2512665 w 3445030"/>
                    <a:gd name="connsiteY14" fmla="*/ 52245 h 3375749"/>
                    <a:gd name="connsiteX15" fmla="*/ 3445030 w 3445030"/>
                    <a:gd name="connsiteY15" fmla="*/ 1607274 h 3375749"/>
                    <a:gd name="connsiteX16" fmla="*/ 1663463 w 3445030"/>
                    <a:gd name="connsiteY16" fmla="*/ 3375749 h 3375749"/>
                    <a:gd name="connsiteX17" fmla="*/ 667372 w 3445030"/>
                    <a:gd name="connsiteY17" fmla="*/ 3073722 h 3375749"/>
                    <a:gd name="connsiteX18" fmla="*/ 588214 w 3445030"/>
                    <a:gd name="connsiteY18" fmla="*/ 3016416 h 3375749"/>
                    <a:gd name="connsiteX19" fmla="*/ 581928 w 3445030"/>
                    <a:gd name="connsiteY19" fmla="*/ 3045679 h 3375749"/>
                    <a:gd name="connsiteX20" fmla="*/ 436884 w 3445030"/>
                    <a:gd name="connsiteY20" fmla="*/ 3217807 h 3375749"/>
                    <a:gd name="connsiteX21" fmla="*/ 297051 w 3445030"/>
                    <a:gd name="connsiteY21" fmla="*/ 3084142 h 3375749"/>
                    <a:gd name="connsiteX22" fmla="*/ 447541 w 3445030"/>
                    <a:gd name="connsiteY22" fmla="*/ 2927094 h 3375749"/>
                    <a:gd name="connsiteX23" fmla="*/ 470423 w 3445030"/>
                    <a:gd name="connsiteY23" fmla="*/ 2920398 h 3375749"/>
                    <a:gd name="connsiteX24" fmla="*/ 465578 w 3445030"/>
                    <a:gd name="connsiteY24" fmla="*/ 2916332 h 3375749"/>
                    <a:gd name="connsiteX25" fmla="*/ 21901 w 3445030"/>
                    <a:gd name="connsiteY25" fmla="*/ 2295645 h 337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45030" h="3375749">
                      <a:moveTo>
                        <a:pt x="0" y="2236246"/>
                      </a:moveTo>
                      <a:lnTo>
                        <a:pt x="46479" y="2258470"/>
                      </a:lnTo>
                      <a:cubicBezTo>
                        <a:pt x="259622" y="2347961"/>
                        <a:pt x="493961" y="2397446"/>
                        <a:pt x="739944" y="2397446"/>
                      </a:cubicBezTo>
                      <a:cubicBezTo>
                        <a:pt x="1354902" y="2397446"/>
                        <a:pt x="1897087" y="2088160"/>
                        <a:pt x="2217247" y="1617742"/>
                      </a:cubicBezTo>
                      <a:lnTo>
                        <a:pt x="2255236" y="1555671"/>
                      </a:lnTo>
                      <a:lnTo>
                        <a:pt x="2266246" y="1573164"/>
                      </a:lnTo>
                      <a:cubicBezTo>
                        <a:pt x="2295342" y="1635788"/>
                        <a:pt x="2304048" y="1759758"/>
                        <a:pt x="2435133" y="1729862"/>
                      </a:cubicBezTo>
                      <a:cubicBezTo>
                        <a:pt x="2502101" y="1708403"/>
                        <a:pt x="2543459" y="1663549"/>
                        <a:pt x="2547669" y="1589876"/>
                      </a:cubicBezTo>
                      <a:cubicBezTo>
                        <a:pt x="2535289" y="1414813"/>
                        <a:pt x="2373760" y="1498608"/>
                        <a:pt x="2320922" y="1453883"/>
                      </a:cubicBezTo>
                      <a:lnTo>
                        <a:pt x="2317583" y="1449063"/>
                      </a:lnTo>
                      <a:lnTo>
                        <a:pt x="2381506" y="1317341"/>
                      </a:lnTo>
                      <a:cubicBezTo>
                        <a:pt x="2471659" y="1105764"/>
                        <a:pt x="2521511" y="873147"/>
                        <a:pt x="2521511" y="628971"/>
                      </a:cubicBezTo>
                      <a:cubicBezTo>
                        <a:pt x="2521511" y="445840"/>
                        <a:pt x="2493470" y="269210"/>
                        <a:pt x="2441416" y="103081"/>
                      </a:cubicBezTo>
                      <a:lnTo>
                        <a:pt x="2403408" y="0"/>
                      </a:lnTo>
                      <a:lnTo>
                        <a:pt x="2512665" y="52245"/>
                      </a:lnTo>
                      <a:cubicBezTo>
                        <a:pt x="3068024" y="351717"/>
                        <a:pt x="3445030" y="935792"/>
                        <a:pt x="3445030" y="1607274"/>
                      </a:cubicBezTo>
                      <a:cubicBezTo>
                        <a:pt x="3445030" y="2583976"/>
                        <a:pt x="2647395" y="3375749"/>
                        <a:pt x="1663463" y="3375749"/>
                      </a:cubicBezTo>
                      <a:cubicBezTo>
                        <a:pt x="1294489" y="3375749"/>
                        <a:pt x="951712" y="3264406"/>
                        <a:pt x="667372" y="3073722"/>
                      </a:cubicBezTo>
                      <a:lnTo>
                        <a:pt x="588214" y="3016416"/>
                      </a:lnTo>
                      <a:lnTo>
                        <a:pt x="581928" y="3045679"/>
                      </a:lnTo>
                      <a:cubicBezTo>
                        <a:pt x="571865" y="3118645"/>
                        <a:pt x="578628" y="3219953"/>
                        <a:pt x="436884" y="3217807"/>
                      </a:cubicBezTo>
                      <a:cubicBezTo>
                        <a:pt x="358217" y="3206496"/>
                        <a:pt x="313901" y="3157981"/>
                        <a:pt x="297051" y="3084142"/>
                      </a:cubicBezTo>
                      <a:cubicBezTo>
                        <a:pt x="279916" y="2961213"/>
                        <a:pt x="375791" y="2945188"/>
                        <a:pt x="447541" y="2927094"/>
                      </a:cubicBezTo>
                      <a:lnTo>
                        <a:pt x="470423" y="2920398"/>
                      </a:lnTo>
                      <a:lnTo>
                        <a:pt x="465578" y="2916332"/>
                      </a:lnTo>
                      <a:cubicBezTo>
                        <a:pt x="275748" y="2745065"/>
                        <a:pt x="123322" y="2533669"/>
                        <a:pt x="21901" y="2295645"/>
                      </a:cubicBezTo>
                      <a:close/>
                    </a:path>
                  </a:pathLst>
                </a:custGeom>
                <a:solidFill>
                  <a:srgbClr val="00AA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sp>
              <p:nvSpPr>
                <p:cNvPr id="43" name="Freeform 44"/>
                <p:cNvSpPr/>
                <p:nvPr/>
              </p:nvSpPr>
              <p:spPr>
                <a:xfrm rot="4692071">
                  <a:off x="3205495" y="3097848"/>
                  <a:ext cx="3143398" cy="3073843"/>
                </a:xfrm>
                <a:custGeom>
                  <a:avLst/>
                  <a:gdLst>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08706 w 3143398"/>
                    <a:gd name="connsiteY11" fmla="*/ 1889486 h 3073843"/>
                    <a:gd name="connsiteX12" fmla="*/ 2395054 w 3143398"/>
                    <a:gd name="connsiteY12" fmla="*/ 2085797 h 3073843"/>
                    <a:gd name="connsiteX13" fmla="*/ 2519336 w 3143398"/>
                    <a:gd name="connsiteY13" fmla="*/ 1942316 h 3073843"/>
                    <a:gd name="connsiteX14" fmla="*/ 2285136 w 3143398"/>
                    <a:gd name="connsiteY14" fmla="*/ 1789894 h 3073843"/>
                    <a:gd name="connsiteX15" fmla="*/ 2284107 w 3143398"/>
                    <a:gd name="connsiteY15" fmla="*/ 1788286 h 3073843"/>
                    <a:gd name="connsiteX16" fmla="*/ 2343300 w 3143398"/>
                    <a:gd name="connsiteY16" fmla="*/ 1709712 h 3073843"/>
                    <a:gd name="connsiteX17" fmla="*/ 2664860 w 3143398"/>
                    <a:gd name="connsiteY17" fmla="*/ 664728 h 3073843"/>
                    <a:gd name="connsiteX18" fmla="*/ 2580212 w 3143398"/>
                    <a:gd name="connsiteY18" fmla="*/ 108942 h 3073843"/>
                    <a:gd name="connsiteX19" fmla="*/ 2540043 w 3143398"/>
                    <a:gd name="connsiteY19" fmla="*/ 0 h 3073843"/>
                    <a:gd name="connsiteX20" fmla="*/ 2655510 w 3143398"/>
                    <a:gd name="connsiteY20" fmla="*/ 55216 h 3073843"/>
                    <a:gd name="connsiteX21" fmla="*/ 2763300 w 3143398"/>
                    <a:gd name="connsiteY21" fmla="*/ 118033 h 3073843"/>
                    <a:gd name="connsiteX22" fmla="*/ 2804621 w 3143398"/>
                    <a:gd name="connsiteY22" fmla="*/ 145922 h 3073843"/>
                    <a:gd name="connsiteX23" fmla="*/ 2868554 w 3143398"/>
                    <a:gd name="connsiteY23" fmla="*/ 239839 h 3073843"/>
                    <a:gd name="connsiteX24" fmla="*/ 3091640 w 3143398"/>
                    <a:gd name="connsiteY24"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395054 w 3143398"/>
                    <a:gd name="connsiteY11" fmla="*/ 2085797 h 3073843"/>
                    <a:gd name="connsiteX12" fmla="*/ 2519336 w 3143398"/>
                    <a:gd name="connsiteY12" fmla="*/ 1942316 h 3073843"/>
                    <a:gd name="connsiteX13" fmla="*/ 2285136 w 3143398"/>
                    <a:gd name="connsiteY13" fmla="*/ 1789894 h 3073843"/>
                    <a:gd name="connsiteX14" fmla="*/ 2284107 w 3143398"/>
                    <a:gd name="connsiteY14" fmla="*/ 1788286 h 3073843"/>
                    <a:gd name="connsiteX15" fmla="*/ 2343300 w 3143398"/>
                    <a:gd name="connsiteY15" fmla="*/ 1709712 h 3073843"/>
                    <a:gd name="connsiteX16" fmla="*/ 2664860 w 3143398"/>
                    <a:gd name="connsiteY16" fmla="*/ 664728 h 3073843"/>
                    <a:gd name="connsiteX17" fmla="*/ 2580212 w 3143398"/>
                    <a:gd name="connsiteY17" fmla="*/ 108942 h 3073843"/>
                    <a:gd name="connsiteX18" fmla="*/ 2540043 w 3143398"/>
                    <a:gd name="connsiteY18" fmla="*/ 0 h 3073843"/>
                    <a:gd name="connsiteX19" fmla="*/ 2655510 w 3143398"/>
                    <a:gd name="connsiteY19" fmla="*/ 55216 h 3073843"/>
                    <a:gd name="connsiteX20" fmla="*/ 2763300 w 3143398"/>
                    <a:gd name="connsiteY20" fmla="*/ 118033 h 3073843"/>
                    <a:gd name="connsiteX21" fmla="*/ 2804621 w 3143398"/>
                    <a:gd name="connsiteY21" fmla="*/ 145922 h 3073843"/>
                    <a:gd name="connsiteX22" fmla="*/ 2868554 w 3143398"/>
                    <a:gd name="connsiteY22" fmla="*/ 239839 h 3073843"/>
                    <a:gd name="connsiteX23" fmla="*/ 3091640 w 3143398"/>
                    <a:gd name="connsiteY23"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519336 w 3143398"/>
                    <a:gd name="connsiteY11" fmla="*/ 1942316 h 3073843"/>
                    <a:gd name="connsiteX12" fmla="*/ 2285136 w 3143398"/>
                    <a:gd name="connsiteY12" fmla="*/ 1789894 h 3073843"/>
                    <a:gd name="connsiteX13" fmla="*/ 2284107 w 3143398"/>
                    <a:gd name="connsiteY13" fmla="*/ 1788286 h 3073843"/>
                    <a:gd name="connsiteX14" fmla="*/ 2343300 w 3143398"/>
                    <a:gd name="connsiteY14" fmla="*/ 1709712 h 3073843"/>
                    <a:gd name="connsiteX15" fmla="*/ 2664860 w 3143398"/>
                    <a:gd name="connsiteY15" fmla="*/ 664728 h 3073843"/>
                    <a:gd name="connsiteX16" fmla="*/ 2580212 w 3143398"/>
                    <a:gd name="connsiteY16" fmla="*/ 108942 h 3073843"/>
                    <a:gd name="connsiteX17" fmla="*/ 2540043 w 3143398"/>
                    <a:gd name="connsiteY17" fmla="*/ 0 h 3073843"/>
                    <a:gd name="connsiteX18" fmla="*/ 2655510 w 3143398"/>
                    <a:gd name="connsiteY18" fmla="*/ 55216 h 3073843"/>
                    <a:gd name="connsiteX19" fmla="*/ 2763300 w 3143398"/>
                    <a:gd name="connsiteY19" fmla="*/ 118033 h 3073843"/>
                    <a:gd name="connsiteX20" fmla="*/ 2804621 w 3143398"/>
                    <a:gd name="connsiteY20" fmla="*/ 145922 h 3073843"/>
                    <a:gd name="connsiteX21" fmla="*/ 2868554 w 3143398"/>
                    <a:gd name="connsiteY21" fmla="*/ 239839 h 3073843"/>
                    <a:gd name="connsiteX22" fmla="*/ 3091640 w 3143398"/>
                    <a:gd name="connsiteY22"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85136 w 3143398"/>
                    <a:gd name="connsiteY11" fmla="*/ 1789894 h 3073843"/>
                    <a:gd name="connsiteX12" fmla="*/ 2284107 w 3143398"/>
                    <a:gd name="connsiteY12" fmla="*/ 1788286 h 3073843"/>
                    <a:gd name="connsiteX13" fmla="*/ 2343300 w 3143398"/>
                    <a:gd name="connsiteY13" fmla="*/ 1709712 h 3073843"/>
                    <a:gd name="connsiteX14" fmla="*/ 2664860 w 3143398"/>
                    <a:gd name="connsiteY14" fmla="*/ 664728 h 3073843"/>
                    <a:gd name="connsiteX15" fmla="*/ 2580212 w 3143398"/>
                    <a:gd name="connsiteY15" fmla="*/ 108942 h 3073843"/>
                    <a:gd name="connsiteX16" fmla="*/ 2540043 w 3143398"/>
                    <a:gd name="connsiteY16" fmla="*/ 0 h 3073843"/>
                    <a:gd name="connsiteX17" fmla="*/ 2655510 w 3143398"/>
                    <a:gd name="connsiteY17" fmla="*/ 55216 h 3073843"/>
                    <a:gd name="connsiteX18" fmla="*/ 2763300 w 3143398"/>
                    <a:gd name="connsiteY18" fmla="*/ 118033 h 3073843"/>
                    <a:gd name="connsiteX19" fmla="*/ 2804621 w 3143398"/>
                    <a:gd name="connsiteY19" fmla="*/ 145922 h 3073843"/>
                    <a:gd name="connsiteX20" fmla="*/ 2868554 w 3143398"/>
                    <a:gd name="connsiteY20" fmla="*/ 239839 h 3073843"/>
                    <a:gd name="connsiteX21" fmla="*/ 3091640 w 3143398"/>
                    <a:gd name="connsiteY21" fmla="*/ 1646556 h 3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398" h="3073843">
                      <a:moveTo>
                        <a:pt x="3091640" y="1646556"/>
                      </a:moveTo>
                      <a:cubicBezTo>
                        <a:pt x="2851909" y="2645971"/>
                        <a:pt x="1847383" y="3261816"/>
                        <a:pt x="847968" y="3022085"/>
                      </a:cubicBezTo>
                      <a:cubicBezTo>
                        <a:pt x="660578" y="2977136"/>
                        <a:pt x="486673" y="2905299"/>
                        <a:pt x="329363" y="2811650"/>
                      </a:cubicBezTo>
                      <a:lnTo>
                        <a:pt x="178495" y="2711446"/>
                      </a:lnTo>
                      <a:lnTo>
                        <a:pt x="113420" y="2609320"/>
                      </a:lnTo>
                      <a:cubicBezTo>
                        <a:pt x="80109" y="2550172"/>
                        <a:pt x="49944" y="2489042"/>
                        <a:pt x="23147" y="2426153"/>
                      </a:cubicBezTo>
                      <a:lnTo>
                        <a:pt x="0" y="2363376"/>
                      </a:lnTo>
                      <a:lnTo>
                        <a:pt x="49123" y="2386865"/>
                      </a:lnTo>
                      <a:cubicBezTo>
                        <a:pt x="274382" y="2481444"/>
                        <a:pt x="522043" y="2533741"/>
                        <a:pt x="782011" y="2533742"/>
                      </a:cubicBezTo>
                      <a:cubicBezTo>
                        <a:pt x="1301946" y="2533741"/>
                        <a:pt x="1772657" y="2324545"/>
                        <a:pt x="2113386" y="1986321"/>
                      </a:cubicBezTo>
                      <a:lnTo>
                        <a:pt x="2204510" y="1886796"/>
                      </a:lnTo>
                      <a:lnTo>
                        <a:pt x="2285136" y="1789894"/>
                      </a:lnTo>
                      <a:lnTo>
                        <a:pt x="2284107" y="1788286"/>
                      </a:lnTo>
                      <a:lnTo>
                        <a:pt x="2343300" y="1709712"/>
                      </a:lnTo>
                      <a:cubicBezTo>
                        <a:pt x="2546316" y="1411415"/>
                        <a:pt x="2664859" y="1051814"/>
                        <a:pt x="2664860" y="664728"/>
                      </a:cubicBezTo>
                      <a:cubicBezTo>
                        <a:pt x="2664860" y="471187"/>
                        <a:pt x="2635225" y="284515"/>
                        <a:pt x="2580212" y="108942"/>
                      </a:cubicBezTo>
                      <a:lnTo>
                        <a:pt x="2540043" y="0"/>
                      </a:lnTo>
                      <a:lnTo>
                        <a:pt x="2655510" y="55216"/>
                      </a:lnTo>
                      <a:cubicBezTo>
                        <a:pt x="2692194" y="74997"/>
                        <a:pt x="2728141" y="95953"/>
                        <a:pt x="2763300" y="118033"/>
                      </a:cubicBezTo>
                      <a:lnTo>
                        <a:pt x="2804621" y="145922"/>
                      </a:lnTo>
                      <a:lnTo>
                        <a:pt x="2868554" y="239839"/>
                      </a:lnTo>
                      <a:cubicBezTo>
                        <a:pt x="3117476" y="645863"/>
                        <a:pt x="3211505" y="1146848"/>
                        <a:pt x="3091640" y="1646556"/>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38" name="Group 7"/>
              <p:cNvGrpSpPr/>
              <p:nvPr/>
            </p:nvGrpSpPr>
            <p:grpSpPr>
              <a:xfrm>
                <a:off x="1814945" y="1841108"/>
                <a:ext cx="3661111" cy="3679420"/>
                <a:chOff x="1814945" y="1841108"/>
                <a:chExt cx="3661111" cy="3679420"/>
              </a:xfrm>
            </p:grpSpPr>
            <p:sp>
              <p:nvSpPr>
                <p:cNvPr id="40" name="Freeform 87"/>
                <p:cNvSpPr/>
                <p:nvPr/>
              </p:nvSpPr>
              <p:spPr>
                <a:xfrm rot="10800000">
                  <a:off x="1814945" y="1841108"/>
                  <a:ext cx="3638811" cy="3676709"/>
                </a:xfrm>
                <a:custGeom>
                  <a:avLst/>
                  <a:gdLst>
                    <a:gd name="connsiteX0" fmla="*/ 804118 w 3443071"/>
                    <a:gd name="connsiteY0" fmla="*/ 3476978 h 3478931"/>
                    <a:gd name="connsiteX1" fmla="*/ 689224 w 3443071"/>
                    <a:gd name="connsiteY1" fmla="*/ 3389326 h 3478931"/>
                    <a:gd name="connsiteX2" fmla="*/ 816551 w 3443071"/>
                    <a:gd name="connsiteY2" fmla="*/ 3181308 h 3478931"/>
                    <a:gd name="connsiteX3" fmla="*/ 828029 w 3443071"/>
                    <a:gd name="connsiteY3" fmla="*/ 3170388 h 3478931"/>
                    <a:gd name="connsiteX4" fmla="*/ 776235 w 3443071"/>
                    <a:gd name="connsiteY4" fmla="*/ 3143233 h 3478931"/>
                    <a:gd name="connsiteX5" fmla="*/ 21889 w 3443071"/>
                    <a:gd name="connsiteY5" fmla="*/ 2296951 h 3478931"/>
                    <a:gd name="connsiteX6" fmla="*/ 0 w 3443071"/>
                    <a:gd name="connsiteY6" fmla="*/ 2237517 h 3478931"/>
                    <a:gd name="connsiteX7" fmla="*/ 46452 w 3443071"/>
                    <a:gd name="connsiteY7" fmla="*/ 2259755 h 3478931"/>
                    <a:gd name="connsiteX8" fmla="*/ 739523 w 3443071"/>
                    <a:gd name="connsiteY8" fmla="*/ 2398809 h 3478931"/>
                    <a:gd name="connsiteX9" fmla="*/ 2215986 w 3443071"/>
                    <a:gd name="connsiteY9" fmla="*/ 1618662 h 3478931"/>
                    <a:gd name="connsiteX10" fmla="*/ 2293353 w 3443071"/>
                    <a:gd name="connsiteY10" fmla="*/ 1492105 h 3478931"/>
                    <a:gd name="connsiteX11" fmla="*/ 2303772 w 3443071"/>
                    <a:gd name="connsiteY11" fmla="*/ 1504604 h 3478931"/>
                    <a:gd name="connsiteX12" fmla="*/ 2491962 w 3443071"/>
                    <a:gd name="connsiteY12" fmla="*/ 1637502 h 3478931"/>
                    <a:gd name="connsiteX13" fmla="*/ 2584923 w 3443071"/>
                    <a:gd name="connsiteY13" fmla="*/ 1483818 h 3478931"/>
                    <a:gd name="connsiteX14" fmla="*/ 2367850 w 3443071"/>
                    <a:gd name="connsiteY14" fmla="*/ 1387285 h 3478931"/>
                    <a:gd name="connsiteX15" fmla="*/ 2349443 w 3443071"/>
                    <a:gd name="connsiteY15" fmla="*/ 1381442 h 3478931"/>
                    <a:gd name="connsiteX16" fmla="*/ 2380152 w 3443071"/>
                    <a:gd name="connsiteY16" fmla="*/ 1318091 h 3478931"/>
                    <a:gd name="connsiteX17" fmla="*/ 2520077 w 3443071"/>
                    <a:gd name="connsiteY17" fmla="*/ 629329 h 3478931"/>
                    <a:gd name="connsiteX18" fmla="*/ 2440028 w 3443071"/>
                    <a:gd name="connsiteY18" fmla="*/ 103140 h 3478931"/>
                    <a:gd name="connsiteX19" fmla="*/ 2402042 w 3443071"/>
                    <a:gd name="connsiteY19" fmla="*/ 0 h 3478931"/>
                    <a:gd name="connsiteX20" fmla="*/ 2511236 w 3443071"/>
                    <a:gd name="connsiteY20" fmla="*/ 52275 h 3478931"/>
                    <a:gd name="connsiteX21" fmla="*/ 3443071 w 3443071"/>
                    <a:gd name="connsiteY21" fmla="*/ 1608188 h 3478931"/>
                    <a:gd name="connsiteX22" fmla="*/ 1662518 w 3443071"/>
                    <a:gd name="connsiteY22" fmla="*/ 3377669 h 3478931"/>
                    <a:gd name="connsiteX23" fmla="*/ 1009634 w 3443071"/>
                    <a:gd name="connsiteY23" fmla="*/ 3254932 h 3478931"/>
                    <a:gd name="connsiteX24" fmla="*/ 948057 w 3443071"/>
                    <a:gd name="connsiteY24" fmla="*/ 3228166 h 3478931"/>
                    <a:gd name="connsiteX25" fmla="*/ 944928 w 3443071"/>
                    <a:gd name="connsiteY25" fmla="*/ 3240855 h 3478931"/>
                    <a:gd name="connsiteX26" fmla="*/ 858020 w 3443071"/>
                    <a:gd name="connsiteY26" fmla="*/ 3476860 h 3478931"/>
                    <a:gd name="connsiteX27" fmla="*/ 804118 w 3443071"/>
                    <a:gd name="connsiteY27" fmla="*/ 3476978 h 347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3071" h="3478931">
                      <a:moveTo>
                        <a:pt x="804118" y="3476978"/>
                      </a:moveTo>
                      <a:cubicBezTo>
                        <a:pt x="754268" y="3469147"/>
                        <a:pt x="716423" y="3438087"/>
                        <a:pt x="689224" y="3389326"/>
                      </a:cubicBezTo>
                      <a:cubicBezTo>
                        <a:pt x="630804" y="3259534"/>
                        <a:pt x="757640" y="3224591"/>
                        <a:pt x="816551" y="3181308"/>
                      </a:cubicBezTo>
                      <a:lnTo>
                        <a:pt x="828029" y="3170388"/>
                      </a:lnTo>
                      <a:lnTo>
                        <a:pt x="776235" y="3143233"/>
                      </a:lnTo>
                      <a:cubicBezTo>
                        <a:pt x="440675" y="2951481"/>
                        <a:pt x="173935" y="2654190"/>
                        <a:pt x="21889" y="2296951"/>
                      </a:cubicBezTo>
                      <a:lnTo>
                        <a:pt x="0" y="2237517"/>
                      </a:lnTo>
                      <a:lnTo>
                        <a:pt x="46452" y="2259755"/>
                      </a:lnTo>
                      <a:cubicBezTo>
                        <a:pt x="259475" y="2349296"/>
                        <a:pt x="493680" y="2398809"/>
                        <a:pt x="739523" y="2398809"/>
                      </a:cubicBezTo>
                      <a:cubicBezTo>
                        <a:pt x="1354131" y="2398809"/>
                        <a:pt x="1896008" y="2089347"/>
                        <a:pt x="2215986" y="1618662"/>
                      </a:cubicBezTo>
                      <a:lnTo>
                        <a:pt x="2293353" y="1492105"/>
                      </a:lnTo>
                      <a:lnTo>
                        <a:pt x="2303772" y="1504604"/>
                      </a:lnTo>
                      <a:cubicBezTo>
                        <a:pt x="2340922" y="1562813"/>
                        <a:pt x="2366005" y="1684531"/>
                        <a:pt x="2491962" y="1637502"/>
                      </a:cubicBezTo>
                      <a:cubicBezTo>
                        <a:pt x="2555490" y="1607345"/>
                        <a:pt x="2590529" y="1557398"/>
                        <a:pt x="2584923" y="1483818"/>
                      </a:cubicBezTo>
                      <a:cubicBezTo>
                        <a:pt x="2553857" y="1333431"/>
                        <a:pt x="2435912" y="1394634"/>
                        <a:pt x="2367850" y="1387285"/>
                      </a:cubicBezTo>
                      <a:lnTo>
                        <a:pt x="2349443" y="1381442"/>
                      </a:lnTo>
                      <a:lnTo>
                        <a:pt x="2380152" y="1318091"/>
                      </a:lnTo>
                      <a:cubicBezTo>
                        <a:pt x="2470253" y="1106393"/>
                        <a:pt x="2520077" y="873643"/>
                        <a:pt x="2520077" y="629329"/>
                      </a:cubicBezTo>
                      <a:cubicBezTo>
                        <a:pt x="2520077" y="446093"/>
                        <a:pt x="2492052" y="269363"/>
                        <a:pt x="2440028" y="103140"/>
                      </a:cubicBezTo>
                      <a:lnTo>
                        <a:pt x="2402042" y="0"/>
                      </a:lnTo>
                      <a:lnTo>
                        <a:pt x="2511236" y="52275"/>
                      </a:lnTo>
                      <a:cubicBezTo>
                        <a:pt x="3066279" y="351918"/>
                        <a:pt x="3443071" y="936324"/>
                        <a:pt x="3443071" y="1608188"/>
                      </a:cubicBezTo>
                      <a:cubicBezTo>
                        <a:pt x="3443071" y="2585446"/>
                        <a:pt x="2645890" y="3377669"/>
                        <a:pt x="1662518" y="3377669"/>
                      </a:cubicBezTo>
                      <a:cubicBezTo>
                        <a:pt x="1432040" y="3377669"/>
                        <a:pt x="1211790" y="3334151"/>
                        <a:pt x="1009634" y="3254932"/>
                      </a:cubicBezTo>
                      <a:lnTo>
                        <a:pt x="948057" y="3228166"/>
                      </a:lnTo>
                      <a:lnTo>
                        <a:pt x="944928" y="3240855"/>
                      </a:lnTo>
                      <a:cubicBezTo>
                        <a:pt x="941888" y="3313262"/>
                        <a:pt x="1014726" y="3433606"/>
                        <a:pt x="858020" y="3476860"/>
                      </a:cubicBezTo>
                      <a:cubicBezTo>
                        <a:pt x="838686" y="3479617"/>
                        <a:pt x="820735" y="3479588"/>
                        <a:pt x="804118" y="3476978"/>
                      </a:cubicBezTo>
                      <a:close/>
                    </a:path>
                  </a:pathLst>
                </a:custGeom>
                <a:solidFill>
                  <a:srgbClr val="34A67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sp>
              <p:nvSpPr>
                <p:cNvPr id="41" name="Freeform 46"/>
                <p:cNvSpPr/>
                <p:nvPr/>
              </p:nvSpPr>
              <p:spPr>
                <a:xfrm rot="10800000">
                  <a:off x="2332658" y="2446685"/>
                  <a:ext cx="3143398" cy="3073843"/>
                </a:xfrm>
                <a:custGeom>
                  <a:avLst/>
                  <a:gdLst>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08706 w 3143398"/>
                    <a:gd name="connsiteY11" fmla="*/ 1889486 h 3073843"/>
                    <a:gd name="connsiteX12" fmla="*/ 2395054 w 3143398"/>
                    <a:gd name="connsiteY12" fmla="*/ 2085797 h 3073843"/>
                    <a:gd name="connsiteX13" fmla="*/ 2519336 w 3143398"/>
                    <a:gd name="connsiteY13" fmla="*/ 1942316 h 3073843"/>
                    <a:gd name="connsiteX14" fmla="*/ 2285136 w 3143398"/>
                    <a:gd name="connsiteY14" fmla="*/ 1789894 h 3073843"/>
                    <a:gd name="connsiteX15" fmla="*/ 2284107 w 3143398"/>
                    <a:gd name="connsiteY15" fmla="*/ 1788286 h 3073843"/>
                    <a:gd name="connsiteX16" fmla="*/ 2343300 w 3143398"/>
                    <a:gd name="connsiteY16" fmla="*/ 1709712 h 3073843"/>
                    <a:gd name="connsiteX17" fmla="*/ 2664860 w 3143398"/>
                    <a:gd name="connsiteY17" fmla="*/ 664728 h 3073843"/>
                    <a:gd name="connsiteX18" fmla="*/ 2580212 w 3143398"/>
                    <a:gd name="connsiteY18" fmla="*/ 108942 h 3073843"/>
                    <a:gd name="connsiteX19" fmla="*/ 2540043 w 3143398"/>
                    <a:gd name="connsiteY19" fmla="*/ 0 h 3073843"/>
                    <a:gd name="connsiteX20" fmla="*/ 2655510 w 3143398"/>
                    <a:gd name="connsiteY20" fmla="*/ 55216 h 3073843"/>
                    <a:gd name="connsiteX21" fmla="*/ 2763300 w 3143398"/>
                    <a:gd name="connsiteY21" fmla="*/ 118033 h 3073843"/>
                    <a:gd name="connsiteX22" fmla="*/ 2804621 w 3143398"/>
                    <a:gd name="connsiteY22" fmla="*/ 145922 h 3073843"/>
                    <a:gd name="connsiteX23" fmla="*/ 2868554 w 3143398"/>
                    <a:gd name="connsiteY23" fmla="*/ 239839 h 3073843"/>
                    <a:gd name="connsiteX24" fmla="*/ 3091640 w 3143398"/>
                    <a:gd name="connsiteY24"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395054 w 3143398"/>
                    <a:gd name="connsiteY11" fmla="*/ 2085797 h 3073843"/>
                    <a:gd name="connsiteX12" fmla="*/ 2519336 w 3143398"/>
                    <a:gd name="connsiteY12" fmla="*/ 1942316 h 3073843"/>
                    <a:gd name="connsiteX13" fmla="*/ 2285136 w 3143398"/>
                    <a:gd name="connsiteY13" fmla="*/ 1789894 h 3073843"/>
                    <a:gd name="connsiteX14" fmla="*/ 2284107 w 3143398"/>
                    <a:gd name="connsiteY14" fmla="*/ 1788286 h 3073843"/>
                    <a:gd name="connsiteX15" fmla="*/ 2343300 w 3143398"/>
                    <a:gd name="connsiteY15" fmla="*/ 1709712 h 3073843"/>
                    <a:gd name="connsiteX16" fmla="*/ 2664860 w 3143398"/>
                    <a:gd name="connsiteY16" fmla="*/ 664728 h 3073843"/>
                    <a:gd name="connsiteX17" fmla="*/ 2580212 w 3143398"/>
                    <a:gd name="connsiteY17" fmla="*/ 108942 h 3073843"/>
                    <a:gd name="connsiteX18" fmla="*/ 2540043 w 3143398"/>
                    <a:gd name="connsiteY18" fmla="*/ 0 h 3073843"/>
                    <a:gd name="connsiteX19" fmla="*/ 2655510 w 3143398"/>
                    <a:gd name="connsiteY19" fmla="*/ 55216 h 3073843"/>
                    <a:gd name="connsiteX20" fmla="*/ 2763300 w 3143398"/>
                    <a:gd name="connsiteY20" fmla="*/ 118033 h 3073843"/>
                    <a:gd name="connsiteX21" fmla="*/ 2804621 w 3143398"/>
                    <a:gd name="connsiteY21" fmla="*/ 145922 h 3073843"/>
                    <a:gd name="connsiteX22" fmla="*/ 2868554 w 3143398"/>
                    <a:gd name="connsiteY22" fmla="*/ 239839 h 3073843"/>
                    <a:gd name="connsiteX23" fmla="*/ 3091640 w 3143398"/>
                    <a:gd name="connsiteY23"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519336 w 3143398"/>
                    <a:gd name="connsiteY11" fmla="*/ 1942316 h 3073843"/>
                    <a:gd name="connsiteX12" fmla="*/ 2285136 w 3143398"/>
                    <a:gd name="connsiteY12" fmla="*/ 1789894 h 3073843"/>
                    <a:gd name="connsiteX13" fmla="*/ 2284107 w 3143398"/>
                    <a:gd name="connsiteY13" fmla="*/ 1788286 h 3073843"/>
                    <a:gd name="connsiteX14" fmla="*/ 2343300 w 3143398"/>
                    <a:gd name="connsiteY14" fmla="*/ 1709712 h 3073843"/>
                    <a:gd name="connsiteX15" fmla="*/ 2664860 w 3143398"/>
                    <a:gd name="connsiteY15" fmla="*/ 664728 h 3073843"/>
                    <a:gd name="connsiteX16" fmla="*/ 2580212 w 3143398"/>
                    <a:gd name="connsiteY16" fmla="*/ 108942 h 3073843"/>
                    <a:gd name="connsiteX17" fmla="*/ 2540043 w 3143398"/>
                    <a:gd name="connsiteY17" fmla="*/ 0 h 3073843"/>
                    <a:gd name="connsiteX18" fmla="*/ 2655510 w 3143398"/>
                    <a:gd name="connsiteY18" fmla="*/ 55216 h 3073843"/>
                    <a:gd name="connsiteX19" fmla="*/ 2763300 w 3143398"/>
                    <a:gd name="connsiteY19" fmla="*/ 118033 h 3073843"/>
                    <a:gd name="connsiteX20" fmla="*/ 2804621 w 3143398"/>
                    <a:gd name="connsiteY20" fmla="*/ 145922 h 3073843"/>
                    <a:gd name="connsiteX21" fmla="*/ 2868554 w 3143398"/>
                    <a:gd name="connsiteY21" fmla="*/ 239839 h 3073843"/>
                    <a:gd name="connsiteX22" fmla="*/ 3091640 w 3143398"/>
                    <a:gd name="connsiteY22" fmla="*/ 1646556 h 3073843"/>
                    <a:gd name="connsiteX0" fmla="*/ 3091640 w 3143398"/>
                    <a:gd name="connsiteY0" fmla="*/ 1646556 h 3073843"/>
                    <a:gd name="connsiteX1" fmla="*/ 847968 w 3143398"/>
                    <a:gd name="connsiteY1" fmla="*/ 3022085 h 3073843"/>
                    <a:gd name="connsiteX2" fmla="*/ 329363 w 3143398"/>
                    <a:gd name="connsiteY2" fmla="*/ 2811650 h 3073843"/>
                    <a:gd name="connsiteX3" fmla="*/ 178495 w 3143398"/>
                    <a:gd name="connsiteY3" fmla="*/ 2711446 h 3073843"/>
                    <a:gd name="connsiteX4" fmla="*/ 113420 w 3143398"/>
                    <a:gd name="connsiteY4" fmla="*/ 2609320 h 3073843"/>
                    <a:gd name="connsiteX5" fmla="*/ 23147 w 3143398"/>
                    <a:gd name="connsiteY5" fmla="*/ 2426153 h 3073843"/>
                    <a:gd name="connsiteX6" fmla="*/ 0 w 3143398"/>
                    <a:gd name="connsiteY6" fmla="*/ 2363376 h 3073843"/>
                    <a:gd name="connsiteX7" fmla="*/ 49123 w 3143398"/>
                    <a:gd name="connsiteY7" fmla="*/ 2386865 h 3073843"/>
                    <a:gd name="connsiteX8" fmla="*/ 782011 w 3143398"/>
                    <a:gd name="connsiteY8" fmla="*/ 2533742 h 3073843"/>
                    <a:gd name="connsiteX9" fmla="*/ 2113386 w 3143398"/>
                    <a:gd name="connsiteY9" fmla="*/ 1986321 h 3073843"/>
                    <a:gd name="connsiteX10" fmla="*/ 2204510 w 3143398"/>
                    <a:gd name="connsiteY10" fmla="*/ 1886796 h 3073843"/>
                    <a:gd name="connsiteX11" fmla="*/ 2285136 w 3143398"/>
                    <a:gd name="connsiteY11" fmla="*/ 1789894 h 3073843"/>
                    <a:gd name="connsiteX12" fmla="*/ 2284107 w 3143398"/>
                    <a:gd name="connsiteY12" fmla="*/ 1788286 h 3073843"/>
                    <a:gd name="connsiteX13" fmla="*/ 2343300 w 3143398"/>
                    <a:gd name="connsiteY13" fmla="*/ 1709712 h 3073843"/>
                    <a:gd name="connsiteX14" fmla="*/ 2664860 w 3143398"/>
                    <a:gd name="connsiteY14" fmla="*/ 664728 h 3073843"/>
                    <a:gd name="connsiteX15" fmla="*/ 2580212 w 3143398"/>
                    <a:gd name="connsiteY15" fmla="*/ 108942 h 3073843"/>
                    <a:gd name="connsiteX16" fmla="*/ 2540043 w 3143398"/>
                    <a:gd name="connsiteY16" fmla="*/ 0 h 3073843"/>
                    <a:gd name="connsiteX17" fmla="*/ 2655510 w 3143398"/>
                    <a:gd name="connsiteY17" fmla="*/ 55216 h 3073843"/>
                    <a:gd name="connsiteX18" fmla="*/ 2763300 w 3143398"/>
                    <a:gd name="connsiteY18" fmla="*/ 118033 h 3073843"/>
                    <a:gd name="connsiteX19" fmla="*/ 2804621 w 3143398"/>
                    <a:gd name="connsiteY19" fmla="*/ 145922 h 3073843"/>
                    <a:gd name="connsiteX20" fmla="*/ 2868554 w 3143398"/>
                    <a:gd name="connsiteY20" fmla="*/ 239839 h 3073843"/>
                    <a:gd name="connsiteX21" fmla="*/ 3091640 w 3143398"/>
                    <a:gd name="connsiteY21" fmla="*/ 1646556 h 3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398" h="3073843">
                      <a:moveTo>
                        <a:pt x="3091640" y="1646556"/>
                      </a:moveTo>
                      <a:cubicBezTo>
                        <a:pt x="2851909" y="2645971"/>
                        <a:pt x="1847383" y="3261816"/>
                        <a:pt x="847968" y="3022085"/>
                      </a:cubicBezTo>
                      <a:cubicBezTo>
                        <a:pt x="660578" y="2977136"/>
                        <a:pt x="486673" y="2905299"/>
                        <a:pt x="329363" y="2811650"/>
                      </a:cubicBezTo>
                      <a:lnTo>
                        <a:pt x="178495" y="2711446"/>
                      </a:lnTo>
                      <a:lnTo>
                        <a:pt x="113420" y="2609320"/>
                      </a:lnTo>
                      <a:cubicBezTo>
                        <a:pt x="80109" y="2550172"/>
                        <a:pt x="49944" y="2489042"/>
                        <a:pt x="23147" y="2426153"/>
                      </a:cubicBezTo>
                      <a:lnTo>
                        <a:pt x="0" y="2363376"/>
                      </a:lnTo>
                      <a:lnTo>
                        <a:pt x="49123" y="2386865"/>
                      </a:lnTo>
                      <a:cubicBezTo>
                        <a:pt x="274382" y="2481444"/>
                        <a:pt x="522043" y="2533741"/>
                        <a:pt x="782011" y="2533742"/>
                      </a:cubicBezTo>
                      <a:cubicBezTo>
                        <a:pt x="1301946" y="2533741"/>
                        <a:pt x="1772657" y="2324545"/>
                        <a:pt x="2113386" y="1986321"/>
                      </a:cubicBezTo>
                      <a:lnTo>
                        <a:pt x="2204510" y="1886796"/>
                      </a:lnTo>
                      <a:lnTo>
                        <a:pt x="2285136" y="1789894"/>
                      </a:lnTo>
                      <a:lnTo>
                        <a:pt x="2284107" y="1788286"/>
                      </a:lnTo>
                      <a:lnTo>
                        <a:pt x="2343300" y="1709712"/>
                      </a:lnTo>
                      <a:cubicBezTo>
                        <a:pt x="2546316" y="1411415"/>
                        <a:pt x="2664859" y="1051814"/>
                        <a:pt x="2664860" y="664728"/>
                      </a:cubicBezTo>
                      <a:cubicBezTo>
                        <a:pt x="2664860" y="471187"/>
                        <a:pt x="2635225" y="284515"/>
                        <a:pt x="2580212" y="108942"/>
                      </a:cubicBezTo>
                      <a:lnTo>
                        <a:pt x="2540043" y="0"/>
                      </a:lnTo>
                      <a:lnTo>
                        <a:pt x="2655510" y="55216"/>
                      </a:lnTo>
                      <a:cubicBezTo>
                        <a:pt x="2692194" y="74997"/>
                        <a:pt x="2728141" y="95953"/>
                        <a:pt x="2763300" y="118033"/>
                      </a:cubicBezTo>
                      <a:lnTo>
                        <a:pt x="2804621" y="145922"/>
                      </a:lnTo>
                      <a:lnTo>
                        <a:pt x="2868554" y="239839"/>
                      </a:lnTo>
                      <a:cubicBezTo>
                        <a:pt x="3117476" y="645863"/>
                        <a:pt x="3211505" y="1146848"/>
                        <a:pt x="3091640" y="1646556"/>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39" name="Oval 45"/>
              <p:cNvSpPr/>
              <p:nvPr/>
            </p:nvSpPr>
            <p:spPr>
              <a:xfrm>
                <a:off x="3433642" y="2643251"/>
                <a:ext cx="2250749" cy="2252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5" name="Group 10"/>
            <p:cNvGrpSpPr/>
            <p:nvPr/>
          </p:nvGrpSpPr>
          <p:grpSpPr>
            <a:xfrm>
              <a:off x="2114348" y="1407848"/>
              <a:ext cx="4920507" cy="3989358"/>
              <a:chOff x="2114348" y="1407848"/>
              <a:chExt cx="4920507" cy="3989358"/>
            </a:xfrm>
          </p:grpSpPr>
          <p:sp>
            <p:nvSpPr>
              <p:cNvPr id="6" name="TextBox 112"/>
              <p:cNvSpPr txBox="1"/>
              <p:nvPr/>
            </p:nvSpPr>
            <p:spPr>
              <a:xfrm>
                <a:off x="6100412" y="2789199"/>
                <a:ext cx="934443" cy="658561"/>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2</a:t>
                </a:r>
              </a:p>
            </p:txBody>
          </p:sp>
          <p:sp>
            <p:nvSpPr>
              <p:cNvPr id="7" name="TextBox 113"/>
              <p:cNvSpPr txBox="1"/>
              <p:nvPr/>
            </p:nvSpPr>
            <p:spPr>
              <a:xfrm>
                <a:off x="3446834" y="1407848"/>
                <a:ext cx="1386192" cy="653571"/>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1</a:t>
                </a:r>
              </a:p>
            </p:txBody>
          </p:sp>
          <p:sp>
            <p:nvSpPr>
              <p:cNvPr id="8" name="TextBox 114"/>
              <p:cNvSpPr txBox="1"/>
              <p:nvPr/>
            </p:nvSpPr>
            <p:spPr>
              <a:xfrm>
                <a:off x="2114348" y="4012502"/>
                <a:ext cx="861413" cy="653571"/>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4</a:t>
                </a:r>
              </a:p>
            </p:txBody>
          </p:sp>
          <p:sp>
            <p:nvSpPr>
              <p:cNvPr id="11" name="TextBox 139"/>
              <p:cNvSpPr txBox="1"/>
              <p:nvPr/>
            </p:nvSpPr>
            <p:spPr>
              <a:xfrm>
                <a:off x="3106405" y="4743635"/>
                <a:ext cx="1276684" cy="653571"/>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3</a:t>
                </a:r>
              </a:p>
            </p:txBody>
          </p:sp>
          <p:sp>
            <p:nvSpPr>
              <p:cNvPr id="13" name="Freeform 152"/>
              <p:cNvSpPr/>
              <p:nvPr/>
            </p:nvSpPr>
            <p:spPr>
              <a:xfrm>
                <a:off x="6429270" y="4545775"/>
                <a:ext cx="272030" cy="365488"/>
              </a:xfrm>
              <a:custGeom>
                <a:avLst/>
                <a:gdLst/>
                <a:ahLst/>
                <a:cxnLst/>
                <a:rect l="l" t="t" r="r" b="b"/>
                <a:pathLst>
                  <a:path w="461367" h="666750">
                    <a:moveTo>
                      <a:pt x="205755" y="0"/>
                    </a:moveTo>
                    <a:lnTo>
                      <a:pt x="260077" y="0"/>
                    </a:lnTo>
                    <a:lnTo>
                      <a:pt x="260077" y="36835"/>
                    </a:lnTo>
                    <a:cubicBezTo>
                      <a:pt x="315640" y="40308"/>
                      <a:pt x="358118" y="53454"/>
                      <a:pt x="387511" y="76275"/>
                    </a:cubicBezTo>
                    <a:cubicBezTo>
                      <a:pt x="416905" y="99095"/>
                      <a:pt x="436066" y="130349"/>
                      <a:pt x="444996" y="170036"/>
                    </a:cubicBezTo>
                    <a:lnTo>
                      <a:pt x="306586" y="191988"/>
                    </a:lnTo>
                    <a:cubicBezTo>
                      <a:pt x="299641" y="174377"/>
                      <a:pt x="293377" y="162161"/>
                      <a:pt x="287796" y="155340"/>
                    </a:cubicBezTo>
                    <a:cubicBezTo>
                      <a:pt x="282215" y="148518"/>
                      <a:pt x="272976" y="141635"/>
                      <a:pt x="260077" y="134690"/>
                    </a:cubicBezTo>
                    <a:lnTo>
                      <a:pt x="260077" y="242328"/>
                    </a:lnTo>
                    <a:cubicBezTo>
                      <a:pt x="335483" y="262440"/>
                      <a:pt x="385837" y="283665"/>
                      <a:pt x="411138" y="306005"/>
                    </a:cubicBezTo>
                    <a:cubicBezTo>
                      <a:pt x="444624" y="336042"/>
                      <a:pt x="461367" y="374144"/>
                      <a:pt x="461367" y="420312"/>
                    </a:cubicBezTo>
                    <a:cubicBezTo>
                      <a:pt x="461367" y="447368"/>
                      <a:pt x="455352" y="472191"/>
                      <a:pt x="443322" y="494781"/>
                    </a:cubicBezTo>
                    <a:cubicBezTo>
                      <a:pt x="431291" y="517371"/>
                      <a:pt x="415913" y="536236"/>
                      <a:pt x="397185" y="551376"/>
                    </a:cubicBezTo>
                    <a:cubicBezTo>
                      <a:pt x="378458" y="566517"/>
                      <a:pt x="358552" y="577501"/>
                      <a:pt x="337468" y="584328"/>
                    </a:cubicBezTo>
                    <a:cubicBezTo>
                      <a:pt x="316384" y="591155"/>
                      <a:pt x="290587" y="595189"/>
                      <a:pt x="260077" y="596429"/>
                    </a:cubicBezTo>
                    <a:lnTo>
                      <a:pt x="260077" y="666750"/>
                    </a:lnTo>
                    <a:lnTo>
                      <a:pt x="205755" y="666750"/>
                    </a:lnTo>
                    <a:lnTo>
                      <a:pt x="205755" y="596429"/>
                    </a:lnTo>
                    <a:cubicBezTo>
                      <a:pt x="169292" y="593204"/>
                      <a:pt x="139712" y="587313"/>
                      <a:pt x="117016" y="578756"/>
                    </a:cubicBezTo>
                    <a:cubicBezTo>
                      <a:pt x="94320" y="570198"/>
                      <a:pt x="74724" y="558354"/>
                      <a:pt x="58229" y="543223"/>
                    </a:cubicBezTo>
                    <a:cubicBezTo>
                      <a:pt x="41734" y="528092"/>
                      <a:pt x="29022" y="511783"/>
                      <a:pt x="20092" y="494296"/>
                    </a:cubicBezTo>
                    <a:cubicBezTo>
                      <a:pt x="11162" y="476808"/>
                      <a:pt x="4465" y="455662"/>
                      <a:pt x="0" y="430858"/>
                    </a:cubicBezTo>
                    <a:lnTo>
                      <a:pt x="150316" y="413370"/>
                    </a:lnTo>
                    <a:cubicBezTo>
                      <a:pt x="154781" y="437927"/>
                      <a:pt x="160796" y="455662"/>
                      <a:pt x="168362" y="466576"/>
                    </a:cubicBezTo>
                    <a:cubicBezTo>
                      <a:pt x="175927" y="477490"/>
                      <a:pt x="188392" y="487164"/>
                      <a:pt x="205755" y="495598"/>
                    </a:cubicBezTo>
                    <a:lnTo>
                      <a:pt x="205755" y="364123"/>
                    </a:lnTo>
                    <a:cubicBezTo>
                      <a:pt x="155649" y="350217"/>
                      <a:pt x="120117" y="338175"/>
                      <a:pt x="99157" y="327998"/>
                    </a:cubicBezTo>
                    <a:cubicBezTo>
                      <a:pt x="78197" y="317820"/>
                      <a:pt x="60027" y="301499"/>
                      <a:pt x="44648" y="279035"/>
                    </a:cubicBezTo>
                    <a:cubicBezTo>
                      <a:pt x="29270" y="256572"/>
                      <a:pt x="21580" y="229205"/>
                      <a:pt x="21580" y="196936"/>
                    </a:cubicBezTo>
                    <a:cubicBezTo>
                      <a:pt x="21580" y="152752"/>
                      <a:pt x="37021" y="115830"/>
                      <a:pt x="67903" y="86169"/>
                    </a:cubicBezTo>
                    <a:cubicBezTo>
                      <a:pt x="98785" y="56508"/>
                      <a:pt x="144735" y="40064"/>
                      <a:pt x="205755" y="36835"/>
                    </a:cubicBezTo>
                    <a:lnTo>
                      <a:pt x="205755" y="0"/>
                    </a:lnTo>
                    <a:close/>
                    <a:moveTo>
                      <a:pt x="205755" y="132829"/>
                    </a:moveTo>
                    <a:cubicBezTo>
                      <a:pt x="189880" y="138065"/>
                      <a:pt x="178842" y="144547"/>
                      <a:pt x="172641" y="152273"/>
                    </a:cubicBezTo>
                    <a:cubicBezTo>
                      <a:pt x="166439" y="159999"/>
                      <a:pt x="163339" y="169096"/>
                      <a:pt x="163339" y="179565"/>
                    </a:cubicBezTo>
                    <a:cubicBezTo>
                      <a:pt x="163339" y="190533"/>
                      <a:pt x="166485" y="200067"/>
                      <a:pt x="172777" y="208168"/>
                    </a:cubicBezTo>
                    <a:cubicBezTo>
                      <a:pt x="179070" y="216268"/>
                      <a:pt x="190062" y="223047"/>
                      <a:pt x="205755" y="228504"/>
                    </a:cubicBezTo>
                    <a:lnTo>
                      <a:pt x="205755" y="132829"/>
                    </a:lnTo>
                    <a:close/>
                    <a:moveTo>
                      <a:pt x="260077" y="379913"/>
                    </a:moveTo>
                    <a:lnTo>
                      <a:pt x="260077" y="499319"/>
                    </a:lnTo>
                    <a:cubicBezTo>
                      <a:pt x="281161" y="494590"/>
                      <a:pt x="296602" y="486814"/>
                      <a:pt x="306400" y="475989"/>
                    </a:cubicBezTo>
                    <a:cubicBezTo>
                      <a:pt x="316198" y="465164"/>
                      <a:pt x="321097" y="453033"/>
                      <a:pt x="321097" y="439595"/>
                    </a:cubicBezTo>
                    <a:cubicBezTo>
                      <a:pt x="321097" y="427898"/>
                      <a:pt x="316953" y="417136"/>
                      <a:pt x="308664" y="407307"/>
                    </a:cubicBezTo>
                    <a:cubicBezTo>
                      <a:pt x="300376" y="397478"/>
                      <a:pt x="284180" y="388347"/>
                      <a:pt x="260077" y="379913"/>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400" kern="0">
                  <a:solidFill>
                    <a:srgbClr val="FFFFFF"/>
                  </a:solidFill>
                  <a:latin typeface="Arial" panose="020B0604020202020204" pitchFamily="34" charset="0"/>
                  <a:cs typeface="Arial" panose="020B0604020202020204" pitchFamily="34" charset="0"/>
                </a:endParaRPr>
              </a:p>
            </p:txBody>
          </p:sp>
          <p:sp>
            <p:nvSpPr>
              <p:cNvPr id="14" name="Rectangle 153"/>
              <p:cNvSpPr/>
              <p:nvPr/>
            </p:nvSpPr>
            <p:spPr>
              <a:xfrm>
                <a:off x="3293797" y="3087557"/>
                <a:ext cx="2403256" cy="1384033"/>
              </a:xfrm>
              <a:prstGeom prst="rect">
                <a:avLst/>
              </a:prstGeom>
            </p:spPr>
            <p:txBody>
              <a:bodyPr wrap="square">
                <a:spAutoFit/>
              </a:bodyPr>
              <a:lstStyle/>
              <a:p>
                <a:pPr algn="ctr"/>
                <a:r>
                  <a:rPr lang="en-US" sz="6600" b="1" dirty="0" err="1">
                    <a:solidFill>
                      <a:srgbClr val="000000"/>
                    </a:solidFill>
                    <a:latin typeface="Arial" panose="020B0604020202020204" pitchFamily="34" charset="0"/>
                    <a:cs typeface="Arial" panose="020B0604020202020204" pitchFamily="34" charset="0"/>
                  </a:rPr>
                  <a:t>C</a:t>
                </a:r>
                <a:r>
                  <a:rPr lang="en-US" sz="2800" dirty="0" err="1">
                    <a:solidFill>
                      <a:srgbClr val="000000"/>
                    </a:solidFill>
                    <a:latin typeface="Arial" panose="020B0604020202020204" pitchFamily="34" charset="0"/>
                    <a:cs typeface="Arial" panose="020B0604020202020204" pitchFamily="34" charset="0"/>
                  </a:rPr>
                  <a:t>budget</a:t>
                </a:r>
                <a:endParaRPr lang="en-US" sz="2800" dirty="0">
                  <a:solidFill>
                    <a:srgbClr val="000000"/>
                  </a:solidFill>
                  <a:latin typeface="Arial" panose="020B0604020202020204" pitchFamily="34" charset="0"/>
                  <a:cs typeface="Arial" panose="020B0604020202020204" pitchFamily="34" charset="0"/>
                </a:endParaRPr>
              </a:p>
            </p:txBody>
          </p:sp>
        </p:grpSp>
      </p:grpSp>
      <p:sp>
        <p:nvSpPr>
          <p:cNvPr id="48" name="Freeform 152"/>
          <p:cNvSpPr/>
          <p:nvPr/>
        </p:nvSpPr>
        <p:spPr>
          <a:xfrm>
            <a:off x="3020324" y="4867418"/>
            <a:ext cx="234112" cy="292594"/>
          </a:xfrm>
          <a:custGeom>
            <a:avLst/>
            <a:gdLst/>
            <a:ahLst/>
            <a:cxnLst/>
            <a:rect l="l" t="t" r="r" b="b"/>
            <a:pathLst>
              <a:path w="461367" h="666750">
                <a:moveTo>
                  <a:pt x="205755" y="0"/>
                </a:moveTo>
                <a:lnTo>
                  <a:pt x="260077" y="0"/>
                </a:lnTo>
                <a:lnTo>
                  <a:pt x="260077" y="36835"/>
                </a:lnTo>
                <a:cubicBezTo>
                  <a:pt x="315640" y="40308"/>
                  <a:pt x="358118" y="53454"/>
                  <a:pt x="387511" y="76275"/>
                </a:cubicBezTo>
                <a:cubicBezTo>
                  <a:pt x="416905" y="99095"/>
                  <a:pt x="436066" y="130349"/>
                  <a:pt x="444996" y="170036"/>
                </a:cubicBezTo>
                <a:lnTo>
                  <a:pt x="306586" y="191988"/>
                </a:lnTo>
                <a:cubicBezTo>
                  <a:pt x="299641" y="174377"/>
                  <a:pt x="293377" y="162161"/>
                  <a:pt x="287796" y="155340"/>
                </a:cubicBezTo>
                <a:cubicBezTo>
                  <a:pt x="282215" y="148518"/>
                  <a:pt x="272976" y="141635"/>
                  <a:pt x="260077" y="134690"/>
                </a:cubicBezTo>
                <a:lnTo>
                  <a:pt x="260077" y="242328"/>
                </a:lnTo>
                <a:cubicBezTo>
                  <a:pt x="335483" y="262440"/>
                  <a:pt x="385837" y="283665"/>
                  <a:pt x="411138" y="306005"/>
                </a:cubicBezTo>
                <a:cubicBezTo>
                  <a:pt x="444624" y="336042"/>
                  <a:pt x="461367" y="374144"/>
                  <a:pt x="461367" y="420312"/>
                </a:cubicBezTo>
                <a:cubicBezTo>
                  <a:pt x="461367" y="447368"/>
                  <a:pt x="455352" y="472191"/>
                  <a:pt x="443322" y="494781"/>
                </a:cubicBezTo>
                <a:cubicBezTo>
                  <a:pt x="431291" y="517371"/>
                  <a:pt x="415913" y="536236"/>
                  <a:pt x="397185" y="551376"/>
                </a:cubicBezTo>
                <a:cubicBezTo>
                  <a:pt x="378458" y="566517"/>
                  <a:pt x="358552" y="577501"/>
                  <a:pt x="337468" y="584328"/>
                </a:cubicBezTo>
                <a:cubicBezTo>
                  <a:pt x="316384" y="591155"/>
                  <a:pt x="290587" y="595189"/>
                  <a:pt x="260077" y="596429"/>
                </a:cubicBezTo>
                <a:lnTo>
                  <a:pt x="260077" y="666750"/>
                </a:lnTo>
                <a:lnTo>
                  <a:pt x="205755" y="666750"/>
                </a:lnTo>
                <a:lnTo>
                  <a:pt x="205755" y="596429"/>
                </a:lnTo>
                <a:cubicBezTo>
                  <a:pt x="169292" y="593204"/>
                  <a:pt x="139712" y="587313"/>
                  <a:pt x="117016" y="578756"/>
                </a:cubicBezTo>
                <a:cubicBezTo>
                  <a:pt x="94320" y="570198"/>
                  <a:pt x="74724" y="558354"/>
                  <a:pt x="58229" y="543223"/>
                </a:cubicBezTo>
                <a:cubicBezTo>
                  <a:pt x="41734" y="528092"/>
                  <a:pt x="29022" y="511783"/>
                  <a:pt x="20092" y="494296"/>
                </a:cubicBezTo>
                <a:cubicBezTo>
                  <a:pt x="11162" y="476808"/>
                  <a:pt x="4465" y="455662"/>
                  <a:pt x="0" y="430858"/>
                </a:cubicBezTo>
                <a:lnTo>
                  <a:pt x="150316" y="413370"/>
                </a:lnTo>
                <a:cubicBezTo>
                  <a:pt x="154781" y="437927"/>
                  <a:pt x="160796" y="455662"/>
                  <a:pt x="168362" y="466576"/>
                </a:cubicBezTo>
                <a:cubicBezTo>
                  <a:pt x="175927" y="477490"/>
                  <a:pt x="188392" y="487164"/>
                  <a:pt x="205755" y="495598"/>
                </a:cubicBezTo>
                <a:lnTo>
                  <a:pt x="205755" y="364123"/>
                </a:lnTo>
                <a:cubicBezTo>
                  <a:pt x="155649" y="350217"/>
                  <a:pt x="120117" y="338175"/>
                  <a:pt x="99157" y="327998"/>
                </a:cubicBezTo>
                <a:cubicBezTo>
                  <a:pt x="78197" y="317820"/>
                  <a:pt x="60027" y="301499"/>
                  <a:pt x="44648" y="279035"/>
                </a:cubicBezTo>
                <a:cubicBezTo>
                  <a:pt x="29270" y="256572"/>
                  <a:pt x="21580" y="229205"/>
                  <a:pt x="21580" y="196936"/>
                </a:cubicBezTo>
                <a:cubicBezTo>
                  <a:pt x="21580" y="152752"/>
                  <a:pt x="37021" y="115830"/>
                  <a:pt x="67903" y="86169"/>
                </a:cubicBezTo>
                <a:cubicBezTo>
                  <a:pt x="98785" y="56508"/>
                  <a:pt x="144735" y="40064"/>
                  <a:pt x="205755" y="36835"/>
                </a:cubicBezTo>
                <a:lnTo>
                  <a:pt x="205755" y="0"/>
                </a:lnTo>
                <a:close/>
                <a:moveTo>
                  <a:pt x="205755" y="132829"/>
                </a:moveTo>
                <a:cubicBezTo>
                  <a:pt x="189880" y="138065"/>
                  <a:pt x="178842" y="144547"/>
                  <a:pt x="172641" y="152273"/>
                </a:cubicBezTo>
                <a:cubicBezTo>
                  <a:pt x="166439" y="159999"/>
                  <a:pt x="163339" y="169096"/>
                  <a:pt x="163339" y="179565"/>
                </a:cubicBezTo>
                <a:cubicBezTo>
                  <a:pt x="163339" y="190533"/>
                  <a:pt x="166485" y="200067"/>
                  <a:pt x="172777" y="208168"/>
                </a:cubicBezTo>
                <a:cubicBezTo>
                  <a:pt x="179070" y="216268"/>
                  <a:pt x="190062" y="223047"/>
                  <a:pt x="205755" y="228504"/>
                </a:cubicBezTo>
                <a:lnTo>
                  <a:pt x="205755" y="132829"/>
                </a:lnTo>
                <a:close/>
                <a:moveTo>
                  <a:pt x="260077" y="379913"/>
                </a:moveTo>
                <a:lnTo>
                  <a:pt x="260077" y="499319"/>
                </a:lnTo>
                <a:cubicBezTo>
                  <a:pt x="281161" y="494590"/>
                  <a:pt x="296602" y="486814"/>
                  <a:pt x="306400" y="475989"/>
                </a:cubicBezTo>
                <a:cubicBezTo>
                  <a:pt x="316198" y="465164"/>
                  <a:pt x="321097" y="453033"/>
                  <a:pt x="321097" y="439595"/>
                </a:cubicBezTo>
                <a:cubicBezTo>
                  <a:pt x="321097" y="427898"/>
                  <a:pt x="316953" y="417136"/>
                  <a:pt x="308664" y="407307"/>
                </a:cubicBezTo>
                <a:cubicBezTo>
                  <a:pt x="300376" y="397478"/>
                  <a:pt x="284180" y="388347"/>
                  <a:pt x="260077" y="379913"/>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400" kern="0">
              <a:solidFill>
                <a:srgbClr val="FFFFFF"/>
              </a:solidFill>
              <a:latin typeface="Arial" panose="020B0604020202020204" pitchFamily="34" charset="0"/>
              <a:cs typeface="Arial" panose="020B0604020202020204" pitchFamily="34" charset="0"/>
            </a:endParaRPr>
          </a:p>
        </p:txBody>
      </p:sp>
      <p:sp>
        <p:nvSpPr>
          <p:cNvPr id="49" name="Freeform 152"/>
          <p:cNvSpPr/>
          <p:nvPr/>
        </p:nvSpPr>
        <p:spPr>
          <a:xfrm>
            <a:off x="3426351" y="2262300"/>
            <a:ext cx="234112" cy="292594"/>
          </a:xfrm>
          <a:custGeom>
            <a:avLst/>
            <a:gdLst/>
            <a:ahLst/>
            <a:cxnLst/>
            <a:rect l="l" t="t" r="r" b="b"/>
            <a:pathLst>
              <a:path w="461367" h="666750">
                <a:moveTo>
                  <a:pt x="205755" y="0"/>
                </a:moveTo>
                <a:lnTo>
                  <a:pt x="260077" y="0"/>
                </a:lnTo>
                <a:lnTo>
                  <a:pt x="260077" y="36835"/>
                </a:lnTo>
                <a:cubicBezTo>
                  <a:pt x="315640" y="40308"/>
                  <a:pt x="358118" y="53454"/>
                  <a:pt x="387511" y="76275"/>
                </a:cubicBezTo>
                <a:cubicBezTo>
                  <a:pt x="416905" y="99095"/>
                  <a:pt x="436066" y="130349"/>
                  <a:pt x="444996" y="170036"/>
                </a:cubicBezTo>
                <a:lnTo>
                  <a:pt x="306586" y="191988"/>
                </a:lnTo>
                <a:cubicBezTo>
                  <a:pt x="299641" y="174377"/>
                  <a:pt x="293377" y="162161"/>
                  <a:pt x="287796" y="155340"/>
                </a:cubicBezTo>
                <a:cubicBezTo>
                  <a:pt x="282215" y="148518"/>
                  <a:pt x="272976" y="141635"/>
                  <a:pt x="260077" y="134690"/>
                </a:cubicBezTo>
                <a:lnTo>
                  <a:pt x="260077" y="242328"/>
                </a:lnTo>
                <a:cubicBezTo>
                  <a:pt x="335483" y="262440"/>
                  <a:pt x="385837" y="283665"/>
                  <a:pt x="411138" y="306005"/>
                </a:cubicBezTo>
                <a:cubicBezTo>
                  <a:pt x="444624" y="336042"/>
                  <a:pt x="461367" y="374144"/>
                  <a:pt x="461367" y="420312"/>
                </a:cubicBezTo>
                <a:cubicBezTo>
                  <a:pt x="461367" y="447368"/>
                  <a:pt x="455352" y="472191"/>
                  <a:pt x="443322" y="494781"/>
                </a:cubicBezTo>
                <a:cubicBezTo>
                  <a:pt x="431291" y="517371"/>
                  <a:pt x="415913" y="536236"/>
                  <a:pt x="397185" y="551376"/>
                </a:cubicBezTo>
                <a:cubicBezTo>
                  <a:pt x="378458" y="566517"/>
                  <a:pt x="358552" y="577501"/>
                  <a:pt x="337468" y="584328"/>
                </a:cubicBezTo>
                <a:cubicBezTo>
                  <a:pt x="316384" y="591155"/>
                  <a:pt x="290587" y="595189"/>
                  <a:pt x="260077" y="596429"/>
                </a:cubicBezTo>
                <a:lnTo>
                  <a:pt x="260077" y="666750"/>
                </a:lnTo>
                <a:lnTo>
                  <a:pt x="205755" y="666750"/>
                </a:lnTo>
                <a:lnTo>
                  <a:pt x="205755" y="596429"/>
                </a:lnTo>
                <a:cubicBezTo>
                  <a:pt x="169292" y="593204"/>
                  <a:pt x="139712" y="587313"/>
                  <a:pt x="117016" y="578756"/>
                </a:cubicBezTo>
                <a:cubicBezTo>
                  <a:pt x="94320" y="570198"/>
                  <a:pt x="74724" y="558354"/>
                  <a:pt x="58229" y="543223"/>
                </a:cubicBezTo>
                <a:cubicBezTo>
                  <a:pt x="41734" y="528092"/>
                  <a:pt x="29022" y="511783"/>
                  <a:pt x="20092" y="494296"/>
                </a:cubicBezTo>
                <a:cubicBezTo>
                  <a:pt x="11162" y="476808"/>
                  <a:pt x="4465" y="455662"/>
                  <a:pt x="0" y="430858"/>
                </a:cubicBezTo>
                <a:lnTo>
                  <a:pt x="150316" y="413370"/>
                </a:lnTo>
                <a:cubicBezTo>
                  <a:pt x="154781" y="437927"/>
                  <a:pt x="160796" y="455662"/>
                  <a:pt x="168362" y="466576"/>
                </a:cubicBezTo>
                <a:cubicBezTo>
                  <a:pt x="175927" y="477490"/>
                  <a:pt x="188392" y="487164"/>
                  <a:pt x="205755" y="495598"/>
                </a:cubicBezTo>
                <a:lnTo>
                  <a:pt x="205755" y="364123"/>
                </a:lnTo>
                <a:cubicBezTo>
                  <a:pt x="155649" y="350217"/>
                  <a:pt x="120117" y="338175"/>
                  <a:pt x="99157" y="327998"/>
                </a:cubicBezTo>
                <a:cubicBezTo>
                  <a:pt x="78197" y="317820"/>
                  <a:pt x="60027" y="301499"/>
                  <a:pt x="44648" y="279035"/>
                </a:cubicBezTo>
                <a:cubicBezTo>
                  <a:pt x="29270" y="256572"/>
                  <a:pt x="21580" y="229205"/>
                  <a:pt x="21580" y="196936"/>
                </a:cubicBezTo>
                <a:cubicBezTo>
                  <a:pt x="21580" y="152752"/>
                  <a:pt x="37021" y="115830"/>
                  <a:pt x="67903" y="86169"/>
                </a:cubicBezTo>
                <a:cubicBezTo>
                  <a:pt x="98785" y="56508"/>
                  <a:pt x="144735" y="40064"/>
                  <a:pt x="205755" y="36835"/>
                </a:cubicBezTo>
                <a:lnTo>
                  <a:pt x="205755" y="0"/>
                </a:lnTo>
                <a:close/>
                <a:moveTo>
                  <a:pt x="205755" y="132829"/>
                </a:moveTo>
                <a:cubicBezTo>
                  <a:pt x="189880" y="138065"/>
                  <a:pt x="178842" y="144547"/>
                  <a:pt x="172641" y="152273"/>
                </a:cubicBezTo>
                <a:cubicBezTo>
                  <a:pt x="166439" y="159999"/>
                  <a:pt x="163339" y="169096"/>
                  <a:pt x="163339" y="179565"/>
                </a:cubicBezTo>
                <a:cubicBezTo>
                  <a:pt x="163339" y="190533"/>
                  <a:pt x="166485" y="200067"/>
                  <a:pt x="172777" y="208168"/>
                </a:cubicBezTo>
                <a:cubicBezTo>
                  <a:pt x="179070" y="216268"/>
                  <a:pt x="190062" y="223047"/>
                  <a:pt x="205755" y="228504"/>
                </a:cubicBezTo>
                <a:lnTo>
                  <a:pt x="205755" y="132829"/>
                </a:lnTo>
                <a:close/>
                <a:moveTo>
                  <a:pt x="260077" y="379913"/>
                </a:moveTo>
                <a:lnTo>
                  <a:pt x="260077" y="499319"/>
                </a:lnTo>
                <a:cubicBezTo>
                  <a:pt x="281161" y="494590"/>
                  <a:pt x="296602" y="486814"/>
                  <a:pt x="306400" y="475989"/>
                </a:cubicBezTo>
                <a:cubicBezTo>
                  <a:pt x="316198" y="465164"/>
                  <a:pt x="321097" y="453033"/>
                  <a:pt x="321097" y="439595"/>
                </a:cubicBezTo>
                <a:cubicBezTo>
                  <a:pt x="321097" y="427898"/>
                  <a:pt x="316953" y="417136"/>
                  <a:pt x="308664" y="407307"/>
                </a:cubicBezTo>
                <a:cubicBezTo>
                  <a:pt x="300376" y="397478"/>
                  <a:pt x="284180" y="388347"/>
                  <a:pt x="260077" y="379913"/>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400" kern="0">
              <a:solidFill>
                <a:srgbClr val="FFFFFF"/>
              </a:solidFill>
              <a:latin typeface="Arial" panose="020B0604020202020204" pitchFamily="34" charset="0"/>
              <a:cs typeface="Arial" panose="020B0604020202020204" pitchFamily="34" charset="0"/>
            </a:endParaRPr>
          </a:p>
        </p:txBody>
      </p:sp>
      <p:sp>
        <p:nvSpPr>
          <p:cNvPr id="50" name="Freeform 152"/>
          <p:cNvSpPr/>
          <p:nvPr/>
        </p:nvSpPr>
        <p:spPr>
          <a:xfrm>
            <a:off x="5445395" y="2336865"/>
            <a:ext cx="234112" cy="292594"/>
          </a:xfrm>
          <a:custGeom>
            <a:avLst/>
            <a:gdLst/>
            <a:ahLst/>
            <a:cxnLst/>
            <a:rect l="l" t="t" r="r" b="b"/>
            <a:pathLst>
              <a:path w="461367" h="666750">
                <a:moveTo>
                  <a:pt x="205755" y="0"/>
                </a:moveTo>
                <a:lnTo>
                  <a:pt x="260077" y="0"/>
                </a:lnTo>
                <a:lnTo>
                  <a:pt x="260077" y="36835"/>
                </a:lnTo>
                <a:cubicBezTo>
                  <a:pt x="315640" y="40308"/>
                  <a:pt x="358118" y="53454"/>
                  <a:pt x="387511" y="76275"/>
                </a:cubicBezTo>
                <a:cubicBezTo>
                  <a:pt x="416905" y="99095"/>
                  <a:pt x="436066" y="130349"/>
                  <a:pt x="444996" y="170036"/>
                </a:cubicBezTo>
                <a:lnTo>
                  <a:pt x="306586" y="191988"/>
                </a:lnTo>
                <a:cubicBezTo>
                  <a:pt x="299641" y="174377"/>
                  <a:pt x="293377" y="162161"/>
                  <a:pt x="287796" y="155340"/>
                </a:cubicBezTo>
                <a:cubicBezTo>
                  <a:pt x="282215" y="148518"/>
                  <a:pt x="272976" y="141635"/>
                  <a:pt x="260077" y="134690"/>
                </a:cubicBezTo>
                <a:lnTo>
                  <a:pt x="260077" y="242328"/>
                </a:lnTo>
                <a:cubicBezTo>
                  <a:pt x="335483" y="262440"/>
                  <a:pt x="385837" y="283665"/>
                  <a:pt x="411138" y="306005"/>
                </a:cubicBezTo>
                <a:cubicBezTo>
                  <a:pt x="444624" y="336042"/>
                  <a:pt x="461367" y="374144"/>
                  <a:pt x="461367" y="420312"/>
                </a:cubicBezTo>
                <a:cubicBezTo>
                  <a:pt x="461367" y="447368"/>
                  <a:pt x="455352" y="472191"/>
                  <a:pt x="443322" y="494781"/>
                </a:cubicBezTo>
                <a:cubicBezTo>
                  <a:pt x="431291" y="517371"/>
                  <a:pt x="415913" y="536236"/>
                  <a:pt x="397185" y="551376"/>
                </a:cubicBezTo>
                <a:cubicBezTo>
                  <a:pt x="378458" y="566517"/>
                  <a:pt x="358552" y="577501"/>
                  <a:pt x="337468" y="584328"/>
                </a:cubicBezTo>
                <a:cubicBezTo>
                  <a:pt x="316384" y="591155"/>
                  <a:pt x="290587" y="595189"/>
                  <a:pt x="260077" y="596429"/>
                </a:cubicBezTo>
                <a:lnTo>
                  <a:pt x="260077" y="666750"/>
                </a:lnTo>
                <a:lnTo>
                  <a:pt x="205755" y="666750"/>
                </a:lnTo>
                <a:lnTo>
                  <a:pt x="205755" y="596429"/>
                </a:lnTo>
                <a:cubicBezTo>
                  <a:pt x="169292" y="593204"/>
                  <a:pt x="139712" y="587313"/>
                  <a:pt x="117016" y="578756"/>
                </a:cubicBezTo>
                <a:cubicBezTo>
                  <a:pt x="94320" y="570198"/>
                  <a:pt x="74724" y="558354"/>
                  <a:pt x="58229" y="543223"/>
                </a:cubicBezTo>
                <a:cubicBezTo>
                  <a:pt x="41734" y="528092"/>
                  <a:pt x="29022" y="511783"/>
                  <a:pt x="20092" y="494296"/>
                </a:cubicBezTo>
                <a:cubicBezTo>
                  <a:pt x="11162" y="476808"/>
                  <a:pt x="4465" y="455662"/>
                  <a:pt x="0" y="430858"/>
                </a:cubicBezTo>
                <a:lnTo>
                  <a:pt x="150316" y="413370"/>
                </a:lnTo>
                <a:cubicBezTo>
                  <a:pt x="154781" y="437927"/>
                  <a:pt x="160796" y="455662"/>
                  <a:pt x="168362" y="466576"/>
                </a:cubicBezTo>
                <a:cubicBezTo>
                  <a:pt x="175927" y="477490"/>
                  <a:pt x="188392" y="487164"/>
                  <a:pt x="205755" y="495598"/>
                </a:cubicBezTo>
                <a:lnTo>
                  <a:pt x="205755" y="364123"/>
                </a:lnTo>
                <a:cubicBezTo>
                  <a:pt x="155649" y="350217"/>
                  <a:pt x="120117" y="338175"/>
                  <a:pt x="99157" y="327998"/>
                </a:cubicBezTo>
                <a:cubicBezTo>
                  <a:pt x="78197" y="317820"/>
                  <a:pt x="60027" y="301499"/>
                  <a:pt x="44648" y="279035"/>
                </a:cubicBezTo>
                <a:cubicBezTo>
                  <a:pt x="29270" y="256572"/>
                  <a:pt x="21580" y="229205"/>
                  <a:pt x="21580" y="196936"/>
                </a:cubicBezTo>
                <a:cubicBezTo>
                  <a:pt x="21580" y="152752"/>
                  <a:pt x="37021" y="115830"/>
                  <a:pt x="67903" y="86169"/>
                </a:cubicBezTo>
                <a:cubicBezTo>
                  <a:pt x="98785" y="56508"/>
                  <a:pt x="144735" y="40064"/>
                  <a:pt x="205755" y="36835"/>
                </a:cubicBezTo>
                <a:lnTo>
                  <a:pt x="205755" y="0"/>
                </a:lnTo>
                <a:close/>
                <a:moveTo>
                  <a:pt x="205755" y="132829"/>
                </a:moveTo>
                <a:cubicBezTo>
                  <a:pt x="189880" y="138065"/>
                  <a:pt x="178842" y="144547"/>
                  <a:pt x="172641" y="152273"/>
                </a:cubicBezTo>
                <a:cubicBezTo>
                  <a:pt x="166439" y="159999"/>
                  <a:pt x="163339" y="169096"/>
                  <a:pt x="163339" y="179565"/>
                </a:cubicBezTo>
                <a:cubicBezTo>
                  <a:pt x="163339" y="190533"/>
                  <a:pt x="166485" y="200067"/>
                  <a:pt x="172777" y="208168"/>
                </a:cubicBezTo>
                <a:cubicBezTo>
                  <a:pt x="179070" y="216268"/>
                  <a:pt x="190062" y="223047"/>
                  <a:pt x="205755" y="228504"/>
                </a:cubicBezTo>
                <a:lnTo>
                  <a:pt x="205755" y="132829"/>
                </a:lnTo>
                <a:close/>
                <a:moveTo>
                  <a:pt x="260077" y="379913"/>
                </a:moveTo>
                <a:lnTo>
                  <a:pt x="260077" y="499319"/>
                </a:lnTo>
                <a:cubicBezTo>
                  <a:pt x="281161" y="494590"/>
                  <a:pt x="296602" y="486814"/>
                  <a:pt x="306400" y="475989"/>
                </a:cubicBezTo>
                <a:cubicBezTo>
                  <a:pt x="316198" y="465164"/>
                  <a:pt x="321097" y="453033"/>
                  <a:pt x="321097" y="439595"/>
                </a:cubicBezTo>
                <a:cubicBezTo>
                  <a:pt x="321097" y="427898"/>
                  <a:pt x="316953" y="417136"/>
                  <a:pt x="308664" y="407307"/>
                </a:cubicBezTo>
                <a:cubicBezTo>
                  <a:pt x="300376" y="397478"/>
                  <a:pt x="284180" y="388347"/>
                  <a:pt x="260077" y="379913"/>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400" kern="0">
              <a:solidFill>
                <a:srgbClr val="FFFFFF"/>
              </a:solidFill>
              <a:latin typeface="Arial" panose="020B0604020202020204" pitchFamily="34" charset="0"/>
              <a:cs typeface="Arial" panose="020B0604020202020204" pitchFamily="34" charset="0"/>
            </a:endParaRPr>
          </a:p>
        </p:txBody>
      </p:sp>
      <p:sp>
        <p:nvSpPr>
          <p:cNvPr id="9" name="文字方塊 8"/>
          <p:cNvSpPr txBox="1"/>
          <p:nvPr/>
        </p:nvSpPr>
        <p:spPr>
          <a:xfrm>
            <a:off x="4350263" y="2049582"/>
            <a:ext cx="1024418" cy="371370"/>
          </a:xfrm>
          <a:prstGeom prst="rect">
            <a:avLst/>
          </a:prstGeom>
          <a:noFill/>
        </p:spPr>
        <p:txBody>
          <a:bodyPr wrap="square" lIns="54610" tIns="54610" rIns="54610" bIns="54610" rtlCol="0">
            <a:noAutofit/>
          </a:bodyPr>
          <a:lstStyle/>
          <a:p>
            <a:pPr algn="ctr">
              <a:spcAft>
                <a:spcPts val="600"/>
              </a:spcAft>
            </a:pPr>
            <a:r>
              <a:rPr lang="zh-TW" altLang="en-US" sz="2400" b="1" dirty="0">
                <a:solidFill>
                  <a:schemeClr val="bg1"/>
                </a:solidFill>
              </a:rPr>
              <a:t>建築</a:t>
            </a:r>
          </a:p>
        </p:txBody>
      </p:sp>
      <p:sp>
        <p:nvSpPr>
          <p:cNvPr id="34" name="文字方塊 33"/>
          <p:cNvSpPr txBox="1"/>
          <p:nvPr/>
        </p:nvSpPr>
        <p:spPr>
          <a:xfrm>
            <a:off x="2468651" y="2975521"/>
            <a:ext cx="990035" cy="371370"/>
          </a:xfrm>
          <a:prstGeom prst="rect">
            <a:avLst/>
          </a:prstGeom>
          <a:noFill/>
        </p:spPr>
        <p:txBody>
          <a:bodyPr wrap="square" lIns="54610" tIns="54610" rIns="54610" bIns="54610" rtlCol="0">
            <a:noAutofit/>
          </a:bodyPr>
          <a:lstStyle/>
          <a:p>
            <a:pPr algn="ctr">
              <a:spcAft>
                <a:spcPts val="600"/>
              </a:spcAft>
            </a:pPr>
            <a:r>
              <a:rPr lang="zh-TW" altLang="en-US" sz="2400" b="1" dirty="0">
                <a:solidFill>
                  <a:schemeClr val="bg1"/>
                </a:solidFill>
              </a:rPr>
              <a:t>能源</a:t>
            </a:r>
          </a:p>
        </p:txBody>
      </p:sp>
      <p:sp>
        <p:nvSpPr>
          <p:cNvPr id="51" name="文字方塊 50"/>
          <p:cNvSpPr txBox="1"/>
          <p:nvPr/>
        </p:nvSpPr>
        <p:spPr>
          <a:xfrm>
            <a:off x="3261417" y="4892856"/>
            <a:ext cx="1588890" cy="371370"/>
          </a:xfrm>
          <a:prstGeom prst="rect">
            <a:avLst/>
          </a:prstGeom>
          <a:noFill/>
        </p:spPr>
        <p:txBody>
          <a:bodyPr wrap="square" lIns="54610" tIns="54610" rIns="54610" bIns="54610" rtlCol="0">
            <a:noAutofit/>
          </a:bodyPr>
          <a:lstStyle/>
          <a:p>
            <a:pPr algn="ctr">
              <a:spcAft>
                <a:spcPts val="600"/>
              </a:spcAft>
            </a:pPr>
            <a:r>
              <a:rPr lang="zh-TW" altLang="en-US" sz="2400" b="1" dirty="0">
                <a:solidFill>
                  <a:schemeClr val="bg1"/>
                </a:solidFill>
              </a:rPr>
              <a:t>交通</a:t>
            </a:r>
          </a:p>
        </p:txBody>
      </p:sp>
      <p:sp>
        <p:nvSpPr>
          <p:cNvPr id="52" name="文字方塊 51"/>
          <p:cNvSpPr txBox="1"/>
          <p:nvPr/>
        </p:nvSpPr>
        <p:spPr>
          <a:xfrm rot="19182263">
            <a:off x="4675550" y="3896249"/>
            <a:ext cx="1732742" cy="371370"/>
          </a:xfrm>
          <a:prstGeom prst="rect">
            <a:avLst/>
          </a:prstGeom>
          <a:noFill/>
        </p:spPr>
        <p:txBody>
          <a:bodyPr wrap="square" lIns="54610" tIns="54610" rIns="54610" bIns="54610" rtlCol="0">
            <a:noAutofit/>
          </a:bodyPr>
          <a:lstStyle/>
          <a:p>
            <a:pPr algn="ctr">
              <a:spcAft>
                <a:spcPts val="600"/>
              </a:spcAft>
            </a:pPr>
            <a:r>
              <a:rPr lang="zh-TW" altLang="en-US" sz="2400" b="1" dirty="0">
                <a:solidFill>
                  <a:schemeClr val="bg1"/>
                </a:solidFill>
              </a:rPr>
              <a:t>製造</a:t>
            </a:r>
          </a:p>
        </p:txBody>
      </p:sp>
    </p:spTree>
    <p:extLst>
      <p:ext uri="{BB962C8B-B14F-4D97-AF65-F5344CB8AC3E}">
        <p14:creationId xmlns:p14="http://schemas.microsoft.com/office/powerpoint/2010/main" val="629750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8628" y="409840"/>
            <a:ext cx="7978925" cy="1106786"/>
          </a:xfrm>
        </p:spPr>
        <p:txBody>
          <a:bodyPr/>
          <a:lstStyle/>
          <a:p>
            <a:r>
              <a:rPr lang="zh-TW" altLang="zh-TW" sz="2400" dirty="0">
                <a:latin typeface="+mj-ea"/>
              </a:rPr>
              <a:t>黃正忠博士</a:t>
            </a:r>
            <a:r>
              <a:rPr lang="en-US" altLang="zh-TW" sz="2400" dirty="0">
                <a:latin typeface="+mj-ea"/>
              </a:rPr>
              <a:t>  </a:t>
            </a:r>
            <a:r>
              <a:rPr lang="zh-TW" altLang="zh-TW" sz="2400" dirty="0">
                <a:latin typeface="+mj-ea"/>
              </a:rPr>
              <a:t>安侯永續發展顧問公司 </a:t>
            </a:r>
            <a:r>
              <a:rPr lang="zh-TW" altLang="en-US" sz="2400" dirty="0">
                <a:latin typeface="+mj-ea"/>
              </a:rPr>
              <a:t>董事</a:t>
            </a:r>
            <a:r>
              <a:rPr lang="zh-TW" altLang="zh-TW" sz="2400" dirty="0">
                <a:latin typeface="+mj-ea"/>
              </a:rPr>
              <a:t>總經理</a:t>
            </a:r>
            <a:br>
              <a:rPr lang="en-US" altLang="zh-TW" sz="2400" dirty="0">
                <a:latin typeface="+mj-ea"/>
              </a:rPr>
            </a:br>
            <a:r>
              <a:rPr lang="en-US" altLang="zh-TW" sz="2400" dirty="0"/>
              <a:t>                    KPMG</a:t>
            </a:r>
            <a:r>
              <a:rPr lang="zh-TW" altLang="en-US" sz="2400" dirty="0"/>
              <a:t> </a:t>
            </a:r>
            <a:r>
              <a:rPr lang="zh-TW" altLang="en-US" sz="2400" dirty="0">
                <a:latin typeface="+mj-ea"/>
              </a:rPr>
              <a:t>氣候變遷與企業永續服務亞太區負責人</a:t>
            </a:r>
            <a:br>
              <a:rPr lang="en-US" altLang="zh-TW" sz="2400" dirty="0">
                <a:latin typeface="+mj-ea"/>
              </a:rPr>
            </a:br>
            <a:r>
              <a:rPr lang="en-US" altLang="zh-TW" sz="2400" dirty="0">
                <a:latin typeface="+mj-ea"/>
              </a:rPr>
              <a:t>                      </a:t>
            </a:r>
            <a:r>
              <a:rPr lang="en-US" altLang="zh-TW" sz="2400" dirty="0"/>
              <a:t>KPMG ESG</a:t>
            </a:r>
            <a:r>
              <a:rPr lang="zh-TW" altLang="en-US" sz="2400" dirty="0">
                <a:latin typeface="+mj-ea"/>
              </a:rPr>
              <a:t>資產管理服務亞太區負責人</a:t>
            </a:r>
          </a:p>
        </p:txBody>
      </p:sp>
      <p:graphicFrame>
        <p:nvGraphicFramePr>
          <p:cNvPr id="8" name="表格 7"/>
          <p:cNvGraphicFramePr>
            <a:graphicFrameLocks noGrp="1"/>
          </p:cNvGraphicFramePr>
          <p:nvPr>
            <p:extLst>
              <p:ext uri="{D42A27DB-BD31-4B8C-83A1-F6EECF244321}">
                <p14:modId xmlns:p14="http://schemas.microsoft.com/office/powerpoint/2010/main" val="1707435790"/>
              </p:ext>
            </p:extLst>
          </p:nvPr>
        </p:nvGraphicFramePr>
        <p:xfrm>
          <a:off x="2236693" y="1660151"/>
          <a:ext cx="6757377" cy="4363667"/>
        </p:xfrm>
        <a:graphic>
          <a:graphicData uri="http://schemas.openxmlformats.org/drawingml/2006/table">
            <a:tbl>
              <a:tblPr firstRow="1" bandRow="1">
                <a:tableStyleId>{5C22544A-7EE6-4342-B048-85BDC9FD1C3A}</a:tableStyleId>
              </a:tblPr>
              <a:tblGrid>
                <a:gridCol w="5259471">
                  <a:extLst>
                    <a:ext uri="{9D8B030D-6E8A-4147-A177-3AD203B41FA5}">
                      <a16:colId xmlns:a16="http://schemas.microsoft.com/office/drawing/2014/main" val="20000"/>
                    </a:ext>
                  </a:extLst>
                </a:gridCol>
                <a:gridCol w="1497906">
                  <a:extLst>
                    <a:ext uri="{9D8B030D-6E8A-4147-A177-3AD203B41FA5}">
                      <a16:colId xmlns:a16="http://schemas.microsoft.com/office/drawing/2014/main" val="20001"/>
                    </a:ext>
                  </a:extLst>
                </a:gridCol>
              </a:tblGrid>
              <a:tr h="4363667">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altLang="zh-TW" sz="1500" b="0" kern="1200" baseline="0" dirty="0">
                          <a:solidFill>
                            <a:schemeClr val="tx1"/>
                          </a:solidFill>
                          <a:latin typeface="+mn-lt"/>
                          <a:ea typeface="+mn-ea"/>
                          <a:cs typeface="+mn-cs"/>
                        </a:rPr>
                        <a:t>2016-Now  </a:t>
                      </a:r>
                      <a:r>
                        <a:rPr lang="en-US" altLang="zh-TW" sz="1500" b="0" kern="1200" baseline="0" dirty="0" err="1">
                          <a:solidFill>
                            <a:schemeClr val="tx1"/>
                          </a:solidFill>
                          <a:latin typeface="+mn-lt"/>
                          <a:ea typeface="+mn-ea"/>
                          <a:cs typeface="+mn-cs"/>
                        </a:rPr>
                        <a:t>NDCi.global</a:t>
                      </a:r>
                      <a:endParaRPr lang="en-US" altLang="zh-TW" sz="1500" b="0" kern="1200" baseline="0" dirty="0">
                        <a:solidFill>
                          <a:schemeClr val="tx1"/>
                        </a:solidFill>
                        <a:latin typeface="+mn-lt"/>
                        <a:ea typeface="+mn-ea"/>
                        <a:cs typeface="+mn-cs"/>
                      </a:endParaRPr>
                    </a:p>
                    <a:p>
                      <a:pPr marL="536575" marR="0" indent="-536575" algn="l" defTabSz="914400" rtl="0" eaLnBrk="1" fontAlgn="auto" latinLnBrk="0" hangingPunct="1">
                        <a:lnSpc>
                          <a:spcPct val="100000"/>
                        </a:lnSpc>
                        <a:spcBef>
                          <a:spcPts val="1200"/>
                        </a:spcBef>
                        <a:spcAft>
                          <a:spcPts val="0"/>
                        </a:spcAft>
                        <a:buClrTx/>
                        <a:buSzTx/>
                        <a:buFontTx/>
                        <a:buNone/>
                        <a:tabLst/>
                        <a:defRPr/>
                      </a:pPr>
                      <a:r>
                        <a:rPr lang="en-US" altLang="zh-TW" sz="1500" b="0" kern="1200" dirty="0">
                          <a:solidFill>
                            <a:schemeClr val="tx1"/>
                          </a:solidFill>
                          <a:latin typeface="+mn-lt"/>
                          <a:ea typeface="+mn-ea"/>
                          <a:cs typeface="+mn-cs"/>
                        </a:rPr>
                        <a:t>2015-2020  Asia Responsible Entrepreneurship Awards</a:t>
                      </a:r>
                      <a:r>
                        <a:rPr lang="en-US" altLang="zh-TW" sz="1500" b="0" kern="1200" baseline="0" dirty="0">
                          <a:solidFill>
                            <a:schemeClr val="tx1"/>
                          </a:solidFill>
                          <a:latin typeface="+mn-lt"/>
                          <a:ea typeface="+mn-ea"/>
                          <a:cs typeface="+mn-cs"/>
                        </a:rPr>
                        <a:t> </a:t>
                      </a:r>
                      <a:r>
                        <a:rPr lang="en-US" altLang="zh-TW" sz="1500" b="0" kern="1200" dirty="0">
                          <a:solidFill>
                            <a:schemeClr val="tx1"/>
                          </a:solidFill>
                          <a:latin typeface="+mn-lt"/>
                          <a:ea typeface="+mn-ea"/>
                          <a:cs typeface="+mn-cs"/>
                        </a:rPr>
                        <a:t>(AREA)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b="0" kern="1200" dirty="0">
                          <a:solidFill>
                            <a:schemeClr val="tx1"/>
                          </a:solidFill>
                          <a:latin typeface="+mn-lt"/>
                          <a:ea typeface="+mn-ea"/>
                          <a:cs typeface="+mn-cs"/>
                        </a:rPr>
                        <a:t>2007-2019</a:t>
                      </a:r>
                      <a:r>
                        <a:rPr lang="en-US" altLang="zh-TW" sz="1500" b="0" kern="1200" dirty="0">
                          <a:solidFill>
                            <a:schemeClr val="tx1"/>
                          </a:solidFill>
                          <a:latin typeface="+mn-ea"/>
                          <a:ea typeface="+mn-ea"/>
                          <a:cs typeface="+mn-cs"/>
                        </a:rPr>
                        <a:t> </a:t>
                      </a:r>
                      <a:r>
                        <a:rPr lang="zh-TW" altLang="zh-TW" sz="1500" b="0" kern="1200" dirty="0">
                          <a:solidFill>
                            <a:schemeClr val="tx1"/>
                          </a:solidFill>
                          <a:latin typeface="+mn-ea"/>
                          <a:ea typeface="+mn-ea"/>
                          <a:cs typeface="+mn-cs"/>
                        </a:rPr>
                        <a:t>「天下企業公民」獎</a:t>
                      </a:r>
                      <a:endParaRPr lang="en-US" altLang="zh-TW" sz="1500" b="0" kern="1200" dirty="0">
                        <a:solidFill>
                          <a:schemeClr val="tx1"/>
                        </a:solidFill>
                        <a:latin typeface="+mn-ea"/>
                        <a:ea typeface="+mn-ea"/>
                        <a:cs typeface="+mn-cs"/>
                      </a:endParaRPr>
                    </a:p>
                    <a:p>
                      <a:pPr>
                        <a:spcBef>
                          <a:spcPts val="0"/>
                        </a:spcBef>
                      </a:pPr>
                      <a:r>
                        <a:rPr lang="en-US" altLang="zh-TW" sz="1500" b="0" kern="1200" dirty="0">
                          <a:solidFill>
                            <a:schemeClr val="tx1"/>
                          </a:solidFill>
                          <a:latin typeface="+mn-lt"/>
                          <a:ea typeface="+mn-ea"/>
                          <a:cs typeface="+mn-cs"/>
                        </a:rPr>
                        <a:t>2005-2020</a:t>
                      </a:r>
                      <a:r>
                        <a:rPr lang="en-US" altLang="zh-TW" sz="1500" b="0" kern="1200" dirty="0">
                          <a:solidFill>
                            <a:schemeClr val="tx1"/>
                          </a:solidFill>
                          <a:latin typeface="+mn-ea"/>
                          <a:ea typeface="+mn-ea"/>
                          <a:cs typeface="+mn-cs"/>
                        </a:rPr>
                        <a:t> 《</a:t>
                      </a:r>
                      <a:r>
                        <a:rPr lang="zh-TW" altLang="en-US" sz="1500" b="0" kern="1200" dirty="0">
                          <a:solidFill>
                            <a:schemeClr val="tx1"/>
                          </a:solidFill>
                          <a:latin typeface="+mn-ea"/>
                          <a:ea typeface="+mn-ea"/>
                          <a:cs typeface="+mn-cs"/>
                        </a:rPr>
                        <a:t>遠見雜誌</a:t>
                      </a:r>
                      <a:r>
                        <a:rPr lang="en-US" altLang="zh-TW" sz="1500" b="0" kern="1200" dirty="0">
                          <a:solidFill>
                            <a:schemeClr val="tx1"/>
                          </a:solidFill>
                          <a:latin typeface="+mn-ea"/>
                          <a:ea typeface="+mn-ea"/>
                          <a:cs typeface="+mn-cs"/>
                        </a:rPr>
                        <a:t>》</a:t>
                      </a:r>
                      <a:r>
                        <a:rPr lang="zh-TW" altLang="en-US" sz="1500" b="0" kern="1200" dirty="0">
                          <a:solidFill>
                            <a:schemeClr val="tx1"/>
                          </a:solidFill>
                          <a:latin typeface="+mn-ea"/>
                          <a:ea typeface="+mn-ea"/>
                          <a:cs typeface="+mn-cs"/>
                        </a:rPr>
                        <a:t>企業社會責任獎</a:t>
                      </a:r>
                    </a:p>
                    <a:p>
                      <a:pPr>
                        <a:spcBef>
                          <a:spcPts val="1200"/>
                        </a:spcBef>
                      </a:pPr>
                      <a:r>
                        <a:rPr lang="zh-TW" altLang="en-US" sz="1500" b="0" kern="1200" dirty="0">
                          <a:solidFill>
                            <a:schemeClr val="tx1"/>
                          </a:solidFill>
                          <a:latin typeface="+mn-ea"/>
                          <a:ea typeface="+mn-ea"/>
                          <a:cs typeface="+mn-cs"/>
                        </a:rPr>
                        <a:t>宏碁公司永續發展辦公室</a:t>
                      </a:r>
                      <a:endParaRPr lang="en-US" altLang="zh-TW" sz="1500" b="0" kern="1200" dirty="0">
                        <a:solidFill>
                          <a:schemeClr val="tx1"/>
                        </a:solidFill>
                        <a:latin typeface="+mn-ea"/>
                        <a:ea typeface="+mn-ea"/>
                        <a:cs typeface="+mn-cs"/>
                      </a:endParaRPr>
                    </a:p>
                    <a:p>
                      <a:pPr>
                        <a:spcBef>
                          <a:spcPts val="0"/>
                        </a:spcBef>
                      </a:pPr>
                      <a:r>
                        <a:rPr lang="zh-TW" altLang="zh-TW" sz="1500" b="0" kern="1200" dirty="0">
                          <a:solidFill>
                            <a:schemeClr val="tx1"/>
                          </a:solidFill>
                          <a:latin typeface="+mn-ea"/>
                          <a:ea typeface="+mn-ea"/>
                          <a:cs typeface="+mn-cs"/>
                        </a:rPr>
                        <a:t>台灣中油公司 永續經營推動委員會</a:t>
                      </a:r>
                    </a:p>
                    <a:p>
                      <a:pPr>
                        <a:spcBef>
                          <a:spcPts val="1200"/>
                        </a:spcBef>
                      </a:pPr>
                      <a:r>
                        <a:rPr lang="zh-TW" altLang="zh-TW" sz="1500" b="0" kern="1200" dirty="0">
                          <a:solidFill>
                            <a:schemeClr val="tx1"/>
                          </a:solidFill>
                          <a:latin typeface="+mn-ea"/>
                          <a:ea typeface="+mn-ea"/>
                          <a:cs typeface="+mn-cs"/>
                        </a:rPr>
                        <a:t>國立政治大學</a:t>
                      </a:r>
                      <a:r>
                        <a:rPr lang="en-US" altLang="zh-TW" sz="1500" b="0" kern="1200" dirty="0">
                          <a:solidFill>
                            <a:schemeClr val="tx1"/>
                          </a:solidFill>
                          <a:latin typeface="+mn-ea"/>
                          <a:ea typeface="+mn-ea"/>
                          <a:cs typeface="+mn-cs"/>
                        </a:rPr>
                        <a:t> MBA/EMBA</a:t>
                      </a:r>
                      <a:endParaRPr lang="zh-TW" altLang="zh-TW" sz="1500" b="0" kern="1200" dirty="0">
                        <a:solidFill>
                          <a:schemeClr val="tx1"/>
                        </a:solidFill>
                        <a:latin typeface="+mn-ea"/>
                        <a:ea typeface="+mn-ea"/>
                        <a:cs typeface="+mn-cs"/>
                      </a:endParaRPr>
                    </a:p>
                    <a:p>
                      <a:pPr>
                        <a:spcBef>
                          <a:spcPts val="0"/>
                        </a:spcBef>
                      </a:pPr>
                      <a:endParaRPr lang="en-US" altLang="zh-TW" sz="1500" b="0" kern="1200" dirty="0">
                        <a:solidFill>
                          <a:schemeClr val="tx1"/>
                        </a:solidFill>
                        <a:latin typeface="+mn-ea"/>
                        <a:ea typeface="+mn-ea"/>
                        <a:cs typeface="+mn-cs"/>
                      </a:endParaRPr>
                    </a:p>
                    <a:p>
                      <a:pPr>
                        <a:spcBef>
                          <a:spcPts val="0"/>
                        </a:spcBef>
                      </a:pPr>
                      <a:r>
                        <a:rPr lang="zh-TW" altLang="en-US" sz="1500" b="0" u="sng" kern="1200" dirty="0">
                          <a:solidFill>
                            <a:schemeClr val="tx1"/>
                          </a:solidFill>
                          <a:latin typeface="+mn-ea"/>
                          <a:ea typeface="+mn-ea"/>
                          <a:cs typeface="+mn-cs"/>
                        </a:rPr>
                        <a:t>經歷</a:t>
                      </a:r>
                      <a:endParaRPr lang="en-US" altLang="zh-TW" sz="1500" b="0" u="sng" kern="1200" dirty="0">
                        <a:solidFill>
                          <a:schemeClr val="tx1"/>
                        </a:solidFill>
                        <a:latin typeface="+mn-ea"/>
                        <a:ea typeface="+mn-ea"/>
                        <a:cs typeface="+mn-cs"/>
                      </a:endParaRPr>
                    </a:p>
                    <a:p>
                      <a:pPr marL="0" marR="0" indent="0" algn="l" defTabSz="914400" rtl="0" eaLnBrk="1" fontAlgn="auto" latinLnBrk="0" hangingPunct="1">
                        <a:lnSpc>
                          <a:spcPct val="100000"/>
                        </a:lnSpc>
                        <a:spcBef>
                          <a:spcPts val="1200"/>
                        </a:spcBef>
                        <a:spcAft>
                          <a:spcPts val="0"/>
                        </a:spcAft>
                        <a:buClrTx/>
                        <a:buSzTx/>
                        <a:buFontTx/>
                        <a:buNone/>
                        <a:tabLst/>
                        <a:defRPr/>
                      </a:pPr>
                      <a:r>
                        <a:rPr lang="zh-TW" altLang="en-US" sz="1500" b="0" kern="1200" dirty="0">
                          <a:solidFill>
                            <a:schemeClr val="tx1"/>
                          </a:solidFill>
                          <a:latin typeface="+mn-ea"/>
                          <a:ea typeface="+mn-ea"/>
                          <a:cs typeface="+mn-cs"/>
                        </a:rPr>
                        <a:t>行政院國家永續發展委員會 委員</a:t>
                      </a:r>
                      <a:endParaRPr lang="en-US" altLang="zh-TW" sz="1500" b="0" kern="1200" dirty="0">
                        <a:solidFill>
                          <a:schemeClr val="tx1"/>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500" b="0" kern="1200" dirty="0">
                          <a:solidFill>
                            <a:schemeClr val="tx1"/>
                          </a:solidFill>
                          <a:latin typeface="+mn-ea"/>
                          <a:ea typeface="+mn-ea"/>
                          <a:cs typeface="+mn-cs"/>
                        </a:rPr>
                        <a:t>亞洲可持續發展投資協會</a:t>
                      </a:r>
                      <a:r>
                        <a:rPr lang="en-US" altLang="zh-TW" sz="1500" b="0" kern="1200" dirty="0">
                          <a:solidFill>
                            <a:schemeClr val="tx1"/>
                          </a:solidFill>
                          <a:latin typeface="+mn-lt"/>
                          <a:ea typeface="+mn-ea"/>
                          <a:cs typeface="+mn-cs"/>
                        </a:rPr>
                        <a:t>(</a:t>
                      </a:r>
                      <a:r>
                        <a:rPr lang="en-US" altLang="zh-TW" sz="1500" b="0" kern="1200" dirty="0" err="1">
                          <a:solidFill>
                            <a:schemeClr val="tx1"/>
                          </a:solidFill>
                          <a:latin typeface="+mn-lt"/>
                          <a:ea typeface="+mn-ea"/>
                          <a:cs typeface="+mn-cs"/>
                        </a:rPr>
                        <a:t>ASrIA</a:t>
                      </a:r>
                      <a:r>
                        <a:rPr lang="en-US" altLang="zh-TW" sz="1500" b="0" kern="1200" dirty="0">
                          <a:solidFill>
                            <a:schemeClr val="tx1"/>
                          </a:solidFill>
                          <a:latin typeface="+mn-ea"/>
                          <a:ea typeface="+mn-ea"/>
                          <a:cs typeface="+mn-cs"/>
                        </a:rPr>
                        <a:t>,</a:t>
                      </a:r>
                      <a:r>
                        <a:rPr lang="zh-TW" altLang="en-US" sz="1500" b="0" kern="1200" dirty="0">
                          <a:solidFill>
                            <a:schemeClr val="tx1"/>
                          </a:solidFill>
                          <a:latin typeface="+mn-ea"/>
                          <a:ea typeface="+mn-ea"/>
                          <a:cs typeface="+mn-cs"/>
                        </a:rPr>
                        <a:t>香港</a:t>
                      </a:r>
                      <a:r>
                        <a:rPr lang="en-US" altLang="zh-TW" sz="1500" b="0" kern="1200" dirty="0">
                          <a:solidFill>
                            <a:schemeClr val="tx1"/>
                          </a:solidFill>
                          <a:latin typeface="+mn-ea"/>
                          <a:ea typeface="+mn-ea"/>
                          <a:cs typeface="+mn-cs"/>
                        </a:rPr>
                        <a:t>)</a:t>
                      </a:r>
                      <a:r>
                        <a:rPr lang="en-US" altLang="zh-TW" sz="1500" b="0" kern="1200" dirty="0">
                          <a:solidFill>
                            <a:schemeClr val="tx1"/>
                          </a:solidFill>
                          <a:latin typeface="+mn-lt"/>
                          <a:ea typeface="+mn-ea"/>
                          <a:cs typeface="+mn-cs"/>
                        </a:rPr>
                        <a:t>2012-2015</a:t>
                      </a:r>
                      <a:r>
                        <a:rPr lang="zh-TW" altLang="en-US" sz="1500" b="0" kern="1200" dirty="0">
                          <a:solidFill>
                            <a:schemeClr val="tx1"/>
                          </a:solidFill>
                          <a:latin typeface="+mn-ea"/>
                          <a:ea typeface="+mn-ea"/>
                          <a:cs typeface="+mn-cs"/>
                        </a:rPr>
                        <a:t> </a:t>
                      </a:r>
                      <a:r>
                        <a:rPr lang="zh-TW" altLang="zh-TW" sz="1500" b="0" kern="1200" dirty="0">
                          <a:solidFill>
                            <a:schemeClr val="tx1"/>
                          </a:solidFill>
                          <a:latin typeface="+mn-ea"/>
                          <a:ea typeface="+mn-ea"/>
                          <a:cs typeface="+mn-cs"/>
                        </a:rPr>
                        <a:t>顧問團</a:t>
                      </a:r>
                      <a:r>
                        <a:rPr lang="zh-TW" altLang="en-US" sz="1500" b="0" kern="1200" dirty="0">
                          <a:solidFill>
                            <a:schemeClr val="tx1"/>
                          </a:solidFill>
                          <a:latin typeface="+mn-ea"/>
                          <a:ea typeface="+mn-ea"/>
                          <a:cs typeface="+mn-cs"/>
                        </a:rPr>
                        <a:t>主席</a:t>
                      </a:r>
                      <a:endParaRPr lang="zh-TW" altLang="zh-TW" sz="1500" b="0" kern="1200" dirty="0">
                        <a:solidFill>
                          <a:schemeClr val="tx1"/>
                        </a:solidFill>
                        <a:latin typeface="+mn-ea"/>
                        <a:ea typeface="+mn-ea"/>
                        <a:cs typeface="+mn-cs"/>
                      </a:endParaRPr>
                    </a:p>
                    <a:p>
                      <a:pPr>
                        <a:spcBef>
                          <a:spcPts val="0"/>
                        </a:spcBef>
                      </a:pPr>
                      <a:r>
                        <a:rPr lang="zh-TW" altLang="en-US" sz="1500" b="0" kern="1200" dirty="0">
                          <a:solidFill>
                            <a:schemeClr val="tx1"/>
                          </a:solidFill>
                          <a:latin typeface="+mn-ea"/>
                          <a:ea typeface="+mn-ea"/>
                          <a:cs typeface="+mn-cs"/>
                        </a:rPr>
                        <a:t>企業永續發展協會 秘書長 </a:t>
                      </a:r>
                      <a:r>
                        <a:rPr lang="en-US" altLang="zh-TW" sz="1500" b="0" kern="1200" dirty="0">
                          <a:solidFill>
                            <a:schemeClr val="tx1"/>
                          </a:solidFill>
                          <a:latin typeface="+mn-ea"/>
                          <a:ea typeface="+mn-ea"/>
                          <a:cs typeface="+mn-cs"/>
                        </a:rPr>
                        <a:t>(1997-2013)</a:t>
                      </a:r>
                    </a:p>
                    <a:p>
                      <a:pPr>
                        <a:spcBef>
                          <a:spcPts val="0"/>
                        </a:spcBef>
                      </a:pPr>
                      <a:r>
                        <a:rPr lang="zh-TW" altLang="en-US" sz="1500" b="0" kern="1200" dirty="0">
                          <a:solidFill>
                            <a:schemeClr val="tx1"/>
                          </a:solidFill>
                          <a:latin typeface="+mn-ea"/>
                          <a:ea typeface="+mn-ea"/>
                          <a:cs typeface="+mn-cs"/>
                        </a:rPr>
                        <a:t>水美工程</a:t>
                      </a:r>
                      <a:r>
                        <a:rPr lang="en-US" altLang="zh-TW" sz="1500" b="0" kern="1200" dirty="0">
                          <a:solidFill>
                            <a:schemeClr val="tx1"/>
                          </a:solidFill>
                          <a:latin typeface="+mn-ea"/>
                          <a:ea typeface="+mn-ea"/>
                          <a:cs typeface="+mn-cs"/>
                        </a:rPr>
                        <a:t>(</a:t>
                      </a:r>
                      <a:r>
                        <a:rPr lang="zh-TW" altLang="en-US" sz="1500" b="0" kern="1200" dirty="0">
                          <a:solidFill>
                            <a:schemeClr val="tx1"/>
                          </a:solidFill>
                          <a:latin typeface="+mn-ea"/>
                          <a:ea typeface="+mn-ea"/>
                          <a:cs typeface="+mn-cs"/>
                        </a:rPr>
                        <a:t>股</a:t>
                      </a:r>
                      <a:r>
                        <a:rPr lang="en-US" altLang="zh-TW" sz="1500" b="0" kern="1200" dirty="0">
                          <a:solidFill>
                            <a:schemeClr val="tx1"/>
                          </a:solidFill>
                          <a:latin typeface="+mn-ea"/>
                          <a:ea typeface="+mn-ea"/>
                          <a:cs typeface="+mn-cs"/>
                        </a:rPr>
                        <a:t>)</a:t>
                      </a:r>
                      <a:r>
                        <a:rPr lang="zh-TW" altLang="en-US" sz="1500" b="0" kern="1200" dirty="0">
                          <a:solidFill>
                            <a:schemeClr val="tx1"/>
                          </a:solidFill>
                          <a:latin typeface="+mn-ea"/>
                          <a:ea typeface="+mn-ea"/>
                          <a:cs typeface="+mn-cs"/>
                        </a:rPr>
                        <a:t>公司  能源資源處經理</a:t>
                      </a:r>
                      <a:r>
                        <a:rPr lang="en-US" altLang="zh-TW" sz="1500" b="0" kern="1200" dirty="0">
                          <a:solidFill>
                            <a:schemeClr val="tx1"/>
                          </a:solidFill>
                          <a:latin typeface="+mn-ea"/>
                          <a:ea typeface="+mn-ea"/>
                          <a:cs typeface="+mn-cs"/>
                        </a:rPr>
                        <a:t> </a:t>
                      </a:r>
                      <a:r>
                        <a:rPr lang="zh-TW" altLang="en-US" sz="1500" b="0" kern="1200" dirty="0">
                          <a:solidFill>
                            <a:schemeClr val="tx1"/>
                          </a:solidFill>
                          <a:latin typeface="+mn-ea"/>
                          <a:ea typeface="+mn-ea"/>
                          <a:cs typeface="+mn-cs"/>
                        </a:rPr>
                        <a:t> </a:t>
                      </a:r>
                      <a:r>
                        <a:rPr lang="en-US" altLang="zh-TW" sz="1500" b="0" kern="1200" dirty="0">
                          <a:solidFill>
                            <a:schemeClr val="tx1"/>
                          </a:solidFill>
                          <a:latin typeface="+mn-ea"/>
                          <a:ea typeface="+mn-ea"/>
                          <a:cs typeface="+mn-cs"/>
                        </a:rPr>
                        <a:t>(1992-1997)</a:t>
                      </a:r>
                    </a:p>
                    <a:p>
                      <a:pPr>
                        <a:spcBef>
                          <a:spcPts val="0"/>
                        </a:spcBef>
                      </a:pPr>
                      <a:r>
                        <a:rPr lang="zh-TW" altLang="en-US" sz="1500" b="0" kern="1200" dirty="0">
                          <a:solidFill>
                            <a:schemeClr val="tx1"/>
                          </a:solidFill>
                          <a:latin typeface="+mn-ea"/>
                          <a:ea typeface="+mn-ea"/>
                          <a:cs typeface="+mn-cs"/>
                        </a:rPr>
                        <a:t>永豐餘</a:t>
                      </a:r>
                      <a:r>
                        <a:rPr lang="en-US" altLang="zh-TW" sz="1500" b="0" kern="1200" dirty="0">
                          <a:solidFill>
                            <a:schemeClr val="tx1"/>
                          </a:solidFill>
                          <a:latin typeface="+mn-ea"/>
                          <a:ea typeface="+mn-ea"/>
                          <a:cs typeface="+mn-cs"/>
                        </a:rPr>
                        <a:t>(</a:t>
                      </a:r>
                      <a:r>
                        <a:rPr lang="zh-TW" altLang="en-US" sz="1500" b="0" kern="1200" dirty="0">
                          <a:solidFill>
                            <a:schemeClr val="tx1"/>
                          </a:solidFill>
                          <a:latin typeface="+mn-ea"/>
                          <a:ea typeface="+mn-ea"/>
                          <a:cs typeface="+mn-cs"/>
                        </a:rPr>
                        <a:t>股</a:t>
                      </a:r>
                      <a:r>
                        <a:rPr lang="en-US" altLang="zh-TW" sz="1500" b="0" kern="1200" dirty="0">
                          <a:solidFill>
                            <a:schemeClr val="tx1"/>
                          </a:solidFill>
                          <a:latin typeface="+mn-ea"/>
                          <a:ea typeface="+mn-ea"/>
                          <a:cs typeface="+mn-cs"/>
                        </a:rPr>
                        <a:t>)</a:t>
                      </a:r>
                      <a:r>
                        <a:rPr lang="zh-TW" altLang="en-US" sz="1500" b="0" kern="1200" dirty="0">
                          <a:solidFill>
                            <a:schemeClr val="tx1"/>
                          </a:solidFill>
                          <a:latin typeface="+mn-ea"/>
                          <a:ea typeface="+mn-ea"/>
                          <a:cs typeface="+mn-cs"/>
                        </a:rPr>
                        <a:t>公司 工程事業部顧問  </a:t>
                      </a:r>
                      <a:r>
                        <a:rPr lang="en-US" altLang="zh-TW" sz="1500" b="0" kern="1200" dirty="0">
                          <a:solidFill>
                            <a:schemeClr val="tx1"/>
                          </a:solidFill>
                          <a:latin typeface="+mn-ea"/>
                          <a:ea typeface="+mn-ea"/>
                          <a:cs typeface="+mn-cs"/>
                        </a:rPr>
                        <a:t>(1991-1992)                              </a:t>
                      </a:r>
                      <a:endParaRPr lang="zh-TW" altLang="zh-TW" sz="1500" b="0" kern="1200" dirty="0">
                        <a:solidFill>
                          <a:schemeClr val="tx1"/>
                        </a:solidFill>
                        <a:latin typeface="+mn-ea"/>
                        <a:ea typeface="+mn-ea"/>
                        <a:cs typeface="+mn-cs"/>
                      </a:endParaRPr>
                    </a:p>
                  </a:txBody>
                  <a:tcPr>
                    <a:noFill/>
                  </a:tcPr>
                </a:tc>
                <a:tc>
                  <a:txBody>
                    <a:bodyPr/>
                    <a:lstStyle/>
                    <a:p>
                      <a:pPr>
                        <a:spcBef>
                          <a:spcPts val="1200"/>
                        </a:spcBef>
                      </a:pPr>
                      <a:r>
                        <a:rPr lang="zh-TW" altLang="en-US" sz="1500" b="0" kern="1200" baseline="0" dirty="0">
                          <a:solidFill>
                            <a:schemeClr val="tx1"/>
                          </a:solidFill>
                          <a:latin typeface="+mn-lt"/>
                          <a:ea typeface="+mn-ea"/>
                          <a:cs typeface="+mn-cs"/>
                        </a:rPr>
                        <a:t>顧問團成員</a:t>
                      </a:r>
                      <a:r>
                        <a:rPr lang="en-US" altLang="zh-TW" sz="1500" b="0" kern="1200" baseline="0" dirty="0">
                          <a:solidFill>
                            <a:schemeClr val="tx1"/>
                          </a:solidFill>
                          <a:latin typeface="+mn-lt"/>
                          <a:ea typeface="+mn-ea"/>
                          <a:cs typeface="+mn-cs"/>
                        </a:rPr>
                        <a:t> </a:t>
                      </a:r>
                      <a:endParaRPr lang="en-US" altLang="zh-TW" sz="1500" b="0" kern="1200" dirty="0">
                        <a:solidFill>
                          <a:schemeClr val="tx1"/>
                        </a:solidFill>
                        <a:latin typeface="+mn-ea"/>
                        <a:ea typeface="+mn-ea"/>
                        <a:cs typeface="+mn-cs"/>
                      </a:endParaRPr>
                    </a:p>
                    <a:p>
                      <a:pPr>
                        <a:spcBef>
                          <a:spcPts val="1200"/>
                        </a:spcBef>
                      </a:pPr>
                      <a:r>
                        <a:rPr lang="zh-TW" altLang="en-US" sz="1500" b="0" kern="1200" dirty="0">
                          <a:solidFill>
                            <a:schemeClr val="tx1"/>
                          </a:solidFill>
                          <a:latin typeface="+mn-ea"/>
                          <a:ea typeface="+mn-ea"/>
                          <a:cs typeface="+mn-cs"/>
                        </a:rPr>
                        <a:t>評審</a:t>
                      </a:r>
                      <a:endParaRPr lang="en-US" altLang="zh-TW" sz="1500" b="0" kern="1200" dirty="0">
                        <a:solidFill>
                          <a:schemeClr val="tx1"/>
                        </a:solidFill>
                        <a:latin typeface="+mn-ea"/>
                        <a:ea typeface="+mn-ea"/>
                        <a:cs typeface="+mn-cs"/>
                      </a:endParaRPr>
                    </a:p>
                    <a:p>
                      <a:pPr>
                        <a:spcBef>
                          <a:spcPts val="0"/>
                        </a:spcBef>
                      </a:pPr>
                      <a:endParaRPr lang="en-US" altLang="zh-TW" sz="1500" b="0" kern="1200" dirty="0">
                        <a:solidFill>
                          <a:schemeClr val="tx1"/>
                        </a:solidFill>
                        <a:latin typeface="+mn-ea"/>
                        <a:ea typeface="+mn-ea"/>
                        <a:cs typeface="+mn-cs"/>
                      </a:endParaRPr>
                    </a:p>
                    <a:p>
                      <a:pPr>
                        <a:spcBef>
                          <a:spcPts val="0"/>
                        </a:spcBef>
                      </a:pPr>
                      <a:r>
                        <a:rPr lang="zh-TW" altLang="en-US" sz="1500" b="0" kern="1200" dirty="0">
                          <a:solidFill>
                            <a:schemeClr val="tx1"/>
                          </a:solidFill>
                          <a:latin typeface="+mn-ea"/>
                          <a:ea typeface="+mn-ea"/>
                          <a:cs typeface="+mn-cs"/>
                        </a:rPr>
                        <a:t>評審</a:t>
                      </a:r>
                      <a:endParaRPr lang="en-US" altLang="zh-TW" sz="1500" b="0" kern="1200" dirty="0">
                        <a:solidFill>
                          <a:schemeClr val="tx1"/>
                        </a:solidFill>
                        <a:latin typeface="+mn-ea"/>
                        <a:ea typeface="+mn-ea"/>
                        <a:cs typeface="+mn-cs"/>
                      </a:endParaRPr>
                    </a:p>
                    <a:p>
                      <a:pPr>
                        <a:spcBef>
                          <a:spcPts val="0"/>
                        </a:spcBef>
                      </a:pPr>
                      <a:r>
                        <a:rPr lang="zh-TW" altLang="en-US" sz="1500" b="0" kern="1200" dirty="0">
                          <a:solidFill>
                            <a:schemeClr val="tx1"/>
                          </a:solidFill>
                          <a:latin typeface="+mn-ea"/>
                          <a:ea typeface="+mn-ea"/>
                          <a:cs typeface="+mn-cs"/>
                        </a:rPr>
                        <a:t>評審</a:t>
                      </a:r>
                      <a:endParaRPr lang="en-US" altLang="zh-TW" sz="1500" b="0" kern="1200" dirty="0">
                        <a:solidFill>
                          <a:schemeClr val="tx1"/>
                        </a:solidFill>
                        <a:latin typeface="+mn-ea"/>
                        <a:ea typeface="+mn-ea"/>
                        <a:cs typeface="+mn-cs"/>
                      </a:endParaRPr>
                    </a:p>
                    <a:p>
                      <a:pPr>
                        <a:spcBef>
                          <a:spcPts val="1200"/>
                        </a:spcBef>
                      </a:pPr>
                      <a:r>
                        <a:rPr lang="zh-TW" altLang="en-US" sz="1500" b="0" kern="1200" dirty="0">
                          <a:solidFill>
                            <a:schemeClr val="tx1"/>
                          </a:solidFill>
                          <a:latin typeface="+mn-ea"/>
                          <a:ea typeface="+mn-ea"/>
                          <a:cs typeface="+mn-cs"/>
                        </a:rPr>
                        <a:t>顧問</a:t>
                      </a:r>
                      <a:endParaRPr lang="en-US" altLang="zh-TW" sz="1500" b="0" kern="1200" dirty="0">
                        <a:solidFill>
                          <a:schemeClr val="tx1"/>
                        </a:solidFill>
                        <a:latin typeface="+mn-ea"/>
                        <a:ea typeface="+mn-ea"/>
                        <a:cs typeface="+mn-cs"/>
                      </a:endParaRPr>
                    </a:p>
                    <a:p>
                      <a:r>
                        <a:rPr lang="zh-TW" altLang="zh-TW" sz="1500" b="0" kern="1200" dirty="0">
                          <a:solidFill>
                            <a:schemeClr val="tx1"/>
                          </a:solidFill>
                          <a:latin typeface="+mn-ea"/>
                          <a:ea typeface="+mn-ea"/>
                          <a:cs typeface="+mn-cs"/>
                        </a:rPr>
                        <a:t>委員</a:t>
                      </a:r>
                      <a:endParaRPr lang="en-US" altLang="zh-TW" sz="1500" b="0" kern="1200" dirty="0">
                        <a:solidFill>
                          <a:schemeClr val="tx1"/>
                        </a:solidFill>
                        <a:latin typeface="+mn-ea"/>
                        <a:ea typeface="+mn-ea"/>
                        <a:cs typeface="+mn-cs"/>
                      </a:endParaRPr>
                    </a:p>
                    <a:p>
                      <a:pPr>
                        <a:spcBef>
                          <a:spcPts val="1200"/>
                        </a:spcBef>
                      </a:pPr>
                      <a:r>
                        <a:rPr lang="zh-TW" altLang="zh-TW" sz="1500" b="0" kern="1200" dirty="0">
                          <a:solidFill>
                            <a:schemeClr val="tx1"/>
                          </a:solidFill>
                          <a:latin typeface="+mn-ea"/>
                          <a:ea typeface="+mn-ea"/>
                          <a:cs typeface="+mn-cs"/>
                        </a:rPr>
                        <a:t>兼任副教授</a:t>
                      </a:r>
                      <a:endParaRPr lang="zh-TW" altLang="en-US" sz="1500" b="0" kern="1200" dirty="0">
                        <a:solidFill>
                          <a:schemeClr val="tx1"/>
                        </a:solidFill>
                        <a:latin typeface="+mn-ea"/>
                        <a:ea typeface="+mn-ea"/>
                        <a:cs typeface="+mn-cs"/>
                      </a:endParaRPr>
                    </a:p>
                  </a:txBody>
                  <a:tcPr>
                    <a:noFill/>
                  </a:tcPr>
                </a:tc>
                <a:extLst>
                  <a:ext uri="{0D108BD9-81ED-4DB2-BD59-A6C34878D82A}">
                    <a16:rowId xmlns:a16="http://schemas.microsoft.com/office/drawing/2014/main" val="10000"/>
                  </a:ext>
                </a:extLst>
              </a:tr>
            </a:tbl>
          </a:graphicData>
        </a:graphic>
      </p:graphicFrame>
      <p:pic>
        <p:nvPicPr>
          <p:cNvPr id="4" name="圖片 3"/>
          <p:cNvPicPr>
            <a:picLocks noChangeAspect="1"/>
          </p:cNvPicPr>
          <p:nvPr/>
        </p:nvPicPr>
        <p:blipFill>
          <a:blip r:embed="rId2"/>
          <a:stretch>
            <a:fillRect/>
          </a:stretch>
        </p:blipFill>
        <p:spPr>
          <a:xfrm>
            <a:off x="166773" y="1479176"/>
            <a:ext cx="2069920" cy="4465811"/>
          </a:xfrm>
          <a:prstGeom prst="rect">
            <a:avLst/>
          </a:prstGeom>
        </p:spPr>
      </p:pic>
    </p:spTree>
    <p:extLst>
      <p:ext uri="{BB962C8B-B14F-4D97-AF65-F5344CB8AC3E}">
        <p14:creationId xmlns:p14="http://schemas.microsoft.com/office/powerpoint/2010/main" val="4110677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descr="ãæ¸ç¢³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 y="446800"/>
            <a:ext cx="4595131" cy="335353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746125" y="5802765"/>
            <a:ext cx="4188732" cy="351292"/>
          </a:xfrm>
          <a:prstGeom prst="rect">
            <a:avLst/>
          </a:prstGeom>
          <a:noFill/>
        </p:spPr>
        <p:txBody>
          <a:bodyPr wrap="square" lIns="54610" tIns="54610" rIns="54610" bIns="54610" rtlCol="0">
            <a:noAutofit/>
          </a:bodyPr>
          <a:lstStyle/>
          <a:p>
            <a:pPr>
              <a:spcAft>
                <a:spcPts val="600"/>
              </a:spcAft>
            </a:pPr>
            <a:r>
              <a:rPr lang="en-US" altLang="zh-TW" sz="1000" dirty="0">
                <a:solidFill>
                  <a:schemeClr val="tx2"/>
                </a:solidFill>
              </a:rPr>
              <a:t>Source: </a:t>
            </a:r>
            <a:r>
              <a:rPr lang="zh-TW" altLang="en-US" sz="1000" dirty="0">
                <a:solidFill>
                  <a:schemeClr val="tx2"/>
                </a:solidFill>
              </a:rPr>
              <a:t>金車文教基金會</a:t>
            </a:r>
          </a:p>
        </p:txBody>
      </p:sp>
      <p:sp>
        <p:nvSpPr>
          <p:cNvPr id="3" name="矩形 2"/>
          <p:cNvSpPr/>
          <p:nvPr/>
        </p:nvSpPr>
        <p:spPr>
          <a:xfrm>
            <a:off x="4178724" y="3286649"/>
            <a:ext cx="4206601" cy="1938992"/>
          </a:xfrm>
          <a:prstGeom prst="rect">
            <a:avLst/>
          </a:prstGeom>
          <a:noFill/>
        </p:spPr>
        <p:txBody>
          <a:bodyPr wrap="none" lIns="91440" tIns="45720" rIns="91440" bIns="45720">
            <a:spAutoFit/>
          </a:bodyPr>
          <a:lstStyle/>
          <a:p>
            <a:pPr algn="ctr"/>
            <a:r>
              <a:rPr lang="en-US" altLang="zh-TW" sz="12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- 50%</a:t>
            </a:r>
            <a:endParaRPr lang="zh-TW" altLang="en-US" sz="12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4039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0" y="1479034"/>
            <a:ext cx="184731" cy="369332"/>
          </a:xfrm>
          <a:prstGeom prst="rect">
            <a:avLst/>
          </a:prstGeom>
          <a:noFill/>
          <a:ln w="9525" algn="ctr">
            <a:noFill/>
            <a:miter lim="800000"/>
            <a:headEnd/>
            <a:tailEnd/>
          </a:ln>
        </p:spPr>
        <p:txBody>
          <a:bodyPr wrap="none" anchor="ctr">
            <a:spAutoFit/>
          </a:bodyPr>
          <a:lstStyle/>
          <a:p>
            <a:endParaRPr lang="zh-TW" altLang="en-US"/>
          </a:p>
        </p:txBody>
      </p:sp>
      <p:pic>
        <p:nvPicPr>
          <p:cNvPr id="1433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281" y="1442968"/>
            <a:ext cx="8038063" cy="4383256"/>
          </a:xfrm>
          <a:prstGeom prst="rect">
            <a:avLst/>
          </a:prstGeom>
          <a:noFill/>
          <a:ln w="9525">
            <a:noFill/>
            <a:miter lim="800000"/>
            <a:headEnd/>
            <a:tailEnd/>
          </a:ln>
        </p:spPr>
      </p:pic>
      <p:sp>
        <p:nvSpPr>
          <p:cNvPr id="14342" name="文字方塊 5"/>
          <p:cNvSpPr txBox="1">
            <a:spLocks noChangeArrowheads="1"/>
          </p:cNvSpPr>
          <p:nvPr/>
        </p:nvSpPr>
        <p:spPr bwMode="auto">
          <a:xfrm>
            <a:off x="2606208" y="1941342"/>
            <a:ext cx="4652733" cy="3970318"/>
          </a:xfrm>
          <a:prstGeom prst="rect">
            <a:avLst/>
          </a:prstGeom>
          <a:solidFill>
            <a:srgbClr val="66FF33">
              <a:alpha val="58823"/>
            </a:srgbClr>
          </a:solidFill>
          <a:ln w="9525">
            <a:noFill/>
            <a:miter lim="800000"/>
            <a:headEnd/>
            <a:tailEnd/>
          </a:ln>
        </p:spPr>
        <p:txBody>
          <a:bodyPr wrap="square">
            <a:spAutoFit/>
          </a:bodyPr>
          <a:lstStyle/>
          <a:p>
            <a:pPr>
              <a:buFont typeface="Arial" pitchFamily="34" charset="0"/>
              <a:buChar char="•"/>
            </a:pPr>
            <a:r>
              <a:rPr lang="zh-TW" altLang="en-US" sz="2800" b="1" dirty="0">
                <a:solidFill>
                  <a:srgbClr val="C00000"/>
                </a:solidFill>
                <a:latin typeface="標楷體" pitchFamily="65" charset="-120"/>
                <a:ea typeface="標楷體" pitchFamily="65" charset="-120"/>
              </a:rPr>
              <a:t> 價值觀</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人與萬物共榮</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脫貧</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滿足基本所需</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經濟</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反映真實成本</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農業</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調適氣候變遷</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林業</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除碳與保生態系</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能源與電力</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建築</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綠色與智能</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移動力</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低碳與效率</a:t>
            </a:r>
            <a:endParaRPr lang="en-US" altLang="zh-TW" sz="2800" b="1" dirty="0">
              <a:solidFill>
                <a:srgbClr val="C00000"/>
              </a:solidFill>
              <a:latin typeface="標楷體" pitchFamily="65" charset="-120"/>
              <a:ea typeface="標楷體" pitchFamily="65" charset="-120"/>
            </a:endParaRPr>
          </a:p>
          <a:p>
            <a:pPr>
              <a:buFont typeface="Arial" pitchFamily="34" charset="0"/>
              <a:buChar char="•"/>
            </a:pPr>
            <a:r>
              <a:rPr lang="zh-TW" altLang="en-US" sz="2800" b="1" dirty="0">
                <a:solidFill>
                  <a:srgbClr val="C00000"/>
                </a:solidFill>
                <a:latin typeface="標楷體" pitchFamily="65" charset="-120"/>
                <a:ea typeface="標楷體" pitchFamily="65" charset="-120"/>
              </a:rPr>
              <a:t> 原料</a:t>
            </a:r>
            <a:r>
              <a:rPr lang="en-US" altLang="zh-TW" sz="2800" b="1" dirty="0">
                <a:solidFill>
                  <a:srgbClr val="C00000"/>
                </a:solidFill>
                <a:latin typeface="標楷體" pitchFamily="65" charset="-120"/>
                <a:ea typeface="標楷體" pitchFamily="65" charset="-120"/>
              </a:rPr>
              <a:t>:</a:t>
            </a:r>
            <a:r>
              <a:rPr lang="zh-TW" altLang="en-US" sz="2800" b="1" dirty="0">
                <a:solidFill>
                  <a:srgbClr val="C00000"/>
                </a:solidFill>
                <a:latin typeface="標楷體" pitchFamily="65" charset="-120"/>
                <a:ea typeface="標楷體" pitchFamily="65" charset="-120"/>
              </a:rPr>
              <a:t> 循環利用 </a:t>
            </a:r>
          </a:p>
        </p:txBody>
      </p:sp>
      <p:sp>
        <p:nvSpPr>
          <p:cNvPr id="10" name="標題 9"/>
          <p:cNvSpPr>
            <a:spLocks noGrp="1"/>
          </p:cNvSpPr>
          <p:nvPr>
            <p:ph type="title"/>
          </p:nvPr>
        </p:nvSpPr>
        <p:spPr/>
        <p:txBody>
          <a:bodyPr/>
          <a:lstStyle/>
          <a:p>
            <a:r>
              <a:rPr lang="zh-TW" altLang="en-US" dirty="0"/>
              <a:t>二度</a:t>
            </a:r>
            <a:r>
              <a:rPr lang="en-US" altLang="zh-TW" dirty="0"/>
              <a:t>C</a:t>
            </a:r>
            <a:r>
              <a:rPr lang="zh-TW" altLang="en-US" dirty="0"/>
              <a:t>須仰賴九大面向全方位轉型</a:t>
            </a:r>
          </a:p>
        </p:txBody>
      </p:sp>
      <p:sp>
        <p:nvSpPr>
          <p:cNvPr id="7" name="文字方塊 6"/>
          <p:cNvSpPr txBox="1"/>
          <p:nvPr/>
        </p:nvSpPr>
        <p:spPr>
          <a:xfrm>
            <a:off x="762001" y="5911660"/>
            <a:ext cx="2142618" cy="184666"/>
          </a:xfrm>
          <a:prstGeom prst="rect">
            <a:avLst/>
          </a:prstGeom>
          <a:noFill/>
        </p:spPr>
        <p:txBody>
          <a:bodyPr wrap="square" lIns="0" tIns="0" rIns="0" bIns="0" rtlCol="0">
            <a:spAutoFit/>
          </a:bodyPr>
          <a:lstStyle/>
          <a:p>
            <a:r>
              <a:rPr lang="en-US" altLang="zh-TW" sz="1200" dirty="0"/>
              <a:t>Source: WBCSD</a:t>
            </a:r>
            <a:endParaRPr lang="zh-TW" altLang="en-US" sz="1200" dirty="0" err="1"/>
          </a:p>
        </p:txBody>
      </p:sp>
    </p:spTree>
    <p:extLst>
      <p:ext uri="{BB962C8B-B14F-4D97-AF65-F5344CB8AC3E}">
        <p14:creationId xmlns:p14="http://schemas.microsoft.com/office/powerpoint/2010/main" val="3761336997"/>
      </p:ext>
    </p:extLst>
  </p:cSld>
  <p:clrMapOvr>
    <a:masterClrMapping/>
  </p:clrMapOvr>
  <p:transition spd="slow">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2"/>
          <a:stretch>
            <a:fillRect/>
          </a:stretch>
        </p:blipFill>
        <p:spPr>
          <a:xfrm>
            <a:off x="746125" y="446800"/>
            <a:ext cx="4057650" cy="4743450"/>
          </a:xfrm>
          <a:prstGeom prst="rect">
            <a:avLst/>
          </a:prstGeom>
        </p:spPr>
      </p:pic>
      <p:sp>
        <p:nvSpPr>
          <p:cNvPr id="4" name="文字方塊 3"/>
          <p:cNvSpPr txBox="1"/>
          <p:nvPr/>
        </p:nvSpPr>
        <p:spPr>
          <a:xfrm>
            <a:off x="3130511" y="4296230"/>
            <a:ext cx="5621603" cy="835964"/>
          </a:xfrm>
          <a:prstGeom prst="rect">
            <a:avLst/>
          </a:prstGeom>
          <a:noFill/>
        </p:spPr>
        <p:txBody>
          <a:bodyPr wrap="square" lIns="54610" tIns="54610" rIns="54610" bIns="54610" rtlCol="0">
            <a:noAutofit/>
          </a:bodyPr>
          <a:lstStyle/>
          <a:p>
            <a:pPr>
              <a:spcAft>
                <a:spcPts val="600"/>
              </a:spcAft>
            </a:pPr>
            <a:r>
              <a:rPr lang="zh-TW" altLang="en-US" sz="5400" dirty="0">
                <a:solidFill>
                  <a:schemeClr val="bg1"/>
                </a:solidFill>
              </a:rPr>
              <a:t>石油  </a:t>
            </a:r>
            <a:r>
              <a:rPr lang="zh-TW" altLang="en-US" sz="5400" dirty="0">
                <a:solidFill>
                  <a:schemeClr val="tx2"/>
                </a:solidFill>
                <a:latin typeface="+mj-lt"/>
                <a:ea typeface="+mj-ea"/>
                <a:cs typeface="+mj-cs"/>
              </a:rPr>
              <a:t>經濟何時了</a:t>
            </a:r>
            <a:r>
              <a:rPr lang="zh-TW" altLang="en-US" sz="5400" dirty="0">
                <a:solidFill>
                  <a:schemeClr val="bg1"/>
                </a:solidFill>
              </a:rPr>
              <a:t> </a:t>
            </a:r>
          </a:p>
        </p:txBody>
      </p:sp>
      <p:sp>
        <p:nvSpPr>
          <p:cNvPr id="5" name="文字方塊 4"/>
          <p:cNvSpPr txBox="1"/>
          <p:nvPr/>
        </p:nvSpPr>
        <p:spPr>
          <a:xfrm>
            <a:off x="746125" y="5802765"/>
            <a:ext cx="4188732" cy="351292"/>
          </a:xfrm>
          <a:prstGeom prst="rect">
            <a:avLst/>
          </a:prstGeom>
          <a:noFill/>
        </p:spPr>
        <p:txBody>
          <a:bodyPr wrap="square" lIns="54610" tIns="54610" rIns="54610" bIns="54610" rtlCol="0">
            <a:noAutofit/>
          </a:bodyPr>
          <a:lstStyle/>
          <a:p>
            <a:pPr>
              <a:spcAft>
                <a:spcPts val="600"/>
              </a:spcAft>
            </a:pPr>
            <a:r>
              <a:rPr lang="en-US" altLang="zh-TW" sz="1000" dirty="0">
                <a:solidFill>
                  <a:schemeClr val="tx2"/>
                </a:solidFill>
              </a:rPr>
              <a:t>Source: The Global Risks Report 2019 14th Edition (WEF)</a:t>
            </a:r>
            <a:endParaRPr lang="zh-TW" altLang="en-US" sz="1000" dirty="0" err="1">
              <a:solidFill>
                <a:schemeClr val="tx2"/>
              </a:solidFill>
            </a:endParaRPr>
          </a:p>
        </p:txBody>
      </p:sp>
    </p:spTree>
    <p:extLst>
      <p:ext uri="{BB962C8B-B14F-4D97-AF65-F5344CB8AC3E}">
        <p14:creationId xmlns:p14="http://schemas.microsoft.com/office/powerpoint/2010/main" val="120316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59E198B-52C9-40F3-A388-DD1D3098FFA7}"/>
              </a:ext>
            </a:extLst>
          </p:cNvPr>
          <p:cNvSpPr>
            <a:spLocks noGrp="1"/>
          </p:cNvSpPr>
          <p:nvPr>
            <p:ph type="title"/>
          </p:nvPr>
        </p:nvSpPr>
        <p:spPr>
          <a:xfrm>
            <a:off x="752400" y="432000"/>
            <a:ext cx="7639200" cy="935641"/>
          </a:xfrm>
        </p:spPr>
        <p:txBody>
          <a:bodyPr/>
          <a:lstStyle/>
          <a:p>
            <a:r>
              <a:rPr lang="en-US" altLang="zh-TW" dirty="0"/>
              <a:t>Equations for Low Carbon Future</a:t>
            </a:r>
            <a:br>
              <a:rPr lang="en-US" altLang="zh-TW" dirty="0"/>
            </a:br>
            <a:r>
              <a:rPr lang="en-US" altLang="zh-TW" sz="2800" dirty="0">
                <a:latin typeface="Arial" panose="020B0604020202020204" pitchFamily="34" charset="0"/>
                <a:cs typeface="Arial" panose="020B0604020202020204" pitchFamily="34" charset="0"/>
              </a:rPr>
              <a:t>(UN’s calls in NY’s Climate Summit, 2019/9)</a:t>
            </a:r>
            <a:endParaRPr lang="zh-TW" altLang="en-US" sz="2800"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A0F4C1E5-E613-439C-AF02-9C1408D79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301" y="1565565"/>
            <a:ext cx="3223352" cy="4514711"/>
          </a:xfrm>
          <a:prstGeom prst="rect">
            <a:avLst/>
          </a:prstGeom>
        </p:spPr>
      </p:pic>
      <p:pic>
        <p:nvPicPr>
          <p:cNvPr id="8" name="圖片 7">
            <a:extLst>
              <a:ext uri="{FF2B5EF4-FFF2-40B4-BE49-F238E27FC236}">
                <a16:creationId xmlns:a16="http://schemas.microsoft.com/office/drawing/2014/main" id="{DD16C477-C127-47A8-9F8A-3F3C0FA4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798" y="1565565"/>
            <a:ext cx="3331080" cy="4514711"/>
          </a:xfrm>
          <a:prstGeom prst="rect">
            <a:avLst/>
          </a:prstGeom>
        </p:spPr>
      </p:pic>
      <p:pic>
        <p:nvPicPr>
          <p:cNvPr id="5" name="圖片 4">
            <a:extLst>
              <a:ext uri="{FF2B5EF4-FFF2-40B4-BE49-F238E27FC236}">
                <a16:creationId xmlns:a16="http://schemas.microsoft.com/office/drawing/2014/main" id="{F12E0AD4-4AAE-4185-89CA-0D2482808E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435" y="3241964"/>
            <a:ext cx="1307855" cy="1307855"/>
          </a:xfrm>
          <a:prstGeom prst="rect">
            <a:avLst/>
          </a:prstGeom>
        </p:spPr>
      </p:pic>
      <p:pic>
        <p:nvPicPr>
          <p:cNvPr id="7" name="圖片 6">
            <a:extLst>
              <a:ext uri="{FF2B5EF4-FFF2-40B4-BE49-F238E27FC236}">
                <a16:creationId xmlns:a16="http://schemas.microsoft.com/office/drawing/2014/main" id="{A020DFF5-F491-468B-B62B-F2E11CEB8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450" y="927234"/>
            <a:ext cx="1307855" cy="1307855"/>
          </a:xfrm>
          <a:prstGeom prst="rect">
            <a:avLst/>
          </a:prstGeom>
        </p:spPr>
      </p:pic>
      <p:pic>
        <p:nvPicPr>
          <p:cNvPr id="9" name="圖片 8">
            <a:extLst>
              <a:ext uri="{FF2B5EF4-FFF2-40B4-BE49-F238E27FC236}">
                <a16:creationId xmlns:a16="http://schemas.microsoft.com/office/drawing/2014/main" id="{05B70CDE-2308-4849-BB03-B7F54ED94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76" y="3394364"/>
            <a:ext cx="1307855" cy="1307855"/>
          </a:xfrm>
          <a:prstGeom prst="rect">
            <a:avLst/>
          </a:prstGeom>
        </p:spPr>
      </p:pic>
      <p:pic>
        <p:nvPicPr>
          <p:cNvPr id="3" name="圖片 2">
            <a:extLst>
              <a:ext uri="{FF2B5EF4-FFF2-40B4-BE49-F238E27FC236}">
                <a16:creationId xmlns:a16="http://schemas.microsoft.com/office/drawing/2014/main" id="{50C6E309-C983-488A-A071-F301A1BADD13}"/>
              </a:ext>
            </a:extLst>
          </p:cNvPr>
          <p:cNvPicPr>
            <a:picLocks noChangeAspect="1"/>
          </p:cNvPicPr>
          <p:nvPr/>
        </p:nvPicPr>
        <p:blipFill>
          <a:blip r:embed="rId5"/>
          <a:stretch>
            <a:fillRect/>
          </a:stretch>
        </p:blipFill>
        <p:spPr>
          <a:xfrm>
            <a:off x="1230301" y="5930767"/>
            <a:ext cx="3219449" cy="149510"/>
          </a:xfrm>
          <a:prstGeom prst="rect">
            <a:avLst/>
          </a:prstGeom>
        </p:spPr>
      </p:pic>
    </p:spTree>
    <p:extLst>
      <p:ext uri="{BB962C8B-B14F-4D97-AF65-F5344CB8AC3E}">
        <p14:creationId xmlns:p14="http://schemas.microsoft.com/office/powerpoint/2010/main" val="3923459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先革化石能源的命</a:t>
            </a:r>
          </a:p>
        </p:txBody>
      </p:sp>
      <p:pic>
        <p:nvPicPr>
          <p:cNvPr id="4098" name="Picture 2" descr="https://img.technews.tw/wp-content/uploads/2015/05/17182529339_58f3916876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4" y="1140051"/>
            <a:ext cx="4653189" cy="3489892"/>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txBox="1">
            <a:spLocks/>
          </p:cNvSpPr>
          <p:nvPr/>
        </p:nvSpPr>
        <p:spPr>
          <a:xfrm>
            <a:off x="738869" y="5040572"/>
            <a:ext cx="7639200" cy="5184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zh-TW" altLang="en-US" sz="4800" dirty="0"/>
              <a:t>再革化石能源衍生應用的命</a:t>
            </a:r>
          </a:p>
        </p:txBody>
      </p:sp>
    </p:spTree>
    <p:extLst>
      <p:ext uri="{BB962C8B-B14F-4D97-AF65-F5344CB8AC3E}">
        <p14:creationId xmlns:p14="http://schemas.microsoft.com/office/powerpoint/2010/main" val="1238102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9" y="719759"/>
            <a:ext cx="8342954" cy="5178385"/>
          </a:xfrm>
          <a:prstGeom prst="rect">
            <a:avLst/>
          </a:prstGeom>
        </p:spPr>
      </p:pic>
      <p:sp>
        <p:nvSpPr>
          <p:cNvPr id="5" name="標題 1"/>
          <p:cNvSpPr txBox="1">
            <a:spLocks/>
          </p:cNvSpPr>
          <p:nvPr/>
        </p:nvSpPr>
        <p:spPr>
          <a:xfrm>
            <a:off x="734750" y="476368"/>
            <a:ext cx="7639200" cy="5184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altLang="zh-TW" sz="3200" dirty="0"/>
              <a:t>British Petroleum to </a:t>
            </a:r>
            <a:r>
              <a:rPr lang="en-US" altLang="zh-TW" sz="3200" dirty="0">
                <a:solidFill>
                  <a:srgbClr val="009A44"/>
                </a:solidFill>
              </a:rPr>
              <a:t>b</a:t>
            </a:r>
            <a:r>
              <a:rPr lang="en-US" altLang="zh-TW" sz="3200" dirty="0"/>
              <a:t>eyond </a:t>
            </a:r>
            <a:r>
              <a:rPr lang="en-US" altLang="zh-TW" sz="3200" dirty="0">
                <a:solidFill>
                  <a:srgbClr val="009A44"/>
                </a:solidFill>
              </a:rPr>
              <a:t>p</a:t>
            </a:r>
            <a:r>
              <a:rPr lang="en-US" altLang="zh-TW" sz="3200" dirty="0"/>
              <a:t>etroleum</a:t>
            </a:r>
            <a:endParaRPr lang="zh-TW" altLang="en-US" sz="3200" dirty="0"/>
          </a:p>
        </p:txBody>
      </p:sp>
      <p:sp>
        <p:nvSpPr>
          <p:cNvPr id="6" name="矩形 5"/>
          <p:cNvSpPr/>
          <p:nvPr/>
        </p:nvSpPr>
        <p:spPr>
          <a:xfrm>
            <a:off x="6100549" y="3507475"/>
            <a:ext cx="1746914" cy="169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pic>
        <p:nvPicPr>
          <p:cNvPr id="8" name="Picture 2" descr="ãbp logo changeãçåçæå°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027" y="3398298"/>
            <a:ext cx="1446663" cy="192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13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zh-TW" sz="3600" dirty="0"/>
              <a:t>英國</a:t>
            </a:r>
            <a:r>
              <a:rPr lang="zh-TW" altLang="en-US" sz="3600" dirty="0"/>
              <a:t>石油公司 </a:t>
            </a:r>
            <a:r>
              <a:rPr lang="en-US" altLang="zh-TW" sz="3600" dirty="0"/>
              <a:t>BP</a:t>
            </a:r>
            <a:endParaRPr lang="zh-TW" altLang="zh-TW" sz="3600" dirty="0"/>
          </a:p>
        </p:txBody>
      </p:sp>
      <p:pic>
        <p:nvPicPr>
          <p:cNvPr id="3" name="Picture 2" descr="\\Center-a\d\center backup2\niven\920410_data\BP_log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1411" y="1507509"/>
            <a:ext cx="2809210" cy="1487931"/>
          </a:xfrm>
          <a:prstGeom prst="rect">
            <a:avLst/>
          </a:prstGeom>
          <a:noFill/>
          <a:ln w="9525">
            <a:noFill/>
            <a:miter lim="800000"/>
            <a:headEnd/>
            <a:tailEnd/>
          </a:ln>
        </p:spPr>
      </p:pic>
      <p:pic>
        <p:nvPicPr>
          <p:cNvPr id="4" name="Picture 3" descr="\\Center-a\d\center backup2\niven\920410_data\BP_logo_new.jpg"/>
          <p:cNvPicPr>
            <a:picLocks noChangeAspect="1" noChangeArrowheads="1"/>
          </p:cNvPicPr>
          <p:nvPr/>
        </p:nvPicPr>
        <p:blipFill>
          <a:blip r:embed="rId3" cstate="print"/>
          <a:srcRect/>
          <a:stretch>
            <a:fillRect/>
          </a:stretch>
        </p:blipFill>
        <p:spPr bwMode="auto">
          <a:xfrm>
            <a:off x="5567322" y="613854"/>
            <a:ext cx="2879549" cy="3226836"/>
          </a:xfrm>
          <a:prstGeom prst="rect">
            <a:avLst/>
          </a:prstGeom>
          <a:noFill/>
          <a:ln w="9525">
            <a:noFill/>
            <a:miter lim="800000"/>
            <a:headEnd/>
            <a:tailEnd/>
          </a:ln>
        </p:spPr>
      </p:pic>
      <p:sp>
        <p:nvSpPr>
          <p:cNvPr id="6" name="AutoShape 5"/>
          <p:cNvSpPr>
            <a:spLocks noChangeArrowheads="1"/>
          </p:cNvSpPr>
          <p:nvPr/>
        </p:nvSpPr>
        <p:spPr bwMode="auto">
          <a:xfrm rot="21600000">
            <a:off x="3652593" y="2522357"/>
            <a:ext cx="1688123" cy="1371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lIns="84399" tIns="42200" rIns="84399" bIns="42200" anchor="ctr"/>
          <a:lstStyle/>
          <a:p>
            <a:endParaRPr lang="zh-TW" altLang="en-US"/>
          </a:p>
        </p:txBody>
      </p:sp>
      <p:sp>
        <p:nvSpPr>
          <p:cNvPr id="7" name="Text Box 6"/>
          <p:cNvSpPr txBox="1">
            <a:spLocks noChangeArrowheads="1"/>
          </p:cNvSpPr>
          <p:nvPr/>
        </p:nvSpPr>
        <p:spPr bwMode="auto">
          <a:xfrm>
            <a:off x="6235537" y="3479017"/>
            <a:ext cx="1950101" cy="954095"/>
          </a:xfrm>
          <a:prstGeom prst="rect">
            <a:avLst/>
          </a:prstGeom>
          <a:noFill/>
          <a:ln w="9525">
            <a:noFill/>
            <a:miter lim="800000"/>
            <a:headEnd/>
            <a:tailEnd/>
          </a:ln>
        </p:spPr>
        <p:txBody>
          <a:bodyPr wrap="square" lIns="91430" tIns="45714" rIns="91430" bIns="45714">
            <a:spAutoFit/>
          </a:bodyPr>
          <a:lstStyle/>
          <a:p>
            <a:pPr defTabSz="912813">
              <a:spcBef>
                <a:spcPct val="50000"/>
              </a:spcBef>
            </a:pPr>
            <a:r>
              <a:rPr lang="en-US" altLang="zh-TW" sz="2800" b="1" dirty="0"/>
              <a:t>Beyond Petroleum</a:t>
            </a:r>
          </a:p>
        </p:txBody>
      </p:sp>
      <p:sp>
        <p:nvSpPr>
          <p:cNvPr id="10" name="Text Box 6"/>
          <p:cNvSpPr txBox="1">
            <a:spLocks noChangeArrowheads="1"/>
          </p:cNvSpPr>
          <p:nvPr/>
        </p:nvSpPr>
        <p:spPr bwMode="auto">
          <a:xfrm>
            <a:off x="807671" y="3416910"/>
            <a:ext cx="1950101" cy="954095"/>
          </a:xfrm>
          <a:prstGeom prst="rect">
            <a:avLst/>
          </a:prstGeom>
          <a:noFill/>
          <a:ln w="9525">
            <a:noFill/>
            <a:miter lim="800000"/>
            <a:headEnd/>
            <a:tailEnd/>
          </a:ln>
        </p:spPr>
        <p:txBody>
          <a:bodyPr wrap="square" lIns="91430" tIns="45714" rIns="91430" bIns="45714">
            <a:spAutoFit/>
          </a:bodyPr>
          <a:lstStyle/>
          <a:p>
            <a:pPr defTabSz="912813">
              <a:spcBef>
                <a:spcPct val="50000"/>
              </a:spcBef>
            </a:pPr>
            <a:r>
              <a:rPr lang="en-US" altLang="zh-TW" sz="2800" b="1" dirty="0"/>
              <a:t>British Petroleum</a:t>
            </a:r>
          </a:p>
        </p:txBody>
      </p:sp>
      <p:sp>
        <p:nvSpPr>
          <p:cNvPr id="11" name="矩形 10"/>
          <p:cNvSpPr/>
          <p:nvPr/>
        </p:nvSpPr>
        <p:spPr>
          <a:xfrm>
            <a:off x="746126" y="4602356"/>
            <a:ext cx="7377966" cy="1569660"/>
          </a:xfrm>
          <a:prstGeom prst="rect">
            <a:avLst/>
          </a:prstGeom>
        </p:spPr>
        <p:txBody>
          <a:bodyPr wrap="square">
            <a:spAutoFit/>
          </a:bodyPr>
          <a:lstStyle/>
          <a:p>
            <a:pPr marL="285750" lvl="1" indent="-285750">
              <a:spcAft>
                <a:spcPts val="0"/>
              </a:spcAft>
              <a:buFont typeface="Arial" panose="020B0604020202020204" pitchFamily="34" charset="0"/>
              <a:buChar char="•"/>
            </a:pPr>
            <a:r>
              <a:rPr lang="zh-TW" altLang="en-US" sz="2400" b="1" kern="100"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目標</a:t>
            </a:r>
            <a:r>
              <a:rPr lang="en-US" altLang="zh-TW" sz="2400" b="1" kern="100"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2025</a:t>
            </a:r>
            <a:r>
              <a:rPr lang="zh-TW" altLang="zh-TW" sz="2400" b="1" kern="100"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年於營運排放達零成長</a:t>
            </a:r>
            <a:endParaRPr lang="en-US" altLang="zh-TW" sz="2400" b="1" kern="100"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lvl="1" indent="-285750">
              <a:spcAft>
                <a:spcPts val="0"/>
              </a:spcAft>
              <a:buFont typeface="Arial" panose="020B0604020202020204" pitchFamily="34" charset="0"/>
              <a:buChar char="•"/>
            </a:pPr>
            <a:endParaRPr lang="en-US" altLang="zh-TW" sz="2400" dirty="0">
              <a:latin typeface="微軟正黑體" panose="020B0604030504040204" pitchFamily="34" charset="-120"/>
              <a:ea typeface="微軟正黑體" panose="020B0604030504040204" pitchFamily="34" charset="-120"/>
            </a:endParaRPr>
          </a:p>
          <a:p>
            <a:pPr marL="285750" lvl="1" indent="-285750">
              <a:spcAft>
                <a:spcPts val="0"/>
              </a:spcAft>
              <a:buFont typeface="Arial" panose="020B0604020202020204" pitchFamily="34" charset="0"/>
              <a:buChar char="•"/>
            </a:pPr>
            <a:r>
              <a:rPr lang="zh-TW" altLang="zh-TW" sz="2400" dirty="0">
                <a:latin typeface="微軟正黑體" panose="020B0604030504040204" pitchFamily="34" charset="-120"/>
                <a:ea typeface="微軟正黑體" panose="020B0604030504040204" pitchFamily="34" charset="-120"/>
              </a:rPr>
              <a:t>每年投資</a:t>
            </a:r>
            <a:r>
              <a:rPr lang="zh-TW" altLang="zh-TW" sz="2400" b="1" u="sng" dirty="0">
                <a:solidFill>
                  <a:schemeClr val="accent6"/>
                </a:solidFill>
                <a:latin typeface="微軟正黑體" panose="020B0604030504040204" pitchFamily="34" charset="-120"/>
                <a:ea typeface="微軟正黑體" panose="020B0604030504040204" pitchFamily="34" charset="-120"/>
              </a:rPr>
              <a:t>五億</a:t>
            </a:r>
            <a:r>
              <a:rPr lang="zh-TW" altLang="en-US" sz="2400" b="1" u="sng" dirty="0">
                <a:solidFill>
                  <a:schemeClr val="accent6"/>
                </a:solidFill>
                <a:latin typeface="微軟正黑體" panose="020B0604030504040204" pitchFamily="34" charset="-120"/>
                <a:ea typeface="微軟正黑體" panose="020B0604030504040204" pitchFamily="34" charset="-120"/>
              </a:rPr>
              <a:t>美元</a:t>
            </a:r>
            <a:r>
              <a:rPr lang="zh-TW" altLang="zh-TW" sz="2400" dirty="0">
                <a:latin typeface="微軟正黑體" panose="020B0604030504040204" pitchFamily="34" charset="-120"/>
                <a:ea typeface="微軟正黑體" panose="020B0604030504040204" pitchFamily="34" charset="-120"/>
              </a:rPr>
              <a:t>在低碳新創、創投、再生能源</a:t>
            </a:r>
            <a:r>
              <a:rPr lang="zh-TW" altLang="en-US" sz="2400" dirty="0">
                <a:latin typeface="微軟正黑體" panose="020B0604030504040204" pitchFamily="34" charset="-120"/>
                <a:ea typeface="微軟正黑體" panose="020B0604030504040204" pitchFamily="34" charset="-120"/>
              </a:rPr>
              <a:t>，其中</a:t>
            </a:r>
            <a:r>
              <a:rPr lang="zh-TW" altLang="zh-TW" sz="2400" b="1" dirty="0">
                <a:solidFill>
                  <a:schemeClr val="accent6"/>
                </a:solidFill>
                <a:latin typeface="微軟正黑體" panose="020B0604030504040204" pitchFamily="34" charset="-120"/>
                <a:ea typeface="微軟正黑體" panose="020B0604030504040204" pitchFamily="34" charset="-120"/>
              </a:rPr>
              <a:t>約</a:t>
            </a:r>
            <a:r>
              <a:rPr lang="en-US" altLang="zh-TW" sz="2400" b="1" dirty="0">
                <a:solidFill>
                  <a:schemeClr val="accent6"/>
                </a:solidFill>
                <a:latin typeface="微軟正黑體" panose="020B0604030504040204" pitchFamily="34" charset="-120"/>
                <a:ea typeface="微軟正黑體" panose="020B0604030504040204" pitchFamily="34" charset="-120"/>
              </a:rPr>
              <a:t>2</a:t>
            </a:r>
            <a:r>
              <a:rPr lang="zh-TW" altLang="zh-TW" sz="2400" b="1" dirty="0">
                <a:solidFill>
                  <a:schemeClr val="accent6"/>
                </a:solidFill>
                <a:latin typeface="微軟正黑體" panose="020B0604030504040204" pitchFamily="34" charset="-120"/>
                <a:ea typeface="微軟正黑體" panose="020B0604030504040204" pitchFamily="34" charset="-120"/>
              </a:rPr>
              <a:t>億美元</a:t>
            </a:r>
            <a:r>
              <a:rPr lang="zh-TW" altLang="zh-TW" sz="2400" dirty="0">
                <a:latin typeface="微軟正黑體" panose="020B0604030504040204" pitchFamily="34" charset="-120"/>
                <a:ea typeface="微軟正黑體" panose="020B0604030504040204" pitchFamily="34" charset="-120"/>
              </a:rPr>
              <a:t>幫助</a:t>
            </a:r>
            <a:r>
              <a:rPr lang="en-US" altLang="zh-TW" sz="2400" b="1" u="sng" dirty="0" err="1">
                <a:solidFill>
                  <a:schemeClr val="accent6"/>
                </a:solidFill>
                <a:latin typeface="微軟正黑體" panose="020B0604030504040204" pitchFamily="34" charset="-120"/>
                <a:ea typeface="微軟正黑體" panose="020B0604030504040204" pitchFamily="34" charset="-120"/>
              </a:rPr>
              <a:t>孵化和發展低碳解決方案</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935034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6125" y="258114"/>
            <a:ext cx="7639200" cy="518400"/>
          </a:xfrm>
        </p:spPr>
        <p:txBody>
          <a:bodyPr/>
          <a:lstStyle/>
          <a:p>
            <a:r>
              <a:rPr lang="en-US" altLang="zh-TW" dirty="0" err="1"/>
              <a:t>Neste</a:t>
            </a:r>
            <a:r>
              <a:rPr lang="en-US" altLang="zh-TW" dirty="0"/>
              <a:t> </a:t>
            </a:r>
            <a:r>
              <a:rPr lang="zh-TW" altLang="en-US" b="1" dirty="0"/>
              <a:t>煉油新技術 動植物當原料</a:t>
            </a:r>
            <a:endParaRPr lang="zh-TW" altLang="en-US" dirty="0"/>
          </a:p>
        </p:txBody>
      </p:sp>
      <p:sp>
        <p:nvSpPr>
          <p:cNvPr id="3" name="文字版面配置區 2"/>
          <p:cNvSpPr>
            <a:spLocks noGrp="1"/>
          </p:cNvSpPr>
          <p:nvPr>
            <p:ph type="body" sz="quarter" idx="10"/>
          </p:nvPr>
        </p:nvSpPr>
        <p:spPr>
          <a:xfrm>
            <a:off x="383266" y="3926735"/>
            <a:ext cx="8319279" cy="2256351"/>
          </a:xfrm>
        </p:spPr>
        <p:txBody>
          <a:bodyPr/>
          <a:lstStyle/>
          <a:p>
            <a:pPr marL="285750" indent="-285750">
              <a:lnSpc>
                <a:spcPct val="100000"/>
              </a:lnSpc>
              <a:spcBef>
                <a:spcPts val="600"/>
              </a:spcBef>
              <a:spcAft>
                <a:spcPts val="0"/>
              </a:spcAft>
              <a:buFont typeface="Arial" panose="020B0604020202020204" pitchFamily="34" charset="0"/>
              <a:buChar char="•"/>
            </a:pPr>
            <a:r>
              <a:rPr lang="zh-TW" altLang="en-US" b="0" dirty="0"/>
              <a:t>芬蘭</a:t>
            </a:r>
            <a:r>
              <a:rPr lang="en-US" altLang="zh-TW" b="0" dirty="0" err="1"/>
              <a:t>Neste</a:t>
            </a:r>
            <a:r>
              <a:rPr lang="zh-TW" altLang="en-US" b="0" dirty="0"/>
              <a:t>石油公司今年來股價大漲近四成，遠優於全球排名前幾大的石油同業</a:t>
            </a:r>
            <a:endParaRPr lang="en-US" altLang="zh-TW" b="0" dirty="0"/>
          </a:p>
          <a:p>
            <a:pPr marL="285750" indent="-285750">
              <a:lnSpc>
                <a:spcPct val="100000"/>
              </a:lnSpc>
              <a:spcBef>
                <a:spcPts val="600"/>
              </a:spcBef>
              <a:spcAft>
                <a:spcPts val="0"/>
              </a:spcAft>
              <a:buFont typeface="Arial" panose="020B0604020202020204" pitchFamily="34" charset="0"/>
              <a:buChar char="•"/>
            </a:pPr>
            <a:r>
              <a:rPr lang="zh-TW" altLang="en-US" b="0" dirty="0"/>
              <a:t>這家芬蘭國營的石油公司，運用專利處理技術，將動物脂肪和植物油轉化成再生柴油，劃出了利基市場</a:t>
            </a:r>
            <a:endParaRPr lang="en-US" altLang="zh-TW" b="0" dirty="0"/>
          </a:p>
          <a:p>
            <a:pPr marL="285750" indent="-285750">
              <a:lnSpc>
                <a:spcPct val="100000"/>
              </a:lnSpc>
              <a:spcBef>
                <a:spcPts val="600"/>
              </a:spcBef>
              <a:spcAft>
                <a:spcPts val="0"/>
              </a:spcAft>
              <a:buFont typeface="Arial" panose="020B0604020202020204" pitchFamily="34" charset="0"/>
              <a:buChar char="•"/>
            </a:pPr>
            <a:r>
              <a:rPr lang="en-US" altLang="zh-TW" b="0" dirty="0" err="1"/>
              <a:t>Neste</a:t>
            </a:r>
            <a:r>
              <a:rPr lang="zh-TW" altLang="en-US" b="0" dirty="0"/>
              <a:t>的再生油品，可減少溫室氣體排放</a:t>
            </a:r>
            <a:r>
              <a:rPr lang="en-US" altLang="zh-TW" b="0" dirty="0"/>
              <a:t>60%</a:t>
            </a:r>
            <a:r>
              <a:rPr lang="zh-TW" altLang="en-US" b="0" dirty="0"/>
              <a:t>以上。</a:t>
            </a:r>
            <a:r>
              <a:rPr lang="en-US" altLang="zh-TW" b="0" dirty="0" err="1"/>
              <a:t>Neste</a:t>
            </a:r>
            <a:r>
              <a:rPr lang="zh-TW" altLang="en-US" b="0" dirty="0"/>
              <a:t>估計，</a:t>
            </a:r>
            <a:r>
              <a:rPr lang="en-US" altLang="zh-TW" b="0" dirty="0"/>
              <a:t>2017</a:t>
            </a:r>
            <a:r>
              <a:rPr lang="zh-TW" altLang="en-US" b="0" dirty="0"/>
              <a:t>年再生能源產品，幫助減少</a:t>
            </a:r>
            <a:r>
              <a:rPr lang="en-US" altLang="zh-TW" b="0" dirty="0"/>
              <a:t>830</a:t>
            </a:r>
            <a:r>
              <a:rPr lang="zh-TW" altLang="en-US" b="0" dirty="0"/>
              <a:t>萬噸的排碳量，相當於</a:t>
            </a:r>
            <a:r>
              <a:rPr lang="en-US" altLang="zh-TW" b="0" dirty="0"/>
              <a:t>300</a:t>
            </a:r>
            <a:r>
              <a:rPr lang="zh-TW" altLang="en-US" b="0" dirty="0"/>
              <a:t>萬輛車子不上路的減碳效果</a:t>
            </a:r>
            <a:endParaRPr lang="en-US" altLang="zh-TW" b="0" dirty="0"/>
          </a:p>
          <a:p>
            <a:pPr marL="285750" indent="-285750">
              <a:lnSpc>
                <a:spcPct val="100000"/>
              </a:lnSpc>
              <a:spcBef>
                <a:spcPts val="600"/>
              </a:spcBef>
              <a:spcAft>
                <a:spcPts val="0"/>
              </a:spcAft>
              <a:buFont typeface="Arial" panose="020B0604020202020204" pitchFamily="34" charset="0"/>
              <a:buChar char="•"/>
            </a:pPr>
            <a:r>
              <a:rPr lang="zh-TW" altLang="en-US" b="0" dirty="0"/>
              <a:t>儘管再生柴油仍是少數利基市場，卻已是</a:t>
            </a:r>
            <a:r>
              <a:rPr lang="en-US" altLang="zh-TW" b="0" dirty="0" err="1"/>
              <a:t>Neste</a:t>
            </a:r>
            <a:r>
              <a:rPr lang="zh-TW" altLang="en-US" b="0" dirty="0"/>
              <a:t>的高獲利產品。</a:t>
            </a:r>
            <a:r>
              <a:rPr lang="en-US" altLang="zh-TW" b="0" dirty="0"/>
              <a:t>2018</a:t>
            </a:r>
            <a:r>
              <a:rPr lang="zh-TW" altLang="en-US" b="0" dirty="0"/>
              <a:t>年上半年，</a:t>
            </a:r>
            <a:r>
              <a:rPr lang="en-US" altLang="zh-TW" b="0" dirty="0" err="1"/>
              <a:t>Neste</a:t>
            </a:r>
            <a:r>
              <a:rPr lang="zh-TW" altLang="en-US" b="0" dirty="0"/>
              <a:t>營業利益為</a:t>
            </a:r>
            <a:r>
              <a:rPr lang="en-US" altLang="zh-TW" b="0" dirty="0"/>
              <a:t>5.92</a:t>
            </a:r>
            <a:r>
              <a:rPr lang="zh-TW" altLang="en-US" b="0" dirty="0"/>
              <a:t>億歐元（</a:t>
            </a:r>
            <a:r>
              <a:rPr lang="en-US" altLang="zh-TW" b="0" dirty="0"/>
              <a:t>6.74</a:t>
            </a:r>
            <a:r>
              <a:rPr lang="zh-TW" altLang="en-US" b="0" dirty="0"/>
              <a:t>億美元），再生油品雖只占公司產能的</a:t>
            </a:r>
            <a:r>
              <a:rPr lang="en-US" altLang="zh-TW" b="0" dirty="0"/>
              <a:t>15%</a:t>
            </a:r>
            <a:r>
              <a:rPr lang="zh-TW" altLang="en-US" b="0" dirty="0"/>
              <a:t>，卻貢獻六成營業利益。從</a:t>
            </a:r>
            <a:r>
              <a:rPr lang="en-US" altLang="zh-TW" b="0" dirty="0"/>
              <a:t>2013</a:t>
            </a:r>
            <a:r>
              <a:rPr lang="zh-TW" altLang="en-US" b="0" dirty="0"/>
              <a:t>年再生柴油部門開始獲利以來，股價漲六倍，市值攀升至</a:t>
            </a:r>
            <a:r>
              <a:rPr lang="en-US" altLang="zh-TW" b="0" dirty="0"/>
              <a:t>190</a:t>
            </a:r>
            <a:r>
              <a:rPr lang="zh-TW" altLang="en-US" b="0" dirty="0"/>
              <a:t>億歐元</a:t>
            </a:r>
            <a:endParaRPr lang="zh-TW" altLang="en-US" dirty="0"/>
          </a:p>
        </p:txBody>
      </p:sp>
      <p:pic>
        <p:nvPicPr>
          <p:cNvPr id="1026" name="Picture 2" descr="éå®¶ç³æ²¹å¬å¸ï¼æ¯ä»å¹´å¨çå¤§åç³æ²¹è¡è¡å¹è¡¨ç¾æå¥½çå¬å¸ä¹ä¸ï¼ç¶èå¬å¸æè³ºé¢çé¨é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67" y="935889"/>
            <a:ext cx="5059589" cy="2843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ç¶æ¿æ¥å ±æä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821" y="1300842"/>
            <a:ext cx="4758418" cy="230169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631543" y="935199"/>
            <a:ext cx="3071003" cy="351129"/>
          </a:xfrm>
          <a:prstGeom prst="rect">
            <a:avLst/>
          </a:prstGeom>
          <a:noFill/>
        </p:spPr>
        <p:txBody>
          <a:bodyPr wrap="square" lIns="54610" tIns="54610" rIns="54610" bIns="54610" rtlCol="0">
            <a:noAutofit/>
          </a:bodyPr>
          <a:lstStyle/>
          <a:p>
            <a:pPr algn="r">
              <a:spcAft>
                <a:spcPts val="600"/>
              </a:spcAft>
            </a:pPr>
            <a:r>
              <a:rPr lang="en-US" altLang="zh-TW" sz="1600" dirty="0"/>
              <a:t>2018-09-07 23:38</a:t>
            </a:r>
            <a:r>
              <a:rPr lang="zh-TW" altLang="en-US" sz="1600" dirty="0"/>
              <a:t>經濟日報</a:t>
            </a:r>
            <a:endParaRPr lang="zh-TW" altLang="en-US" sz="1500" dirty="0">
              <a:solidFill>
                <a:schemeClr val="tx2"/>
              </a:solidFill>
            </a:endParaRPr>
          </a:p>
        </p:txBody>
      </p:sp>
    </p:spTree>
    <p:extLst>
      <p:ext uri="{BB962C8B-B14F-4D97-AF65-F5344CB8AC3E}">
        <p14:creationId xmlns:p14="http://schemas.microsoft.com/office/powerpoint/2010/main" val="799469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pic>
        <p:nvPicPr>
          <p:cNvPr id="2050" name="Picture 2" descr="ãNeste NEXBTL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26" y="-130628"/>
            <a:ext cx="7705725" cy="4371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580" y="3597997"/>
            <a:ext cx="4155621" cy="27433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ç¸éå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1" y="4449601"/>
            <a:ext cx="3864882" cy="175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389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2015 </a:t>
            </a:r>
            <a:r>
              <a:rPr lang="zh-TW" altLang="en-US" dirty="0"/>
              <a:t>親訪 </a:t>
            </a:r>
            <a:r>
              <a:rPr lang="en-US" altLang="zh-TW" dirty="0" err="1"/>
              <a:t>Neste</a:t>
            </a:r>
            <a:r>
              <a:rPr lang="en-US" altLang="zh-TW" dirty="0"/>
              <a:t> Oil</a:t>
            </a:r>
            <a:endParaRPr lang="zh-TW" altLang="en-US" dirty="0"/>
          </a:p>
        </p:txBody>
      </p:sp>
      <p:pic>
        <p:nvPicPr>
          <p:cNvPr id="3075" name="EE0DE53F-D9E8-4BEC-A117-CE3B84B7B7A2" descr="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9" y="1166649"/>
            <a:ext cx="8441418" cy="474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ãNeste NEXBTL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062" y="2737643"/>
            <a:ext cx="2843933" cy="159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63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294F6BF-AA2D-476A-906E-2E80B2728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942" y="106327"/>
            <a:ext cx="4589058" cy="6188149"/>
          </a:xfrm>
          <a:prstGeom prst="rect">
            <a:avLst/>
          </a:prstGeom>
        </p:spPr>
      </p:pic>
      <p:pic>
        <p:nvPicPr>
          <p:cNvPr id="6" name="圖片 5">
            <a:extLst>
              <a:ext uri="{FF2B5EF4-FFF2-40B4-BE49-F238E27FC236}">
                <a16:creationId xmlns:a16="http://schemas.microsoft.com/office/drawing/2014/main" id="{F0B3A32A-892C-419A-A6F5-0E729E6E2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697"/>
            <a:ext cx="4402635" cy="6188149"/>
          </a:xfrm>
          <a:prstGeom prst="rect">
            <a:avLst/>
          </a:prstGeom>
        </p:spPr>
      </p:pic>
      <p:sp>
        <p:nvSpPr>
          <p:cNvPr id="7" name="標題 1">
            <a:extLst>
              <a:ext uri="{FF2B5EF4-FFF2-40B4-BE49-F238E27FC236}">
                <a16:creationId xmlns:a16="http://schemas.microsoft.com/office/drawing/2014/main" id="{895DCC2F-478A-4E23-9B53-D1474C8B1821}"/>
              </a:ext>
            </a:extLst>
          </p:cNvPr>
          <p:cNvSpPr>
            <a:spLocks noGrp="1"/>
          </p:cNvSpPr>
          <p:nvPr>
            <p:ph type="title"/>
          </p:nvPr>
        </p:nvSpPr>
        <p:spPr>
          <a:xfrm>
            <a:off x="746125" y="255411"/>
            <a:ext cx="7639200" cy="518400"/>
          </a:xfrm>
        </p:spPr>
        <p:txBody>
          <a:bodyPr/>
          <a:lstStyle/>
          <a:p>
            <a:r>
              <a:rPr lang="zh-TW" altLang="en-US" dirty="0"/>
              <a:t>今周刊專欄</a:t>
            </a:r>
          </a:p>
        </p:txBody>
      </p:sp>
    </p:spTree>
    <p:extLst>
      <p:ext uri="{BB962C8B-B14F-4D97-AF65-F5344CB8AC3E}">
        <p14:creationId xmlns:p14="http://schemas.microsoft.com/office/powerpoint/2010/main" val="2646033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9621" y="446800"/>
            <a:ext cx="8169920" cy="518400"/>
          </a:xfrm>
        </p:spPr>
        <p:txBody>
          <a:bodyPr/>
          <a:lstStyle/>
          <a:p>
            <a:r>
              <a:rPr lang="zh-TW" altLang="en-US" dirty="0"/>
              <a:t>芬蘭國營石油企業 </a:t>
            </a:r>
            <a:r>
              <a:rPr lang="en-US" altLang="zh-TW" dirty="0" err="1"/>
              <a:t>Neste</a:t>
            </a:r>
            <a:r>
              <a:rPr lang="en-US" altLang="zh-TW" dirty="0"/>
              <a:t> Oil</a:t>
            </a:r>
            <a:r>
              <a:rPr lang="zh-TW" altLang="en-US" dirty="0"/>
              <a:t>的能源轉型</a:t>
            </a:r>
          </a:p>
        </p:txBody>
      </p:sp>
      <p:pic>
        <p:nvPicPr>
          <p:cNvPr id="3" name="圖片 2" descr="Nesteæççå½é±æææ¾"/>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258" y="1257714"/>
            <a:ext cx="5210175" cy="4782185"/>
          </a:xfrm>
          <a:prstGeom prst="rect">
            <a:avLst/>
          </a:prstGeom>
          <a:noFill/>
          <a:ln>
            <a:noFill/>
          </a:ln>
        </p:spPr>
      </p:pic>
      <p:sp>
        <p:nvSpPr>
          <p:cNvPr id="4" name="矩形 3"/>
          <p:cNvSpPr/>
          <p:nvPr/>
        </p:nvSpPr>
        <p:spPr>
          <a:xfrm>
            <a:off x="437051" y="1257714"/>
            <a:ext cx="3420207" cy="3693319"/>
          </a:xfrm>
          <a:prstGeom prst="rect">
            <a:avLst/>
          </a:prstGeom>
        </p:spPr>
        <p:txBody>
          <a:bodyPr wrap="square">
            <a:spAutoFit/>
          </a:bodyPr>
          <a:lstStyle/>
          <a:p>
            <a:pPr marL="285750" indent="-285750">
              <a:buFont typeface="Arial" panose="020B0604020202020204" pitchFamily="34" charset="0"/>
              <a:buChar char="•"/>
            </a:pPr>
            <a:r>
              <a:rPr lang="en-US" altLang="zh-TW" dirty="0" err="1">
                <a:latin typeface="微軟正黑體" panose="020B0604030504040204" pitchFamily="34" charset="-120"/>
                <a:cs typeface="Times New Roman" panose="02020603050405020304" pitchFamily="18" charset="0"/>
              </a:rPr>
              <a:t>Neste</a:t>
            </a:r>
            <a:r>
              <a:rPr lang="zh-TW" altLang="zh-TW" dirty="0">
                <a:ea typeface="微軟正黑體" panose="020B0604030504040204" pitchFamily="34" charset="-120"/>
                <a:cs typeface="Times New Roman" panose="02020603050405020304" pitchFamily="18" charset="0"/>
              </a:rPr>
              <a:t>已從以傳統化石燃料事業為營收主力，</a:t>
            </a:r>
            <a:r>
              <a:rPr lang="zh-TW" altLang="zh-TW" b="1" dirty="0">
                <a:solidFill>
                  <a:schemeClr val="accent3"/>
                </a:solidFill>
                <a:ea typeface="微軟正黑體" panose="020B0604030504040204" pitchFamily="34" charset="-120"/>
                <a:cs typeface="Times New Roman" panose="02020603050405020304" pitchFamily="18" charset="0"/>
              </a:rPr>
              <a:t>成功轉型發展生質燃料</a:t>
            </a:r>
            <a:endParaRPr lang="en-US" altLang="zh-TW" dirty="0">
              <a:solidFill>
                <a:schemeClr val="accent3"/>
              </a:solidFill>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dirty="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zh-TW" altLang="zh-TW" dirty="0">
                <a:ea typeface="微軟正黑體" panose="020B0604030504040204" pitchFamily="34" charset="-120"/>
                <a:cs typeface="Times New Roman" panose="02020603050405020304" pitchFamily="18" charset="0"/>
              </a:rPr>
              <a:t>目前已有</a:t>
            </a:r>
            <a:r>
              <a:rPr lang="en-US" altLang="zh-TW" b="1" dirty="0">
                <a:solidFill>
                  <a:schemeClr val="accent3"/>
                </a:solidFill>
                <a:ea typeface="微軟正黑體" panose="020B0604030504040204" pitchFamily="34" charset="-120"/>
                <a:cs typeface="Times New Roman" panose="02020603050405020304" pitchFamily="18" charset="0"/>
              </a:rPr>
              <a:t>25%</a:t>
            </a:r>
            <a:r>
              <a:rPr lang="zh-TW" altLang="zh-TW" b="1" dirty="0">
                <a:solidFill>
                  <a:schemeClr val="accent3"/>
                </a:solidFill>
                <a:ea typeface="微軟正黑體" panose="020B0604030504040204" pitchFamily="34" charset="-120"/>
                <a:cs typeface="Times New Roman" panose="02020603050405020304" pitchFamily="18" charset="0"/>
              </a:rPr>
              <a:t>營收來自於生質燃料</a:t>
            </a:r>
            <a:r>
              <a:rPr lang="zh-TW" altLang="zh-TW" dirty="0">
                <a:ea typeface="微軟正黑體" panose="020B0604030504040204" pitchFamily="34" charset="-120"/>
                <a:cs typeface="Times New Roman" panose="02020603050405020304" pitchFamily="18" charset="0"/>
              </a:rPr>
              <a:t>精煉</a:t>
            </a:r>
            <a:endParaRPr lang="en-US" altLang="zh-TW" dirty="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dirty="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zh-TW" altLang="zh-TW" b="1" dirty="0">
                <a:solidFill>
                  <a:schemeClr val="accent3"/>
                </a:solidFill>
                <a:ea typeface="微軟正黑體" panose="020B0604030504040204" pitchFamily="34" charset="-120"/>
                <a:cs typeface="Times New Roman" panose="02020603050405020304" pitchFamily="18" charset="0"/>
              </a:rPr>
              <a:t>獲利中高達一半</a:t>
            </a:r>
            <a:r>
              <a:rPr lang="zh-TW" altLang="zh-TW" dirty="0">
                <a:ea typeface="微軟正黑體" panose="020B0604030504040204" pitchFamily="34" charset="-120"/>
                <a:cs typeface="Times New Roman" panose="02020603050405020304" pitchFamily="18" charset="0"/>
              </a:rPr>
              <a:t>是來自於生質燃料事業</a:t>
            </a:r>
            <a:endParaRPr lang="en-US" altLang="zh-TW" dirty="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dirty="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en-US" altLang="zh-TW" dirty="0" err="1">
                <a:ea typeface="微軟正黑體" panose="020B0604030504040204" pitchFamily="34" charset="-120"/>
                <a:cs typeface="Times New Roman" panose="02020603050405020304" pitchFamily="18" charset="0"/>
              </a:rPr>
              <a:t>Neste</a:t>
            </a:r>
            <a:r>
              <a:rPr lang="zh-TW" altLang="zh-TW" b="1" dirty="0">
                <a:solidFill>
                  <a:schemeClr val="accent3"/>
                </a:solidFill>
                <a:ea typeface="微軟正黑體" panose="020B0604030504040204" pitchFamily="34" charset="-120"/>
                <a:cs typeface="Times New Roman" panose="02020603050405020304" pitchFamily="18" charset="0"/>
              </a:rPr>
              <a:t>股價過去</a:t>
            </a:r>
            <a:r>
              <a:rPr lang="en-US" altLang="zh-TW" b="1" dirty="0">
                <a:solidFill>
                  <a:schemeClr val="accent3"/>
                </a:solidFill>
                <a:ea typeface="微軟正黑體" panose="020B0604030504040204" pitchFamily="34" charset="-120"/>
                <a:cs typeface="Times New Roman" panose="02020603050405020304" pitchFamily="18" charset="0"/>
              </a:rPr>
              <a:t>5</a:t>
            </a:r>
            <a:r>
              <a:rPr lang="zh-TW" altLang="zh-TW" b="1" dirty="0">
                <a:solidFill>
                  <a:schemeClr val="accent3"/>
                </a:solidFill>
                <a:ea typeface="微軟正黑體" panose="020B0604030504040204" pitchFamily="34" charset="-120"/>
                <a:cs typeface="Times New Roman" panose="02020603050405020304" pitchFamily="18" charset="0"/>
              </a:rPr>
              <a:t>年攀升幅度達</a:t>
            </a:r>
            <a:r>
              <a:rPr lang="en-US" altLang="zh-TW" b="1" dirty="0">
                <a:solidFill>
                  <a:schemeClr val="accent3"/>
                </a:solidFill>
                <a:ea typeface="微軟正黑體" panose="020B0604030504040204" pitchFamily="34" charset="-120"/>
                <a:cs typeface="Times New Roman" panose="02020603050405020304" pitchFamily="18" charset="0"/>
              </a:rPr>
              <a:t>300%</a:t>
            </a:r>
            <a:r>
              <a:rPr lang="zh-TW" altLang="zh-TW" dirty="0">
                <a:ea typeface="微軟正黑體" panose="020B0604030504040204" pitchFamily="34" charset="-120"/>
                <a:cs typeface="Times New Roman" panose="02020603050405020304" pitchFamily="18" charset="0"/>
              </a:rPr>
              <a:t>，顯示投資人並未因為公司轉型投資而失去信心</a:t>
            </a:r>
            <a:endParaRPr lang="en-US" altLang="zh-TW" dirty="0">
              <a:ea typeface="微軟正黑體" panose="020B0604030504040204" pitchFamily="34" charset="-120"/>
              <a:cs typeface="Times New Roman" panose="02020603050405020304" pitchFamily="18" charset="0"/>
            </a:endParaRPr>
          </a:p>
        </p:txBody>
      </p:sp>
      <p:sp>
        <p:nvSpPr>
          <p:cNvPr id="5" name="矩形 4"/>
          <p:cNvSpPr/>
          <p:nvPr/>
        </p:nvSpPr>
        <p:spPr>
          <a:xfrm>
            <a:off x="4167553" y="5916788"/>
            <a:ext cx="4589583" cy="246221"/>
          </a:xfrm>
          <a:prstGeom prst="rect">
            <a:avLst/>
          </a:prstGeom>
        </p:spPr>
        <p:txBody>
          <a:bodyPr wrap="square">
            <a:spAutoFit/>
          </a:bodyPr>
          <a:lstStyle/>
          <a:p>
            <a:pPr algn="r">
              <a:spcAft>
                <a:spcPts val="0"/>
              </a:spcAft>
            </a:pPr>
            <a:r>
              <a:rPr lang="en-US" altLang="zh-TW" sz="1000" u="sng" kern="100" dirty="0">
                <a:solidFill>
                  <a:srgbClr val="0563C1"/>
                </a:solidFill>
                <a:latin typeface="微軟正黑體" panose="020B0604030504040204" pitchFamily="34" charset="-120"/>
                <a:ea typeface="新細明體" panose="02020500000000000000" pitchFamily="18" charset="-120"/>
                <a:cs typeface="Times New Roman" panose="02020603050405020304" pitchFamily="18" charset="0"/>
                <a:hlinkClick r:id="rId3"/>
              </a:rPr>
              <a:t>https://www.neste.com/companies/products/renewable-fuels</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6" name="矩形 5"/>
          <p:cNvSpPr/>
          <p:nvPr/>
        </p:nvSpPr>
        <p:spPr>
          <a:xfrm>
            <a:off x="5055577" y="2193612"/>
            <a:ext cx="4088423" cy="523220"/>
          </a:xfrm>
          <a:prstGeom prst="rect">
            <a:avLst/>
          </a:prstGeom>
          <a:solidFill>
            <a:srgbClr val="4CD44B"/>
          </a:solidFill>
        </p:spPr>
        <p:txBody>
          <a:bodyPr wrap="square">
            <a:spAutoFit/>
          </a:bodyPr>
          <a:lstStyle/>
          <a:p>
            <a:r>
              <a:rPr lang="zh-TW" altLang="zh-TW" sz="1400" b="1" dirty="0">
                <a:solidFill>
                  <a:schemeClr val="bg1"/>
                </a:solidFill>
              </a:rPr>
              <a:t>高效之低碳生質燃料，與傳統化石柴油相比，燃料生命週期內的溫室氣體排放量降低了</a:t>
            </a:r>
            <a:r>
              <a:rPr lang="en-US" altLang="zh-TW" sz="1400" b="1" dirty="0">
                <a:solidFill>
                  <a:schemeClr val="bg1"/>
                </a:solidFill>
              </a:rPr>
              <a:t>50-90</a:t>
            </a:r>
            <a:r>
              <a:rPr lang="zh-TW" altLang="zh-TW" sz="1400" b="1" dirty="0">
                <a:solidFill>
                  <a:schemeClr val="bg1"/>
                </a:solidFill>
              </a:rPr>
              <a:t>％</a:t>
            </a:r>
            <a:endParaRPr lang="zh-TW" altLang="en-US" sz="1400" b="1" dirty="0">
              <a:solidFill>
                <a:schemeClr val="bg1"/>
              </a:solidFill>
            </a:endParaRPr>
          </a:p>
        </p:txBody>
      </p:sp>
      <p:pic>
        <p:nvPicPr>
          <p:cNvPr id="2050" name="Picture 2" descr="ç¸éåç"/>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561" y="4951033"/>
            <a:ext cx="1459522" cy="124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7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挪威石油公司</a:t>
            </a:r>
            <a:r>
              <a:rPr lang="en-US" altLang="zh-TW" dirty="0"/>
              <a:t>2018</a:t>
            </a:r>
            <a:r>
              <a:rPr lang="zh-TW" altLang="en-US" dirty="0"/>
              <a:t>新名字 </a:t>
            </a:r>
            <a:r>
              <a:rPr lang="en-US" altLang="zh-TW" dirty="0" err="1"/>
              <a:t>equinor</a:t>
            </a:r>
            <a:endParaRPr lang="zh-TW" altLang="en-US" dirty="0"/>
          </a:p>
        </p:txBody>
      </p:sp>
      <p:pic>
        <p:nvPicPr>
          <p:cNvPr id="7170" name="Picture 2" descr="ãstatoil logo change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685" y="1067861"/>
            <a:ext cx="6324767" cy="1129424"/>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211" y="2299946"/>
            <a:ext cx="4230805" cy="1427183"/>
          </a:xfrm>
          <a:prstGeom prst="rect">
            <a:avLst/>
          </a:prstGeom>
        </p:spPr>
      </p:pic>
      <p:sp>
        <p:nvSpPr>
          <p:cNvPr id="5" name="文字方塊 4"/>
          <p:cNvSpPr txBox="1"/>
          <p:nvPr/>
        </p:nvSpPr>
        <p:spPr>
          <a:xfrm>
            <a:off x="586855" y="3987396"/>
            <a:ext cx="8106769" cy="2427053"/>
          </a:xfrm>
          <a:prstGeom prst="rect">
            <a:avLst/>
          </a:prstGeom>
          <a:noFill/>
        </p:spPr>
        <p:txBody>
          <a:bodyPr wrap="square" lIns="54610" tIns="54610" rIns="54610" bIns="54610" rtlCol="0">
            <a:noAutofit/>
          </a:bodyPr>
          <a:lstStyle/>
          <a:p>
            <a:pPr>
              <a:spcAft>
                <a:spcPts val="600"/>
              </a:spcAft>
            </a:pPr>
            <a:r>
              <a:rPr lang="en-US" altLang="zh-TW" sz="2400" dirty="0"/>
              <a:t>The name </a:t>
            </a:r>
            <a:r>
              <a:rPr lang="en-US" altLang="zh-TW" sz="2400" dirty="0" err="1"/>
              <a:t>Equinor</a:t>
            </a:r>
            <a:r>
              <a:rPr lang="en-US" altLang="zh-TW" sz="2400" dirty="0"/>
              <a:t>:  “</a:t>
            </a:r>
            <a:r>
              <a:rPr lang="en-US" altLang="zh-TW" sz="2400" dirty="0" err="1">
                <a:solidFill>
                  <a:srgbClr val="FF0000"/>
                </a:solidFill>
              </a:rPr>
              <a:t>equi</a:t>
            </a:r>
            <a:r>
              <a:rPr lang="en-US" altLang="zh-TW" sz="2400" dirty="0"/>
              <a:t>” </a:t>
            </a:r>
            <a:r>
              <a:rPr lang="zh-TW" altLang="en-US" sz="2400" dirty="0"/>
              <a:t>代表平等、均衡與平衡</a:t>
            </a:r>
            <a:endParaRPr lang="en-US" altLang="zh-TW" sz="2400" dirty="0"/>
          </a:p>
          <a:p>
            <a:pPr>
              <a:spcAft>
                <a:spcPts val="600"/>
              </a:spcAft>
            </a:pPr>
            <a:r>
              <a:rPr lang="zh-TW" altLang="en-US" sz="2400" dirty="0"/>
              <a:t>                                 </a:t>
            </a:r>
            <a:r>
              <a:rPr lang="en-US" altLang="zh-TW" sz="2400" dirty="0"/>
              <a:t>“</a:t>
            </a:r>
            <a:r>
              <a:rPr lang="en-US" altLang="zh-TW" sz="2400" dirty="0">
                <a:solidFill>
                  <a:srgbClr val="FF0000"/>
                </a:solidFill>
              </a:rPr>
              <a:t>nor</a:t>
            </a:r>
            <a:r>
              <a:rPr lang="en-US" altLang="zh-TW" sz="2400" dirty="0"/>
              <a:t>”</a:t>
            </a:r>
            <a:r>
              <a:rPr lang="zh-TW" altLang="en-US" sz="2400" dirty="0"/>
              <a:t> 代表挪威</a:t>
            </a:r>
            <a:endParaRPr lang="en-US" altLang="zh-TW" sz="2400" dirty="0"/>
          </a:p>
          <a:p>
            <a:pPr>
              <a:spcBef>
                <a:spcPts val="600"/>
              </a:spcBef>
              <a:spcAft>
                <a:spcPts val="600"/>
              </a:spcAft>
            </a:pPr>
            <a:r>
              <a:rPr lang="en-US" altLang="zh-TW" dirty="0"/>
              <a:t>“Looking towards the next 50 years, reflecting on the </a:t>
            </a:r>
            <a:r>
              <a:rPr lang="en-US" altLang="zh-TW" dirty="0">
                <a:solidFill>
                  <a:srgbClr val="FF0000"/>
                </a:solidFill>
              </a:rPr>
              <a:t>global energy transition </a:t>
            </a:r>
            <a:r>
              <a:rPr lang="en-US" altLang="zh-TW" dirty="0"/>
              <a:t>and how we are developing as </a:t>
            </a:r>
            <a:r>
              <a:rPr lang="en-US" altLang="zh-TW" dirty="0">
                <a:solidFill>
                  <a:srgbClr val="FF0000"/>
                </a:solidFill>
              </a:rPr>
              <a:t>a broad energy company</a:t>
            </a:r>
            <a:r>
              <a:rPr lang="en-US" altLang="zh-TW" dirty="0"/>
              <a:t>, it has become natural to change our name. The name </a:t>
            </a:r>
            <a:r>
              <a:rPr lang="en-US" altLang="zh-TW" dirty="0" err="1"/>
              <a:t>Equinor</a:t>
            </a:r>
            <a:r>
              <a:rPr lang="en-US" altLang="zh-TW" dirty="0"/>
              <a:t> captures our heritage and values, and what we aim to be in the future,” says Statoil’s President and CEO </a:t>
            </a:r>
            <a:r>
              <a:rPr lang="en-US" altLang="zh-TW" dirty="0" err="1"/>
              <a:t>Eldar</a:t>
            </a:r>
            <a:r>
              <a:rPr lang="en-US" altLang="zh-TW" dirty="0"/>
              <a:t> </a:t>
            </a:r>
            <a:r>
              <a:rPr lang="en-US" altLang="zh-TW" dirty="0" err="1"/>
              <a:t>Sætre</a:t>
            </a:r>
            <a:r>
              <a:rPr lang="en-US" altLang="zh-TW" dirty="0"/>
              <a:t>.</a:t>
            </a:r>
            <a:endParaRPr lang="zh-TW" altLang="en-US" dirty="0" err="1">
              <a:solidFill>
                <a:schemeClr val="tx2"/>
              </a:solidFill>
            </a:endParaRPr>
          </a:p>
        </p:txBody>
      </p:sp>
    </p:spTree>
    <p:extLst>
      <p:ext uri="{BB962C8B-B14F-4D97-AF65-F5344CB8AC3E}">
        <p14:creationId xmlns:p14="http://schemas.microsoft.com/office/powerpoint/2010/main" val="2670581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挪威：從</a:t>
            </a:r>
            <a:r>
              <a:rPr lang="en-US" altLang="zh-TW" dirty="0"/>
              <a:t>Statoil </a:t>
            </a:r>
            <a:r>
              <a:rPr lang="zh-TW" altLang="en-US" dirty="0"/>
              <a:t>到 </a:t>
            </a:r>
            <a:r>
              <a:rPr lang="en-US" altLang="zh-TW" dirty="0" err="1"/>
              <a:t>Equinor</a:t>
            </a:r>
            <a:r>
              <a:rPr lang="en-US" altLang="zh-TW" dirty="0"/>
              <a:t> (1/2)</a:t>
            </a:r>
            <a:endParaRPr lang="zh-TW" altLang="en-US" dirty="0"/>
          </a:p>
        </p:txBody>
      </p:sp>
      <p:pic>
        <p:nvPicPr>
          <p:cNvPr id="6" name="圖片 5"/>
          <p:cNvPicPr/>
          <p:nvPr/>
        </p:nvPicPr>
        <p:blipFill>
          <a:blip r:embed="rId2"/>
          <a:stretch>
            <a:fillRect/>
          </a:stretch>
        </p:blipFill>
        <p:spPr>
          <a:xfrm>
            <a:off x="1161143" y="3367315"/>
            <a:ext cx="6862758" cy="2790753"/>
          </a:xfrm>
          <a:prstGeom prst="rect">
            <a:avLst/>
          </a:prstGeom>
        </p:spPr>
      </p:pic>
      <p:sp>
        <p:nvSpPr>
          <p:cNvPr id="4" name="矩形 3"/>
          <p:cNvSpPr/>
          <p:nvPr/>
        </p:nvSpPr>
        <p:spPr>
          <a:xfrm>
            <a:off x="746125" y="1127073"/>
            <a:ext cx="7639200" cy="2092881"/>
          </a:xfrm>
          <a:prstGeom prst="rect">
            <a:avLst/>
          </a:prstGeom>
        </p:spPr>
        <p:txBody>
          <a:bodyPr wrap="square">
            <a:spAutoFit/>
          </a:bodyPr>
          <a:lstStyle/>
          <a:p>
            <a:pPr marL="285750" indent="-285750" algn="just">
              <a:spcBef>
                <a:spcPts val="600"/>
              </a:spcBef>
              <a:buFont typeface="Arial" panose="020B0604020202020204" pitchFamily="34" charset="0"/>
              <a:buChar char="•"/>
            </a:pPr>
            <a:r>
              <a:rPr lang="zh-TW" altLang="en-US" sz="2000" kern="100" dirty="0">
                <a:latin typeface="Calibri" panose="020F0502020204030204" pitchFamily="34" charset="0"/>
                <a:ea typeface="微軟正黑體" panose="020B0604030504040204" pitchFamily="34" charset="-120"/>
                <a:cs typeface="Times New Roman" panose="02020603050405020304" pitchFamily="18" charset="0"/>
              </a:rPr>
              <a:t>因</a:t>
            </a:r>
            <a:r>
              <a:rPr lang="zh-TW" altLang="zh-TW" sz="2000" kern="100" dirty="0">
                <a:latin typeface="Calibri" panose="020F0502020204030204" pitchFamily="34" charset="0"/>
                <a:ea typeface="微軟正黑體" panose="020B0604030504040204" pitchFamily="34" charset="-120"/>
                <a:cs typeface="Times New Roman" panose="02020603050405020304" pitchFamily="18" charset="0"/>
              </a:rPr>
              <a:t>油氣業務在</a:t>
            </a:r>
            <a:r>
              <a:rPr lang="en-US" altLang="zh-TW" sz="2000" kern="100" dirty="0">
                <a:latin typeface="+mn-ea"/>
                <a:cs typeface="Times New Roman" panose="02020603050405020304" pitchFamily="18" charset="0"/>
              </a:rPr>
              <a:t>2016</a:t>
            </a:r>
            <a:r>
              <a:rPr lang="zh-TW" altLang="zh-TW" sz="2000" kern="100" dirty="0">
                <a:latin typeface="Calibri" panose="020F0502020204030204" pitchFamily="34" charset="0"/>
                <a:ea typeface="微軟正黑體" panose="020B0604030504040204" pitchFamily="34" charset="-120"/>
                <a:cs typeface="Times New Roman" panose="02020603050405020304" pitchFamily="18" charset="0"/>
              </a:rPr>
              <a:t>年巴黎協定後受到越來越嚴格的審查，</a:t>
            </a:r>
            <a:r>
              <a:rPr lang="zh-TW" altLang="en-US" sz="2000" kern="100" dirty="0">
                <a:latin typeface="Calibri" panose="020F0502020204030204" pitchFamily="34" charset="0"/>
                <a:ea typeface="微軟正黑體" panose="020B0604030504040204" pitchFamily="34" charset="-120"/>
                <a:cs typeface="Times New Roman" panose="02020603050405020304" pitchFamily="18" charset="0"/>
              </a:rPr>
              <a:t>因此於</a:t>
            </a:r>
            <a:r>
              <a:rPr lang="en-US" altLang="zh-TW" sz="2000" kern="100" dirty="0">
                <a:latin typeface="+mn-ea"/>
                <a:cs typeface="Times New Roman" panose="02020603050405020304" pitchFamily="18" charset="0"/>
              </a:rPr>
              <a:t>2018</a:t>
            </a:r>
            <a:r>
              <a:rPr lang="zh-TW" altLang="zh-TW" sz="2000" kern="100" dirty="0">
                <a:latin typeface="Calibri" panose="020F0502020204030204" pitchFamily="34" charset="0"/>
                <a:ea typeface="微軟正黑體" panose="020B0604030504040204" pitchFamily="34" charset="-120"/>
                <a:cs typeface="Times New Roman" panose="02020603050405020304" pitchFamily="18" charset="0"/>
              </a:rPr>
              <a:t>年</a:t>
            </a:r>
            <a:r>
              <a:rPr lang="zh-TW" altLang="zh-TW" sz="2000" b="1" kern="100" dirty="0">
                <a:solidFill>
                  <a:schemeClr val="accent3"/>
                </a:solidFill>
                <a:latin typeface="Calibri" panose="020F0502020204030204" pitchFamily="34" charset="0"/>
                <a:ea typeface="微軟正黑體" panose="020B0604030504040204" pitchFamily="34" charset="-120"/>
                <a:cs typeface="Times New Roman" panose="02020603050405020304" pitchFamily="18" charset="0"/>
              </a:rPr>
              <a:t>更名為</a:t>
            </a:r>
            <a:r>
              <a:rPr lang="en-US" altLang="zh-TW" sz="2000" b="1" kern="100" dirty="0" err="1">
                <a:solidFill>
                  <a:schemeClr val="accent3"/>
                </a:solidFill>
                <a:latin typeface="Calibri" panose="020F0502020204030204" pitchFamily="34" charset="0"/>
                <a:ea typeface="微軟正黑體" panose="020B0604030504040204" pitchFamily="34" charset="-120"/>
                <a:cs typeface="Times New Roman" panose="02020603050405020304" pitchFamily="18" charset="0"/>
              </a:rPr>
              <a:t>Equinor</a:t>
            </a:r>
            <a:r>
              <a:rPr lang="zh-TW" altLang="zh-TW" sz="2000" kern="100" dirty="0">
                <a:latin typeface="Calibri" panose="020F0502020204030204" pitchFamily="34" charset="0"/>
                <a:ea typeface="微軟正黑體" panose="020B0604030504040204" pitchFamily="34" charset="-120"/>
                <a:cs typeface="Times New Roman" panose="02020603050405020304" pitchFamily="18" charset="0"/>
              </a:rPr>
              <a:t>，不僅</a:t>
            </a:r>
            <a:r>
              <a:rPr lang="zh-TW" altLang="zh-TW" sz="2000" b="1" kern="100" dirty="0">
                <a:solidFill>
                  <a:schemeClr val="accent3"/>
                </a:solidFill>
                <a:latin typeface="Calibri" panose="020F0502020204030204" pitchFamily="34" charset="0"/>
                <a:ea typeface="微軟正黑體" panose="020B0604030504040204" pitchFamily="34" charset="-120"/>
                <a:cs typeface="Times New Roman" panose="02020603050405020304" pitchFamily="18" charset="0"/>
              </a:rPr>
              <a:t>於能源有更廣泛的活動範圍及發展，並提升其聲譽</a:t>
            </a:r>
            <a:endParaRPr lang="en-US" altLang="zh-TW" sz="2000" kern="100" dirty="0">
              <a:latin typeface="Calibri" panose="020F0502020204030204" pitchFamily="34" charset="0"/>
              <a:ea typeface="微軟正黑體" panose="020B0604030504040204" pitchFamily="34" charset="-120"/>
              <a:cs typeface="Times New Roman" panose="02020603050405020304" pitchFamily="18" charset="0"/>
            </a:endParaRPr>
          </a:p>
          <a:p>
            <a:pPr marL="285750" indent="-285750">
              <a:spcBef>
                <a:spcPts val="600"/>
              </a:spcBef>
              <a:buFont typeface="Arial" panose="020B0604020202020204" pitchFamily="34" charset="0"/>
              <a:buChar char="•"/>
            </a:pPr>
            <a:r>
              <a:rPr lang="en-US" altLang="zh-TW" sz="2000" kern="100" dirty="0">
                <a:latin typeface="+mn-ea"/>
                <a:cs typeface="Times New Roman" panose="02020603050405020304" pitchFamily="18" charset="0"/>
              </a:rPr>
              <a:t>Statoil</a:t>
            </a:r>
            <a:r>
              <a:rPr lang="zh-TW" altLang="zh-TW" sz="2000" kern="100" dirty="0">
                <a:latin typeface="+mn-ea"/>
                <a:cs typeface="Times New Roman" panose="02020603050405020304" pitchFamily="18" charset="0"/>
              </a:rPr>
              <a:t>在</a:t>
            </a:r>
            <a:r>
              <a:rPr lang="en-US" altLang="zh-TW" sz="2000" kern="100" dirty="0">
                <a:latin typeface="+mn-ea"/>
                <a:cs typeface="Times New Roman" panose="02020603050405020304" pitchFamily="18" charset="0"/>
              </a:rPr>
              <a:t>2017</a:t>
            </a:r>
            <a:r>
              <a:rPr lang="zh-TW" altLang="zh-TW" sz="2000" dirty="0">
                <a:ea typeface="微軟正黑體" panose="020B0604030504040204" pitchFamily="34" charset="-120"/>
                <a:cs typeface="Times New Roman" panose="02020603050405020304" pitchFamily="18" charset="0"/>
              </a:rPr>
              <a:t>年開始致力於能源轉型，</a:t>
            </a:r>
            <a:r>
              <a:rPr lang="zh-TW" altLang="zh-TW" sz="2000" b="1" dirty="0">
                <a:solidFill>
                  <a:schemeClr val="accent3"/>
                </a:solidFill>
                <a:ea typeface="微軟正黑體" panose="020B0604030504040204" pitchFamily="34" charset="-120"/>
                <a:cs typeface="Times New Roman" panose="02020603050405020304" pitchFamily="18" charset="0"/>
              </a:rPr>
              <a:t>將石油和天然氣</a:t>
            </a:r>
            <a:r>
              <a:rPr lang="zh-TW" altLang="en-US" sz="2000" b="1" dirty="0">
                <a:solidFill>
                  <a:schemeClr val="accent3"/>
                </a:solidFill>
                <a:ea typeface="微軟正黑體" panose="020B0604030504040204" pitchFamily="34" charset="-120"/>
                <a:cs typeface="Times New Roman" panose="02020603050405020304" pitchFamily="18" charset="0"/>
              </a:rPr>
              <a:t>生產過程</a:t>
            </a:r>
            <a:r>
              <a:rPr lang="zh-TW" altLang="zh-TW" sz="2000" b="1" dirty="0">
                <a:solidFill>
                  <a:schemeClr val="accent3"/>
                </a:solidFill>
                <a:ea typeface="微軟正黑體" panose="020B0604030504040204" pitchFamily="34" charset="-120"/>
                <a:cs typeface="Times New Roman" panose="02020603050405020304" pitchFamily="18" charset="0"/>
              </a:rPr>
              <a:t>的二氧化碳密集度下降</a:t>
            </a:r>
            <a:r>
              <a:rPr lang="en-US" altLang="zh-TW" sz="2000" b="1" dirty="0">
                <a:solidFill>
                  <a:schemeClr val="accent3"/>
                </a:solidFill>
                <a:ea typeface="微軟正黑體" panose="020B0604030504040204" pitchFamily="34" charset="-120"/>
                <a:cs typeface="Times New Roman" panose="02020603050405020304" pitchFamily="18" charset="0"/>
              </a:rPr>
              <a:t>10</a:t>
            </a:r>
            <a:r>
              <a:rPr lang="zh-TW" altLang="zh-TW" sz="2000" b="1" dirty="0">
                <a:solidFill>
                  <a:schemeClr val="accent3"/>
                </a:solidFill>
                <a:ea typeface="微軟正黑體" panose="020B0604030504040204" pitchFamily="34" charset="-120"/>
                <a:cs typeface="Times New Roman" panose="02020603050405020304" pitchFamily="18" charset="0"/>
              </a:rPr>
              <a:t>％，</a:t>
            </a:r>
            <a:r>
              <a:rPr lang="zh-TW" altLang="zh-TW" sz="2000" dirty="0">
                <a:ea typeface="微軟正黑體" panose="020B0604030504040204" pitchFamily="34" charset="-120"/>
                <a:cs typeface="Times New Roman" panose="02020603050405020304" pitchFamily="18" charset="0"/>
              </a:rPr>
              <a:t>並實現碳排減量</a:t>
            </a:r>
            <a:r>
              <a:rPr lang="en-US" altLang="zh-TW" sz="2000" dirty="0">
                <a:ea typeface="微軟正黑體" panose="020B0604030504040204" pitchFamily="34" charset="-120"/>
                <a:cs typeface="Times New Roman" panose="02020603050405020304" pitchFamily="18" charset="0"/>
              </a:rPr>
              <a:t>35.6</a:t>
            </a:r>
            <a:r>
              <a:rPr lang="zh-TW" altLang="zh-TW" sz="2000" dirty="0">
                <a:ea typeface="微軟正黑體" panose="020B0604030504040204" pitchFamily="34" charset="-120"/>
                <a:cs typeface="Times New Roman" panose="02020603050405020304" pitchFamily="18" charset="0"/>
              </a:rPr>
              <a:t>萬噸</a:t>
            </a:r>
            <a:endParaRPr lang="en-US" altLang="zh-TW" sz="2000" dirty="0">
              <a:ea typeface="微軟正黑體" panose="020B0604030504040204" pitchFamily="34" charset="-120"/>
              <a:cs typeface="Times New Roman" panose="02020603050405020304" pitchFamily="18" charset="0"/>
            </a:endParaRPr>
          </a:p>
          <a:p>
            <a:pPr marL="285750" indent="-285750">
              <a:spcBef>
                <a:spcPts val="600"/>
              </a:spcBef>
              <a:buFont typeface="Arial" panose="020B0604020202020204" pitchFamily="34" charset="0"/>
              <a:buChar char="•"/>
            </a:pPr>
            <a:r>
              <a:rPr lang="zh-TW" altLang="zh-TW" sz="2000" dirty="0">
                <a:ea typeface="微軟正黑體" panose="020B0604030504040204" pitchFamily="34" charset="-120"/>
                <a:cs typeface="Times New Roman" panose="02020603050405020304" pitchFamily="18" charset="0"/>
              </a:rPr>
              <a:t>預計到</a:t>
            </a:r>
            <a:r>
              <a:rPr lang="en-US" altLang="zh-TW" sz="2000" b="1" dirty="0">
                <a:solidFill>
                  <a:schemeClr val="accent3"/>
                </a:solidFill>
                <a:ea typeface="微軟正黑體" panose="020B0604030504040204" pitchFamily="34" charset="-120"/>
                <a:cs typeface="Times New Roman" panose="02020603050405020304" pitchFamily="18" charset="0"/>
              </a:rPr>
              <a:t>2030</a:t>
            </a:r>
            <a:r>
              <a:rPr lang="zh-TW" altLang="zh-TW" sz="2000" b="1" dirty="0">
                <a:solidFill>
                  <a:schemeClr val="accent3"/>
                </a:solidFill>
                <a:ea typeface="微軟正黑體" panose="020B0604030504040204" pitchFamily="34" charset="-120"/>
                <a:cs typeface="Times New Roman" panose="02020603050405020304" pitchFamily="18" charset="0"/>
              </a:rPr>
              <a:t>年將投資總資本的</a:t>
            </a:r>
            <a:r>
              <a:rPr lang="en-US" altLang="zh-TW" sz="2000" b="1" dirty="0">
                <a:solidFill>
                  <a:schemeClr val="accent3"/>
                </a:solidFill>
                <a:ea typeface="微軟正黑體" panose="020B0604030504040204" pitchFamily="34" charset="-120"/>
                <a:cs typeface="Times New Roman" panose="02020603050405020304" pitchFamily="18" charset="0"/>
              </a:rPr>
              <a:t>15-20</a:t>
            </a:r>
            <a:r>
              <a:rPr lang="zh-TW" altLang="zh-TW" sz="2000" b="1" dirty="0">
                <a:solidFill>
                  <a:schemeClr val="accent3"/>
                </a:solidFill>
                <a:ea typeface="微軟正黑體" panose="020B0604030504040204" pitchFamily="34" charset="-120"/>
                <a:cs typeface="Times New Roman" panose="02020603050405020304" pitchFamily="18" charset="0"/>
              </a:rPr>
              <a:t>％於新能源</a:t>
            </a:r>
            <a:endParaRPr lang="zh-TW" altLang="en-US" sz="2000" dirty="0"/>
          </a:p>
        </p:txBody>
      </p:sp>
      <p:pic>
        <p:nvPicPr>
          <p:cNvPr id="8" name="Picture 2" descr="ãEquinor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625" y="174006"/>
            <a:ext cx="990195" cy="82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188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挪威：從 </a:t>
            </a:r>
            <a:r>
              <a:rPr lang="en-US" altLang="zh-TW" dirty="0"/>
              <a:t>Statoil </a:t>
            </a:r>
            <a:r>
              <a:rPr lang="zh-TW" altLang="en-US" dirty="0"/>
              <a:t>到 </a:t>
            </a:r>
            <a:r>
              <a:rPr lang="en-US" altLang="zh-TW" dirty="0" err="1"/>
              <a:t>Equinor</a:t>
            </a:r>
            <a:r>
              <a:rPr lang="en-US" altLang="zh-TW" dirty="0"/>
              <a:t> (2/2)</a:t>
            </a:r>
            <a:endParaRPr lang="zh-TW" altLang="en-US" dirty="0"/>
          </a:p>
        </p:txBody>
      </p:sp>
      <p:sp>
        <p:nvSpPr>
          <p:cNvPr id="7" name="矩形 6"/>
          <p:cNvSpPr/>
          <p:nvPr/>
        </p:nvSpPr>
        <p:spPr>
          <a:xfrm>
            <a:off x="3963453" y="1292918"/>
            <a:ext cx="4791809" cy="830997"/>
          </a:xfrm>
          <a:prstGeom prst="rect">
            <a:avLst/>
          </a:prstGeom>
          <a:ln>
            <a:noFill/>
          </a:ln>
        </p:spPr>
        <p:txBody>
          <a:bodyPr wrap="square">
            <a:spAutoFit/>
          </a:bodyPr>
          <a:lstStyle/>
          <a:p>
            <a:r>
              <a:rPr lang="en-US" altLang="zh-TW" sz="2000" b="1" dirty="0"/>
              <a:t>2017</a:t>
            </a:r>
            <a:r>
              <a:rPr lang="zh-TW" altLang="en-US" sz="2000" b="1" dirty="0"/>
              <a:t>年</a:t>
            </a:r>
            <a:r>
              <a:rPr lang="en-US" altLang="zh-TW" sz="2000" b="1" dirty="0"/>
              <a:t>10</a:t>
            </a:r>
            <a:r>
              <a:rPr lang="zh-TW" altLang="en-US" sz="2000" b="1" dirty="0"/>
              <a:t>月，於蘇格蘭海岸</a:t>
            </a:r>
            <a:r>
              <a:rPr lang="zh-TW" altLang="en-US" sz="2400" b="1" dirty="0">
                <a:solidFill>
                  <a:schemeClr val="accent3"/>
                </a:solidFill>
              </a:rPr>
              <a:t>建造世界第一個浮動風電場 </a:t>
            </a:r>
            <a:r>
              <a:rPr lang="en-US" altLang="zh-TW" sz="2400" b="1" dirty="0">
                <a:solidFill>
                  <a:schemeClr val="accent3"/>
                </a:solidFill>
              </a:rPr>
              <a:t>(</a:t>
            </a:r>
            <a:r>
              <a:rPr lang="en-US" altLang="zh-TW" sz="2400" b="1" dirty="0" err="1">
                <a:solidFill>
                  <a:schemeClr val="accent3"/>
                </a:solidFill>
              </a:rPr>
              <a:t>Hywind</a:t>
            </a:r>
            <a:r>
              <a:rPr lang="en-US" altLang="zh-TW" sz="2400" b="1" dirty="0">
                <a:solidFill>
                  <a:schemeClr val="accent3"/>
                </a:solidFill>
              </a:rPr>
              <a:t>)</a:t>
            </a:r>
            <a:endParaRPr lang="zh-TW" altLang="en-US" sz="2400" b="1" dirty="0">
              <a:solidFill>
                <a:schemeClr val="accent3"/>
              </a:solidFill>
            </a:endParaRPr>
          </a:p>
        </p:txBody>
      </p:sp>
      <p:sp>
        <p:nvSpPr>
          <p:cNvPr id="8" name="矩形 7"/>
          <p:cNvSpPr/>
          <p:nvPr/>
        </p:nvSpPr>
        <p:spPr>
          <a:xfrm>
            <a:off x="3963453" y="3271834"/>
            <a:ext cx="4547904" cy="830997"/>
          </a:xfrm>
          <a:prstGeom prst="rect">
            <a:avLst/>
          </a:prstGeom>
          <a:ln>
            <a:noFill/>
          </a:ln>
        </p:spPr>
        <p:txBody>
          <a:bodyPr wrap="square">
            <a:spAutoFit/>
          </a:bodyPr>
          <a:lstStyle/>
          <a:p>
            <a:pPr lvl="0" algn="just">
              <a:spcAft>
                <a:spcPts val="0"/>
              </a:spcAft>
            </a:pPr>
            <a:r>
              <a:rPr lang="zh-TW" altLang="zh-TW" sz="2000" b="1" kern="100" dirty="0">
                <a:latin typeface="Calibri" panose="020F0502020204030204" pitchFamily="34" charset="0"/>
                <a:ea typeface="微軟正黑體" panose="020B0604030504040204" pitchFamily="34" charset="-120"/>
                <a:cs typeface="Times New Roman" panose="02020603050405020304" pitchFamily="18" charset="0"/>
              </a:rPr>
              <a:t>自</a:t>
            </a:r>
            <a:r>
              <a:rPr lang="en-US" altLang="zh-TW" sz="2000" b="1" kern="100" dirty="0">
                <a:latin typeface="+mn-ea"/>
                <a:cs typeface="Times New Roman" panose="02020603050405020304" pitchFamily="18" charset="0"/>
              </a:rPr>
              <a:t>90</a:t>
            </a:r>
            <a:r>
              <a:rPr lang="zh-TW" altLang="zh-TW" sz="2000" b="1" kern="100" dirty="0">
                <a:latin typeface="Calibri" panose="020F0502020204030204" pitchFamily="34" charset="0"/>
                <a:ea typeface="微軟正黑體" panose="020B0604030504040204" pitchFamily="34" charset="-120"/>
                <a:cs typeface="Times New Roman" panose="02020603050405020304" pitchFamily="18" charset="0"/>
              </a:rPr>
              <a:t>年代開發</a:t>
            </a:r>
            <a:r>
              <a:rPr lang="en-US" altLang="zh-TW" sz="2000" b="1" kern="100" dirty="0">
                <a:latin typeface="+mn-ea"/>
                <a:cs typeface="Times New Roman" panose="02020603050405020304" pitchFamily="18" charset="0"/>
              </a:rPr>
              <a:t>CCS</a:t>
            </a:r>
            <a:r>
              <a:rPr lang="zh-TW" altLang="zh-TW" sz="2000" b="1" kern="100" dirty="0">
                <a:latin typeface="+mn-ea"/>
                <a:cs typeface="Times New Roman" panose="02020603050405020304" pitchFamily="18" charset="0"/>
              </a:rPr>
              <a:t>，</a:t>
            </a:r>
            <a:r>
              <a:rPr lang="en-US" altLang="zh-TW" sz="2000" b="1" kern="100" dirty="0" err="1">
                <a:latin typeface="+mn-ea"/>
                <a:cs typeface="Times New Roman" panose="02020603050405020304" pitchFamily="18" charset="0"/>
              </a:rPr>
              <a:t>Equinor</a:t>
            </a:r>
            <a:r>
              <a:rPr lang="zh-TW" altLang="zh-TW" sz="2000" b="1" kern="100" dirty="0">
                <a:latin typeface="Calibri" panose="020F0502020204030204" pitchFamily="34" charset="0"/>
                <a:ea typeface="微軟正黑體" panose="020B0604030504040204" pitchFamily="34" charset="-120"/>
                <a:cs typeface="Times New Roman" panose="02020603050405020304" pitchFamily="18" charset="0"/>
              </a:rPr>
              <a:t>永久儲存了超過</a:t>
            </a:r>
            <a:r>
              <a:rPr lang="en-US" altLang="zh-TW" sz="2800" b="1" kern="100" dirty="0">
                <a:solidFill>
                  <a:schemeClr val="accent2"/>
                </a:solidFill>
                <a:latin typeface="Calibri" panose="020F0502020204030204" pitchFamily="34" charset="0"/>
                <a:ea typeface="微軟正黑體" panose="020B0604030504040204" pitchFamily="34" charset="-120"/>
                <a:cs typeface="Times New Roman" panose="02020603050405020304" pitchFamily="18" charset="0"/>
              </a:rPr>
              <a:t>2300</a:t>
            </a:r>
            <a:r>
              <a:rPr lang="zh-TW" altLang="zh-TW" sz="2800" b="1" kern="100" dirty="0">
                <a:solidFill>
                  <a:schemeClr val="accent2"/>
                </a:solidFill>
                <a:latin typeface="Calibri" panose="020F0502020204030204" pitchFamily="34" charset="0"/>
                <a:ea typeface="微軟正黑體" panose="020B0604030504040204" pitchFamily="34" charset="-120"/>
                <a:cs typeface="Times New Roman" panose="02020603050405020304" pitchFamily="18" charset="0"/>
              </a:rPr>
              <a:t>萬噸的二氧化碳</a:t>
            </a:r>
            <a:endParaRPr lang="zh-TW" altLang="zh-TW" sz="2400" b="1" kern="100" dirty="0">
              <a:solidFill>
                <a:schemeClr val="accent2"/>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9" name="矩形 8"/>
          <p:cNvSpPr/>
          <p:nvPr/>
        </p:nvSpPr>
        <p:spPr>
          <a:xfrm>
            <a:off x="3950415" y="4842027"/>
            <a:ext cx="4547904" cy="1446550"/>
          </a:xfrm>
          <a:prstGeom prst="rect">
            <a:avLst/>
          </a:prstGeom>
          <a:ln>
            <a:noFill/>
          </a:ln>
        </p:spPr>
        <p:txBody>
          <a:bodyPr wrap="square">
            <a:spAutoFit/>
          </a:bodyPr>
          <a:lstStyle/>
          <a:p>
            <a:pPr lvl="0" algn="just">
              <a:spcAft>
                <a:spcPts val="0"/>
              </a:spcAft>
            </a:pPr>
            <a:r>
              <a:rPr lang="zh-TW" altLang="en-US" sz="2000" b="1" kern="100" dirty="0">
                <a:latin typeface="Calibri" panose="020F0502020204030204" pitchFamily="34" charset="0"/>
                <a:ea typeface="微軟正黑體" panose="020B0604030504040204" pitchFamily="34" charset="-120"/>
                <a:cs typeface="Times New Roman" panose="02020603050405020304" pitchFamily="18" charset="0"/>
              </a:rPr>
              <a:t>正</a:t>
            </a:r>
            <a:r>
              <a:rPr lang="zh-TW" altLang="en-US" sz="2000" b="1" kern="100" dirty="0">
                <a:solidFill>
                  <a:schemeClr val="accent4"/>
                </a:solidFill>
                <a:latin typeface="Calibri" panose="020F0502020204030204" pitchFamily="34" charset="0"/>
                <a:ea typeface="微軟正黑體" panose="020B0604030504040204" pitchFamily="34" charset="-120"/>
                <a:cs typeface="Times New Roman" panose="02020603050405020304" pitchFamily="18" charset="0"/>
              </a:rPr>
              <a:t>擴大策略性</a:t>
            </a:r>
            <a:r>
              <a:rPr lang="zh-TW" altLang="zh-TW" sz="2000" b="1" kern="100" dirty="0">
                <a:solidFill>
                  <a:schemeClr val="accent4"/>
                </a:solidFill>
                <a:latin typeface="Calibri" panose="020F0502020204030204" pitchFamily="34" charset="0"/>
                <a:ea typeface="微軟正黑體" panose="020B0604030504040204" pitchFamily="34" charset="-120"/>
                <a:cs typeface="Times New Roman" panose="02020603050405020304" pitchFamily="18" charset="0"/>
              </a:rPr>
              <a:t>投資</a:t>
            </a:r>
            <a:r>
              <a:rPr lang="zh-TW" altLang="en-US" sz="2000" b="1" kern="100" dirty="0">
                <a:latin typeface="Calibri" panose="020F0502020204030204" pitchFamily="34" charset="0"/>
                <a:ea typeface="微軟正黑體" panose="020B0604030504040204" pitchFamily="34" charset="-120"/>
                <a:cs typeface="Times New Roman" panose="02020603050405020304" pitchFamily="18" charset="0"/>
              </a:rPr>
              <a:t>，包含</a:t>
            </a:r>
            <a:r>
              <a:rPr lang="zh-TW" altLang="zh-TW" sz="2000" b="1" kern="100" dirty="0">
                <a:latin typeface="Calibri" panose="020F0502020204030204" pitchFamily="34" charset="0"/>
                <a:ea typeface="微軟正黑體" panose="020B0604030504040204" pitchFamily="34" charset="-120"/>
                <a:cs typeface="Times New Roman" panose="02020603050405020304" pitchFamily="18" charset="0"/>
              </a:rPr>
              <a:t>太陽能領域的</a:t>
            </a:r>
            <a:r>
              <a:rPr lang="zh-TW" altLang="zh-TW" sz="2000" b="1" kern="100" dirty="0">
                <a:solidFill>
                  <a:schemeClr val="accent4"/>
                </a:solidFill>
                <a:latin typeface="Calibri" panose="020F0502020204030204" pitchFamily="34" charset="0"/>
                <a:ea typeface="微軟正黑體" panose="020B0604030504040204" pitchFamily="34" charset="-120"/>
                <a:cs typeface="Times New Roman" panose="02020603050405020304" pitchFamily="18" charset="0"/>
              </a:rPr>
              <a:t>兩家新公司</a:t>
            </a:r>
            <a:r>
              <a:rPr lang="zh-TW" altLang="zh-TW" sz="2000" b="1" kern="100" dirty="0">
                <a:latin typeface="Calibri" panose="020F0502020204030204" pitchFamily="34" charset="0"/>
                <a:ea typeface="微軟正黑體" panose="020B0604030504040204" pitchFamily="34" charset="-120"/>
                <a:cs typeface="Times New Roman" panose="02020603050405020304" pitchFamily="18" charset="0"/>
              </a:rPr>
              <a:t>：</a:t>
            </a:r>
            <a:endParaRPr lang="en-US" altLang="zh-TW" sz="2000" b="1" kern="100" dirty="0">
              <a:latin typeface="Calibri" panose="020F0502020204030204" pitchFamily="34" charset="0"/>
              <a:ea typeface="微軟正黑體" panose="020B0604030504040204" pitchFamily="34" charset="-120"/>
              <a:cs typeface="Times New Roman" panose="02020603050405020304" pitchFamily="18" charset="0"/>
            </a:endParaRPr>
          </a:p>
          <a:p>
            <a:pPr marL="285750" lvl="0" indent="-285750" algn="just">
              <a:spcAft>
                <a:spcPts val="0"/>
              </a:spcAft>
              <a:buFont typeface="Arial" panose="020B0604020202020204" pitchFamily="34" charset="0"/>
              <a:buChar char="•"/>
            </a:pPr>
            <a:r>
              <a:rPr lang="en-US" altLang="zh-TW" sz="1600" b="1" kern="100" dirty="0">
                <a:latin typeface="Calibri" panose="020F0502020204030204" pitchFamily="34" charset="0"/>
                <a:ea typeface="微軟正黑體" panose="020B0604030504040204" pitchFamily="34" charset="-120"/>
                <a:cs typeface="Times New Roman" panose="02020603050405020304" pitchFamily="18" charset="0"/>
              </a:rPr>
              <a:t>Convergent Energy + Power</a:t>
            </a:r>
            <a:r>
              <a:rPr lang="zh-TW" altLang="zh-TW" sz="1600" b="1" kern="100" dirty="0">
                <a:latin typeface="Calibri" panose="020F0502020204030204" pitchFamily="34" charset="0"/>
                <a:ea typeface="微軟正黑體" panose="020B0604030504040204" pitchFamily="34" charset="-120"/>
                <a:cs typeface="Times New Roman" panose="02020603050405020304" pitchFamily="18" charset="0"/>
              </a:rPr>
              <a:t>（開發公用事業和工業部門的儲能）</a:t>
            </a:r>
            <a:endParaRPr lang="en-US" altLang="zh-TW" sz="1600" b="1" kern="100" dirty="0">
              <a:latin typeface="Calibri" panose="020F0502020204030204" pitchFamily="34" charset="0"/>
              <a:ea typeface="微軟正黑體" panose="020B0604030504040204" pitchFamily="34" charset="-120"/>
              <a:cs typeface="Times New Roman" panose="02020603050405020304" pitchFamily="18" charset="0"/>
            </a:endParaRPr>
          </a:p>
          <a:p>
            <a:pPr marL="285750" lvl="0" indent="-285750" algn="just">
              <a:spcAft>
                <a:spcPts val="0"/>
              </a:spcAft>
              <a:buFont typeface="Arial" panose="020B0604020202020204" pitchFamily="34" charset="0"/>
              <a:buChar char="•"/>
            </a:pPr>
            <a:r>
              <a:rPr lang="en-US" altLang="zh-TW" sz="1600" b="1" kern="100" dirty="0">
                <a:latin typeface="Calibri" panose="020F0502020204030204" pitchFamily="34" charset="0"/>
                <a:ea typeface="微軟正黑體" panose="020B0604030504040204" pitchFamily="34" charset="-120"/>
                <a:cs typeface="Times New Roman" panose="02020603050405020304" pitchFamily="18" charset="0"/>
              </a:rPr>
              <a:t>Oxford PV</a:t>
            </a:r>
            <a:r>
              <a:rPr lang="zh-TW" altLang="zh-TW" sz="1600" b="1" kern="100" dirty="0">
                <a:latin typeface="Calibri" panose="020F0502020204030204" pitchFamily="34" charset="0"/>
                <a:ea typeface="微軟正黑體" panose="020B0604030504040204" pitchFamily="34" charset="-120"/>
                <a:cs typeface="Times New Roman" panose="02020603050405020304" pitchFamily="18" charset="0"/>
              </a:rPr>
              <a:t>（太陽能技術公司）</a:t>
            </a:r>
            <a:endParaRPr lang="zh-TW" alt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grpSp>
        <p:nvGrpSpPr>
          <p:cNvPr id="48" name="群組 47"/>
          <p:cNvGrpSpPr/>
          <p:nvPr/>
        </p:nvGrpSpPr>
        <p:grpSpPr>
          <a:xfrm>
            <a:off x="1995644" y="1186962"/>
            <a:ext cx="1854054" cy="5007282"/>
            <a:chOff x="2665830" y="1653797"/>
            <a:chExt cx="1395103" cy="3723697"/>
          </a:xfrm>
        </p:grpSpPr>
        <p:grpSp>
          <p:nvGrpSpPr>
            <p:cNvPr id="52" name="Group 57">
              <a:extLst>
                <a:ext uri="{FF2B5EF4-FFF2-40B4-BE49-F238E27FC236}">
                  <a16:creationId xmlns:a16="http://schemas.microsoft.com/office/drawing/2014/main" id="{B003BC6A-6DF8-0C45-B094-BC2555FEA7E6}"/>
                </a:ext>
              </a:extLst>
            </p:cNvPr>
            <p:cNvGrpSpPr/>
            <p:nvPr/>
          </p:nvGrpSpPr>
          <p:grpSpPr>
            <a:xfrm rot="5400000">
              <a:off x="1507565" y="3083904"/>
              <a:ext cx="2871353" cy="554824"/>
              <a:chOff x="2889252" y="3005288"/>
              <a:chExt cx="2013524" cy="1131643"/>
            </a:xfrm>
          </p:grpSpPr>
          <p:sp>
            <p:nvSpPr>
              <p:cNvPr id="68" name="Left Brace 131">
                <a:extLst>
                  <a:ext uri="{FF2B5EF4-FFF2-40B4-BE49-F238E27FC236}">
                    <a16:creationId xmlns:a16="http://schemas.microsoft.com/office/drawing/2014/main" id="{83DB7F18-D87C-3545-8F61-26806A62DA04}"/>
                  </a:ext>
                </a:extLst>
              </p:cNvPr>
              <p:cNvSpPr/>
              <p:nvPr/>
            </p:nvSpPr>
            <p:spPr>
              <a:xfrm rot="16200000">
                <a:off x="3330192" y="2564348"/>
                <a:ext cx="1131643" cy="2013524"/>
              </a:xfrm>
              <a:prstGeom prst="leftBrace">
                <a:avLst>
                  <a:gd name="adj1" fmla="val 37575"/>
                  <a:gd name="adj2" fmla="val 50000"/>
                </a:avLst>
              </a:prstGeom>
              <a:noFill/>
              <a:ln w="9525" cap="flat" cmpd="sng" algn="ctr">
                <a:solidFill>
                  <a:srgbClr val="00338D"/>
                </a:solidFill>
                <a:prstDash val="solid"/>
                <a:miter lim="800000"/>
                <a:headEnd type="triangl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Noto Sans CJK TC Regular" panose="020B0500000000000000" pitchFamily="34" charset="-120"/>
                  <a:ea typeface="Noto Sans CJK TC Regular" panose="020B0500000000000000" pitchFamily="34" charset="-120"/>
                  <a:cs typeface="+mn-cs"/>
                </a:endParaRPr>
              </a:p>
            </p:txBody>
          </p:sp>
          <p:cxnSp>
            <p:nvCxnSpPr>
              <p:cNvPr id="69" name="Straight Arrow Connector 132">
                <a:extLst>
                  <a:ext uri="{FF2B5EF4-FFF2-40B4-BE49-F238E27FC236}">
                    <a16:creationId xmlns:a16="http://schemas.microsoft.com/office/drawing/2014/main" id="{E9DF87C1-7E58-A84E-ABD5-3B67C4076C6B}"/>
                  </a:ext>
                </a:extLst>
              </p:cNvPr>
              <p:cNvCxnSpPr/>
              <p:nvPr/>
            </p:nvCxnSpPr>
            <p:spPr>
              <a:xfrm rot="16200000">
                <a:off x="3347944" y="3557123"/>
                <a:ext cx="1093359" cy="0"/>
              </a:xfrm>
              <a:prstGeom prst="straightConnector1">
                <a:avLst/>
              </a:prstGeom>
              <a:noFill/>
              <a:ln w="9525" cap="flat" cmpd="sng" algn="ctr">
                <a:solidFill>
                  <a:srgbClr val="00338D"/>
                </a:solidFill>
                <a:prstDash val="solid"/>
                <a:miter lim="800000"/>
                <a:tailEnd type="triangle"/>
              </a:ln>
              <a:effectLst/>
            </p:spPr>
          </p:cxnSp>
        </p:grpSp>
        <p:sp>
          <p:nvSpPr>
            <p:cNvPr id="54" name="Oval 62">
              <a:extLst>
                <a:ext uri="{FF2B5EF4-FFF2-40B4-BE49-F238E27FC236}">
                  <a16:creationId xmlns:a16="http://schemas.microsoft.com/office/drawing/2014/main" id="{DD11D8D5-A615-754F-B8D7-8D31DE01F016}"/>
                </a:ext>
              </a:extLst>
            </p:cNvPr>
            <p:cNvSpPr/>
            <p:nvPr/>
          </p:nvSpPr>
          <p:spPr>
            <a:xfrm>
              <a:off x="3323845" y="1653797"/>
              <a:ext cx="587693" cy="587693"/>
            </a:xfrm>
            <a:prstGeom prst="ellipse">
              <a:avLst/>
            </a:prstGeom>
            <a:solidFill>
              <a:srgbClr val="005EB8"/>
            </a:solidFill>
            <a:ln w="12700" cap="flat" cmpd="sng" algn="ctr">
              <a:no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srgbClr val="FFFFFF"/>
                </a:solidFill>
                <a:effectLst/>
                <a:uLnTx/>
                <a:uFillTx/>
                <a:latin typeface="Noto Sans CJK TC Regular" panose="020B0500000000000000" pitchFamily="34" charset="-120"/>
                <a:ea typeface="Noto Sans CJK TC Regular" panose="020B0500000000000000" pitchFamily="34" charset="-120"/>
                <a:cs typeface="+mn-cs"/>
              </a:endParaRPr>
            </a:p>
          </p:txBody>
        </p:sp>
        <p:sp>
          <p:nvSpPr>
            <p:cNvPr id="55" name="TextBox 64">
              <a:extLst>
                <a:ext uri="{FF2B5EF4-FFF2-40B4-BE49-F238E27FC236}">
                  <a16:creationId xmlns:a16="http://schemas.microsoft.com/office/drawing/2014/main" id="{C860E1DD-0AF7-A94B-884E-8D31C9F49F65}"/>
                </a:ext>
              </a:extLst>
            </p:cNvPr>
            <p:cNvSpPr txBox="1"/>
            <p:nvPr/>
          </p:nvSpPr>
          <p:spPr>
            <a:xfrm>
              <a:off x="3220236" y="2271238"/>
              <a:ext cx="840697" cy="246295"/>
            </a:xfrm>
            <a:prstGeom prst="rect">
              <a:avLst/>
            </a:prstGeom>
            <a:noFill/>
          </p:spPr>
          <p:txBody>
            <a:bodyPr wrap="square" lIns="54610" tIns="54610" rIns="54610" bIns="54610" rtlCol="0" anchor="ctr">
              <a:noAutofit/>
            </a:bodyPr>
            <a:lstStyle/>
            <a:p>
              <a:pPr lvl="0" algn="ctr">
                <a:lnSpc>
                  <a:spcPct val="110000"/>
                </a:lnSpc>
              </a:pPr>
              <a:r>
                <a:rPr lang="zh-TW" altLang="en-US" b="1" kern="0" dirty="0">
                  <a:solidFill>
                    <a:srgbClr val="00338D"/>
                  </a:solidFill>
                  <a:latin typeface="Noto Sans CJK TC Regular" panose="020B0500000000000000" pitchFamily="34" charset="-120"/>
                  <a:ea typeface="Noto Sans CJK TC Regular" panose="020B0500000000000000" pitchFamily="34" charset="-120"/>
                </a:rPr>
                <a:t>離岸風電</a:t>
              </a:r>
            </a:p>
          </p:txBody>
        </p:sp>
        <p:sp>
          <p:nvSpPr>
            <p:cNvPr id="57" name="Oval 66">
              <a:extLst>
                <a:ext uri="{FF2B5EF4-FFF2-40B4-BE49-F238E27FC236}">
                  <a16:creationId xmlns:a16="http://schemas.microsoft.com/office/drawing/2014/main" id="{5298B305-DE2D-5A40-80AF-D1449A631A95}"/>
                </a:ext>
              </a:extLst>
            </p:cNvPr>
            <p:cNvSpPr/>
            <p:nvPr/>
          </p:nvSpPr>
          <p:spPr>
            <a:xfrm>
              <a:off x="3323845" y="3053576"/>
              <a:ext cx="587693" cy="587693"/>
            </a:xfrm>
            <a:prstGeom prst="ellipse">
              <a:avLst/>
            </a:prstGeom>
            <a:solidFill>
              <a:schemeClr val="accent2"/>
            </a:solidFill>
            <a:ln w="12700" cap="flat" cmpd="sng" algn="ctr">
              <a:no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srgbClr val="FFFFFF"/>
                </a:solidFill>
                <a:effectLst/>
                <a:uLnTx/>
                <a:uFillTx/>
                <a:latin typeface="Noto Sans CJK TC Regular" panose="020B0500000000000000" pitchFamily="34" charset="-120"/>
                <a:ea typeface="Noto Sans CJK TC Regular" panose="020B0500000000000000" pitchFamily="34" charset="-120"/>
                <a:cs typeface="+mn-cs"/>
              </a:endParaRPr>
            </a:p>
          </p:txBody>
        </p:sp>
        <p:sp>
          <p:nvSpPr>
            <p:cNvPr id="58" name="TextBox 67">
              <a:extLst>
                <a:ext uri="{FF2B5EF4-FFF2-40B4-BE49-F238E27FC236}">
                  <a16:creationId xmlns:a16="http://schemas.microsoft.com/office/drawing/2014/main" id="{99F363A2-0248-8341-8213-6C5F61C455D5}"/>
                </a:ext>
              </a:extLst>
            </p:cNvPr>
            <p:cNvSpPr txBox="1"/>
            <p:nvPr/>
          </p:nvSpPr>
          <p:spPr>
            <a:xfrm>
              <a:off x="3200661" y="3629752"/>
              <a:ext cx="841226" cy="647253"/>
            </a:xfrm>
            <a:prstGeom prst="rect">
              <a:avLst/>
            </a:prstGeom>
            <a:noFill/>
          </p:spPr>
          <p:txBody>
            <a:bodyPr wrap="square" lIns="54610" tIns="54610" rIns="54610" bIns="54610" rtlCol="0" anchor="ctr">
              <a:noAutofit/>
            </a:bodyPr>
            <a:lstStyle/>
            <a:p>
              <a:pPr lvl="0" algn="ctr">
                <a:lnSpc>
                  <a:spcPct val="110000"/>
                </a:lnSpc>
              </a:pPr>
              <a:r>
                <a:rPr lang="zh-TW" altLang="en-US" b="1" kern="0" dirty="0">
                  <a:solidFill>
                    <a:schemeClr val="accent2"/>
                  </a:solidFill>
                  <a:latin typeface="Noto Sans CJK TC Regular" panose="020B0500000000000000" pitchFamily="34" charset="-120"/>
                  <a:ea typeface="Noto Sans CJK TC Regular" panose="020B0500000000000000" pitchFamily="34" charset="-120"/>
                </a:rPr>
                <a:t>碳捕捉</a:t>
              </a:r>
              <a:r>
                <a:rPr lang="en-US" altLang="zh-TW" b="1" kern="0" dirty="0">
                  <a:solidFill>
                    <a:schemeClr val="accent2"/>
                  </a:solidFill>
                  <a:latin typeface="Noto Sans CJK TC Regular" panose="020B0500000000000000" pitchFamily="34" charset="-120"/>
                  <a:ea typeface="Noto Sans CJK TC Regular" panose="020B0500000000000000" pitchFamily="34" charset="-120"/>
                </a:rPr>
                <a:t>&amp;</a:t>
              </a:r>
              <a:r>
                <a:rPr lang="zh-TW" altLang="en-US" b="1" kern="0" dirty="0">
                  <a:solidFill>
                    <a:schemeClr val="accent2"/>
                  </a:solidFill>
                  <a:latin typeface="Noto Sans CJK TC Regular" panose="020B0500000000000000" pitchFamily="34" charset="-120"/>
                  <a:ea typeface="Noto Sans CJK TC Regular" panose="020B0500000000000000" pitchFamily="34" charset="-120"/>
                </a:rPr>
                <a:t>碳儲存</a:t>
              </a:r>
              <a:endParaRPr lang="en-US" altLang="zh-TW" b="1" kern="0" dirty="0">
                <a:solidFill>
                  <a:schemeClr val="accent2"/>
                </a:solidFill>
                <a:latin typeface="Noto Sans CJK TC Regular" panose="020B0500000000000000" pitchFamily="34" charset="-120"/>
                <a:ea typeface="Noto Sans CJK TC Regular" panose="020B0500000000000000" pitchFamily="34" charset="-120"/>
              </a:endParaRPr>
            </a:p>
          </p:txBody>
        </p:sp>
        <p:sp>
          <p:nvSpPr>
            <p:cNvPr id="60" name="Oval 70">
              <a:extLst>
                <a:ext uri="{FF2B5EF4-FFF2-40B4-BE49-F238E27FC236}">
                  <a16:creationId xmlns:a16="http://schemas.microsoft.com/office/drawing/2014/main" id="{A58C0A85-495B-BA44-AE26-8CBBA45A30B7}"/>
                </a:ext>
              </a:extLst>
            </p:cNvPr>
            <p:cNvSpPr/>
            <p:nvPr/>
          </p:nvSpPr>
          <p:spPr>
            <a:xfrm>
              <a:off x="3323845" y="4531520"/>
              <a:ext cx="587693" cy="587693"/>
            </a:xfrm>
            <a:prstGeom prst="ellipse">
              <a:avLst/>
            </a:prstGeom>
            <a:solidFill>
              <a:schemeClr val="accent4"/>
            </a:solidFill>
            <a:ln w="12700" cap="flat" cmpd="sng" algn="ctr">
              <a:no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srgbClr val="FFFFFF"/>
                </a:solidFill>
                <a:effectLst/>
                <a:uLnTx/>
                <a:uFillTx/>
                <a:latin typeface="Noto Sans CJK TC Regular" panose="020B0500000000000000" pitchFamily="34" charset="-120"/>
                <a:ea typeface="Noto Sans CJK TC Regular" panose="020B0500000000000000" pitchFamily="34" charset="-120"/>
                <a:cs typeface="+mn-cs"/>
              </a:endParaRPr>
            </a:p>
          </p:txBody>
        </p:sp>
        <p:sp>
          <p:nvSpPr>
            <p:cNvPr id="61" name="TextBox 71">
              <a:extLst>
                <a:ext uri="{FF2B5EF4-FFF2-40B4-BE49-F238E27FC236}">
                  <a16:creationId xmlns:a16="http://schemas.microsoft.com/office/drawing/2014/main" id="{22E29DAA-225A-D243-8D59-6F99FE0A5E99}"/>
                </a:ext>
              </a:extLst>
            </p:cNvPr>
            <p:cNvSpPr txBox="1"/>
            <p:nvPr/>
          </p:nvSpPr>
          <p:spPr>
            <a:xfrm>
              <a:off x="3181508" y="5131199"/>
              <a:ext cx="858564" cy="246295"/>
            </a:xfrm>
            <a:prstGeom prst="rect">
              <a:avLst/>
            </a:prstGeom>
            <a:noFill/>
          </p:spPr>
          <p:txBody>
            <a:bodyPr wrap="square" lIns="54610" tIns="54610" rIns="54610" bIns="54610" rtlCol="0" anchor="ctr">
              <a:noAutofit/>
            </a:bodyPr>
            <a:lstStyle/>
            <a:p>
              <a:pPr lvl="0" algn="ctr">
                <a:lnSpc>
                  <a:spcPct val="110000"/>
                </a:lnSpc>
              </a:pPr>
              <a:r>
                <a:rPr lang="zh-TW" altLang="en-US" b="1" kern="0" dirty="0">
                  <a:solidFill>
                    <a:schemeClr val="accent4"/>
                  </a:solidFill>
                  <a:latin typeface="Noto Sans CJK TC Regular" panose="020B0500000000000000" pitchFamily="34" charset="-120"/>
                  <a:ea typeface="Noto Sans CJK TC Regular" panose="020B0500000000000000" pitchFamily="34" charset="-120"/>
                </a:rPr>
                <a:t>太陽能</a:t>
              </a:r>
            </a:p>
          </p:txBody>
        </p:sp>
      </p:grpSp>
      <p:grpSp>
        <p:nvGrpSpPr>
          <p:cNvPr id="70" name="群組 69"/>
          <p:cNvGrpSpPr/>
          <p:nvPr/>
        </p:nvGrpSpPr>
        <p:grpSpPr>
          <a:xfrm>
            <a:off x="3006969" y="1225855"/>
            <a:ext cx="466657" cy="576567"/>
            <a:chOff x="8079105" y="5749926"/>
            <a:chExt cx="220663" cy="292100"/>
          </a:xfrm>
        </p:grpSpPr>
        <p:sp>
          <p:nvSpPr>
            <p:cNvPr id="71" name="Oval 394"/>
            <p:cNvSpPr>
              <a:spLocks noChangeArrowheads="1"/>
            </p:cNvSpPr>
            <p:nvPr/>
          </p:nvSpPr>
          <p:spPr bwMode="auto">
            <a:xfrm>
              <a:off x="8233093" y="5813426"/>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2" name="Freeform 395"/>
            <p:cNvSpPr>
              <a:spLocks/>
            </p:cNvSpPr>
            <p:nvPr/>
          </p:nvSpPr>
          <p:spPr bwMode="auto">
            <a:xfrm>
              <a:off x="8241030" y="5749926"/>
              <a:ext cx="19050" cy="63500"/>
            </a:xfrm>
            <a:custGeom>
              <a:avLst/>
              <a:gdLst>
                <a:gd name="T0" fmla="*/ 3 w 5"/>
                <a:gd name="T1" fmla="*/ 16 h 16"/>
                <a:gd name="T2" fmla="*/ 5 w 5"/>
                <a:gd name="T3" fmla="*/ 6 h 16"/>
                <a:gd name="T4" fmla="*/ 4 w 5"/>
                <a:gd name="T5" fmla="*/ 0 h 16"/>
                <a:gd name="T6" fmla="*/ 0 w 5"/>
                <a:gd name="T7" fmla="*/ 15 h 16"/>
                <a:gd name="T8" fmla="*/ 0 w 5"/>
                <a:gd name="T9" fmla="*/ 15 h 16"/>
                <a:gd name="T10" fmla="*/ 3 w 5"/>
                <a:gd name="T11" fmla="*/ 16 h 16"/>
              </a:gdLst>
              <a:ahLst/>
              <a:cxnLst>
                <a:cxn ang="0">
                  <a:pos x="T0" y="T1"/>
                </a:cxn>
                <a:cxn ang="0">
                  <a:pos x="T2" y="T3"/>
                </a:cxn>
                <a:cxn ang="0">
                  <a:pos x="T4" y="T5"/>
                </a:cxn>
                <a:cxn ang="0">
                  <a:pos x="T6" y="T7"/>
                </a:cxn>
                <a:cxn ang="0">
                  <a:pos x="T8" y="T9"/>
                </a:cxn>
                <a:cxn ang="0">
                  <a:pos x="T10" y="T11"/>
                </a:cxn>
              </a:cxnLst>
              <a:rect l="0" t="0" r="r" b="b"/>
              <a:pathLst>
                <a:path w="5" h="16">
                  <a:moveTo>
                    <a:pt x="3" y="16"/>
                  </a:moveTo>
                  <a:cubicBezTo>
                    <a:pt x="4" y="14"/>
                    <a:pt x="5" y="10"/>
                    <a:pt x="5" y="6"/>
                  </a:cubicBezTo>
                  <a:cubicBezTo>
                    <a:pt x="5" y="6"/>
                    <a:pt x="5" y="1"/>
                    <a:pt x="4" y="0"/>
                  </a:cubicBezTo>
                  <a:cubicBezTo>
                    <a:pt x="0" y="15"/>
                    <a:pt x="0" y="15"/>
                    <a:pt x="0" y="15"/>
                  </a:cubicBezTo>
                  <a:cubicBezTo>
                    <a:pt x="0" y="15"/>
                    <a:pt x="0" y="15"/>
                    <a:pt x="0" y="15"/>
                  </a:cubicBezTo>
                  <a:cubicBezTo>
                    <a:pt x="1" y="15"/>
                    <a:pt x="2" y="16"/>
                    <a:pt x="3"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3" name="Oval 396"/>
            <p:cNvSpPr>
              <a:spLocks noChangeArrowheads="1"/>
            </p:cNvSpPr>
            <p:nvPr/>
          </p:nvSpPr>
          <p:spPr bwMode="auto">
            <a:xfrm>
              <a:off x="8169593" y="5848351"/>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4" name="Freeform 397"/>
            <p:cNvSpPr>
              <a:spLocks/>
            </p:cNvSpPr>
            <p:nvPr/>
          </p:nvSpPr>
          <p:spPr bwMode="auto">
            <a:xfrm>
              <a:off x="8147368" y="5864226"/>
              <a:ext cx="26988" cy="50800"/>
            </a:xfrm>
            <a:custGeom>
              <a:avLst/>
              <a:gdLst>
                <a:gd name="T0" fmla="*/ 7 w 7"/>
                <a:gd name="T1" fmla="*/ 1 h 13"/>
                <a:gd name="T2" fmla="*/ 7 w 7"/>
                <a:gd name="T3" fmla="*/ 0 h 13"/>
                <a:gd name="T4" fmla="*/ 1 w 7"/>
                <a:gd name="T5" fmla="*/ 8 h 13"/>
                <a:gd name="T6" fmla="*/ 0 w 7"/>
                <a:gd name="T7" fmla="*/ 13 h 13"/>
                <a:gd name="T8" fmla="*/ 7 w 7"/>
                <a:gd name="T9" fmla="*/ 1 h 13"/>
              </a:gdLst>
              <a:ahLst/>
              <a:cxnLst>
                <a:cxn ang="0">
                  <a:pos x="T0" y="T1"/>
                </a:cxn>
                <a:cxn ang="0">
                  <a:pos x="T2" y="T3"/>
                </a:cxn>
                <a:cxn ang="0">
                  <a:pos x="T4" y="T5"/>
                </a:cxn>
                <a:cxn ang="0">
                  <a:pos x="T6" y="T7"/>
                </a:cxn>
                <a:cxn ang="0">
                  <a:pos x="T8" y="T9"/>
                </a:cxn>
              </a:cxnLst>
              <a:rect l="0" t="0" r="r" b="b"/>
              <a:pathLst>
                <a:path w="7" h="13">
                  <a:moveTo>
                    <a:pt x="7" y="1"/>
                  </a:moveTo>
                  <a:cubicBezTo>
                    <a:pt x="7" y="1"/>
                    <a:pt x="7" y="0"/>
                    <a:pt x="7" y="0"/>
                  </a:cubicBezTo>
                  <a:cubicBezTo>
                    <a:pt x="5" y="1"/>
                    <a:pt x="2" y="4"/>
                    <a:pt x="1" y="8"/>
                  </a:cubicBezTo>
                  <a:cubicBezTo>
                    <a:pt x="1" y="8"/>
                    <a:pt x="0" y="11"/>
                    <a:pt x="0" y="13"/>
                  </a:cubicBezTo>
                  <a:lnTo>
                    <a:pt x="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5" name="Freeform 398"/>
            <p:cNvSpPr>
              <a:spLocks/>
            </p:cNvSpPr>
            <p:nvPr/>
          </p:nvSpPr>
          <p:spPr bwMode="auto">
            <a:xfrm>
              <a:off x="8177530" y="5800726"/>
              <a:ext cx="15875" cy="52388"/>
            </a:xfrm>
            <a:custGeom>
              <a:avLst/>
              <a:gdLst>
                <a:gd name="T0" fmla="*/ 2 w 4"/>
                <a:gd name="T1" fmla="*/ 13 h 13"/>
                <a:gd name="T2" fmla="*/ 4 w 4"/>
                <a:gd name="T3" fmla="*/ 5 h 13"/>
                <a:gd name="T4" fmla="*/ 3 w 4"/>
                <a:gd name="T5" fmla="*/ 0 h 13"/>
                <a:gd name="T6" fmla="*/ 0 w 4"/>
                <a:gd name="T7" fmla="*/ 12 h 13"/>
                <a:gd name="T8" fmla="*/ 0 w 4"/>
                <a:gd name="T9" fmla="*/ 12 h 13"/>
                <a:gd name="T10" fmla="*/ 2 w 4"/>
                <a:gd name="T11" fmla="*/ 13 h 13"/>
              </a:gdLst>
              <a:ahLst/>
              <a:cxnLst>
                <a:cxn ang="0">
                  <a:pos x="T0" y="T1"/>
                </a:cxn>
                <a:cxn ang="0">
                  <a:pos x="T2" y="T3"/>
                </a:cxn>
                <a:cxn ang="0">
                  <a:pos x="T4" y="T5"/>
                </a:cxn>
                <a:cxn ang="0">
                  <a:pos x="T6" y="T7"/>
                </a:cxn>
                <a:cxn ang="0">
                  <a:pos x="T8" y="T9"/>
                </a:cxn>
                <a:cxn ang="0">
                  <a:pos x="T10" y="T11"/>
                </a:cxn>
              </a:cxnLst>
              <a:rect l="0" t="0" r="r" b="b"/>
              <a:pathLst>
                <a:path w="4" h="13">
                  <a:moveTo>
                    <a:pt x="2" y="13"/>
                  </a:moveTo>
                  <a:cubicBezTo>
                    <a:pt x="3" y="11"/>
                    <a:pt x="4" y="8"/>
                    <a:pt x="4" y="5"/>
                  </a:cubicBezTo>
                  <a:cubicBezTo>
                    <a:pt x="4" y="5"/>
                    <a:pt x="4" y="1"/>
                    <a:pt x="3" y="0"/>
                  </a:cubicBezTo>
                  <a:cubicBezTo>
                    <a:pt x="0" y="12"/>
                    <a:pt x="0" y="12"/>
                    <a:pt x="0" y="12"/>
                  </a:cubicBezTo>
                  <a:cubicBezTo>
                    <a:pt x="0" y="12"/>
                    <a:pt x="0" y="12"/>
                    <a:pt x="0" y="12"/>
                  </a:cubicBezTo>
                  <a:cubicBezTo>
                    <a:pt x="1" y="12"/>
                    <a:pt x="2" y="12"/>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6" name="Oval 399"/>
            <p:cNvSpPr>
              <a:spLocks noChangeArrowheads="1"/>
            </p:cNvSpPr>
            <p:nvPr/>
          </p:nvSpPr>
          <p:spPr bwMode="auto">
            <a:xfrm>
              <a:off x="8123555" y="5903913"/>
              <a:ext cx="7938" cy="7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7" name="Freeform 400"/>
            <p:cNvSpPr>
              <a:spLocks/>
            </p:cNvSpPr>
            <p:nvPr/>
          </p:nvSpPr>
          <p:spPr bwMode="auto">
            <a:xfrm>
              <a:off x="8107680" y="5911851"/>
              <a:ext cx="15875" cy="31750"/>
            </a:xfrm>
            <a:custGeom>
              <a:avLst/>
              <a:gdLst>
                <a:gd name="T0" fmla="*/ 4 w 4"/>
                <a:gd name="T1" fmla="*/ 0 h 8"/>
                <a:gd name="T2" fmla="*/ 4 w 4"/>
                <a:gd name="T3" fmla="*/ 0 h 8"/>
                <a:gd name="T4" fmla="*/ 1 w 4"/>
                <a:gd name="T5" fmla="*/ 5 h 8"/>
                <a:gd name="T6" fmla="*/ 0 w 4"/>
                <a:gd name="T7" fmla="*/ 8 h 8"/>
                <a:gd name="T8" fmla="*/ 4 w 4"/>
                <a:gd name="T9" fmla="*/ 0 h 8"/>
              </a:gdLst>
              <a:ahLst/>
              <a:cxnLst>
                <a:cxn ang="0">
                  <a:pos x="T0" y="T1"/>
                </a:cxn>
                <a:cxn ang="0">
                  <a:pos x="T2" y="T3"/>
                </a:cxn>
                <a:cxn ang="0">
                  <a:pos x="T4" y="T5"/>
                </a:cxn>
                <a:cxn ang="0">
                  <a:pos x="T6" y="T7"/>
                </a:cxn>
                <a:cxn ang="0">
                  <a:pos x="T8" y="T9"/>
                </a:cxn>
              </a:cxnLst>
              <a:rect l="0" t="0" r="r" b="b"/>
              <a:pathLst>
                <a:path w="4" h="8">
                  <a:moveTo>
                    <a:pt x="4" y="0"/>
                  </a:moveTo>
                  <a:cubicBezTo>
                    <a:pt x="4" y="0"/>
                    <a:pt x="4" y="0"/>
                    <a:pt x="4" y="0"/>
                  </a:cubicBezTo>
                  <a:cubicBezTo>
                    <a:pt x="3" y="1"/>
                    <a:pt x="2" y="2"/>
                    <a:pt x="1" y="5"/>
                  </a:cubicBezTo>
                  <a:cubicBezTo>
                    <a:pt x="1" y="5"/>
                    <a:pt x="0" y="7"/>
                    <a:pt x="0" y="8"/>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8" name="Freeform 401"/>
            <p:cNvSpPr>
              <a:spLocks/>
            </p:cNvSpPr>
            <p:nvPr/>
          </p:nvSpPr>
          <p:spPr bwMode="auto">
            <a:xfrm>
              <a:off x="8126730" y="5872163"/>
              <a:ext cx="7938" cy="31750"/>
            </a:xfrm>
            <a:custGeom>
              <a:avLst/>
              <a:gdLst>
                <a:gd name="T0" fmla="*/ 1 w 2"/>
                <a:gd name="T1" fmla="*/ 8 h 8"/>
                <a:gd name="T2" fmla="*/ 2 w 2"/>
                <a:gd name="T3" fmla="*/ 3 h 8"/>
                <a:gd name="T4" fmla="*/ 1 w 2"/>
                <a:gd name="T5" fmla="*/ 0 h 8"/>
                <a:gd name="T6" fmla="*/ 0 w 2"/>
                <a:gd name="T7" fmla="*/ 8 h 8"/>
                <a:gd name="T8" fmla="*/ 0 w 2"/>
                <a:gd name="T9" fmla="*/ 8 h 8"/>
                <a:gd name="T10" fmla="*/ 1 w 2"/>
                <a:gd name="T11" fmla="*/ 8 h 8"/>
              </a:gdLst>
              <a:ahLst/>
              <a:cxnLst>
                <a:cxn ang="0">
                  <a:pos x="T0" y="T1"/>
                </a:cxn>
                <a:cxn ang="0">
                  <a:pos x="T2" y="T3"/>
                </a:cxn>
                <a:cxn ang="0">
                  <a:pos x="T4" y="T5"/>
                </a:cxn>
                <a:cxn ang="0">
                  <a:pos x="T6" y="T7"/>
                </a:cxn>
                <a:cxn ang="0">
                  <a:pos x="T8" y="T9"/>
                </a:cxn>
                <a:cxn ang="0">
                  <a:pos x="T10" y="T11"/>
                </a:cxn>
              </a:cxnLst>
              <a:rect l="0" t="0" r="r" b="b"/>
              <a:pathLst>
                <a:path w="2" h="8">
                  <a:moveTo>
                    <a:pt x="1" y="8"/>
                  </a:moveTo>
                  <a:cubicBezTo>
                    <a:pt x="2" y="7"/>
                    <a:pt x="2" y="5"/>
                    <a:pt x="2" y="3"/>
                  </a:cubicBezTo>
                  <a:cubicBezTo>
                    <a:pt x="2" y="3"/>
                    <a:pt x="2" y="1"/>
                    <a:pt x="1" y="0"/>
                  </a:cubicBezTo>
                  <a:cubicBezTo>
                    <a:pt x="0" y="8"/>
                    <a:pt x="0" y="8"/>
                    <a:pt x="0" y="8"/>
                  </a:cubicBezTo>
                  <a:cubicBezTo>
                    <a:pt x="0" y="8"/>
                    <a:pt x="0" y="8"/>
                    <a:pt x="0" y="8"/>
                  </a:cubicBezTo>
                  <a:cubicBezTo>
                    <a:pt x="0" y="8"/>
                    <a:pt x="1" y="8"/>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9" name="Freeform 402"/>
            <p:cNvSpPr>
              <a:spLocks/>
            </p:cNvSpPr>
            <p:nvPr/>
          </p:nvSpPr>
          <p:spPr bwMode="auto">
            <a:xfrm>
              <a:off x="8079105" y="5816601"/>
              <a:ext cx="220663" cy="177800"/>
            </a:xfrm>
            <a:custGeom>
              <a:avLst/>
              <a:gdLst>
                <a:gd name="T0" fmla="*/ 10 w 56"/>
                <a:gd name="T1" fmla="*/ 43 h 45"/>
                <a:gd name="T2" fmla="*/ 16 w 56"/>
                <a:gd name="T3" fmla="*/ 43 h 45"/>
                <a:gd name="T4" fmla="*/ 25 w 56"/>
                <a:gd name="T5" fmla="*/ 43 h 45"/>
                <a:gd name="T6" fmla="*/ 31 w 56"/>
                <a:gd name="T7" fmla="*/ 43 h 45"/>
                <a:gd name="T8" fmla="*/ 39 w 56"/>
                <a:gd name="T9" fmla="*/ 43 h 45"/>
                <a:gd name="T10" fmla="*/ 46 w 56"/>
                <a:gd name="T11" fmla="*/ 43 h 45"/>
                <a:gd name="T12" fmla="*/ 55 w 56"/>
                <a:gd name="T13" fmla="*/ 42 h 45"/>
                <a:gd name="T14" fmla="*/ 54 w 56"/>
                <a:gd name="T15" fmla="*/ 41 h 45"/>
                <a:gd name="T16" fmla="*/ 47 w 56"/>
                <a:gd name="T17" fmla="*/ 41 h 45"/>
                <a:gd name="T18" fmla="*/ 43 w 56"/>
                <a:gd name="T19" fmla="*/ 6 h 45"/>
                <a:gd name="T20" fmla="*/ 55 w 56"/>
                <a:gd name="T21" fmla="*/ 19 h 45"/>
                <a:gd name="T22" fmla="*/ 46 w 56"/>
                <a:gd name="T23" fmla="*/ 5 h 45"/>
                <a:gd name="T24" fmla="*/ 46 w 56"/>
                <a:gd name="T25" fmla="*/ 0 h 45"/>
                <a:gd name="T26" fmla="*/ 45 w 56"/>
                <a:gd name="T27" fmla="*/ 2 h 45"/>
                <a:gd name="T28" fmla="*/ 43 w 56"/>
                <a:gd name="T29" fmla="*/ 4 h 45"/>
                <a:gd name="T30" fmla="*/ 42 w 56"/>
                <a:gd name="T31" fmla="*/ 4 h 45"/>
                <a:gd name="T32" fmla="*/ 40 w 56"/>
                <a:gd name="T33" fmla="*/ 5 h 45"/>
                <a:gd name="T34" fmla="*/ 38 w 56"/>
                <a:gd name="T35" fmla="*/ 41 h 45"/>
                <a:gd name="T36" fmla="*/ 32 w 56"/>
                <a:gd name="T37" fmla="*/ 41 h 45"/>
                <a:gd name="T38" fmla="*/ 27 w 56"/>
                <a:gd name="T39" fmla="*/ 40 h 45"/>
                <a:gd name="T40" fmla="*/ 32 w 56"/>
                <a:gd name="T41" fmla="*/ 22 h 45"/>
                <a:gd name="T42" fmla="*/ 32 w 56"/>
                <a:gd name="T43" fmla="*/ 18 h 45"/>
                <a:gd name="T44" fmla="*/ 39 w 56"/>
                <a:gd name="T45" fmla="*/ 4 h 45"/>
                <a:gd name="T46" fmla="*/ 31 w 56"/>
                <a:gd name="T47" fmla="*/ 17 h 45"/>
                <a:gd name="T48" fmla="*/ 29 w 56"/>
                <a:gd name="T49" fmla="*/ 13 h 45"/>
                <a:gd name="T50" fmla="*/ 29 w 56"/>
                <a:gd name="T51" fmla="*/ 10 h 45"/>
                <a:gd name="T52" fmla="*/ 28 w 56"/>
                <a:gd name="T53" fmla="*/ 11 h 45"/>
                <a:gd name="T54" fmla="*/ 27 w 56"/>
                <a:gd name="T55" fmla="*/ 13 h 45"/>
                <a:gd name="T56" fmla="*/ 26 w 56"/>
                <a:gd name="T57" fmla="*/ 13 h 45"/>
                <a:gd name="T58" fmla="*/ 25 w 56"/>
                <a:gd name="T59" fmla="*/ 13 h 45"/>
                <a:gd name="T60" fmla="*/ 24 w 56"/>
                <a:gd name="T61" fmla="*/ 41 h 45"/>
                <a:gd name="T62" fmla="*/ 17 w 56"/>
                <a:gd name="T63" fmla="*/ 41 h 45"/>
                <a:gd name="T64" fmla="*/ 13 w 56"/>
                <a:gd name="T65" fmla="*/ 25 h 45"/>
                <a:gd name="T66" fmla="*/ 18 w 56"/>
                <a:gd name="T67" fmla="*/ 31 h 45"/>
                <a:gd name="T68" fmla="*/ 14 w 56"/>
                <a:gd name="T69" fmla="*/ 25 h 45"/>
                <a:gd name="T70" fmla="*/ 14 w 56"/>
                <a:gd name="T71" fmla="*/ 22 h 45"/>
                <a:gd name="T72" fmla="*/ 13 w 56"/>
                <a:gd name="T73" fmla="*/ 23 h 45"/>
                <a:gd name="T74" fmla="*/ 13 w 56"/>
                <a:gd name="T75" fmla="*/ 24 h 45"/>
                <a:gd name="T76" fmla="*/ 13 w 56"/>
                <a:gd name="T77" fmla="*/ 24 h 45"/>
                <a:gd name="T78" fmla="*/ 12 w 56"/>
                <a:gd name="T79" fmla="*/ 24 h 45"/>
                <a:gd name="T80" fmla="*/ 9 w 56"/>
                <a:gd name="T81" fmla="*/ 41 h 45"/>
                <a:gd name="T82" fmla="*/ 3 w 56"/>
                <a:gd name="T83" fmla="*/ 41 h 45"/>
                <a:gd name="T84" fmla="*/ 1 w 56"/>
                <a:gd name="T85"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45">
                  <a:moveTo>
                    <a:pt x="6" y="45"/>
                  </a:moveTo>
                  <a:cubicBezTo>
                    <a:pt x="8" y="45"/>
                    <a:pt x="9" y="44"/>
                    <a:pt x="10" y="43"/>
                  </a:cubicBezTo>
                  <a:cubicBezTo>
                    <a:pt x="11" y="42"/>
                    <a:pt x="12" y="42"/>
                    <a:pt x="13" y="42"/>
                  </a:cubicBezTo>
                  <a:cubicBezTo>
                    <a:pt x="15" y="42"/>
                    <a:pt x="15" y="42"/>
                    <a:pt x="16" y="43"/>
                  </a:cubicBezTo>
                  <a:cubicBezTo>
                    <a:pt x="17" y="44"/>
                    <a:pt x="18" y="45"/>
                    <a:pt x="20" y="45"/>
                  </a:cubicBezTo>
                  <a:cubicBezTo>
                    <a:pt x="23" y="45"/>
                    <a:pt x="24" y="44"/>
                    <a:pt x="25" y="43"/>
                  </a:cubicBezTo>
                  <a:cubicBezTo>
                    <a:pt x="26" y="42"/>
                    <a:pt x="26" y="42"/>
                    <a:pt x="28" y="42"/>
                  </a:cubicBezTo>
                  <a:cubicBezTo>
                    <a:pt x="29" y="42"/>
                    <a:pt x="30" y="42"/>
                    <a:pt x="31" y="43"/>
                  </a:cubicBezTo>
                  <a:cubicBezTo>
                    <a:pt x="32" y="44"/>
                    <a:pt x="33" y="45"/>
                    <a:pt x="35" y="45"/>
                  </a:cubicBezTo>
                  <a:cubicBezTo>
                    <a:pt x="37" y="45"/>
                    <a:pt x="38" y="44"/>
                    <a:pt x="39" y="43"/>
                  </a:cubicBezTo>
                  <a:cubicBezTo>
                    <a:pt x="40" y="42"/>
                    <a:pt x="41" y="42"/>
                    <a:pt x="42" y="42"/>
                  </a:cubicBezTo>
                  <a:cubicBezTo>
                    <a:pt x="44" y="42"/>
                    <a:pt x="45" y="42"/>
                    <a:pt x="46" y="43"/>
                  </a:cubicBezTo>
                  <a:cubicBezTo>
                    <a:pt x="47" y="44"/>
                    <a:pt x="48" y="45"/>
                    <a:pt x="50" y="45"/>
                  </a:cubicBezTo>
                  <a:cubicBezTo>
                    <a:pt x="54" y="45"/>
                    <a:pt x="55" y="43"/>
                    <a:pt x="55" y="42"/>
                  </a:cubicBezTo>
                  <a:cubicBezTo>
                    <a:pt x="56" y="42"/>
                    <a:pt x="55" y="41"/>
                    <a:pt x="55" y="41"/>
                  </a:cubicBezTo>
                  <a:cubicBezTo>
                    <a:pt x="54" y="41"/>
                    <a:pt x="54" y="41"/>
                    <a:pt x="54" y="41"/>
                  </a:cubicBezTo>
                  <a:cubicBezTo>
                    <a:pt x="54" y="41"/>
                    <a:pt x="53" y="42"/>
                    <a:pt x="50" y="42"/>
                  </a:cubicBezTo>
                  <a:cubicBezTo>
                    <a:pt x="49" y="42"/>
                    <a:pt x="48" y="42"/>
                    <a:pt x="47" y="41"/>
                  </a:cubicBezTo>
                  <a:cubicBezTo>
                    <a:pt x="46" y="41"/>
                    <a:pt x="45" y="40"/>
                    <a:pt x="44" y="40"/>
                  </a:cubicBezTo>
                  <a:cubicBezTo>
                    <a:pt x="43" y="6"/>
                    <a:pt x="43" y="6"/>
                    <a:pt x="43" y="6"/>
                  </a:cubicBezTo>
                  <a:cubicBezTo>
                    <a:pt x="44" y="8"/>
                    <a:pt x="46" y="13"/>
                    <a:pt x="50" y="16"/>
                  </a:cubicBezTo>
                  <a:cubicBezTo>
                    <a:pt x="50" y="16"/>
                    <a:pt x="53" y="19"/>
                    <a:pt x="55" y="19"/>
                  </a:cubicBezTo>
                  <a:cubicBezTo>
                    <a:pt x="44" y="5"/>
                    <a:pt x="44" y="5"/>
                    <a:pt x="44" y="5"/>
                  </a:cubicBezTo>
                  <a:cubicBezTo>
                    <a:pt x="46" y="5"/>
                    <a:pt x="46" y="5"/>
                    <a:pt x="46" y="5"/>
                  </a:cubicBezTo>
                  <a:cubicBezTo>
                    <a:pt x="47" y="5"/>
                    <a:pt x="47" y="4"/>
                    <a:pt x="47" y="3"/>
                  </a:cubicBezTo>
                  <a:cubicBezTo>
                    <a:pt x="48" y="1"/>
                    <a:pt x="47" y="0"/>
                    <a:pt x="46" y="0"/>
                  </a:cubicBezTo>
                  <a:cubicBezTo>
                    <a:pt x="44" y="0"/>
                    <a:pt x="44" y="0"/>
                    <a:pt x="44" y="0"/>
                  </a:cubicBezTo>
                  <a:cubicBezTo>
                    <a:pt x="44" y="0"/>
                    <a:pt x="45" y="1"/>
                    <a:pt x="45" y="2"/>
                  </a:cubicBezTo>
                  <a:cubicBezTo>
                    <a:pt x="45" y="2"/>
                    <a:pt x="44" y="3"/>
                    <a:pt x="43" y="4"/>
                  </a:cubicBezTo>
                  <a:cubicBezTo>
                    <a:pt x="43" y="4"/>
                    <a:pt x="43" y="4"/>
                    <a:pt x="43" y="4"/>
                  </a:cubicBezTo>
                  <a:cubicBezTo>
                    <a:pt x="43" y="4"/>
                    <a:pt x="43" y="4"/>
                    <a:pt x="43" y="4"/>
                  </a:cubicBezTo>
                  <a:cubicBezTo>
                    <a:pt x="43" y="4"/>
                    <a:pt x="43" y="4"/>
                    <a:pt x="42" y="4"/>
                  </a:cubicBezTo>
                  <a:cubicBezTo>
                    <a:pt x="42" y="5"/>
                    <a:pt x="42" y="5"/>
                    <a:pt x="41" y="5"/>
                  </a:cubicBezTo>
                  <a:cubicBezTo>
                    <a:pt x="41" y="5"/>
                    <a:pt x="41" y="5"/>
                    <a:pt x="40" y="5"/>
                  </a:cubicBezTo>
                  <a:cubicBezTo>
                    <a:pt x="39" y="40"/>
                    <a:pt x="39" y="40"/>
                    <a:pt x="39" y="40"/>
                  </a:cubicBezTo>
                  <a:cubicBezTo>
                    <a:pt x="39" y="41"/>
                    <a:pt x="38" y="41"/>
                    <a:pt x="38" y="41"/>
                  </a:cubicBezTo>
                  <a:cubicBezTo>
                    <a:pt x="37" y="42"/>
                    <a:pt x="36" y="42"/>
                    <a:pt x="35" y="42"/>
                  </a:cubicBezTo>
                  <a:cubicBezTo>
                    <a:pt x="34" y="42"/>
                    <a:pt x="33" y="42"/>
                    <a:pt x="32" y="41"/>
                  </a:cubicBezTo>
                  <a:cubicBezTo>
                    <a:pt x="31" y="41"/>
                    <a:pt x="30" y="40"/>
                    <a:pt x="28" y="40"/>
                  </a:cubicBezTo>
                  <a:cubicBezTo>
                    <a:pt x="28" y="40"/>
                    <a:pt x="28" y="40"/>
                    <a:pt x="27" y="40"/>
                  </a:cubicBezTo>
                  <a:cubicBezTo>
                    <a:pt x="26" y="14"/>
                    <a:pt x="26" y="14"/>
                    <a:pt x="26" y="14"/>
                  </a:cubicBezTo>
                  <a:cubicBezTo>
                    <a:pt x="27" y="16"/>
                    <a:pt x="29" y="19"/>
                    <a:pt x="32" y="22"/>
                  </a:cubicBezTo>
                  <a:cubicBezTo>
                    <a:pt x="32" y="22"/>
                    <a:pt x="35" y="24"/>
                    <a:pt x="36" y="24"/>
                  </a:cubicBezTo>
                  <a:cubicBezTo>
                    <a:pt x="32" y="18"/>
                    <a:pt x="32" y="18"/>
                    <a:pt x="32" y="18"/>
                  </a:cubicBezTo>
                  <a:cubicBezTo>
                    <a:pt x="40" y="4"/>
                    <a:pt x="40" y="4"/>
                    <a:pt x="40" y="4"/>
                  </a:cubicBezTo>
                  <a:cubicBezTo>
                    <a:pt x="40" y="4"/>
                    <a:pt x="39" y="4"/>
                    <a:pt x="39" y="4"/>
                  </a:cubicBezTo>
                  <a:cubicBezTo>
                    <a:pt x="37" y="5"/>
                    <a:pt x="34" y="9"/>
                    <a:pt x="32" y="14"/>
                  </a:cubicBezTo>
                  <a:cubicBezTo>
                    <a:pt x="32" y="14"/>
                    <a:pt x="31" y="15"/>
                    <a:pt x="31" y="17"/>
                  </a:cubicBezTo>
                  <a:cubicBezTo>
                    <a:pt x="27" y="13"/>
                    <a:pt x="27" y="13"/>
                    <a:pt x="27" y="13"/>
                  </a:cubicBezTo>
                  <a:cubicBezTo>
                    <a:pt x="29" y="13"/>
                    <a:pt x="29" y="13"/>
                    <a:pt x="29" y="13"/>
                  </a:cubicBezTo>
                  <a:cubicBezTo>
                    <a:pt x="29" y="13"/>
                    <a:pt x="30" y="12"/>
                    <a:pt x="30" y="11"/>
                  </a:cubicBezTo>
                  <a:cubicBezTo>
                    <a:pt x="30" y="11"/>
                    <a:pt x="30" y="10"/>
                    <a:pt x="29" y="10"/>
                  </a:cubicBezTo>
                  <a:cubicBezTo>
                    <a:pt x="28" y="9"/>
                    <a:pt x="28" y="9"/>
                    <a:pt x="28" y="9"/>
                  </a:cubicBezTo>
                  <a:cubicBezTo>
                    <a:pt x="28" y="10"/>
                    <a:pt x="28" y="10"/>
                    <a:pt x="28" y="11"/>
                  </a:cubicBezTo>
                  <a:cubicBezTo>
                    <a:pt x="28" y="11"/>
                    <a:pt x="28" y="12"/>
                    <a:pt x="27" y="12"/>
                  </a:cubicBezTo>
                  <a:cubicBezTo>
                    <a:pt x="27" y="12"/>
                    <a:pt x="27" y="13"/>
                    <a:pt x="27" y="13"/>
                  </a:cubicBezTo>
                  <a:cubicBezTo>
                    <a:pt x="27" y="13"/>
                    <a:pt x="27" y="13"/>
                    <a:pt x="27" y="13"/>
                  </a:cubicBezTo>
                  <a:cubicBezTo>
                    <a:pt x="26" y="13"/>
                    <a:pt x="26" y="13"/>
                    <a:pt x="26" y="13"/>
                  </a:cubicBezTo>
                  <a:cubicBezTo>
                    <a:pt x="26" y="13"/>
                    <a:pt x="26" y="13"/>
                    <a:pt x="25" y="13"/>
                  </a:cubicBezTo>
                  <a:cubicBezTo>
                    <a:pt x="25" y="13"/>
                    <a:pt x="25" y="13"/>
                    <a:pt x="25" y="13"/>
                  </a:cubicBezTo>
                  <a:cubicBezTo>
                    <a:pt x="24" y="41"/>
                    <a:pt x="24" y="41"/>
                    <a:pt x="24" y="41"/>
                  </a:cubicBezTo>
                  <a:cubicBezTo>
                    <a:pt x="24" y="41"/>
                    <a:pt x="24" y="41"/>
                    <a:pt x="24" y="41"/>
                  </a:cubicBezTo>
                  <a:cubicBezTo>
                    <a:pt x="23" y="42"/>
                    <a:pt x="22" y="42"/>
                    <a:pt x="20" y="42"/>
                  </a:cubicBezTo>
                  <a:cubicBezTo>
                    <a:pt x="19" y="42"/>
                    <a:pt x="18" y="42"/>
                    <a:pt x="17" y="41"/>
                  </a:cubicBezTo>
                  <a:cubicBezTo>
                    <a:pt x="16" y="40"/>
                    <a:pt x="15" y="40"/>
                    <a:pt x="13" y="40"/>
                  </a:cubicBezTo>
                  <a:cubicBezTo>
                    <a:pt x="13" y="25"/>
                    <a:pt x="13" y="25"/>
                    <a:pt x="13" y="25"/>
                  </a:cubicBezTo>
                  <a:cubicBezTo>
                    <a:pt x="13" y="26"/>
                    <a:pt x="14" y="28"/>
                    <a:pt x="16" y="30"/>
                  </a:cubicBezTo>
                  <a:cubicBezTo>
                    <a:pt x="16" y="30"/>
                    <a:pt x="18" y="31"/>
                    <a:pt x="18" y="31"/>
                  </a:cubicBezTo>
                  <a:cubicBezTo>
                    <a:pt x="13" y="24"/>
                    <a:pt x="13" y="24"/>
                    <a:pt x="13" y="24"/>
                  </a:cubicBezTo>
                  <a:cubicBezTo>
                    <a:pt x="14" y="25"/>
                    <a:pt x="14" y="25"/>
                    <a:pt x="14" y="25"/>
                  </a:cubicBezTo>
                  <a:cubicBezTo>
                    <a:pt x="14" y="25"/>
                    <a:pt x="15" y="24"/>
                    <a:pt x="15" y="24"/>
                  </a:cubicBezTo>
                  <a:cubicBezTo>
                    <a:pt x="15" y="23"/>
                    <a:pt x="15" y="23"/>
                    <a:pt x="14" y="22"/>
                  </a:cubicBezTo>
                  <a:cubicBezTo>
                    <a:pt x="13" y="22"/>
                    <a:pt x="13" y="22"/>
                    <a:pt x="13" y="22"/>
                  </a:cubicBezTo>
                  <a:cubicBezTo>
                    <a:pt x="13" y="23"/>
                    <a:pt x="13" y="23"/>
                    <a:pt x="13" y="23"/>
                  </a:cubicBezTo>
                  <a:cubicBezTo>
                    <a:pt x="13" y="23"/>
                    <a:pt x="13" y="24"/>
                    <a:pt x="13" y="24"/>
                  </a:cubicBezTo>
                  <a:cubicBezTo>
                    <a:pt x="13" y="24"/>
                    <a:pt x="13" y="24"/>
                    <a:pt x="13" y="24"/>
                  </a:cubicBezTo>
                  <a:cubicBezTo>
                    <a:pt x="13" y="24"/>
                    <a:pt x="13" y="24"/>
                    <a:pt x="13" y="24"/>
                  </a:cubicBezTo>
                  <a:cubicBezTo>
                    <a:pt x="13" y="24"/>
                    <a:pt x="13" y="24"/>
                    <a:pt x="13" y="24"/>
                  </a:cubicBezTo>
                  <a:cubicBezTo>
                    <a:pt x="12" y="24"/>
                    <a:pt x="12" y="25"/>
                    <a:pt x="12" y="25"/>
                  </a:cubicBezTo>
                  <a:cubicBezTo>
                    <a:pt x="12" y="25"/>
                    <a:pt x="12" y="24"/>
                    <a:pt x="12" y="24"/>
                  </a:cubicBezTo>
                  <a:cubicBezTo>
                    <a:pt x="11" y="40"/>
                    <a:pt x="11" y="40"/>
                    <a:pt x="11" y="40"/>
                  </a:cubicBezTo>
                  <a:cubicBezTo>
                    <a:pt x="10" y="40"/>
                    <a:pt x="9" y="41"/>
                    <a:pt x="9" y="41"/>
                  </a:cubicBezTo>
                  <a:cubicBezTo>
                    <a:pt x="8" y="42"/>
                    <a:pt x="7" y="42"/>
                    <a:pt x="6" y="42"/>
                  </a:cubicBezTo>
                  <a:cubicBezTo>
                    <a:pt x="4" y="42"/>
                    <a:pt x="3" y="41"/>
                    <a:pt x="3" y="41"/>
                  </a:cubicBezTo>
                  <a:cubicBezTo>
                    <a:pt x="2" y="40"/>
                    <a:pt x="2" y="40"/>
                    <a:pt x="1" y="41"/>
                  </a:cubicBezTo>
                  <a:cubicBezTo>
                    <a:pt x="1" y="41"/>
                    <a:pt x="0" y="41"/>
                    <a:pt x="1" y="42"/>
                  </a:cubicBezTo>
                  <a:cubicBezTo>
                    <a:pt x="1" y="42"/>
                    <a:pt x="2" y="45"/>
                    <a:pt x="6"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0" name="Freeform 403"/>
            <p:cNvSpPr>
              <a:spLocks/>
            </p:cNvSpPr>
            <p:nvPr/>
          </p:nvSpPr>
          <p:spPr bwMode="auto">
            <a:xfrm>
              <a:off x="8083868" y="5997576"/>
              <a:ext cx="215900" cy="20638"/>
            </a:xfrm>
            <a:custGeom>
              <a:avLst/>
              <a:gdLst>
                <a:gd name="T0" fmla="*/ 54 w 55"/>
                <a:gd name="T1" fmla="*/ 1 h 5"/>
                <a:gd name="T2" fmla="*/ 53 w 55"/>
                <a:gd name="T3" fmla="*/ 2 h 5"/>
                <a:gd name="T4" fmla="*/ 49 w 55"/>
                <a:gd name="T5" fmla="*/ 3 h 5"/>
                <a:gd name="T6" fmla="*/ 46 w 55"/>
                <a:gd name="T7" fmla="*/ 2 h 5"/>
                <a:gd name="T8" fmla="*/ 42 w 55"/>
                <a:gd name="T9" fmla="*/ 0 h 5"/>
                <a:gd name="T10" fmla="*/ 37 w 55"/>
                <a:gd name="T11" fmla="*/ 2 h 5"/>
                <a:gd name="T12" fmla="*/ 34 w 55"/>
                <a:gd name="T13" fmla="*/ 3 h 5"/>
                <a:gd name="T14" fmla="*/ 32 w 55"/>
                <a:gd name="T15" fmla="*/ 2 h 5"/>
                <a:gd name="T16" fmla="*/ 27 w 55"/>
                <a:gd name="T17" fmla="*/ 0 h 5"/>
                <a:gd name="T18" fmla="*/ 23 w 55"/>
                <a:gd name="T19" fmla="*/ 2 h 5"/>
                <a:gd name="T20" fmla="*/ 20 w 55"/>
                <a:gd name="T21" fmla="*/ 3 h 5"/>
                <a:gd name="T22" fmla="*/ 16 w 55"/>
                <a:gd name="T23" fmla="*/ 2 h 5"/>
                <a:gd name="T24" fmla="*/ 12 w 55"/>
                <a:gd name="T25" fmla="*/ 0 h 5"/>
                <a:gd name="T26" fmla="*/ 8 w 55"/>
                <a:gd name="T27" fmla="*/ 2 h 5"/>
                <a:gd name="T28" fmla="*/ 5 w 55"/>
                <a:gd name="T29" fmla="*/ 3 h 5"/>
                <a:gd name="T30" fmla="*/ 2 w 55"/>
                <a:gd name="T31" fmla="*/ 1 h 5"/>
                <a:gd name="T32" fmla="*/ 0 w 55"/>
                <a:gd name="T33" fmla="*/ 1 h 5"/>
                <a:gd name="T34" fmla="*/ 0 w 55"/>
                <a:gd name="T35" fmla="*/ 2 h 5"/>
                <a:gd name="T36" fmla="*/ 5 w 55"/>
                <a:gd name="T37" fmla="*/ 5 h 5"/>
                <a:gd name="T38" fmla="*/ 9 w 55"/>
                <a:gd name="T39" fmla="*/ 3 h 5"/>
                <a:gd name="T40" fmla="*/ 12 w 55"/>
                <a:gd name="T41" fmla="*/ 2 h 5"/>
                <a:gd name="T42" fmla="*/ 15 w 55"/>
                <a:gd name="T43" fmla="*/ 3 h 5"/>
                <a:gd name="T44" fmla="*/ 20 w 55"/>
                <a:gd name="T45" fmla="*/ 5 h 5"/>
                <a:gd name="T46" fmla="*/ 24 w 55"/>
                <a:gd name="T47" fmla="*/ 3 h 5"/>
                <a:gd name="T48" fmla="*/ 27 w 55"/>
                <a:gd name="T49" fmla="*/ 2 h 5"/>
                <a:gd name="T50" fmla="*/ 31 w 55"/>
                <a:gd name="T51" fmla="*/ 3 h 5"/>
                <a:gd name="T52" fmla="*/ 34 w 55"/>
                <a:gd name="T53" fmla="*/ 5 h 5"/>
                <a:gd name="T54" fmla="*/ 38 w 55"/>
                <a:gd name="T55" fmla="*/ 3 h 5"/>
                <a:gd name="T56" fmla="*/ 42 w 55"/>
                <a:gd name="T57" fmla="*/ 2 h 5"/>
                <a:gd name="T58" fmla="*/ 45 w 55"/>
                <a:gd name="T59" fmla="*/ 3 h 5"/>
                <a:gd name="T60" fmla="*/ 49 w 55"/>
                <a:gd name="T61" fmla="*/ 5 h 5"/>
                <a:gd name="T62" fmla="*/ 55 w 55"/>
                <a:gd name="T63" fmla="*/ 3 h 5"/>
                <a:gd name="T64" fmla="*/ 54 w 55"/>
                <a:gd name="T6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
                  <a:moveTo>
                    <a:pt x="54" y="1"/>
                  </a:moveTo>
                  <a:cubicBezTo>
                    <a:pt x="54" y="1"/>
                    <a:pt x="53" y="1"/>
                    <a:pt x="53" y="2"/>
                  </a:cubicBezTo>
                  <a:cubicBezTo>
                    <a:pt x="53" y="2"/>
                    <a:pt x="52" y="3"/>
                    <a:pt x="49" y="3"/>
                  </a:cubicBezTo>
                  <a:cubicBezTo>
                    <a:pt x="48" y="3"/>
                    <a:pt x="47" y="2"/>
                    <a:pt x="46" y="2"/>
                  </a:cubicBezTo>
                  <a:cubicBezTo>
                    <a:pt x="45" y="1"/>
                    <a:pt x="44" y="0"/>
                    <a:pt x="42" y="0"/>
                  </a:cubicBezTo>
                  <a:cubicBezTo>
                    <a:pt x="39" y="0"/>
                    <a:pt x="38" y="1"/>
                    <a:pt x="37" y="2"/>
                  </a:cubicBezTo>
                  <a:cubicBezTo>
                    <a:pt x="36" y="2"/>
                    <a:pt x="35" y="3"/>
                    <a:pt x="34" y="3"/>
                  </a:cubicBezTo>
                  <a:cubicBezTo>
                    <a:pt x="33" y="3"/>
                    <a:pt x="33" y="2"/>
                    <a:pt x="32" y="2"/>
                  </a:cubicBezTo>
                  <a:cubicBezTo>
                    <a:pt x="31" y="1"/>
                    <a:pt x="29" y="0"/>
                    <a:pt x="27" y="0"/>
                  </a:cubicBezTo>
                  <a:cubicBezTo>
                    <a:pt x="25" y="0"/>
                    <a:pt x="24" y="1"/>
                    <a:pt x="23" y="2"/>
                  </a:cubicBezTo>
                  <a:cubicBezTo>
                    <a:pt x="22" y="2"/>
                    <a:pt x="21" y="3"/>
                    <a:pt x="20" y="3"/>
                  </a:cubicBezTo>
                  <a:cubicBezTo>
                    <a:pt x="18" y="3"/>
                    <a:pt x="17" y="2"/>
                    <a:pt x="16" y="2"/>
                  </a:cubicBezTo>
                  <a:cubicBezTo>
                    <a:pt x="16" y="1"/>
                    <a:pt x="15" y="0"/>
                    <a:pt x="12" y="0"/>
                  </a:cubicBezTo>
                  <a:cubicBezTo>
                    <a:pt x="10" y="0"/>
                    <a:pt x="9" y="1"/>
                    <a:pt x="8" y="2"/>
                  </a:cubicBezTo>
                  <a:cubicBezTo>
                    <a:pt x="7" y="2"/>
                    <a:pt x="7" y="3"/>
                    <a:pt x="5" y="3"/>
                  </a:cubicBezTo>
                  <a:cubicBezTo>
                    <a:pt x="3" y="3"/>
                    <a:pt x="2" y="1"/>
                    <a:pt x="2" y="1"/>
                  </a:cubicBezTo>
                  <a:cubicBezTo>
                    <a:pt x="2" y="1"/>
                    <a:pt x="1" y="1"/>
                    <a:pt x="0" y="1"/>
                  </a:cubicBezTo>
                  <a:cubicBezTo>
                    <a:pt x="0" y="1"/>
                    <a:pt x="0" y="2"/>
                    <a:pt x="0" y="2"/>
                  </a:cubicBezTo>
                  <a:cubicBezTo>
                    <a:pt x="0" y="2"/>
                    <a:pt x="2" y="5"/>
                    <a:pt x="5" y="5"/>
                  </a:cubicBezTo>
                  <a:cubicBezTo>
                    <a:pt x="7" y="5"/>
                    <a:pt x="8" y="4"/>
                    <a:pt x="9" y="3"/>
                  </a:cubicBezTo>
                  <a:cubicBezTo>
                    <a:pt x="10" y="3"/>
                    <a:pt x="11" y="2"/>
                    <a:pt x="12" y="2"/>
                  </a:cubicBezTo>
                  <a:cubicBezTo>
                    <a:pt x="14" y="2"/>
                    <a:pt x="14" y="3"/>
                    <a:pt x="15" y="3"/>
                  </a:cubicBezTo>
                  <a:cubicBezTo>
                    <a:pt x="16" y="4"/>
                    <a:pt x="17" y="5"/>
                    <a:pt x="20" y="5"/>
                  </a:cubicBezTo>
                  <a:cubicBezTo>
                    <a:pt x="22" y="5"/>
                    <a:pt x="23" y="4"/>
                    <a:pt x="24" y="3"/>
                  </a:cubicBezTo>
                  <a:cubicBezTo>
                    <a:pt x="25" y="3"/>
                    <a:pt x="26" y="2"/>
                    <a:pt x="27" y="2"/>
                  </a:cubicBezTo>
                  <a:cubicBezTo>
                    <a:pt x="29" y="2"/>
                    <a:pt x="30" y="3"/>
                    <a:pt x="31" y="3"/>
                  </a:cubicBezTo>
                  <a:cubicBezTo>
                    <a:pt x="31" y="4"/>
                    <a:pt x="32" y="5"/>
                    <a:pt x="34" y="5"/>
                  </a:cubicBezTo>
                  <a:cubicBezTo>
                    <a:pt x="36" y="5"/>
                    <a:pt x="37" y="4"/>
                    <a:pt x="38" y="3"/>
                  </a:cubicBezTo>
                  <a:cubicBezTo>
                    <a:pt x="39" y="3"/>
                    <a:pt x="40" y="2"/>
                    <a:pt x="42" y="2"/>
                  </a:cubicBezTo>
                  <a:cubicBezTo>
                    <a:pt x="43" y="2"/>
                    <a:pt x="44" y="3"/>
                    <a:pt x="45" y="3"/>
                  </a:cubicBezTo>
                  <a:cubicBezTo>
                    <a:pt x="46" y="4"/>
                    <a:pt x="47" y="5"/>
                    <a:pt x="49" y="5"/>
                  </a:cubicBezTo>
                  <a:cubicBezTo>
                    <a:pt x="53" y="5"/>
                    <a:pt x="54" y="3"/>
                    <a:pt x="55" y="3"/>
                  </a:cubicBezTo>
                  <a:cubicBezTo>
                    <a:pt x="55" y="2"/>
                    <a:pt x="55" y="2"/>
                    <a:pt x="5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1" name="Freeform 404"/>
            <p:cNvSpPr>
              <a:spLocks/>
            </p:cNvSpPr>
            <p:nvPr/>
          </p:nvSpPr>
          <p:spPr bwMode="auto">
            <a:xfrm>
              <a:off x="8083868" y="6021388"/>
              <a:ext cx="215900" cy="20638"/>
            </a:xfrm>
            <a:custGeom>
              <a:avLst/>
              <a:gdLst>
                <a:gd name="T0" fmla="*/ 54 w 55"/>
                <a:gd name="T1" fmla="*/ 2 h 5"/>
                <a:gd name="T2" fmla="*/ 53 w 55"/>
                <a:gd name="T3" fmla="*/ 2 h 5"/>
                <a:gd name="T4" fmla="*/ 49 w 55"/>
                <a:gd name="T5" fmla="*/ 3 h 5"/>
                <a:gd name="T6" fmla="*/ 46 w 55"/>
                <a:gd name="T7" fmla="*/ 2 h 5"/>
                <a:gd name="T8" fmla="*/ 42 w 55"/>
                <a:gd name="T9" fmla="*/ 0 h 5"/>
                <a:gd name="T10" fmla="*/ 37 w 55"/>
                <a:gd name="T11" fmla="*/ 2 h 5"/>
                <a:gd name="T12" fmla="*/ 34 w 55"/>
                <a:gd name="T13" fmla="*/ 3 h 5"/>
                <a:gd name="T14" fmla="*/ 32 w 55"/>
                <a:gd name="T15" fmla="*/ 2 h 5"/>
                <a:gd name="T16" fmla="*/ 27 w 55"/>
                <a:gd name="T17" fmla="*/ 0 h 5"/>
                <a:gd name="T18" fmla="*/ 23 w 55"/>
                <a:gd name="T19" fmla="*/ 2 h 5"/>
                <a:gd name="T20" fmla="*/ 20 w 55"/>
                <a:gd name="T21" fmla="*/ 3 h 5"/>
                <a:gd name="T22" fmla="*/ 16 w 55"/>
                <a:gd name="T23" fmla="*/ 2 h 5"/>
                <a:gd name="T24" fmla="*/ 12 w 55"/>
                <a:gd name="T25" fmla="*/ 0 h 5"/>
                <a:gd name="T26" fmla="*/ 8 w 55"/>
                <a:gd name="T27" fmla="*/ 2 h 5"/>
                <a:gd name="T28" fmla="*/ 5 w 55"/>
                <a:gd name="T29" fmla="*/ 3 h 5"/>
                <a:gd name="T30" fmla="*/ 2 w 55"/>
                <a:gd name="T31" fmla="*/ 2 h 5"/>
                <a:gd name="T32" fmla="*/ 0 w 55"/>
                <a:gd name="T33" fmla="*/ 1 h 5"/>
                <a:gd name="T34" fmla="*/ 0 w 55"/>
                <a:gd name="T35" fmla="*/ 3 h 5"/>
                <a:gd name="T36" fmla="*/ 5 w 55"/>
                <a:gd name="T37" fmla="*/ 5 h 5"/>
                <a:gd name="T38" fmla="*/ 9 w 55"/>
                <a:gd name="T39" fmla="*/ 4 h 5"/>
                <a:gd name="T40" fmla="*/ 12 w 55"/>
                <a:gd name="T41" fmla="*/ 3 h 5"/>
                <a:gd name="T42" fmla="*/ 15 w 55"/>
                <a:gd name="T43" fmla="*/ 4 h 5"/>
                <a:gd name="T44" fmla="*/ 20 w 55"/>
                <a:gd name="T45" fmla="*/ 5 h 5"/>
                <a:gd name="T46" fmla="*/ 24 w 55"/>
                <a:gd name="T47" fmla="*/ 4 h 5"/>
                <a:gd name="T48" fmla="*/ 27 w 55"/>
                <a:gd name="T49" fmla="*/ 3 h 5"/>
                <a:gd name="T50" fmla="*/ 30 w 55"/>
                <a:gd name="T51" fmla="*/ 4 h 5"/>
                <a:gd name="T52" fmla="*/ 34 w 55"/>
                <a:gd name="T53" fmla="*/ 5 h 5"/>
                <a:gd name="T54" fmla="*/ 38 w 55"/>
                <a:gd name="T55" fmla="*/ 4 h 5"/>
                <a:gd name="T56" fmla="*/ 42 w 55"/>
                <a:gd name="T57" fmla="*/ 3 h 5"/>
                <a:gd name="T58" fmla="*/ 45 w 55"/>
                <a:gd name="T59" fmla="*/ 4 h 5"/>
                <a:gd name="T60" fmla="*/ 49 w 55"/>
                <a:gd name="T61" fmla="*/ 5 h 5"/>
                <a:gd name="T62" fmla="*/ 54 w 55"/>
                <a:gd name="T63" fmla="*/ 3 h 5"/>
                <a:gd name="T64" fmla="*/ 54 w 55"/>
                <a:gd name="T6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
                  <a:moveTo>
                    <a:pt x="54" y="2"/>
                  </a:moveTo>
                  <a:cubicBezTo>
                    <a:pt x="54" y="1"/>
                    <a:pt x="53" y="1"/>
                    <a:pt x="53" y="2"/>
                  </a:cubicBezTo>
                  <a:cubicBezTo>
                    <a:pt x="53" y="2"/>
                    <a:pt x="52" y="3"/>
                    <a:pt x="49" y="3"/>
                  </a:cubicBezTo>
                  <a:cubicBezTo>
                    <a:pt x="48" y="3"/>
                    <a:pt x="47" y="3"/>
                    <a:pt x="46" y="2"/>
                  </a:cubicBezTo>
                  <a:cubicBezTo>
                    <a:pt x="45" y="1"/>
                    <a:pt x="44" y="0"/>
                    <a:pt x="42" y="0"/>
                  </a:cubicBezTo>
                  <a:cubicBezTo>
                    <a:pt x="39" y="0"/>
                    <a:pt x="38" y="1"/>
                    <a:pt x="37" y="2"/>
                  </a:cubicBezTo>
                  <a:cubicBezTo>
                    <a:pt x="36" y="3"/>
                    <a:pt x="35" y="3"/>
                    <a:pt x="34" y="3"/>
                  </a:cubicBezTo>
                  <a:cubicBezTo>
                    <a:pt x="33" y="3"/>
                    <a:pt x="32" y="3"/>
                    <a:pt x="32" y="2"/>
                  </a:cubicBezTo>
                  <a:cubicBezTo>
                    <a:pt x="31" y="1"/>
                    <a:pt x="29" y="0"/>
                    <a:pt x="27" y="0"/>
                  </a:cubicBezTo>
                  <a:cubicBezTo>
                    <a:pt x="25" y="0"/>
                    <a:pt x="24" y="1"/>
                    <a:pt x="23" y="2"/>
                  </a:cubicBezTo>
                  <a:cubicBezTo>
                    <a:pt x="22" y="3"/>
                    <a:pt x="21" y="3"/>
                    <a:pt x="20" y="3"/>
                  </a:cubicBezTo>
                  <a:cubicBezTo>
                    <a:pt x="18" y="3"/>
                    <a:pt x="17" y="3"/>
                    <a:pt x="16" y="2"/>
                  </a:cubicBezTo>
                  <a:cubicBezTo>
                    <a:pt x="15" y="1"/>
                    <a:pt x="14" y="0"/>
                    <a:pt x="12" y="0"/>
                  </a:cubicBezTo>
                  <a:cubicBezTo>
                    <a:pt x="10" y="0"/>
                    <a:pt x="9" y="1"/>
                    <a:pt x="8" y="2"/>
                  </a:cubicBezTo>
                  <a:cubicBezTo>
                    <a:pt x="7" y="3"/>
                    <a:pt x="7" y="3"/>
                    <a:pt x="5" y="3"/>
                  </a:cubicBezTo>
                  <a:cubicBezTo>
                    <a:pt x="3" y="3"/>
                    <a:pt x="2" y="2"/>
                    <a:pt x="2" y="2"/>
                  </a:cubicBezTo>
                  <a:cubicBezTo>
                    <a:pt x="1" y="1"/>
                    <a:pt x="1" y="1"/>
                    <a:pt x="0" y="1"/>
                  </a:cubicBezTo>
                  <a:cubicBezTo>
                    <a:pt x="0" y="2"/>
                    <a:pt x="0" y="2"/>
                    <a:pt x="0" y="3"/>
                  </a:cubicBezTo>
                  <a:cubicBezTo>
                    <a:pt x="0" y="3"/>
                    <a:pt x="2" y="5"/>
                    <a:pt x="5" y="5"/>
                  </a:cubicBezTo>
                  <a:cubicBezTo>
                    <a:pt x="7" y="5"/>
                    <a:pt x="8" y="5"/>
                    <a:pt x="9" y="4"/>
                  </a:cubicBezTo>
                  <a:cubicBezTo>
                    <a:pt x="10" y="3"/>
                    <a:pt x="11" y="3"/>
                    <a:pt x="12" y="3"/>
                  </a:cubicBezTo>
                  <a:cubicBezTo>
                    <a:pt x="14" y="3"/>
                    <a:pt x="14" y="3"/>
                    <a:pt x="15" y="4"/>
                  </a:cubicBezTo>
                  <a:cubicBezTo>
                    <a:pt x="16" y="4"/>
                    <a:pt x="17" y="5"/>
                    <a:pt x="20" y="5"/>
                  </a:cubicBezTo>
                  <a:cubicBezTo>
                    <a:pt x="22" y="5"/>
                    <a:pt x="23" y="4"/>
                    <a:pt x="24" y="4"/>
                  </a:cubicBezTo>
                  <a:cubicBezTo>
                    <a:pt x="25" y="3"/>
                    <a:pt x="25" y="3"/>
                    <a:pt x="27" y="3"/>
                  </a:cubicBezTo>
                  <a:cubicBezTo>
                    <a:pt x="29" y="3"/>
                    <a:pt x="29" y="3"/>
                    <a:pt x="30" y="4"/>
                  </a:cubicBezTo>
                  <a:cubicBezTo>
                    <a:pt x="31" y="5"/>
                    <a:pt x="32" y="5"/>
                    <a:pt x="34" y="5"/>
                  </a:cubicBezTo>
                  <a:cubicBezTo>
                    <a:pt x="36" y="5"/>
                    <a:pt x="37" y="5"/>
                    <a:pt x="38" y="4"/>
                  </a:cubicBezTo>
                  <a:cubicBezTo>
                    <a:pt x="39" y="3"/>
                    <a:pt x="40" y="3"/>
                    <a:pt x="42" y="3"/>
                  </a:cubicBezTo>
                  <a:cubicBezTo>
                    <a:pt x="43" y="3"/>
                    <a:pt x="44" y="3"/>
                    <a:pt x="45" y="4"/>
                  </a:cubicBezTo>
                  <a:cubicBezTo>
                    <a:pt x="46" y="5"/>
                    <a:pt x="47" y="5"/>
                    <a:pt x="49" y="5"/>
                  </a:cubicBezTo>
                  <a:cubicBezTo>
                    <a:pt x="53" y="5"/>
                    <a:pt x="54" y="3"/>
                    <a:pt x="54" y="3"/>
                  </a:cubicBezTo>
                  <a:cubicBezTo>
                    <a:pt x="55" y="3"/>
                    <a:pt x="55" y="2"/>
                    <a:pt x="5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grpSp>
      <p:grpSp>
        <p:nvGrpSpPr>
          <p:cNvPr id="82" name="群組 81"/>
          <p:cNvGrpSpPr/>
          <p:nvPr/>
        </p:nvGrpSpPr>
        <p:grpSpPr>
          <a:xfrm>
            <a:off x="2989179" y="3141874"/>
            <a:ext cx="542925" cy="647700"/>
            <a:chOff x="2620963" y="4972050"/>
            <a:chExt cx="542925" cy="647700"/>
          </a:xfrm>
        </p:grpSpPr>
        <p:sp>
          <p:nvSpPr>
            <p:cNvPr id="83" name="Freeform 354"/>
            <p:cNvSpPr>
              <a:spLocks/>
            </p:cNvSpPr>
            <p:nvPr/>
          </p:nvSpPr>
          <p:spPr bwMode="auto">
            <a:xfrm>
              <a:off x="2735263" y="5229225"/>
              <a:ext cx="123825" cy="152400"/>
            </a:xfrm>
            <a:custGeom>
              <a:avLst/>
              <a:gdLst>
                <a:gd name="T0" fmla="*/ 9 w 13"/>
                <a:gd name="T1" fmla="*/ 12 h 16"/>
                <a:gd name="T2" fmla="*/ 8 w 13"/>
                <a:gd name="T3" fmla="*/ 13 h 16"/>
                <a:gd name="T4" fmla="*/ 8 w 13"/>
                <a:gd name="T5" fmla="*/ 13 h 16"/>
                <a:gd name="T6" fmla="*/ 7 w 13"/>
                <a:gd name="T7" fmla="*/ 13 h 16"/>
                <a:gd name="T8" fmla="*/ 5 w 13"/>
                <a:gd name="T9" fmla="*/ 13 h 16"/>
                <a:gd name="T10" fmla="*/ 4 w 13"/>
                <a:gd name="T11" fmla="*/ 12 h 16"/>
                <a:gd name="T12" fmla="*/ 4 w 13"/>
                <a:gd name="T13" fmla="*/ 11 h 16"/>
                <a:gd name="T14" fmla="*/ 3 w 13"/>
                <a:gd name="T15" fmla="*/ 10 h 16"/>
                <a:gd name="T16" fmla="*/ 3 w 13"/>
                <a:gd name="T17" fmla="*/ 9 h 16"/>
                <a:gd name="T18" fmla="*/ 3 w 13"/>
                <a:gd name="T19" fmla="*/ 8 h 16"/>
                <a:gd name="T20" fmla="*/ 3 w 13"/>
                <a:gd name="T21" fmla="*/ 6 h 16"/>
                <a:gd name="T22" fmla="*/ 4 w 13"/>
                <a:gd name="T23" fmla="*/ 4 h 16"/>
                <a:gd name="T24" fmla="*/ 5 w 13"/>
                <a:gd name="T25" fmla="*/ 2 h 16"/>
                <a:gd name="T26" fmla="*/ 7 w 13"/>
                <a:gd name="T27" fmla="*/ 2 h 16"/>
                <a:gd name="T28" fmla="*/ 8 w 13"/>
                <a:gd name="T29" fmla="*/ 2 h 16"/>
                <a:gd name="T30" fmla="*/ 9 w 13"/>
                <a:gd name="T31" fmla="*/ 3 h 16"/>
                <a:gd name="T32" fmla="*/ 9 w 13"/>
                <a:gd name="T33" fmla="*/ 4 h 16"/>
                <a:gd name="T34" fmla="*/ 9 w 13"/>
                <a:gd name="T35" fmla="*/ 5 h 16"/>
                <a:gd name="T36" fmla="*/ 13 w 13"/>
                <a:gd name="T37" fmla="*/ 5 h 16"/>
                <a:gd name="T38" fmla="*/ 12 w 13"/>
                <a:gd name="T39" fmla="*/ 3 h 16"/>
                <a:gd name="T40" fmla="*/ 11 w 13"/>
                <a:gd name="T41" fmla="*/ 1 h 16"/>
                <a:gd name="T42" fmla="*/ 9 w 13"/>
                <a:gd name="T43" fmla="*/ 0 h 16"/>
                <a:gd name="T44" fmla="*/ 7 w 13"/>
                <a:gd name="T45" fmla="*/ 0 h 16"/>
                <a:gd name="T46" fmla="*/ 4 w 13"/>
                <a:gd name="T47" fmla="*/ 0 h 16"/>
                <a:gd name="T48" fmla="*/ 2 w 13"/>
                <a:gd name="T49" fmla="*/ 2 h 16"/>
                <a:gd name="T50" fmla="*/ 0 w 13"/>
                <a:gd name="T51" fmla="*/ 4 h 16"/>
                <a:gd name="T52" fmla="*/ 0 w 13"/>
                <a:gd name="T53" fmla="*/ 8 h 16"/>
                <a:gd name="T54" fmla="*/ 0 w 13"/>
                <a:gd name="T55" fmla="*/ 11 h 16"/>
                <a:gd name="T56" fmla="*/ 1 w 13"/>
                <a:gd name="T57" fmla="*/ 13 h 16"/>
                <a:gd name="T58" fmla="*/ 3 w 13"/>
                <a:gd name="T59" fmla="*/ 15 h 16"/>
                <a:gd name="T60" fmla="*/ 7 w 13"/>
                <a:gd name="T61" fmla="*/ 16 h 16"/>
                <a:gd name="T62" fmla="*/ 8 w 13"/>
                <a:gd name="T63" fmla="*/ 16 h 16"/>
                <a:gd name="T64" fmla="*/ 9 w 13"/>
                <a:gd name="T65" fmla="*/ 15 h 16"/>
                <a:gd name="T66" fmla="*/ 10 w 13"/>
                <a:gd name="T67" fmla="*/ 15 h 16"/>
                <a:gd name="T68" fmla="*/ 12 w 13"/>
                <a:gd name="T69" fmla="*/ 14 h 16"/>
                <a:gd name="T70" fmla="*/ 12 w 13"/>
                <a:gd name="T71" fmla="*/ 13 h 16"/>
                <a:gd name="T72" fmla="*/ 13 w 13"/>
                <a:gd name="T73" fmla="*/ 12 h 16"/>
                <a:gd name="T74" fmla="*/ 13 w 13"/>
                <a:gd name="T75" fmla="*/ 11 h 16"/>
                <a:gd name="T76" fmla="*/ 13 w 13"/>
                <a:gd name="T77" fmla="*/ 10 h 16"/>
                <a:gd name="T78" fmla="*/ 9 w 13"/>
                <a:gd name="T79" fmla="*/ 10 h 16"/>
                <a:gd name="T80" fmla="*/ 9 w 13"/>
                <a:gd name="T81"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 h="16">
                  <a:moveTo>
                    <a:pt x="9" y="12"/>
                  </a:moveTo>
                  <a:cubicBezTo>
                    <a:pt x="9" y="12"/>
                    <a:pt x="9" y="12"/>
                    <a:pt x="8" y="13"/>
                  </a:cubicBezTo>
                  <a:cubicBezTo>
                    <a:pt x="8" y="13"/>
                    <a:pt x="8" y="13"/>
                    <a:pt x="8" y="13"/>
                  </a:cubicBezTo>
                  <a:cubicBezTo>
                    <a:pt x="7" y="13"/>
                    <a:pt x="7" y="13"/>
                    <a:pt x="7" y="13"/>
                  </a:cubicBezTo>
                  <a:cubicBezTo>
                    <a:pt x="6" y="13"/>
                    <a:pt x="6" y="13"/>
                    <a:pt x="5" y="13"/>
                  </a:cubicBezTo>
                  <a:cubicBezTo>
                    <a:pt x="5" y="13"/>
                    <a:pt x="4" y="12"/>
                    <a:pt x="4" y="12"/>
                  </a:cubicBezTo>
                  <a:cubicBezTo>
                    <a:pt x="4" y="12"/>
                    <a:pt x="4" y="11"/>
                    <a:pt x="4" y="11"/>
                  </a:cubicBezTo>
                  <a:cubicBezTo>
                    <a:pt x="4" y="11"/>
                    <a:pt x="3" y="10"/>
                    <a:pt x="3" y="10"/>
                  </a:cubicBezTo>
                  <a:cubicBezTo>
                    <a:pt x="3" y="9"/>
                    <a:pt x="3" y="9"/>
                    <a:pt x="3" y="9"/>
                  </a:cubicBezTo>
                  <a:cubicBezTo>
                    <a:pt x="3" y="8"/>
                    <a:pt x="3" y="8"/>
                    <a:pt x="3" y="8"/>
                  </a:cubicBezTo>
                  <a:cubicBezTo>
                    <a:pt x="3" y="7"/>
                    <a:pt x="3" y="6"/>
                    <a:pt x="3" y="6"/>
                  </a:cubicBezTo>
                  <a:cubicBezTo>
                    <a:pt x="4" y="5"/>
                    <a:pt x="4" y="4"/>
                    <a:pt x="4" y="4"/>
                  </a:cubicBezTo>
                  <a:cubicBezTo>
                    <a:pt x="4" y="3"/>
                    <a:pt x="5" y="3"/>
                    <a:pt x="5" y="2"/>
                  </a:cubicBezTo>
                  <a:cubicBezTo>
                    <a:pt x="6" y="2"/>
                    <a:pt x="6" y="2"/>
                    <a:pt x="7" y="2"/>
                  </a:cubicBezTo>
                  <a:cubicBezTo>
                    <a:pt x="7" y="2"/>
                    <a:pt x="8" y="2"/>
                    <a:pt x="8" y="2"/>
                  </a:cubicBezTo>
                  <a:cubicBezTo>
                    <a:pt x="8" y="3"/>
                    <a:pt x="9" y="3"/>
                    <a:pt x="9" y="3"/>
                  </a:cubicBezTo>
                  <a:cubicBezTo>
                    <a:pt x="9" y="4"/>
                    <a:pt x="9" y="4"/>
                    <a:pt x="9" y="4"/>
                  </a:cubicBezTo>
                  <a:cubicBezTo>
                    <a:pt x="9" y="4"/>
                    <a:pt x="9" y="5"/>
                    <a:pt x="9" y="5"/>
                  </a:cubicBezTo>
                  <a:cubicBezTo>
                    <a:pt x="13" y="5"/>
                    <a:pt x="13" y="5"/>
                    <a:pt x="13" y="5"/>
                  </a:cubicBezTo>
                  <a:cubicBezTo>
                    <a:pt x="13" y="4"/>
                    <a:pt x="13" y="3"/>
                    <a:pt x="12" y="3"/>
                  </a:cubicBezTo>
                  <a:cubicBezTo>
                    <a:pt x="12" y="2"/>
                    <a:pt x="12" y="1"/>
                    <a:pt x="11" y="1"/>
                  </a:cubicBezTo>
                  <a:cubicBezTo>
                    <a:pt x="11" y="1"/>
                    <a:pt x="10" y="0"/>
                    <a:pt x="9" y="0"/>
                  </a:cubicBezTo>
                  <a:cubicBezTo>
                    <a:pt x="9" y="0"/>
                    <a:pt x="8" y="0"/>
                    <a:pt x="7" y="0"/>
                  </a:cubicBezTo>
                  <a:cubicBezTo>
                    <a:pt x="6" y="0"/>
                    <a:pt x="5" y="0"/>
                    <a:pt x="4" y="0"/>
                  </a:cubicBezTo>
                  <a:cubicBezTo>
                    <a:pt x="3" y="1"/>
                    <a:pt x="2" y="1"/>
                    <a:pt x="2" y="2"/>
                  </a:cubicBezTo>
                  <a:cubicBezTo>
                    <a:pt x="1" y="3"/>
                    <a:pt x="1" y="3"/>
                    <a:pt x="0" y="4"/>
                  </a:cubicBezTo>
                  <a:cubicBezTo>
                    <a:pt x="0" y="5"/>
                    <a:pt x="0" y="7"/>
                    <a:pt x="0" y="8"/>
                  </a:cubicBezTo>
                  <a:cubicBezTo>
                    <a:pt x="0" y="9"/>
                    <a:pt x="0" y="10"/>
                    <a:pt x="0" y="11"/>
                  </a:cubicBezTo>
                  <a:cubicBezTo>
                    <a:pt x="0" y="12"/>
                    <a:pt x="1" y="13"/>
                    <a:pt x="1" y="13"/>
                  </a:cubicBezTo>
                  <a:cubicBezTo>
                    <a:pt x="2" y="14"/>
                    <a:pt x="3" y="15"/>
                    <a:pt x="3" y="15"/>
                  </a:cubicBezTo>
                  <a:cubicBezTo>
                    <a:pt x="4" y="16"/>
                    <a:pt x="6" y="16"/>
                    <a:pt x="7" y="16"/>
                  </a:cubicBezTo>
                  <a:cubicBezTo>
                    <a:pt x="7" y="16"/>
                    <a:pt x="8" y="16"/>
                    <a:pt x="8" y="16"/>
                  </a:cubicBezTo>
                  <a:cubicBezTo>
                    <a:pt x="8" y="16"/>
                    <a:pt x="9" y="16"/>
                    <a:pt x="9" y="15"/>
                  </a:cubicBezTo>
                  <a:cubicBezTo>
                    <a:pt x="10" y="15"/>
                    <a:pt x="10" y="15"/>
                    <a:pt x="10" y="15"/>
                  </a:cubicBezTo>
                  <a:cubicBezTo>
                    <a:pt x="11" y="15"/>
                    <a:pt x="11" y="14"/>
                    <a:pt x="12" y="14"/>
                  </a:cubicBezTo>
                  <a:cubicBezTo>
                    <a:pt x="12" y="14"/>
                    <a:pt x="12" y="13"/>
                    <a:pt x="12" y="13"/>
                  </a:cubicBezTo>
                  <a:cubicBezTo>
                    <a:pt x="12" y="13"/>
                    <a:pt x="13" y="12"/>
                    <a:pt x="13" y="12"/>
                  </a:cubicBezTo>
                  <a:cubicBezTo>
                    <a:pt x="13" y="12"/>
                    <a:pt x="13" y="11"/>
                    <a:pt x="13" y="11"/>
                  </a:cubicBezTo>
                  <a:cubicBezTo>
                    <a:pt x="13" y="11"/>
                    <a:pt x="13" y="11"/>
                    <a:pt x="13" y="10"/>
                  </a:cubicBezTo>
                  <a:cubicBezTo>
                    <a:pt x="9" y="10"/>
                    <a:pt x="9" y="10"/>
                    <a:pt x="9" y="10"/>
                  </a:cubicBezTo>
                  <a:cubicBezTo>
                    <a:pt x="9" y="11"/>
                    <a:pt x="9" y="11"/>
                    <a:pt x="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4" name="Freeform 355"/>
            <p:cNvSpPr>
              <a:spLocks noEditPoints="1"/>
            </p:cNvSpPr>
            <p:nvPr/>
          </p:nvSpPr>
          <p:spPr bwMode="auto">
            <a:xfrm>
              <a:off x="2868613" y="5229225"/>
              <a:ext cx="142875" cy="152400"/>
            </a:xfrm>
            <a:custGeom>
              <a:avLst/>
              <a:gdLst>
                <a:gd name="T0" fmla="*/ 15 w 15"/>
                <a:gd name="T1" fmla="*/ 5 h 16"/>
                <a:gd name="T2" fmla="*/ 14 w 15"/>
                <a:gd name="T3" fmla="*/ 3 h 16"/>
                <a:gd name="T4" fmla="*/ 13 w 15"/>
                <a:gd name="T5" fmla="*/ 2 h 16"/>
                <a:gd name="T6" fmla="*/ 12 w 15"/>
                <a:gd name="T7" fmla="*/ 1 h 16"/>
                <a:gd name="T8" fmla="*/ 11 w 15"/>
                <a:gd name="T9" fmla="*/ 0 h 16"/>
                <a:gd name="T10" fmla="*/ 9 w 15"/>
                <a:gd name="T11" fmla="*/ 0 h 16"/>
                <a:gd name="T12" fmla="*/ 8 w 15"/>
                <a:gd name="T13" fmla="*/ 0 h 16"/>
                <a:gd name="T14" fmla="*/ 4 w 15"/>
                <a:gd name="T15" fmla="*/ 0 h 16"/>
                <a:gd name="T16" fmla="*/ 2 w 15"/>
                <a:gd name="T17" fmla="*/ 2 h 16"/>
                <a:gd name="T18" fmla="*/ 1 w 15"/>
                <a:gd name="T19" fmla="*/ 5 h 16"/>
                <a:gd name="T20" fmla="*/ 0 w 15"/>
                <a:gd name="T21" fmla="*/ 8 h 16"/>
                <a:gd name="T22" fmla="*/ 1 w 15"/>
                <a:gd name="T23" fmla="*/ 9 h 16"/>
                <a:gd name="T24" fmla="*/ 1 w 15"/>
                <a:gd name="T25" fmla="*/ 11 h 16"/>
                <a:gd name="T26" fmla="*/ 1 w 15"/>
                <a:gd name="T27" fmla="*/ 12 h 16"/>
                <a:gd name="T28" fmla="*/ 2 w 15"/>
                <a:gd name="T29" fmla="*/ 14 h 16"/>
                <a:gd name="T30" fmla="*/ 5 w 15"/>
                <a:gd name="T31" fmla="*/ 15 h 16"/>
                <a:gd name="T32" fmla="*/ 8 w 15"/>
                <a:gd name="T33" fmla="*/ 16 h 16"/>
                <a:gd name="T34" fmla="*/ 9 w 15"/>
                <a:gd name="T35" fmla="*/ 16 h 16"/>
                <a:gd name="T36" fmla="*/ 10 w 15"/>
                <a:gd name="T37" fmla="*/ 15 h 16"/>
                <a:gd name="T38" fmla="*/ 12 w 15"/>
                <a:gd name="T39" fmla="*/ 15 h 16"/>
                <a:gd name="T40" fmla="*/ 13 w 15"/>
                <a:gd name="T41" fmla="*/ 14 h 16"/>
                <a:gd name="T42" fmla="*/ 14 w 15"/>
                <a:gd name="T43" fmla="*/ 12 h 16"/>
                <a:gd name="T44" fmla="*/ 15 w 15"/>
                <a:gd name="T45" fmla="*/ 11 h 16"/>
                <a:gd name="T46" fmla="*/ 15 w 15"/>
                <a:gd name="T47" fmla="*/ 9 h 16"/>
                <a:gd name="T48" fmla="*/ 15 w 15"/>
                <a:gd name="T49" fmla="*/ 8 h 16"/>
                <a:gd name="T50" fmla="*/ 15 w 15"/>
                <a:gd name="T51" fmla="*/ 6 h 16"/>
                <a:gd name="T52" fmla="*/ 15 w 15"/>
                <a:gd name="T53" fmla="*/ 5 h 16"/>
                <a:gd name="T54" fmla="*/ 12 w 15"/>
                <a:gd name="T55" fmla="*/ 9 h 16"/>
                <a:gd name="T56" fmla="*/ 12 w 15"/>
                <a:gd name="T57" fmla="*/ 10 h 16"/>
                <a:gd name="T58" fmla="*/ 11 w 15"/>
                <a:gd name="T59" fmla="*/ 11 h 16"/>
                <a:gd name="T60" fmla="*/ 11 w 15"/>
                <a:gd name="T61" fmla="*/ 12 h 16"/>
                <a:gd name="T62" fmla="*/ 8 w 15"/>
                <a:gd name="T63" fmla="*/ 13 h 16"/>
                <a:gd name="T64" fmla="*/ 6 w 15"/>
                <a:gd name="T65" fmla="*/ 13 h 16"/>
                <a:gd name="T66" fmla="*/ 5 w 15"/>
                <a:gd name="T67" fmla="*/ 12 h 16"/>
                <a:gd name="T68" fmla="*/ 4 w 15"/>
                <a:gd name="T69" fmla="*/ 10 h 16"/>
                <a:gd name="T70" fmla="*/ 4 w 15"/>
                <a:gd name="T71" fmla="*/ 8 h 16"/>
                <a:gd name="T72" fmla="*/ 4 w 15"/>
                <a:gd name="T73" fmla="*/ 5 h 16"/>
                <a:gd name="T74" fmla="*/ 5 w 15"/>
                <a:gd name="T75" fmla="*/ 3 h 16"/>
                <a:gd name="T76" fmla="*/ 6 w 15"/>
                <a:gd name="T77" fmla="*/ 2 h 16"/>
                <a:gd name="T78" fmla="*/ 8 w 15"/>
                <a:gd name="T79" fmla="*/ 2 h 16"/>
                <a:gd name="T80" fmla="*/ 10 w 15"/>
                <a:gd name="T81" fmla="*/ 3 h 16"/>
                <a:gd name="T82" fmla="*/ 12 w 15"/>
                <a:gd name="T83" fmla="*/ 5 h 16"/>
                <a:gd name="T84" fmla="*/ 12 w 15"/>
                <a:gd name="T85" fmla="*/ 6 h 16"/>
                <a:gd name="T86" fmla="*/ 12 w 15"/>
                <a:gd name="T87" fmla="*/ 7 h 16"/>
                <a:gd name="T88" fmla="*/ 12 w 15"/>
                <a:gd name="T8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 h="16">
                  <a:moveTo>
                    <a:pt x="15" y="5"/>
                  </a:moveTo>
                  <a:cubicBezTo>
                    <a:pt x="15" y="4"/>
                    <a:pt x="15" y="4"/>
                    <a:pt x="14" y="3"/>
                  </a:cubicBezTo>
                  <a:cubicBezTo>
                    <a:pt x="14" y="3"/>
                    <a:pt x="14" y="2"/>
                    <a:pt x="13" y="2"/>
                  </a:cubicBezTo>
                  <a:cubicBezTo>
                    <a:pt x="13" y="1"/>
                    <a:pt x="13" y="1"/>
                    <a:pt x="12" y="1"/>
                  </a:cubicBezTo>
                  <a:cubicBezTo>
                    <a:pt x="12" y="0"/>
                    <a:pt x="11" y="0"/>
                    <a:pt x="11" y="0"/>
                  </a:cubicBezTo>
                  <a:cubicBezTo>
                    <a:pt x="10" y="0"/>
                    <a:pt x="10" y="0"/>
                    <a:pt x="9" y="0"/>
                  </a:cubicBezTo>
                  <a:cubicBezTo>
                    <a:pt x="9" y="0"/>
                    <a:pt x="8" y="0"/>
                    <a:pt x="8" y="0"/>
                  </a:cubicBezTo>
                  <a:cubicBezTo>
                    <a:pt x="7" y="0"/>
                    <a:pt x="5" y="0"/>
                    <a:pt x="4" y="0"/>
                  </a:cubicBezTo>
                  <a:cubicBezTo>
                    <a:pt x="3" y="1"/>
                    <a:pt x="3" y="1"/>
                    <a:pt x="2" y="2"/>
                  </a:cubicBezTo>
                  <a:cubicBezTo>
                    <a:pt x="1" y="3"/>
                    <a:pt x="1" y="4"/>
                    <a:pt x="1" y="5"/>
                  </a:cubicBezTo>
                  <a:cubicBezTo>
                    <a:pt x="1" y="6"/>
                    <a:pt x="0" y="7"/>
                    <a:pt x="0" y="8"/>
                  </a:cubicBezTo>
                  <a:cubicBezTo>
                    <a:pt x="0" y="8"/>
                    <a:pt x="0" y="9"/>
                    <a:pt x="1" y="9"/>
                  </a:cubicBezTo>
                  <a:cubicBezTo>
                    <a:pt x="1" y="10"/>
                    <a:pt x="1" y="10"/>
                    <a:pt x="1" y="11"/>
                  </a:cubicBezTo>
                  <a:cubicBezTo>
                    <a:pt x="1" y="11"/>
                    <a:pt x="1" y="12"/>
                    <a:pt x="1" y="12"/>
                  </a:cubicBezTo>
                  <a:cubicBezTo>
                    <a:pt x="2" y="13"/>
                    <a:pt x="2" y="13"/>
                    <a:pt x="2" y="14"/>
                  </a:cubicBezTo>
                  <a:cubicBezTo>
                    <a:pt x="3" y="14"/>
                    <a:pt x="4" y="15"/>
                    <a:pt x="5" y="15"/>
                  </a:cubicBezTo>
                  <a:cubicBezTo>
                    <a:pt x="6" y="16"/>
                    <a:pt x="7" y="16"/>
                    <a:pt x="8" y="16"/>
                  </a:cubicBezTo>
                  <a:cubicBezTo>
                    <a:pt x="8" y="16"/>
                    <a:pt x="9" y="16"/>
                    <a:pt x="9" y="16"/>
                  </a:cubicBezTo>
                  <a:cubicBezTo>
                    <a:pt x="10" y="16"/>
                    <a:pt x="10" y="16"/>
                    <a:pt x="10" y="15"/>
                  </a:cubicBezTo>
                  <a:cubicBezTo>
                    <a:pt x="11" y="15"/>
                    <a:pt x="12" y="15"/>
                    <a:pt x="12" y="15"/>
                  </a:cubicBezTo>
                  <a:cubicBezTo>
                    <a:pt x="13" y="15"/>
                    <a:pt x="13" y="14"/>
                    <a:pt x="13" y="14"/>
                  </a:cubicBezTo>
                  <a:cubicBezTo>
                    <a:pt x="14" y="13"/>
                    <a:pt x="14" y="13"/>
                    <a:pt x="14" y="12"/>
                  </a:cubicBezTo>
                  <a:cubicBezTo>
                    <a:pt x="15" y="12"/>
                    <a:pt x="15" y="11"/>
                    <a:pt x="15" y="11"/>
                  </a:cubicBezTo>
                  <a:cubicBezTo>
                    <a:pt x="15" y="10"/>
                    <a:pt x="15" y="10"/>
                    <a:pt x="15" y="9"/>
                  </a:cubicBezTo>
                  <a:cubicBezTo>
                    <a:pt x="15" y="9"/>
                    <a:pt x="15" y="8"/>
                    <a:pt x="15" y="8"/>
                  </a:cubicBezTo>
                  <a:cubicBezTo>
                    <a:pt x="15" y="7"/>
                    <a:pt x="15" y="7"/>
                    <a:pt x="15" y="6"/>
                  </a:cubicBezTo>
                  <a:cubicBezTo>
                    <a:pt x="15" y="6"/>
                    <a:pt x="15" y="5"/>
                    <a:pt x="15" y="5"/>
                  </a:cubicBezTo>
                  <a:close/>
                  <a:moveTo>
                    <a:pt x="12" y="9"/>
                  </a:moveTo>
                  <a:cubicBezTo>
                    <a:pt x="12" y="10"/>
                    <a:pt x="12" y="10"/>
                    <a:pt x="12" y="10"/>
                  </a:cubicBezTo>
                  <a:cubicBezTo>
                    <a:pt x="11" y="11"/>
                    <a:pt x="11" y="11"/>
                    <a:pt x="11" y="11"/>
                  </a:cubicBezTo>
                  <a:cubicBezTo>
                    <a:pt x="11" y="12"/>
                    <a:pt x="11" y="12"/>
                    <a:pt x="11" y="12"/>
                  </a:cubicBezTo>
                  <a:cubicBezTo>
                    <a:pt x="10" y="13"/>
                    <a:pt x="9" y="13"/>
                    <a:pt x="8" y="13"/>
                  </a:cubicBezTo>
                  <a:cubicBezTo>
                    <a:pt x="7" y="13"/>
                    <a:pt x="7" y="13"/>
                    <a:pt x="6" y="13"/>
                  </a:cubicBezTo>
                  <a:cubicBezTo>
                    <a:pt x="6" y="13"/>
                    <a:pt x="5" y="12"/>
                    <a:pt x="5" y="12"/>
                  </a:cubicBezTo>
                  <a:cubicBezTo>
                    <a:pt x="5" y="12"/>
                    <a:pt x="4" y="11"/>
                    <a:pt x="4" y="10"/>
                  </a:cubicBezTo>
                  <a:cubicBezTo>
                    <a:pt x="4" y="9"/>
                    <a:pt x="4" y="9"/>
                    <a:pt x="4" y="8"/>
                  </a:cubicBezTo>
                  <a:cubicBezTo>
                    <a:pt x="4" y="7"/>
                    <a:pt x="4" y="6"/>
                    <a:pt x="4" y="5"/>
                  </a:cubicBezTo>
                  <a:cubicBezTo>
                    <a:pt x="4" y="4"/>
                    <a:pt x="5" y="4"/>
                    <a:pt x="5" y="3"/>
                  </a:cubicBezTo>
                  <a:cubicBezTo>
                    <a:pt x="5" y="3"/>
                    <a:pt x="6" y="3"/>
                    <a:pt x="6" y="2"/>
                  </a:cubicBezTo>
                  <a:cubicBezTo>
                    <a:pt x="7" y="2"/>
                    <a:pt x="7" y="2"/>
                    <a:pt x="8" y="2"/>
                  </a:cubicBezTo>
                  <a:cubicBezTo>
                    <a:pt x="9" y="2"/>
                    <a:pt x="9" y="2"/>
                    <a:pt x="10" y="3"/>
                  </a:cubicBezTo>
                  <a:cubicBezTo>
                    <a:pt x="11" y="3"/>
                    <a:pt x="11" y="4"/>
                    <a:pt x="12" y="5"/>
                  </a:cubicBezTo>
                  <a:cubicBezTo>
                    <a:pt x="12" y="5"/>
                    <a:pt x="12" y="6"/>
                    <a:pt x="12" y="6"/>
                  </a:cubicBezTo>
                  <a:cubicBezTo>
                    <a:pt x="12" y="7"/>
                    <a:pt x="12" y="7"/>
                    <a:pt x="12" y="7"/>
                  </a:cubicBezTo>
                  <a:cubicBezTo>
                    <a:pt x="12" y="8"/>
                    <a:pt x="12" y="9"/>
                    <a:pt x="1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5" name="Freeform 356"/>
            <p:cNvSpPr>
              <a:spLocks/>
            </p:cNvSpPr>
            <p:nvPr/>
          </p:nvSpPr>
          <p:spPr bwMode="auto">
            <a:xfrm>
              <a:off x="3021013" y="5334000"/>
              <a:ext cx="28575" cy="38100"/>
            </a:xfrm>
            <a:custGeom>
              <a:avLst/>
              <a:gdLst>
                <a:gd name="T0" fmla="*/ 1 w 3"/>
                <a:gd name="T1" fmla="*/ 0 h 4"/>
                <a:gd name="T2" fmla="*/ 1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1 h 4"/>
                <a:gd name="T16" fmla="*/ 2 w 3"/>
                <a:gd name="T17" fmla="*/ 0 h 4"/>
                <a:gd name="T18" fmla="*/ 2 w 3"/>
                <a:gd name="T19" fmla="*/ 0 h 4"/>
                <a:gd name="T20" fmla="*/ 2 w 3"/>
                <a:gd name="T21" fmla="*/ 1 h 4"/>
                <a:gd name="T22" fmla="*/ 2 w 3"/>
                <a:gd name="T23" fmla="*/ 1 h 4"/>
                <a:gd name="T24" fmla="*/ 2 w 3"/>
                <a:gd name="T25" fmla="*/ 1 h 4"/>
                <a:gd name="T26" fmla="*/ 2 w 3"/>
                <a:gd name="T27" fmla="*/ 2 h 4"/>
                <a:gd name="T28" fmla="*/ 2 w 3"/>
                <a:gd name="T29" fmla="*/ 2 h 4"/>
                <a:gd name="T30" fmla="*/ 1 w 3"/>
                <a:gd name="T31" fmla="*/ 2 h 4"/>
                <a:gd name="T32" fmla="*/ 0 w 3"/>
                <a:gd name="T33" fmla="*/ 3 h 4"/>
                <a:gd name="T34" fmla="*/ 0 w 3"/>
                <a:gd name="T35" fmla="*/ 4 h 4"/>
                <a:gd name="T36" fmla="*/ 3 w 3"/>
                <a:gd name="T37" fmla="*/ 4 h 4"/>
                <a:gd name="T38" fmla="*/ 3 w 3"/>
                <a:gd name="T39" fmla="*/ 3 h 4"/>
                <a:gd name="T40" fmla="*/ 3 w 3"/>
                <a:gd name="T41" fmla="*/ 3 h 4"/>
                <a:gd name="T42" fmla="*/ 3 w 3"/>
                <a:gd name="T43" fmla="*/ 3 h 4"/>
                <a:gd name="T44" fmla="*/ 3 w 3"/>
                <a:gd name="T45" fmla="*/ 3 h 4"/>
                <a:gd name="T46" fmla="*/ 3 w 3"/>
                <a:gd name="T47" fmla="*/ 3 h 4"/>
                <a:gd name="T48" fmla="*/ 2 w 3"/>
                <a:gd name="T49" fmla="*/ 3 h 4"/>
                <a:gd name="T50" fmla="*/ 2 w 3"/>
                <a:gd name="T51" fmla="*/ 3 h 4"/>
                <a:gd name="T52" fmla="*/ 2 w 3"/>
                <a:gd name="T53" fmla="*/ 3 h 4"/>
                <a:gd name="T54" fmla="*/ 1 w 3"/>
                <a:gd name="T55" fmla="*/ 3 h 4"/>
                <a:gd name="T56" fmla="*/ 2 w 3"/>
                <a:gd name="T57" fmla="*/ 2 h 4"/>
                <a:gd name="T58" fmla="*/ 3 w 3"/>
                <a:gd name="T59" fmla="*/ 2 h 4"/>
                <a:gd name="T60" fmla="*/ 3 w 3"/>
                <a:gd name="T61" fmla="*/ 1 h 4"/>
                <a:gd name="T62" fmla="*/ 3 w 3"/>
                <a:gd name="T63" fmla="*/ 1 h 4"/>
                <a:gd name="T64" fmla="*/ 3 w 3"/>
                <a:gd name="T65" fmla="*/ 0 h 4"/>
                <a:gd name="T66" fmla="*/ 3 w 3"/>
                <a:gd name="T67" fmla="*/ 0 h 4"/>
                <a:gd name="T68" fmla="*/ 3 w 3"/>
                <a:gd name="T69" fmla="*/ 0 h 4"/>
                <a:gd name="T70" fmla="*/ 2 w 3"/>
                <a:gd name="T71" fmla="*/ 0 h 4"/>
                <a:gd name="T72" fmla="*/ 1 w 3"/>
                <a:gd name="T73" fmla="*/ 0 h 4"/>
                <a:gd name="T74" fmla="*/ 1 w 3"/>
                <a:gd name="T7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 h="4">
                  <a:moveTo>
                    <a:pt x="1" y="0"/>
                  </a:moveTo>
                  <a:cubicBezTo>
                    <a:pt x="1" y="0"/>
                    <a:pt x="1" y="0"/>
                    <a:pt x="1" y="0"/>
                  </a:cubicBezTo>
                  <a:cubicBezTo>
                    <a:pt x="1" y="1"/>
                    <a:pt x="0" y="1"/>
                    <a:pt x="0" y="1"/>
                  </a:cubicBezTo>
                  <a:cubicBezTo>
                    <a:pt x="0" y="1"/>
                    <a:pt x="0" y="1"/>
                    <a:pt x="0" y="1"/>
                  </a:cubicBezTo>
                  <a:cubicBezTo>
                    <a:pt x="0" y="1"/>
                    <a:pt x="0" y="1"/>
                    <a:pt x="0" y="1"/>
                  </a:cubicBezTo>
                  <a:cubicBezTo>
                    <a:pt x="1" y="1"/>
                    <a:pt x="1" y="1"/>
                    <a:pt x="1" y="1"/>
                  </a:cubicBezTo>
                  <a:cubicBezTo>
                    <a:pt x="1" y="1"/>
                    <a:pt x="1" y="1"/>
                    <a:pt x="1" y="1"/>
                  </a:cubicBezTo>
                  <a:cubicBezTo>
                    <a:pt x="1" y="1"/>
                    <a:pt x="1" y="1"/>
                    <a:pt x="1" y="1"/>
                  </a:cubicBezTo>
                  <a:cubicBezTo>
                    <a:pt x="1" y="1"/>
                    <a:pt x="2" y="1"/>
                    <a:pt x="2" y="0"/>
                  </a:cubicBezTo>
                  <a:cubicBezTo>
                    <a:pt x="2" y="0"/>
                    <a:pt x="2" y="0"/>
                    <a:pt x="2" y="0"/>
                  </a:cubicBezTo>
                  <a:cubicBezTo>
                    <a:pt x="2" y="0"/>
                    <a:pt x="2" y="0"/>
                    <a:pt x="2" y="1"/>
                  </a:cubicBezTo>
                  <a:cubicBezTo>
                    <a:pt x="2" y="1"/>
                    <a:pt x="2" y="1"/>
                    <a:pt x="2" y="1"/>
                  </a:cubicBezTo>
                  <a:cubicBezTo>
                    <a:pt x="2" y="1"/>
                    <a:pt x="2" y="1"/>
                    <a:pt x="2" y="1"/>
                  </a:cubicBezTo>
                  <a:cubicBezTo>
                    <a:pt x="2" y="1"/>
                    <a:pt x="2" y="1"/>
                    <a:pt x="2" y="2"/>
                  </a:cubicBezTo>
                  <a:cubicBezTo>
                    <a:pt x="2" y="2"/>
                    <a:pt x="2" y="2"/>
                    <a:pt x="2" y="2"/>
                  </a:cubicBezTo>
                  <a:cubicBezTo>
                    <a:pt x="2" y="2"/>
                    <a:pt x="2" y="2"/>
                    <a:pt x="1" y="2"/>
                  </a:cubicBezTo>
                  <a:cubicBezTo>
                    <a:pt x="0" y="3"/>
                    <a:pt x="0" y="3"/>
                    <a:pt x="0" y="3"/>
                  </a:cubicBezTo>
                  <a:cubicBezTo>
                    <a:pt x="0" y="4"/>
                    <a:pt x="0" y="4"/>
                    <a:pt x="0" y="4"/>
                  </a:cubicBezTo>
                  <a:cubicBezTo>
                    <a:pt x="3" y="4"/>
                    <a:pt x="3" y="4"/>
                    <a:pt x="3" y="4"/>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1" y="3"/>
                    <a:pt x="1" y="3"/>
                  </a:cubicBezTo>
                  <a:cubicBezTo>
                    <a:pt x="2" y="3"/>
                    <a:pt x="2" y="3"/>
                    <a:pt x="2" y="2"/>
                  </a:cubicBezTo>
                  <a:cubicBezTo>
                    <a:pt x="3" y="2"/>
                    <a:pt x="3" y="2"/>
                    <a:pt x="3" y="2"/>
                  </a:cubicBezTo>
                  <a:cubicBezTo>
                    <a:pt x="3" y="2"/>
                    <a:pt x="3" y="1"/>
                    <a:pt x="3" y="1"/>
                  </a:cubicBezTo>
                  <a:cubicBezTo>
                    <a:pt x="3" y="1"/>
                    <a:pt x="3" y="1"/>
                    <a:pt x="3" y="1"/>
                  </a:cubicBezTo>
                  <a:cubicBezTo>
                    <a:pt x="3" y="1"/>
                    <a:pt x="3" y="1"/>
                    <a:pt x="3" y="0"/>
                  </a:cubicBezTo>
                  <a:cubicBezTo>
                    <a:pt x="3" y="0"/>
                    <a:pt x="3" y="0"/>
                    <a:pt x="3" y="0"/>
                  </a:cubicBezTo>
                  <a:cubicBezTo>
                    <a:pt x="3" y="0"/>
                    <a:pt x="3" y="0"/>
                    <a:pt x="3" y="0"/>
                  </a:cubicBezTo>
                  <a:cubicBezTo>
                    <a:pt x="2" y="0"/>
                    <a:pt x="2" y="0"/>
                    <a:pt x="2" y="0"/>
                  </a:cubicBezTo>
                  <a:cubicBezTo>
                    <a:pt x="2"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6" name="Freeform 357"/>
            <p:cNvSpPr>
              <a:spLocks noEditPoints="1"/>
            </p:cNvSpPr>
            <p:nvPr/>
          </p:nvSpPr>
          <p:spPr bwMode="auto">
            <a:xfrm>
              <a:off x="2668588" y="5067300"/>
              <a:ext cx="457200" cy="457200"/>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4 w 48"/>
                <a:gd name="T11" fmla="*/ 45 h 48"/>
                <a:gd name="T12" fmla="*/ 3 w 48"/>
                <a:gd name="T13" fmla="*/ 24 h 48"/>
                <a:gd name="T14" fmla="*/ 24 w 48"/>
                <a:gd name="T15" fmla="*/ 3 h 48"/>
                <a:gd name="T16" fmla="*/ 45 w 48"/>
                <a:gd name="T17" fmla="*/ 24 h 48"/>
                <a:gd name="T18" fmla="*/ 24 w 48"/>
                <a:gd name="T19"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0"/>
                  </a:moveTo>
                  <a:cubicBezTo>
                    <a:pt x="10" y="0"/>
                    <a:pt x="0" y="11"/>
                    <a:pt x="0" y="24"/>
                  </a:cubicBezTo>
                  <a:cubicBezTo>
                    <a:pt x="0" y="37"/>
                    <a:pt x="10" y="48"/>
                    <a:pt x="24" y="48"/>
                  </a:cubicBezTo>
                  <a:cubicBezTo>
                    <a:pt x="37" y="48"/>
                    <a:pt x="48" y="37"/>
                    <a:pt x="48" y="24"/>
                  </a:cubicBezTo>
                  <a:cubicBezTo>
                    <a:pt x="48" y="11"/>
                    <a:pt x="37" y="0"/>
                    <a:pt x="24" y="0"/>
                  </a:cubicBezTo>
                  <a:close/>
                  <a:moveTo>
                    <a:pt x="24" y="45"/>
                  </a:moveTo>
                  <a:cubicBezTo>
                    <a:pt x="12" y="45"/>
                    <a:pt x="3" y="36"/>
                    <a:pt x="3" y="24"/>
                  </a:cubicBezTo>
                  <a:cubicBezTo>
                    <a:pt x="3" y="13"/>
                    <a:pt x="12" y="3"/>
                    <a:pt x="24" y="3"/>
                  </a:cubicBezTo>
                  <a:cubicBezTo>
                    <a:pt x="35" y="3"/>
                    <a:pt x="45" y="13"/>
                    <a:pt x="45" y="24"/>
                  </a:cubicBezTo>
                  <a:cubicBezTo>
                    <a:pt x="45" y="36"/>
                    <a:pt x="35" y="45"/>
                    <a:pt x="24"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7" name="Freeform 358"/>
            <p:cNvSpPr>
              <a:spLocks/>
            </p:cNvSpPr>
            <p:nvPr/>
          </p:nvSpPr>
          <p:spPr bwMode="auto">
            <a:xfrm>
              <a:off x="2620963" y="4972050"/>
              <a:ext cx="533400" cy="333375"/>
            </a:xfrm>
            <a:custGeom>
              <a:avLst/>
              <a:gdLst>
                <a:gd name="T0" fmla="*/ 2 w 56"/>
                <a:gd name="T1" fmla="*/ 34 h 35"/>
                <a:gd name="T2" fmla="*/ 28 w 56"/>
                <a:gd name="T3" fmla="*/ 8 h 35"/>
                <a:gd name="T4" fmla="*/ 53 w 56"/>
                <a:gd name="T5" fmla="*/ 8 h 35"/>
                <a:gd name="T6" fmla="*/ 48 w 56"/>
                <a:gd name="T7" fmla="*/ 13 h 35"/>
                <a:gd name="T8" fmla="*/ 48 w 56"/>
                <a:gd name="T9" fmla="*/ 14 h 35"/>
                <a:gd name="T10" fmla="*/ 49 w 56"/>
                <a:gd name="T11" fmla="*/ 15 h 35"/>
                <a:gd name="T12" fmla="*/ 50 w 56"/>
                <a:gd name="T13" fmla="*/ 14 h 35"/>
                <a:gd name="T14" fmla="*/ 56 w 56"/>
                <a:gd name="T15" fmla="*/ 8 h 35"/>
                <a:gd name="T16" fmla="*/ 56 w 56"/>
                <a:gd name="T17" fmla="*/ 7 h 35"/>
                <a:gd name="T18" fmla="*/ 49 w 56"/>
                <a:gd name="T19" fmla="*/ 0 h 35"/>
                <a:gd name="T20" fmla="*/ 48 w 56"/>
                <a:gd name="T21" fmla="*/ 0 h 35"/>
                <a:gd name="T22" fmla="*/ 48 w 56"/>
                <a:gd name="T23" fmla="*/ 2 h 35"/>
                <a:gd name="T24" fmla="*/ 53 w 56"/>
                <a:gd name="T25" fmla="*/ 6 h 35"/>
                <a:gd name="T26" fmla="*/ 28 w 56"/>
                <a:gd name="T27" fmla="*/ 6 h 35"/>
                <a:gd name="T28" fmla="*/ 0 w 56"/>
                <a:gd name="T29" fmla="*/ 34 h 35"/>
                <a:gd name="T30" fmla="*/ 1 w 56"/>
                <a:gd name="T31" fmla="*/ 35 h 35"/>
                <a:gd name="T32" fmla="*/ 2 w 56"/>
                <a:gd name="T33"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35">
                  <a:moveTo>
                    <a:pt x="2" y="34"/>
                  </a:moveTo>
                  <a:cubicBezTo>
                    <a:pt x="2" y="20"/>
                    <a:pt x="14" y="8"/>
                    <a:pt x="28" y="8"/>
                  </a:cubicBezTo>
                  <a:cubicBezTo>
                    <a:pt x="53" y="8"/>
                    <a:pt x="53" y="8"/>
                    <a:pt x="53" y="8"/>
                  </a:cubicBezTo>
                  <a:cubicBezTo>
                    <a:pt x="48" y="13"/>
                    <a:pt x="48" y="13"/>
                    <a:pt x="48" y="13"/>
                  </a:cubicBezTo>
                  <a:cubicBezTo>
                    <a:pt x="48" y="13"/>
                    <a:pt x="48" y="14"/>
                    <a:pt x="48" y="14"/>
                  </a:cubicBezTo>
                  <a:cubicBezTo>
                    <a:pt x="49" y="14"/>
                    <a:pt x="49" y="15"/>
                    <a:pt x="49" y="15"/>
                  </a:cubicBezTo>
                  <a:cubicBezTo>
                    <a:pt x="49" y="15"/>
                    <a:pt x="50" y="14"/>
                    <a:pt x="50" y="14"/>
                  </a:cubicBezTo>
                  <a:cubicBezTo>
                    <a:pt x="56" y="8"/>
                    <a:pt x="56" y="8"/>
                    <a:pt x="56" y="8"/>
                  </a:cubicBezTo>
                  <a:cubicBezTo>
                    <a:pt x="56" y="8"/>
                    <a:pt x="56" y="7"/>
                    <a:pt x="56" y="7"/>
                  </a:cubicBezTo>
                  <a:cubicBezTo>
                    <a:pt x="49" y="0"/>
                    <a:pt x="49" y="0"/>
                    <a:pt x="49" y="0"/>
                  </a:cubicBezTo>
                  <a:cubicBezTo>
                    <a:pt x="49" y="0"/>
                    <a:pt x="48" y="0"/>
                    <a:pt x="48" y="0"/>
                  </a:cubicBezTo>
                  <a:cubicBezTo>
                    <a:pt x="48" y="1"/>
                    <a:pt x="48" y="1"/>
                    <a:pt x="48" y="2"/>
                  </a:cubicBezTo>
                  <a:cubicBezTo>
                    <a:pt x="53" y="6"/>
                    <a:pt x="53" y="6"/>
                    <a:pt x="53" y="6"/>
                  </a:cubicBezTo>
                  <a:cubicBezTo>
                    <a:pt x="28" y="6"/>
                    <a:pt x="28" y="6"/>
                    <a:pt x="28" y="6"/>
                  </a:cubicBezTo>
                  <a:cubicBezTo>
                    <a:pt x="13" y="6"/>
                    <a:pt x="0" y="19"/>
                    <a:pt x="0" y="34"/>
                  </a:cubicBezTo>
                  <a:cubicBezTo>
                    <a:pt x="0" y="35"/>
                    <a:pt x="1" y="35"/>
                    <a:pt x="1" y="35"/>
                  </a:cubicBezTo>
                  <a:cubicBezTo>
                    <a:pt x="2" y="35"/>
                    <a:pt x="2" y="35"/>
                    <a:pt x="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8" name="Freeform 359"/>
            <p:cNvSpPr>
              <a:spLocks/>
            </p:cNvSpPr>
            <p:nvPr/>
          </p:nvSpPr>
          <p:spPr bwMode="auto">
            <a:xfrm>
              <a:off x="2630488" y="5295900"/>
              <a:ext cx="533400" cy="323850"/>
            </a:xfrm>
            <a:custGeom>
              <a:avLst/>
              <a:gdLst>
                <a:gd name="T0" fmla="*/ 55 w 56"/>
                <a:gd name="T1" fmla="*/ 0 h 34"/>
                <a:gd name="T2" fmla="*/ 54 w 56"/>
                <a:gd name="T3" fmla="*/ 0 h 34"/>
                <a:gd name="T4" fmla="*/ 28 w 56"/>
                <a:gd name="T5" fmla="*/ 26 h 34"/>
                <a:gd name="T6" fmla="*/ 2 w 56"/>
                <a:gd name="T7" fmla="*/ 26 h 34"/>
                <a:gd name="T8" fmla="*/ 7 w 56"/>
                <a:gd name="T9" fmla="*/ 21 h 34"/>
                <a:gd name="T10" fmla="*/ 7 w 56"/>
                <a:gd name="T11" fmla="*/ 20 h 34"/>
                <a:gd name="T12" fmla="*/ 7 w 56"/>
                <a:gd name="T13" fmla="*/ 20 h 34"/>
                <a:gd name="T14" fmla="*/ 6 w 56"/>
                <a:gd name="T15" fmla="*/ 20 h 34"/>
                <a:gd name="T16" fmla="*/ 0 w 56"/>
                <a:gd name="T17" fmla="*/ 26 h 34"/>
                <a:gd name="T18" fmla="*/ 0 w 56"/>
                <a:gd name="T19" fmla="*/ 28 h 34"/>
                <a:gd name="T20" fmla="*/ 6 w 56"/>
                <a:gd name="T21" fmla="*/ 34 h 34"/>
                <a:gd name="T22" fmla="*/ 8 w 56"/>
                <a:gd name="T23" fmla="*/ 34 h 34"/>
                <a:gd name="T24" fmla="*/ 8 w 56"/>
                <a:gd name="T25" fmla="*/ 33 h 34"/>
                <a:gd name="T26" fmla="*/ 3 w 56"/>
                <a:gd name="T27" fmla="*/ 28 h 34"/>
                <a:gd name="T28" fmla="*/ 28 w 56"/>
                <a:gd name="T29" fmla="*/ 28 h 34"/>
                <a:gd name="T30" fmla="*/ 56 w 56"/>
                <a:gd name="T31" fmla="*/ 0 h 34"/>
                <a:gd name="T32" fmla="*/ 55 w 56"/>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34">
                  <a:moveTo>
                    <a:pt x="55" y="0"/>
                  </a:moveTo>
                  <a:cubicBezTo>
                    <a:pt x="54" y="0"/>
                    <a:pt x="54" y="0"/>
                    <a:pt x="54" y="0"/>
                  </a:cubicBezTo>
                  <a:cubicBezTo>
                    <a:pt x="54" y="15"/>
                    <a:pt x="42" y="26"/>
                    <a:pt x="28" y="26"/>
                  </a:cubicBezTo>
                  <a:cubicBezTo>
                    <a:pt x="2" y="26"/>
                    <a:pt x="2" y="26"/>
                    <a:pt x="2" y="26"/>
                  </a:cubicBezTo>
                  <a:cubicBezTo>
                    <a:pt x="7" y="21"/>
                    <a:pt x="7" y="21"/>
                    <a:pt x="7" y="21"/>
                  </a:cubicBezTo>
                  <a:cubicBezTo>
                    <a:pt x="8" y="21"/>
                    <a:pt x="8" y="21"/>
                    <a:pt x="7" y="20"/>
                  </a:cubicBezTo>
                  <a:cubicBezTo>
                    <a:pt x="7" y="20"/>
                    <a:pt x="7" y="20"/>
                    <a:pt x="7" y="20"/>
                  </a:cubicBezTo>
                  <a:cubicBezTo>
                    <a:pt x="7" y="20"/>
                    <a:pt x="6" y="20"/>
                    <a:pt x="6" y="20"/>
                  </a:cubicBezTo>
                  <a:cubicBezTo>
                    <a:pt x="0" y="26"/>
                    <a:pt x="0" y="26"/>
                    <a:pt x="0" y="26"/>
                  </a:cubicBezTo>
                  <a:cubicBezTo>
                    <a:pt x="0" y="27"/>
                    <a:pt x="0" y="27"/>
                    <a:pt x="0" y="28"/>
                  </a:cubicBezTo>
                  <a:cubicBezTo>
                    <a:pt x="6" y="34"/>
                    <a:pt x="6" y="34"/>
                    <a:pt x="6" y="34"/>
                  </a:cubicBezTo>
                  <a:cubicBezTo>
                    <a:pt x="7" y="34"/>
                    <a:pt x="7" y="34"/>
                    <a:pt x="8" y="34"/>
                  </a:cubicBezTo>
                  <a:cubicBezTo>
                    <a:pt x="8" y="34"/>
                    <a:pt x="8" y="33"/>
                    <a:pt x="8" y="33"/>
                  </a:cubicBezTo>
                  <a:cubicBezTo>
                    <a:pt x="3" y="28"/>
                    <a:pt x="3" y="28"/>
                    <a:pt x="3" y="28"/>
                  </a:cubicBezTo>
                  <a:cubicBezTo>
                    <a:pt x="28" y="28"/>
                    <a:pt x="28" y="28"/>
                    <a:pt x="28" y="28"/>
                  </a:cubicBezTo>
                  <a:cubicBezTo>
                    <a:pt x="43" y="28"/>
                    <a:pt x="56" y="16"/>
                    <a:pt x="56" y="0"/>
                  </a:cubicBezTo>
                  <a:cubicBezTo>
                    <a:pt x="56" y="0"/>
                    <a:pt x="55"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grpSp>
      <p:grpSp>
        <p:nvGrpSpPr>
          <p:cNvPr id="89" name="群組 88"/>
          <p:cNvGrpSpPr/>
          <p:nvPr/>
        </p:nvGrpSpPr>
        <p:grpSpPr>
          <a:xfrm>
            <a:off x="2967494" y="5197217"/>
            <a:ext cx="647700" cy="495300"/>
            <a:chOff x="8142288" y="1457325"/>
            <a:chExt cx="647700" cy="495300"/>
          </a:xfrm>
        </p:grpSpPr>
        <p:sp>
          <p:nvSpPr>
            <p:cNvPr id="90" name="Freeform 159"/>
            <p:cNvSpPr>
              <a:spLocks/>
            </p:cNvSpPr>
            <p:nvPr/>
          </p:nvSpPr>
          <p:spPr bwMode="auto">
            <a:xfrm>
              <a:off x="8628063" y="1504950"/>
              <a:ext cx="114300" cy="114300"/>
            </a:xfrm>
            <a:custGeom>
              <a:avLst/>
              <a:gdLst>
                <a:gd name="T0" fmla="*/ 10 w 12"/>
                <a:gd name="T1" fmla="*/ 9 h 12"/>
                <a:gd name="T2" fmla="*/ 7 w 12"/>
                <a:gd name="T3" fmla="*/ 10 h 12"/>
                <a:gd name="T4" fmla="*/ 2 w 12"/>
                <a:gd name="T5" fmla="*/ 5 h 12"/>
                <a:gd name="T6" fmla="*/ 4 w 12"/>
                <a:gd name="T7" fmla="*/ 1 h 12"/>
                <a:gd name="T8" fmla="*/ 4 w 12"/>
                <a:gd name="T9" fmla="*/ 0 h 12"/>
                <a:gd name="T10" fmla="*/ 3 w 12"/>
                <a:gd name="T11" fmla="*/ 0 h 12"/>
                <a:gd name="T12" fmla="*/ 0 w 12"/>
                <a:gd name="T13" fmla="*/ 5 h 12"/>
                <a:gd name="T14" fmla="*/ 7 w 12"/>
                <a:gd name="T15" fmla="*/ 12 h 12"/>
                <a:gd name="T16" fmla="*/ 12 w 12"/>
                <a:gd name="T17" fmla="*/ 10 h 12"/>
                <a:gd name="T18" fmla="*/ 12 w 12"/>
                <a:gd name="T19" fmla="*/ 8 h 12"/>
                <a:gd name="T20" fmla="*/ 10 w 12"/>
                <a:gd name="T2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10" y="9"/>
                  </a:moveTo>
                  <a:cubicBezTo>
                    <a:pt x="10" y="10"/>
                    <a:pt x="8" y="10"/>
                    <a:pt x="7" y="10"/>
                  </a:cubicBezTo>
                  <a:cubicBezTo>
                    <a:pt x="4" y="10"/>
                    <a:pt x="2" y="8"/>
                    <a:pt x="2" y="5"/>
                  </a:cubicBezTo>
                  <a:cubicBezTo>
                    <a:pt x="2" y="4"/>
                    <a:pt x="3" y="2"/>
                    <a:pt x="4" y="1"/>
                  </a:cubicBezTo>
                  <a:cubicBezTo>
                    <a:pt x="4" y="1"/>
                    <a:pt x="4" y="1"/>
                    <a:pt x="4" y="0"/>
                  </a:cubicBezTo>
                  <a:cubicBezTo>
                    <a:pt x="4" y="0"/>
                    <a:pt x="3" y="0"/>
                    <a:pt x="3" y="0"/>
                  </a:cubicBezTo>
                  <a:cubicBezTo>
                    <a:pt x="1" y="1"/>
                    <a:pt x="0" y="3"/>
                    <a:pt x="0" y="5"/>
                  </a:cubicBezTo>
                  <a:cubicBezTo>
                    <a:pt x="0" y="9"/>
                    <a:pt x="3" y="12"/>
                    <a:pt x="7" y="12"/>
                  </a:cubicBezTo>
                  <a:cubicBezTo>
                    <a:pt x="9" y="12"/>
                    <a:pt x="11" y="11"/>
                    <a:pt x="12" y="10"/>
                  </a:cubicBezTo>
                  <a:cubicBezTo>
                    <a:pt x="12" y="9"/>
                    <a:pt x="12" y="9"/>
                    <a:pt x="12" y="8"/>
                  </a:cubicBezTo>
                  <a:cubicBezTo>
                    <a:pt x="11" y="8"/>
                    <a:pt x="11" y="8"/>
                    <a:pt x="1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1" name="Freeform 160"/>
            <p:cNvSpPr>
              <a:spLocks/>
            </p:cNvSpPr>
            <p:nvPr/>
          </p:nvSpPr>
          <p:spPr bwMode="auto">
            <a:xfrm>
              <a:off x="8685213" y="1628775"/>
              <a:ext cx="19050" cy="57150"/>
            </a:xfrm>
            <a:custGeom>
              <a:avLst/>
              <a:gdLst>
                <a:gd name="T0" fmla="*/ 1 w 2"/>
                <a:gd name="T1" fmla="*/ 0 h 6"/>
                <a:gd name="T2" fmla="*/ 0 w 2"/>
                <a:gd name="T3" fmla="*/ 1 h 6"/>
                <a:gd name="T4" fmla="*/ 0 w 2"/>
                <a:gd name="T5" fmla="*/ 5 h 6"/>
                <a:gd name="T6" fmla="*/ 1 w 2"/>
                <a:gd name="T7" fmla="*/ 6 h 6"/>
                <a:gd name="T8" fmla="*/ 2 w 2"/>
                <a:gd name="T9" fmla="*/ 5 h 6"/>
                <a:gd name="T10" fmla="*/ 2 w 2"/>
                <a:gd name="T11" fmla="*/ 1 h 6"/>
                <a:gd name="T12" fmla="*/ 1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0"/>
                  </a:moveTo>
                  <a:cubicBezTo>
                    <a:pt x="0" y="0"/>
                    <a:pt x="0" y="0"/>
                    <a:pt x="0" y="1"/>
                  </a:cubicBezTo>
                  <a:cubicBezTo>
                    <a:pt x="0" y="5"/>
                    <a:pt x="0" y="5"/>
                    <a:pt x="0" y="5"/>
                  </a:cubicBezTo>
                  <a:cubicBezTo>
                    <a:pt x="0" y="6"/>
                    <a:pt x="0" y="6"/>
                    <a:pt x="1" y="6"/>
                  </a:cubicBezTo>
                  <a:cubicBezTo>
                    <a:pt x="1" y="6"/>
                    <a:pt x="2" y="6"/>
                    <a:pt x="2" y="5"/>
                  </a:cubicBezTo>
                  <a:cubicBezTo>
                    <a:pt x="2" y="1"/>
                    <a:pt x="2" y="1"/>
                    <a:pt x="2"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2" name="Freeform 161"/>
            <p:cNvSpPr>
              <a:spLocks/>
            </p:cNvSpPr>
            <p:nvPr/>
          </p:nvSpPr>
          <p:spPr bwMode="auto">
            <a:xfrm>
              <a:off x="8561388" y="1543050"/>
              <a:ext cx="57150" cy="19050"/>
            </a:xfrm>
            <a:custGeom>
              <a:avLst/>
              <a:gdLst>
                <a:gd name="T0" fmla="*/ 1 w 6"/>
                <a:gd name="T1" fmla="*/ 2 h 2"/>
                <a:gd name="T2" fmla="*/ 5 w 6"/>
                <a:gd name="T3" fmla="*/ 2 h 2"/>
                <a:gd name="T4" fmla="*/ 6 w 6"/>
                <a:gd name="T5" fmla="*/ 1 h 2"/>
                <a:gd name="T6" fmla="*/ 5 w 6"/>
                <a:gd name="T7" fmla="*/ 0 h 2"/>
                <a:gd name="T8" fmla="*/ 1 w 6"/>
                <a:gd name="T9" fmla="*/ 0 h 2"/>
                <a:gd name="T10" fmla="*/ 0 w 6"/>
                <a:gd name="T11" fmla="*/ 1 h 2"/>
                <a:gd name="T12" fmla="*/ 1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1" y="2"/>
                  </a:moveTo>
                  <a:cubicBezTo>
                    <a:pt x="5" y="2"/>
                    <a:pt x="5" y="2"/>
                    <a:pt x="5" y="2"/>
                  </a:cubicBezTo>
                  <a:cubicBezTo>
                    <a:pt x="6" y="2"/>
                    <a:pt x="6" y="2"/>
                    <a:pt x="6" y="1"/>
                  </a:cubicBezTo>
                  <a:cubicBezTo>
                    <a:pt x="6" y="1"/>
                    <a:pt x="6" y="0"/>
                    <a:pt x="5" y="0"/>
                  </a:cubicBezTo>
                  <a:cubicBezTo>
                    <a:pt x="1" y="0"/>
                    <a:pt x="1" y="0"/>
                    <a:pt x="1" y="0"/>
                  </a:cubicBezTo>
                  <a:cubicBezTo>
                    <a:pt x="0" y="0"/>
                    <a:pt x="0" y="1"/>
                    <a:pt x="0" y="1"/>
                  </a:cubicBezTo>
                  <a:cubicBezTo>
                    <a:pt x="0" y="2"/>
                    <a:pt x="0"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3" name="Freeform 162"/>
            <p:cNvSpPr>
              <a:spLocks/>
            </p:cNvSpPr>
            <p:nvPr/>
          </p:nvSpPr>
          <p:spPr bwMode="auto">
            <a:xfrm>
              <a:off x="8589963" y="1600200"/>
              <a:ext cx="57150" cy="47625"/>
            </a:xfrm>
            <a:custGeom>
              <a:avLst/>
              <a:gdLst>
                <a:gd name="T0" fmla="*/ 1 w 6"/>
                <a:gd name="T1" fmla="*/ 5 h 5"/>
                <a:gd name="T2" fmla="*/ 1 w 6"/>
                <a:gd name="T3" fmla="*/ 5 h 5"/>
                <a:gd name="T4" fmla="*/ 2 w 6"/>
                <a:gd name="T5" fmla="*/ 5 h 5"/>
                <a:gd name="T6" fmla="*/ 5 w 6"/>
                <a:gd name="T7" fmla="*/ 2 h 5"/>
                <a:gd name="T8" fmla="*/ 5 w 6"/>
                <a:gd name="T9" fmla="*/ 1 h 5"/>
                <a:gd name="T10" fmla="*/ 4 w 6"/>
                <a:gd name="T11" fmla="*/ 1 h 5"/>
                <a:gd name="T12" fmla="*/ 1 w 6"/>
                <a:gd name="T13" fmla="*/ 4 h 5"/>
                <a:gd name="T14" fmla="*/ 1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5"/>
                  </a:moveTo>
                  <a:cubicBezTo>
                    <a:pt x="1" y="5"/>
                    <a:pt x="1" y="5"/>
                    <a:pt x="1" y="5"/>
                  </a:cubicBezTo>
                  <a:cubicBezTo>
                    <a:pt x="2" y="5"/>
                    <a:pt x="2" y="5"/>
                    <a:pt x="2" y="5"/>
                  </a:cubicBezTo>
                  <a:cubicBezTo>
                    <a:pt x="5" y="2"/>
                    <a:pt x="5" y="2"/>
                    <a:pt x="5" y="2"/>
                  </a:cubicBezTo>
                  <a:cubicBezTo>
                    <a:pt x="6" y="2"/>
                    <a:pt x="6" y="1"/>
                    <a:pt x="5" y="1"/>
                  </a:cubicBezTo>
                  <a:cubicBezTo>
                    <a:pt x="5" y="0"/>
                    <a:pt x="4" y="0"/>
                    <a:pt x="4" y="1"/>
                  </a:cubicBezTo>
                  <a:cubicBezTo>
                    <a:pt x="1" y="4"/>
                    <a:pt x="1" y="4"/>
                    <a:pt x="1" y="4"/>
                  </a:cubicBezTo>
                  <a:cubicBezTo>
                    <a:pt x="0" y="4"/>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4" name="Freeform 163"/>
            <p:cNvSpPr>
              <a:spLocks/>
            </p:cNvSpPr>
            <p:nvPr/>
          </p:nvSpPr>
          <p:spPr bwMode="auto">
            <a:xfrm>
              <a:off x="8589963" y="1457325"/>
              <a:ext cx="57150" cy="47625"/>
            </a:xfrm>
            <a:custGeom>
              <a:avLst/>
              <a:gdLst>
                <a:gd name="T0" fmla="*/ 4 w 6"/>
                <a:gd name="T1" fmla="*/ 5 h 5"/>
                <a:gd name="T2" fmla="*/ 5 w 6"/>
                <a:gd name="T3" fmla="*/ 5 h 5"/>
                <a:gd name="T4" fmla="*/ 5 w 6"/>
                <a:gd name="T5" fmla="*/ 5 h 5"/>
                <a:gd name="T6" fmla="*/ 5 w 6"/>
                <a:gd name="T7" fmla="*/ 3 h 5"/>
                <a:gd name="T8" fmla="*/ 2 w 6"/>
                <a:gd name="T9" fmla="*/ 0 h 5"/>
                <a:gd name="T10" fmla="*/ 1 w 6"/>
                <a:gd name="T11" fmla="*/ 0 h 5"/>
                <a:gd name="T12" fmla="*/ 1 w 6"/>
                <a:gd name="T13" fmla="*/ 2 h 5"/>
                <a:gd name="T14" fmla="*/ 4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4" y="5"/>
                  </a:moveTo>
                  <a:cubicBezTo>
                    <a:pt x="4" y="5"/>
                    <a:pt x="4" y="5"/>
                    <a:pt x="5" y="5"/>
                  </a:cubicBezTo>
                  <a:cubicBezTo>
                    <a:pt x="5" y="5"/>
                    <a:pt x="5" y="5"/>
                    <a:pt x="5" y="5"/>
                  </a:cubicBezTo>
                  <a:cubicBezTo>
                    <a:pt x="6" y="5"/>
                    <a:pt x="6" y="4"/>
                    <a:pt x="5" y="3"/>
                  </a:cubicBezTo>
                  <a:cubicBezTo>
                    <a:pt x="2" y="0"/>
                    <a:pt x="2" y="0"/>
                    <a:pt x="2" y="0"/>
                  </a:cubicBezTo>
                  <a:cubicBezTo>
                    <a:pt x="2" y="0"/>
                    <a:pt x="1" y="0"/>
                    <a:pt x="1" y="0"/>
                  </a:cubicBezTo>
                  <a:cubicBezTo>
                    <a:pt x="0" y="1"/>
                    <a:pt x="0" y="1"/>
                    <a:pt x="1" y="2"/>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5" name="Freeform 164"/>
            <p:cNvSpPr>
              <a:spLocks/>
            </p:cNvSpPr>
            <p:nvPr/>
          </p:nvSpPr>
          <p:spPr bwMode="auto">
            <a:xfrm>
              <a:off x="8742363" y="1600200"/>
              <a:ext cx="47625" cy="47625"/>
            </a:xfrm>
            <a:custGeom>
              <a:avLst/>
              <a:gdLst>
                <a:gd name="T0" fmla="*/ 5 w 5"/>
                <a:gd name="T1" fmla="*/ 4 h 5"/>
                <a:gd name="T2" fmla="*/ 2 w 5"/>
                <a:gd name="T3" fmla="*/ 1 h 5"/>
                <a:gd name="T4" fmla="*/ 0 w 5"/>
                <a:gd name="T5" fmla="*/ 1 h 5"/>
                <a:gd name="T6" fmla="*/ 0 w 5"/>
                <a:gd name="T7" fmla="*/ 2 h 5"/>
                <a:gd name="T8" fmla="*/ 4 w 5"/>
                <a:gd name="T9" fmla="*/ 5 h 5"/>
                <a:gd name="T10" fmla="*/ 4 w 5"/>
                <a:gd name="T11" fmla="*/ 5 h 5"/>
                <a:gd name="T12" fmla="*/ 5 w 5"/>
                <a:gd name="T13" fmla="*/ 5 h 5"/>
                <a:gd name="T14" fmla="*/ 5 w 5"/>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4"/>
                  </a:moveTo>
                  <a:cubicBezTo>
                    <a:pt x="2" y="1"/>
                    <a:pt x="2" y="1"/>
                    <a:pt x="2" y="1"/>
                  </a:cubicBezTo>
                  <a:cubicBezTo>
                    <a:pt x="1" y="0"/>
                    <a:pt x="1" y="0"/>
                    <a:pt x="0" y="1"/>
                  </a:cubicBezTo>
                  <a:cubicBezTo>
                    <a:pt x="0" y="1"/>
                    <a:pt x="0" y="2"/>
                    <a:pt x="0" y="2"/>
                  </a:cubicBezTo>
                  <a:cubicBezTo>
                    <a:pt x="4" y="5"/>
                    <a:pt x="4" y="5"/>
                    <a:pt x="4" y="5"/>
                  </a:cubicBezTo>
                  <a:cubicBezTo>
                    <a:pt x="4" y="5"/>
                    <a:pt x="4" y="5"/>
                    <a:pt x="4" y="5"/>
                  </a:cubicBezTo>
                  <a:cubicBezTo>
                    <a:pt x="5" y="5"/>
                    <a:pt x="5" y="5"/>
                    <a:pt x="5" y="5"/>
                  </a:cubicBezTo>
                  <a:cubicBezTo>
                    <a:pt x="5" y="5"/>
                    <a:pt x="5" y="4"/>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6" name="Freeform 165"/>
            <p:cNvSpPr>
              <a:spLocks noEditPoints="1"/>
            </p:cNvSpPr>
            <p:nvPr/>
          </p:nvSpPr>
          <p:spPr bwMode="auto">
            <a:xfrm>
              <a:off x="8142288" y="1600200"/>
              <a:ext cx="523875" cy="352425"/>
            </a:xfrm>
            <a:custGeom>
              <a:avLst/>
              <a:gdLst>
                <a:gd name="T0" fmla="*/ 32 w 55"/>
                <a:gd name="T1" fmla="*/ 0 h 37"/>
                <a:gd name="T2" fmla="*/ 0 w 55"/>
                <a:gd name="T3" fmla="*/ 1 h 37"/>
                <a:gd name="T4" fmla="*/ 18 w 55"/>
                <a:gd name="T5" fmla="*/ 22 h 37"/>
                <a:gd name="T6" fmla="*/ 25 w 55"/>
                <a:gd name="T7" fmla="*/ 23 h 37"/>
                <a:gd name="T8" fmla="*/ 19 w 55"/>
                <a:gd name="T9" fmla="*/ 35 h 37"/>
                <a:gd name="T10" fmla="*/ 19 w 55"/>
                <a:gd name="T11" fmla="*/ 37 h 37"/>
                <a:gd name="T12" fmla="*/ 42 w 55"/>
                <a:gd name="T13" fmla="*/ 36 h 37"/>
                <a:gd name="T14" fmla="*/ 36 w 55"/>
                <a:gd name="T15" fmla="*/ 35 h 37"/>
                <a:gd name="T16" fmla="*/ 53 w 55"/>
                <a:gd name="T17" fmla="*/ 23 h 37"/>
                <a:gd name="T18" fmla="*/ 54 w 55"/>
                <a:gd name="T19" fmla="*/ 20 h 37"/>
                <a:gd name="T20" fmla="*/ 46 w 55"/>
                <a:gd name="T21" fmla="*/ 15 h 37"/>
                <a:gd name="T22" fmla="*/ 36 w 55"/>
                <a:gd name="T23" fmla="*/ 10 h 37"/>
                <a:gd name="T24" fmla="*/ 46 w 55"/>
                <a:gd name="T25" fmla="*/ 15 h 37"/>
                <a:gd name="T26" fmla="*/ 34 w 55"/>
                <a:gd name="T27" fmla="*/ 10 h 37"/>
                <a:gd name="T28" fmla="*/ 33 w 55"/>
                <a:gd name="T29" fmla="*/ 15 h 37"/>
                <a:gd name="T30" fmla="*/ 31 w 55"/>
                <a:gd name="T31" fmla="*/ 15 h 37"/>
                <a:gd name="T32" fmla="*/ 20 w 55"/>
                <a:gd name="T33" fmla="*/ 10 h 37"/>
                <a:gd name="T34" fmla="*/ 31 w 55"/>
                <a:gd name="T35" fmla="*/ 15 h 37"/>
                <a:gd name="T36" fmla="*/ 34 w 55"/>
                <a:gd name="T37" fmla="*/ 3 h 37"/>
                <a:gd name="T38" fmla="*/ 35 w 55"/>
                <a:gd name="T39" fmla="*/ 8 h 37"/>
                <a:gd name="T40" fmla="*/ 32 w 55"/>
                <a:gd name="T41" fmla="*/ 2 h 37"/>
                <a:gd name="T42" fmla="*/ 32 w 55"/>
                <a:gd name="T43" fmla="*/ 8 h 37"/>
                <a:gd name="T44" fmla="*/ 21 w 55"/>
                <a:gd name="T45" fmla="*/ 2 h 37"/>
                <a:gd name="T46" fmla="*/ 18 w 55"/>
                <a:gd name="T47" fmla="*/ 2 h 37"/>
                <a:gd name="T48" fmla="*/ 18 w 55"/>
                <a:gd name="T49" fmla="*/ 8 h 37"/>
                <a:gd name="T50" fmla="*/ 18 w 55"/>
                <a:gd name="T51" fmla="*/ 2 h 37"/>
                <a:gd name="T52" fmla="*/ 10 w 55"/>
                <a:gd name="T53" fmla="*/ 2 h 37"/>
                <a:gd name="T54" fmla="*/ 8 w 55"/>
                <a:gd name="T55" fmla="*/ 8 h 37"/>
                <a:gd name="T56" fmla="*/ 9 w 55"/>
                <a:gd name="T57" fmla="*/ 10 h 37"/>
                <a:gd name="T58" fmla="*/ 22 w 55"/>
                <a:gd name="T59" fmla="*/ 15 h 37"/>
                <a:gd name="T60" fmla="*/ 9 w 55"/>
                <a:gd name="T61" fmla="*/ 10 h 37"/>
                <a:gd name="T62" fmla="*/ 19 w 55"/>
                <a:gd name="T63" fmla="*/ 20 h 37"/>
                <a:gd name="T64" fmla="*/ 24 w 55"/>
                <a:gd name="T65" fmla="*/ 16 h 37"/>
                <a:gd name="T66" fmla="*/ 21 w 55"/>
                <a:gd name="T67" fmla="*/ 21 h 37"/>
                <a:gd name="T68" fmla="*/ 27 w 55"/>
                <a:gd name="T69" fmla="*/ 35 h 37"/>
                <a:gd name="T70" fmla="*/ 34 w 55"/>
                <a:gd name="T71" fmla="*/ 23 h 37"/>
                <a:gd name="T72" fmla="*/ 31 w 55"/>
                <a:gd name="T73" fmla="*/ 21 h 37"/>
                <a:gd name="T74" fmla="*/ 32 w 55"/>
                <a:gd name="T75" fmla="*/ 16 h 37"/>
                <a:gd name="T76" fmla="*/ 31 w 55"/>
                <a:gd name="T77" fmla="*/ 21 h 37"/>
                <a:gd name="T78" fmla="*/ 35 w 55"/>
                <a:gd name="T79" fmla="*/ 16 h 37"/>
                <a:gd name="T80" fmla="*/ 45 w 55"/>
                <a:gd name="T81" fmla="*/ 21 h 37"/>
                <a:gd name="T82" fmla="*/ 48 w 55"/>
                <a:gd name="T83" fmla="*/ 21 h 37"/>
                <a:gd name="T84" fmla="*/ 48 w 55"/>
                <a:gd name="T85" fmla="*/ 16 h 37"/>
                <a:gd name="T86" fmla="*/ 48 w 55"/>
                <a:gd name="T8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 h="37">
                  <a:moveTo>
                    <a:pt x="35" y="2"/>
                  </a:moveTo>
                  <a:cubicBezTo>
                    <a:pt x="35" y="1"/>
                    <a:pt x="33" y="0"/>
                    <a:pt x="32" y="0"/>
                  </a:cubicBezTo>
                  <a:cubicBezTo>
                    <a:pt x="2" y="0"/>
                    <a:pt x="2" y="0"/>
                    <a:pt x="2" y="0"/>
                  </a:cubicBezTo>
                  <a:cubicBezTo>
                    <a:pt x="1" y="0"/>
                    <a:pt x="0" y="1"/>
                    <a:pt x="0" y="1"/>
                  </a:cubicBezTo>
                  <a:cubicBezTo>
                    <a:pt x="0" y="1"/>
                    <a:pt x="0" y="2"/>
                    <a:pt x="1" y="3"/>
                  </a:cubicBezTo>
                  <a:cubicBezTo>
                    <a:pt x="18" y="22"/>
                    <a:pt x="18" y="22"/>
                    <a:pt x="18" y="22"/>
                  </a:cubicBezTo>
                  <a:cubicBezTo>
                    <a:pt x="18" y="22"/>
                    <a:pt x="20" y="23"/>
                    <a:pt x="21" y="23"/>
                  </a:cubicBezTo>
                  <a:cubicBezTo>
                    <a:pt x="25" y="23"/>
                    <a:pt x="25" y="23"/>
                    <a:pt x="25" y="23"/>
                  </a:cubicBezTo>
                  <a:cubicBezTo>
                    <a:pt x="25" y="35"/>
                    <a:pt x="25" y="35"/>
                    <a:pt x="25" y="35"/>
                  </a:cubicBezTo>
                  <a:cubicBezTo>
                    <a:pt x="19" y="35"/>
                    <a:pt x="19" y="35"/>
                    <a:pt x="19" y="35"/>
                  </a:cubicBezTo>
                  <a:cubicBezTo>
                    <a:pt x="19" y="35"/>
                    <a:pt x="18" y="35"/>
                    <a:pt x="18" y="36"/>
                  </a:cubicBezTo>
                  <a:cubicBezTo>
                    <a:pt x="18" y="36"/>
                    <a:pt x="19" y="37"/>
                    <a:pt x="19" y="37"/>
                  </a:cubicBezTo>
                  <a:cubicBezTo>
                    <a:pt x="41" y="37"/>
                    <a:pt x="41" y="37"/>
                    <a:pt x="41" y="37"/>
                  </a:cubicBezTo>
                  <a:cubicBezTo>
                    <a:pt x="42" y="37"/>
                    <a:pt x="42" y="36"/>
                    <a:pt x="42" y="36"/>
                  </a:cubicBezTo>
                  <a:cubicBezTo>
                    <a:pt x="42" y="35"/>
                    <a:pt x="42" y="35"/>
                    <a:pt x="41" y="35"/>
                  </a:cubicBezTo>
                  <a:cubicBezTo>
                    <a:pt x="36" y="35"/>
                    <a:pt x="36" y="35"/>
                    <a:pt x="36" y="35"/>
                  </a:cubicBezTo>
                  <a:cubicBezTo>
                    <a:pt x="36" y="23"/>
                    <a:pt x="36" y="23"/>
                    <a:pt x="36" y="23"/>
                  </a:cubicBezTo>
                  <a:cubicBezTo>
                    <a:pt x="53" y="23"/>
                    <a:pt x="53" y="23"/>
                    <a:pt x="53" y="23"/>
                  </a:cubicBezTo>
                  <a:cubicBezTo>
                    <a:pt x="54" y="23"/>
                    <a:pt x="54" y="23"/>
                    <a:pt x="55" y="22"/>
                  </a:cubicBezTo>
                  <a:cubicBezTo>
                    <a:pt x="55" y="22"/>
                    <a:pt x="55" y="21"/>
                    <a:pt x="54" y="20"/>
                  </a:cubicBezTo>
                  <a:lnTo>
                    <a:pt x="35" y="2"/>
                  </a:lnTo>
                  <a:close/>
                  <a:moveTo>
                    <a:pt x="46" y="15"/>
                  </a:moveTo>
                  <a:cubicBezTo>
                    <a:pt x="41" y="15"/>
                    <a:pt x="41" y="15"/>
                    <a:pt x="41" y="15"/>
                  </a:cubicBezTo>
                  <a:cubicBezTo>
                    <a:pt x="36" y="10"/>
                    <a:pt x="36" y="10"/>
                    <a:pt x="36" y="10"/>
                  </a:cubicBezTo>
                  <a:cubicBezTo>
                    <a:pt x="41" y="10"/>
                    <a:pt x="41" y="10"/>
                    <a:pt x="41" y="10"/>
                  </a:cubicBezTo>
                  <a:lnTo>
                    <a:pt x="46" y="15"/>
                  </a:lnTo>
                  <a:close/>
                  <a:moveTo>
                    <a:pt x="28" y="10"/>
                  </a:moveTo>
                  <a:cubicBezTo>
                    <a:pt x="34" y="10"/>
                    <a:pt x="34" y="10"/>
                    <a:pt x="34" y="10"/>
                  </a:cubicBezTo>
                  <a:cubicBezTo>
                    <a:pt x="39" y="15"/>
                    <a:pt x="39" y="15"/>
                    <a:pt x="39" y="15"/>
                  </a:cubicBezTo>
                  <a:cubicBezTo>
                    <a:pt x="33" y="15"/>
                    <a:pt x="33" y="15"/>
                    <a:pt x="33" y="15"/>
                  </a:cubicBezTo>
                  <a:lnTo>
                    <a:pt x="28" y="10"/>
                  </a:lnTo>
                  <a:close/>
                  <a:moveTo>
                    <a:pt x="31" y="15"/>
                  </a:moveTo>
                  <a:cubicBezTo>
                    <a:pt x="25" y="15"/>
                    <a:pt x="25" y="15"/>
                    <a:pt x="25" y="15"/>
                  </a:cubicBezTo>
                  <a:cubicBezTo>
                    <a:pt x="20" y="10"/>
                    <a:pt x="20" y="10"/>
                    <a:pt x="20" y="10"/>
                  </a:cubicBezTo>
                  <a:cubicBezTo>
                    <a:pt x="26" y="10"/>
                    <a:pt x="26" y="10"/>
                    <a:pt x="26" y="10"/>
                  </a:cubicBezTo>
                  <a:lnTo>
                    <a:pt x="31" y="15"/>
                  </a:lnTo>
                  <a:close/>
                  <a:moveTo>
                    <a:pt x="32" y="2"/>
                  </a:moveTo>
                  <a:cubicBezTo>
                    <a:pt x="33" y="2"/>
                    <a:pt x="34" y="2"/>
                    <a:pt x="34" y="3"/>
                  </a:cubicBezTo>
                  <a:cubicBezTo>
                    <a:pt x="39" y="8"/>
                    <a:pt x="39" y="8"/>
                    <a:pt x="39" y="8"/>
                  </a:cubicBezTo>
                  <a:cubicBezTo>
                    <a:pt x="35" y="8"/>
                    <a:pt x="35" y="8"/>
                    <a:pt x="35" y="8"/>
                  </a:cubicBezTo>
                  <a:cubicBezTo>
                    <a:pt x="29" y="2"/>
                    <a:pt x="29" y="2"/>
                    <a:pt x="29" y="2"/>
                  </a:cubicBezTo>
                  <a:lnTo>
                    <a:pt x="32" y="2"/>
                  </a:lnTo>
                  <a:close/>
                  <a:moveTo>
                    <a:pt x="26" y="2"/>
                  </a:moveTo>
                  <a:cubicBezTo>
                    <a:pt x="32" y="8"/>
                    <a:pt x="32" y="8"/>
                    <a:pt x="32" y="8"/>
                  </a:cubicBezTo>
                  <a:cubicBezTo>
                    <a:pt x="26" y="8"/>
                    <a:pt x="26" y="8"/>
                    <a:pt x="26" y="8"/>
                  </a:cubicBezTo>
                  <a:cubicBezTo>
                    <a:pt x="21" y="2"/>
                    <a:pt x="21" y="2"/>
                    <a:pt x="21" y="2"/>
                  </a:cubicBezTo>
                  <a:lnTo>
                    <a:pt x="26" y="2"/>
                  </a:lnTo>
                  <a:close/>
                  <a:moveTo>
                    <a:pt x="18" y="2"/>
                  </a:moveTo>
                  <a:cubicBezTo>
                    <a:pt x="24" y="8"/>
                    <a:pt x="24" y="8"/>
                    <a:pt x="24" y="8"/>
                  </a:cubicBezTo>
                  <a:cubicBezTo>
                    <a:pt x="18" y="8"/>
                    <a:pt x="18" y="8"/>
                    <a:pt x="18" y="8"/>
                  </a:cubicBezTo>
                  <a:cubicBezTo>
                    <a:pt x="12" y="2"/>
                    <a:pt x="12" y="2"/>
                    <a:pt x="12" y="2"/>
                  </a:cubicBezTo>
                  <a:lnTo>
                    <a:pt x="18" y="2"/>
                  </a:lnTo>
                  <a:close/>
                  <a:moveTo>
                    <a:pt x="2" y="2"/>
                  </a:moveTo>
                  <a:cubicBezTo>
                    <a:pt x="10" y="2"/>
                    <a:pt x="10" y="2"/>
                    <a:pt x="10" y="2"/>
                  </a:cubicBezTo>
                  <a:cubicBezTo>
                    <a:pt x="15" y="8"/>
                    <a:pt x="15" y="8"/>
                    <a:pt x="15" y="8"/>
                  </a:cubicBezTo>
                  <a:cubicBezTo>
                    <a:pt x="8" y="8"/>
                    <a:pt x="8" y="8"/>
                    <a:pt x="8" y="8"/>
                  </a:cubicBezTo>
                  <a:lnTo>
                    <a:pt x="2" y="2"/>
                  </a:lnTo>
                  <a:close/>
                  <a:moveTo>
                    <a:pt x="9" y="10"/>
                  </a:moveTo>
                  <a:cubicBezTo>
                    <a:pt x="17" y="10"/>
                    <a:pt x="17" y="10"/>
                    <a:pt x="17" y="10"/>
                  </a:cubicBezTo>
                  <a:cubicBezTo>
                    <a:pt x="22" y="15"/>
                    <a:pt x="22" y="15"/>
                    <a:pt x="22" y="15"/>
                  </a:cubicBezTo>
                  <a:cubicBezTo>
                    <a:pt x="14" y="15"/>
                    <a:pt x="14" y="15"/>
                    <a:pt x="14" y="15"/>
                  </a:cubicBezTo>
                  <a:lnTo>
                    <a:pt x="9" y="10"/>
                  </a:lnTo>
                  <a:close/>
                  <a:moveTo>
                    <a:pt x="21" y="21"/>
                  </a:moveTo>
                  <a:cubicBezTo>
                    <a:pt x="20" y="21"/>
                    <a:pt x="19" y="21"/>
                    <a:pt x="19" y="20"/>
                  </a:cubicBezTo>
                  <a:cubicBezTo>
                    <a:pt x="15" y="16"/>
                    <a:pt x="15" y="16"/>
                    <a:pt x="15" y="16"/>
                  </a:cubicBezTo>
                  <a:cubicBezTo>
                    <a:pt x="24" y="16"/>
                    <a:pt x="24" y="16"/>
                    <a:pt x="24" y="16"/>
                  </a:cubicBezTo>
                  <a:cubicBezTo>
                    <a:pt x="29" y="21"/>
                    <a:pt x="29" y="21"/>
                    <a:pt x="29" y="21"/>
                  </a:cubicBezTo>
                  <a:lnTo>
                    <a:pt x="21" y="21"/>
                  </a:lnTo>
                  <a:close/>
                  <a:moveTo>
                    <a:pt x="34" y="35"/>
                  </a:moveTo>
                  <a:cubicBezTo>
                    <a:pt x="27" y="35"/>
                    <a:pt x="27" y="35"/>
                    <a:pt x="27" y="35"/>
                  </a:cubicBezTo>
                  <a:cubicBezTo>
                    <a:pt x="27" y="23"/>
                    <a:pt x="27" y="23"/>
                    <a:pt x="27" y="23"/>
                  </a:cubicBezTo>
                  <a:cubicBezTo>
                    <a:pt x="34" y="23"/>
                    <a:pt x="34" y="23"/>
                    <a:pt x="34" y="23"/>
                  </a:cubicBezTo>
                  <a:lnTo>
                    <a:pt x="34" y="35"/>
                  </a:lnTo>
                  <a:close/>
                  <a:moveTo>
                    <a:pt x="31" y="21"/>
                  </a:moveTo>
                  <a:cubicBezTo>
                    <a:pt x="26" y="16"/>
                    <a:pt x="26" y="16"/>
                    <a:pt x="26" y="16"/>
                  </a:cubicBezTo>
                  <a:cubicBezTo>
                    <a:pt x="32" y="16"/>
                    <a:pt x="32" y="16"/>
                    <a:pt x="32" y="16"/>
                  </a:cubicBezTo>
                  <a:cubicBezTo>
                    <a:pt x="37" y="21"/>
                    <a:pt x="37" y="21"/>
                    <a:pt x="37" y="21"/>
                  </a:cubicBezTo>
                  <a:lnTo>
                    <a:pt x="31" y="21"/>
                  </a:lnTo>
                  <a:close/>
                  <a:moveTo>
                    <a:pt x="40" y="21"/>
                  </a:moveTo>
                  <a:cubicBezTo>
                    <a:pt x="35" y="16"/>
                    <a:pt x="35" y="16"/>
                    <a:pt x="35" y="16"/>
                  </a:cubicBezTo>
                  <a:cubicBezTo>
                    <a:pt x="41" y="16"/>
                    <a:pt x="41" y="16"/>
                    <a:pt x="41" y="16"/>
                  </a:cubicBezTo>
                  <a:cubicBezTo>
                    <a:pt x="45" y="21"/>
                    <a:pt x="45" y="21"/>
                    <a:pt x="45" y="21"/>
                  </a:cubicBezTo>
                  <a:lnTo>
                    <a:pt x="40" y="21"/>
                  </a:lnTo>
                  <a:close/>
                  <a:moveTo>
                    <a:pt x="48" y="21"/>
                  </a:moveTo>
                  <a:cubicBezTo>
                    <a:pt x="43" y="16"/>
                    <a:pt x="43" y="16"/>
                    <a:pt x="43" y="16"/>
                  </a:cubicBezTo>
                  <a:cubicBezTo>
                    <a:pt x="48" y="16"/>
                    <a:pt x="48" y="16"/>
                    <a:pt x="48" y="16"/>
                  </a:cubicBezTo>
                  <a:cubicBezTo>
                    <a:pt x="53" y="21"/>
                    <a:pt x="53" y="21"/>
                    <a:pt x="53" y="21"/>
                  </a:cubicBezTo>
                  <a:lnTo>
                    <a:pt x="48"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grpSp>
      <p:pic>
        <p:nvPicPr>
          <p:cNvPr id="1026" name="Picture 2" descr="ãEquinor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95" y="1870490"/>
            <a:ext cx="1520133" cy="1271384"/>
          </a:xfrm>
          <a:prstGeom prst="rect">
            <a:avLst/>
          </a:prstGeom>
          <a:noFill/>
          <a:extLst>
            <a:ext uri="{909E8E84-426E-40DD-AFC4-6F175D3DCCD1}">
              <a14:hiddenFill xmlns:a14="http://schemas.microsoft.com/office/drawing/2010/main">
                <a:solidFill>
                  <a:srgbClr val="FFFFFF"/>
                </a:solidFill>
              </a14:hiddenFill>
            </a:ext>
          </a:extLst>
        </p:spPr>
      </p:pic>
      <p:sp>
        <p:nvSpPr>
          <p:cNvPr id="102" name="矩形 101"/>
          <p:cNvSpPr/>
          <p:nvPr/>
        </p:nvSpPr>
        <p:spPr>
          <a:xfrm>
            <a:off x="326412" y="3271834"/>
            <a:ext cx="1582615" cy="3905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zh-TW" altLang="en-US" sz="1600" b="1" dirty="0">
                <a:solidFill>
                  <a:schemeClr val="bg1"/>
                </a:solidFill>
              </a:rPr>
              <a:t>三大低碳領域</a:t>
            </a:r>
          </a:p>
        </p:txBody>
      </p:sp>
    </p:spTree>
    <p:extLst>
      <p:ext uri="{BB962C8B-B14F-4D97-AF65-F5344CB8AC3E}">
        <p14:creationId xmlns:p14="http://schemas.microsoft.com/office/powerpoint/2010/main" val="3713784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FE6ABD00-7DE3-46E8-897C-93E118D3CBEA}"/>
              </a:ext>
            </a:extLst>
          </p:cNvPr>
          <p:cNvSpPr>
            <a:spLocks noGrp="1"/>
          </p:cNvSpPr>
          <p:nvPr>
            <p:ph type="title"/>
          </p:nvPr>
        </p:nvSpPr>
        <p:spPr/>
        <p:txBody>
          <a:bodyPr/>
          <a:lstStyle/>
          <a:p>
            <a:r>
              <a:rPr lang="zh-TW" altLang="en-US" dirty="0"/>
              <a:t>台灣的能源轉型已經啟動</a:t>
            </a:r>
          </a:p>
        </p:txBody>
      </p:sp>
      <p:pic>
        <p:nvPicPr>
          <p:cNvPr id="4098" name="Picture 2" descr="海洋（Formosa I）風場是除中國之外、亞洲第一座離岸風場，22支風機發電的電量能供應12.8萬戶家庭一整年所需。（尹俞歡攝）">
            <a:extLst>
              <a:ext uri="{FF2B5EF4-FFF2-40B4-BE49-F238E27FC236}">
                <a16:creationId xmlns:a16="http://schemas.microsoft.com/office/drawing/2014/main" id="{0BCB5570-3E7C-4876-8105-A437363EC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6184"/>
            <a:ext cx="5489944" cy="36576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ourisland.pts.org.tw/sites/default/files/897-1-20_2.jpg">
            <a:extLst>
              <a:ext uri="{FF2B5EF4-FFF2-40B4-BE49-F238E27FC236}">
                <a16:creationId xmlns:a16="http://schemas.microsoft.com/office/drawing/2014/main" id="{8BD54380-0C95-418C-88AF-D64C760212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464" y="1114965"/>
            <a:ext cx="6228536" cy="350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44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A81C84-8D1C-4641-93B9-E2BBFC10B8DE}"/>
              </a:ext>
            </a:extLst>
          </p:cNvPr>
          <p:cNvSpPr>
            <a:spLocks noGrp="1"/>
          </p:cNvSpPr>
          <p:nvPr>
            <p:ph type="title"/>
          </p:nvPr>
        </p:nvSpPr>
        <p:spPr>
          <a:xfrm>
            <a:off x="607900" y="446800"/>
            <a:ext cx="8227754" cy="518400"/>
          </a:xfrm>
        </p:spPr>
        <p:txBody>
          <a:bodyPr/>
          <a:lstStyle/>
          <a:p>
            <a:r>
              <a:rPr lang="zh-TW" altLang="en-US" dirty="0"/>
              <a:t>台北橋</a:t>
            </a:r>
            <a:r>
              <a:rPr lang="en-US" altLang="zh-TW" dirty="0"/>
              <a:t>1572</a:t>
            </a:r>
            <a:r>
              <a:rPr lang="zh-TW" altLang="en-US" dirty="0"/>
              <a:t>電動機車瀑布 </a:t>
            </a:r>
            <a:r>
              <a:rPr lang="en-US" altLang="zh-TW" sz="2400" dirty="0"/>
              <a:t>(Gogoro 2019/9/29)</a:t>
            </a:r>
            <a:endParaRPr lang="zh-TW" altLang="en-US" sz="2400" dirty="0"/>
          </a:p>
        </p:txBody>
      </p:sp>
      <p:pic>
        <p:nvPicPr>
          <p:cNvPr id="3074" name="Picture 2" descr="第4屆電動機車台北橋快閃活動今（29）日登場，場景相當壯觀。（擷取自GogoroTaiwan臉書粉絲專頁）">
            <a:extLst>
              <a:ext uri="{FF2B5EF4-FFF2-40B4-BE49-F238E27FC236}">
                <a16:creationId xmlns:a16="http://schemas.microsoft.com/office/drawing/2014/main" id="{F1D05D17-DFA7-4C8E-9B86-2A9FA0B99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 y="1264498"/>
            <a:ext cx="9154060" cy="481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466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平行四邊形 20"/>
          <p:cNvSpPr/>
          <p:nvPr/>
        </p:nvSpPr>
        <p:spPr>
          <a:xfrm>
            <a:off x="4404723" y="4030041"/>
            <a:ext cx="5560423" cy="1023499"/>
          </a:xfrm>
          <a:prstGeom prst="parallelogram">
            <a:avLst>
              <a:gd name="adj" fmla="val 192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
        <p:nvSpPr>
          <p:cNvPr id="2" name="標題 1"/>
          <p:cNvSpPr>
            <a:spLocks noGrp="1"/>
          </p:cNvSpPr>
          <p:nvPr>
            <p:ph type="title"/>
          </p:nvPr>
        </p:nvSpPr>
        <p:spPr/>
        <p:txBody>
          <a:bodyPr/>
          <a:lstStyle/>
          <a:p>
            <a:r>
              <a:rPr lang="zh-TW" altLang="en-US" dirty="0"/>
              <a:t>歐洲車款排碳分級</a:t>
            </a:r>
          </a:p>
        </p:txBody>
      </p:sp>
      <p:pic>
        <p:nvPicPr>
          <p:cNvPr id="11" name="圖片 10" descr="../Documents/實習資料/96BDEFCB-C879-48DB-890A-A5F800883169_0.jpg"/>
          <p:cNvPicPr/>
          <p:nvPr/>
        </p:nvPicPr>
        <p:blipFill rotWithShape="1">
          <a:blip r:embed="rId3" cstate="print">
            <a:extLst>
              <a:ext uri="{28A0092B-C50C-407E-A947-70E740481C1C}">
                <a14:useLocalDpi xmlns:a14="http://schemas.microsoft.com/office/drawing/2010/main"/>
              </a:ext>
            </a:extLst>
          </a:blip>
          <a:srcRect/>
          <a:stretch/>
        </p:blipFill>
        <p:spPr bwMode="auto">
          <a:xfrm>
            <a:off x="733844" y="1116630"/>
            <a:ext cx="3894666" cy="2556934"/>
          </a:xfrm>
          <a:prstGeom prst="rect">
            <a:avLst/>
          </a:prstGeom>
          <a:noFill/>
          <a:ln>
            <a:solidFill>
              <a:schemeClr val="tx2"/>
            </a:solidFill>
          </a:ln>
        </p:spPr>
      </p:pic>
      <p:grpSp>
        <p:nvGrpSpPr>
          <p:cNvPr id="20" name="群組 19"/>
          <p:cNvGrpSpPr/>
          <p:nvPr/>
        </p:nvGrpSpPr>
        <p:grpSpPr>
          <a:xfrm>
            <a:off x="5989" y="4021200"/>
            <a:ext cx="4603278" cy="2151764"/>
            <a:chOff x="3589020" y="1920240"/>
            <a:chExt cx="3793911" cy="1561981"/>
          </a:xfrm>
        </p:grpSpPr>
        <p:grpSp>
          <p:nvGrpSpPr>
            <p:cNvPr id="13" name="群組 12"/>
            <p:cNvGrpSpPr/>
            <p:nvPr/>
          </p:nvGrpSpPr>
          <p:grpSpPr>
            <a:xfrm>
              <a:off x="3589020" y="1920240"/>
              <a:ext cx="3793911" cy="1561981"/>
              <a:chOff x="246742" y="3846285"/>
              <a:chExt cx="5030602" cy="2072005"/>
            </a:xfrm>
          </p:grpSpPr>
          <p:pic>
            <p:nvPicPr>
              <p:cNvPr id="4" name="圖片 3" descr="../Documents/實習資料/S__64380941.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246742" y="3846285"/>
                <a:ext cx="3194957" cy="2072005"/>
              </a:xfrm>
              <a:prstGeom prst="rect">
                <a:avLst/>
              </a:prstGeom>
              <a:noFill/>
              <a:ln>
                <a:noFill/>
              </a:ln>
            </p:spPr>
          </p:pic>
          <p:pic>
            <p:nvPicPr>
              <p:cNvPr id="5" name="圖片 4" descr="../Documents/實習資料/S__64380942.jpg"/>
              <p:cNvPicPr/>
              <p:nvPr/>
            </p:nvPicPr>
            <p:blipFill rotWithShape="1">
              <a:blip r:embed="rId5" cstate="print">
                <a:extLst>
                  <a:ext uri="{28A0092B-C50C-407E-A947-70E740481C1C}">
                    <a14:useLocalDpi xmlns:a14="http://schemas.microsoft.com/office/drawing/2010/main"/>
                  </a:ext>
                </a:extLst>
              </a:blip>
              <a:srcRect/>
              <a:stretch/>
            </p:blipFill>
            <p:spPr bwMode="auto">
              <a:xfrm>
                <a:off x="3402515" y="3848529"/>
                <a:ext cx="1874829" cy="2055317"/>
              </a:xfrm>
              <a:prstGeom prst="rect">
                <a:avLst/>
              </a:prstGeom>
              <a:noFill/>
              <a:ln>
                <a:noFill/>
              </a:ln>
            </p:spPr>
          </p:pic>
        </p:grpSp>
        <p:sp>
          <p:nvSpPr>
            <p:cNvPr id="18" name="矩形 17"/>
            <p:cNvSpPr/>
            <p:nvPr/>
          </p:nvSpPr>
          <p:spPr>
            <a:xfrm>
              <a:off x="6206279" y="3320416"/>
              <a:ext cx="1129030" cy="14414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zh-TW" altLang="en-US" sz="1200" dirty="0">
                  <a:solidFill>
                    <a:schemeClr val="bg1"/>
                  </a:solidFill>
                </a:rPr>
                <a:t>排碳效率：</a:t>
              </a:r>
              <a:r>
                <a:rPr lang="en-US" altLang="zh-TW" sz="1200" dirty="0">
                  <a:solidFill>
                    <a:schemeClr val="bg1"/>
                  </a:solidFill>
                </a:rPr>
                <a:t>A</a:t>
              </a:r>
              <a:r>
                <a:rPr lang="zh-TW" altLang="en-US" sz="1200" dirty="0">
                  <a:solidFill>
                    <a:schemeClr val="bg1"/>
                  </a:solidFill>
                </a:rPr>
                <a:t>＋</a:t>
              </a:r>
            </a:p>
          </p:txBody>
        </p:sp>
      </p:grpSp>
      <p:sp>
        <p:nvSpPr>
          <p:cNvPr id="14" name="文字方塊 13"/>
          <p:cNvSpPr txBox="1"/>
          <p:nvPr/>
        </p:nvSpPr>
        <p:spPr>
          <a:xfrm>
            <a:off x="4843638" y="4130550"/>
            <a:ext cx="4241799" cy="880536"/>
          </a:xfrm>
          <a:prstGeom prst="rect">
            <a:avLst/>
          </a:prstGeom>
          <a:noFill/>
        </p:spPr>
        <p:txBody>
          <a:bodyPr wrap="square" lIns="54610" tIns="54610" rIns="54610" bIns="54610" rtlCol="0">
            <a:noAutofit/>
          </a:bodyPr>
          <a:lstStyle/>
          <a:p>
            <a:pPr>
              <a:spcAft>
                <a:spcPts val="600"/>
              </a:spcAft>
            </a:pPr>
            <a:r>
              <a:rPr lang="en-US" altLang="zh-TW" sz="1600" dirty="0">
                <a:solidFill>
                  <a:schemeClr val="bg1"/>
                </a:solidFill>
              </a:rPr>
              <a:t>BMW</a:t>
            </a:r>
            <a:r>
              <a:rPr lang="zh-TW" altLang="en-US" sz="1600" dirty="0">
                <a:solidFill>
                  <a:schemeClr val="bg1"/>
                </a:solidFill>
              </a:rPr>
              <a:t> </a:t>
            </a:r>
            <a:r>
              <a:rPr lang="en-US" altLang="zh-TW" sz="1600" dirty="0">
                <a:solidFill>
                  <a:schemeClr val="bg1"/>
                </a:solidFill>
              </a:rPr>
              <a:t>740Le</a:t>
            </a:r>
            <a:r>
              <a:rPr lang="zh-TW" altLang="zh-TW" sz="1600" dirty="0">
                <a:solidFill>
                  <a:schemeClr val="bg1"/>
                </a:solidFill>
              </a:rPr>
              <a:t>排碳量最低</a:t>
            </a:r>
            <a:r>
              <a:rPr lang="zh-TW" altLang="en-US" sz="1600" dirty="0">
                <a:solidFill>
                  <a:schemeClr val="bg1"/>
                </a:solidFill>
              </a:rPr>
              <a:t>，行駛排放達</a:t>
            </a:r>
            <a:r>
              <a:rPr lang="en-US" altLang="zh-TW" sz="1600" dirty="0">
                <a:solidFill>
                  <a:schemeClr val="bg1"/>
                </a:solidFill>
              </a:rPr>
              <a:t>56g CO</a:t>
            </a:r>
            <a:r>
              <a:rPr lang="en-US" altLang="zh-TW" sz="1100" dirty="0">
                <a:solidFill>
                  <a:schemeClr val="bg1"/>
                </a:solidFill>
              </a:rPr>
              <a:t>2</a:t>
            </a:r>
            <a:r>
              <a:rPr lang="en-US" altLang="zh-TW" sz="1600" dirty="0">
                <a:solidFill>
                  <a:schemeClr val="bg1"/>
                </a:solidFill>
              </a:rPr>
              <a:t>/km</a:t>
            </a:r>
            <a:r>
              <a:rPr lang="zh-TW" altLang="en-US" sz="1600" dirty="0">
                <a:solidFill>
                  <a:schemeClr val="bg1"/>
                </a:solidFill>
              </a:rPr>
              <a:t>。以</a:t>
            </a:r>
            <a:r>
              <a:rPr lang="zh-TW" altLang="zh-TW" sz="1600" dirty="0">
                <a:solidFill>
                  <a:schemeClr val="bg1"/>
                </a:solidFill>
              </a:rPr>
              <a:t>台北台中</a:t>
            </a:r>
            <a:r>
              <a:rPr lang="zh-TW" altLang="en-US" sz="1600" dirty="0">
                <a:solidFill>
                  <a:schemeClr val="bg1"/>
                </a:solidFill>
              </a:rPr>
              <a:t>距離</a:t>
            </a:r>
            <a:r>
              <a:rPr lang="en-US" altLang="zh-TW" sz="1600" dirty="0">
                <a:solidFill>
                  <a:schemeClr val="bg1"/>
                </a:solidFill>
              </a:rPr>
              <a:t>200km</a:t>
            </a:r>
            <a:r>
              <a:rPr lang="zh-TW" altLang="en-US" sz="1600" dirty="0">
                <a:solidFill>
                  <a:schemeClr val="bg1"/>
                </a:solidFill>
              </a:rPr>
              <a:t>估算</a:t>
            </a:r>
            <a:r>
              <a:rPr lang="zh-TW" altLang="zh-TW" sz="1600" dirty="0">
                <a:solidFill>
                  <a:schemeClr val="bg1"/>
                </a:solidFill>
              </a:rPr>
              <a:t>，排碳約是台灣平均家戶</a:t>
            </a:r>
            <a:r>
              <a:rPr lang="en-US" altLang="zh-TW" sz="1600" dirty="0">
                <a:solidFill>
                  <a:schemeClr val="bg1"/>
                </a:solidFill>
              </a:rPr>
              <a:t>2</a:t>
            </a:r>
            <a:r>
              <a:rPr lang="zh-TW" altLang="zh-TW" sz="1600" dirty="0">
                <a:solidFill>
                  <a:schemeClr val="bg1"/>
                </a:solidFill>
              </a:rPr>
              <a:t>天的用電量產生的</a:t>
            </a:r>
            <a:r>
              <a:rPr lang="en-US" altLang="zh-TW" sz="1600" dirty="0">
                <a:solidFill>
                  <a:schemeClr val="bg1"/>
                </a:solidFill>
              </a:rPr>
              <a:t>CO</a:t>
            </a:r>
            <a:r>
              <a:rPr lang="en-US" altLang="zh-TW" sz="1100" dirty="0">
                <a:solidFill>
                  <a:schemeClr val="bg1"/>
                </a:solidFill>
              </a:rPr>
              <a:t>2</a:t>
            </a:r>
          </a:p>
          <a:p>
            <a:pPr>
              <a:spcAft>
                <a:spcPts val="600"/>
              </a:spcAft>
            </a:pPr>
            <a:endParaRPr lang="zh-TW" altLang="en-US" sz="1500" dirty="0" err="1">
              <a:solidFill>
                <a:schemeClr val="bg1"/>
              </a:solidFill>
            </a:endParaRPr>
          </a:p>
        </p:txBody>
      </p:sp>
      <p:grpSp>
        <p:nvGrpSpPr>
          <p:cNvPr id="9" name="群組 8"/>
          <p:cNvGrpSpPr/>
          <p:nvPr/>
        </p:nvGrpSpPr>
        <p:grpSpPr>
          <a:xfrm>
            <a:off x="4888424" y="1037770"/>
            <a:ext cx="3239576" cy="2708364"/>
            <a:chOff x="9393382" y="748145"/>
            <a:chExt cx="3694545" cy="2955637"/>
          </a:xfrm>
        </p:grpSpPr>
        <p:sp>
          <p:nvSpPr>
            <p:cNvPr id="6" name="矩形 5"/>
            <p:cNvSpPr/>
            <p:nvPr/>
          </p:nvSpPr>
          <p:spPr>
            <a:xfrm>
              <a:off x="9393382" y="748145"/>
              <a:ext cx="3694545" cy="295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pic>
          <p:nvPicPr>
            <p:cNvPr id="3" name="圖片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21091" y="775854"/>
              <a:ext cx="3639127" cy="2872509"/>
            </a:xfrm>
            <a:prstGeom prst="rect">
              <a:avLst/>
            </a:prstGeom>
          </p:spPr>
        </p:pic>
      </p:grpSp>
    </p:spTree>
    <p:extLst>
      <p:ext uri="{BB962C8B-B14F-4D97-AF65-F5344CB8AC3E}">
        <p14:creationId xmlns:p14="http://schemas.microsoft.com/office/powerpoint/2010/main" val="1160656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27" y="564570"/>
            <a:ext cx="6584811" cy="271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2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90683"/>
            <a:ext cx="6753657" cy="267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2836" name="Rectangle 4"/>
          <p:cNvSpPr>
            <a:spLocks noChangeArrowheads="1"/>
          </p:cNvSpPr>
          <p:nvPr/>
        </p:nvSpPr>
        <p:spPr bwMode="auto">
          <a:xfrm>
            <a:off x="250825" y="353270"/>
            <a:ext cx="79166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0" lang="en-US" altLang="zh-TW" sz="2800" dirty="0"/>
              <a:t>Building Research Establishment</a:t>
            </a:r>
            <a:r>
              <a:rPr kumimoji="0" lang="zh-TW" altLang="en-US" sz="2800" dirty="0"/>
              <a:t> </a:t>
            </a:r>
            <a:r>
              <a:rPr kumimoji="0" lang="en-US" altLang="zh-TW" sz="2800" dirty="0"/>
              <a:t>(BRE, UK)</a:t>
            </a:r>
          </a:p>
        </p:txBody>
      </p:sp>
      <p:sp>
        <p:nvSpPr>
          <p:cNvPr id="632837" name="WordArt 5"/>
          <p:cNvSpPr>
            <a:spLocks noChangeArrowheads="1" noChangeShapeType="1" noTextEdit="1"/>
          </p:cNvSpPr>
          <p:nvPr/>
        </p:nvSpPr>
        <p:spPr bwMode="auto">
          <a:xfrm>
            <a:off x="1908175" y="3141663"/>
            <a:ext cx="1079500" cy="1028700"/>
          </a:xfrm>
          <a:prstGeom prst="rect">
            <a:avLst/>
          </a:prstGeom>
        </p:spPr>
        <p:txBody>
          <a:bodyPr wrap="none" fromWordArt="1">
            <a:prstTxWarp prst="textSlantUp">
              <a:avLst>
                <a:gd name="adj" fmla="val 32056"/>
              </a:avLst>
            </a:prstTxWarp>
          </a:bodyPr>
          <a:lstStyle/>
          <a:p>
            <a:pPr algn="ctr"/>
            <a:r>
              <a:rPr lang="en-US" altLang="zh-TW" sz="3600" b="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新細明體" panose="02020500000000000000" pitchFamily="18" charset="-120"/>
              </a:rPr>
              <a:t>2016</a:t>
            </a:r>
            <a:endParaRPr lang="zh-TW" altLang="en-US" sz="3600" b="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新細明體" panose="02020500000000000000" pitchFamily="18" charset="-120"/>
            </a:endParaRPr>
          </a:p>
        </p:txBody>
      </p:sp>
      <p:pic>
        <p:nvPicPr>
          <p:cNvPr id="2" name="圖片 1"/>
          <p:cNvPicPr>
            <a:picLocks noChangeAspect="1"/>
          </p:cNvPicPr>
          <p:nvPr/>
        </p:nvPicPr>
        <p:blipFill>
          <a:blip r:embed="rId4"/>
          <a:stretch>
            <a:fillRect/>
          </a:stretch>
        </p:blipFill>
        <p:spPr>
          <a:xfrm>
            <a:off x="6626973" y="2946352"/>
            <a:ext cx="2234988" cy="1624212"/>
          </a:xfrm>
          <a:prstGeom prst="rect">
            <a:avLst/>
          </a:prstGeom>
        </p:spPr>
      </p:pic>
    </p:spTree>
    <p:extLst>
      <p:ext uri="{BB962C8B-B14F-4D97-AF65-F5344CB8AC3E}">
        <p14:creationId xmlns:p14="http://schemas.microsoft.com/office/powerpoint/2010/main" val="334261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979" y="2565647"/>
            <a:ext cx="4906022" cy="3679516"/>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00348" cy="3750261"/>
          </a:xfrm>
          <a:prstGeom prst="rect">
            <a:avLst/>
          </a:prstGeom>
        </p:spPr>
      </p:pic>
      <p:sp>
        <p:nvSpPr>
          <p:cNvPr id="7" name="橢圓 6"/>
          <p:cNvSpPr/>
          <p:nvPr/>
        </p:nvSpPr>
        <p:spPr>
          <a:xfrm>
            <a:off x="2938507" y="2237172"/>
            <a:ext cx="1979721" cy="9410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
        <p:nvSpPr>
          <p:cNvPr id="8" name="橢圓 7"/>
          <p:cNvSpPr/>
          <p:nvPr/>
        </p:nvSpPr>
        <p:spPr>
          <a:xfrm>
            <a:off x="7164279" y="4962615"/>
            <a:ext cx="1979721" cy="8522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pic>
        <p:nvPicPr>
          <p:cNvPr id="9" name="圖片 8"/>
          <p:cNvPicPr>
            <a:picLocks noChangeAspect="1"/>
          </p:cNvPicPr>
          <p:nvPr/>
        </p:nvPicPr>
        <p:blipFill>
          <a:blip r:embed="rId4"/>
          <a:stretch>
            <a:fillRect/>
          </a:stretch>
        </p:blipFill>
        <p:spPr>
          <a:xfrm>
            <a:off x="5419610" y="407337"/>
            <a:ext cx="2650192" cy="1925949"/>
          </a:xfrm>
          <a:prstGeom prst="rect">
            <a:avLst/>
          </a:prstGeom>
        </p:spPr>
      </p:pic>
    </p:spTree>
    <p:extLst>
      <p:ext uri="{BB962C8B-B14F-4D97-AF65-F5344CB8AC3E}">
        <p14:creationId xmlns:p14="http://schemas.microsoft.com/office/powerpoint/2010/main" val="4197520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荷蘭建築排碳分級</a:t>
            </a:r>
          </a:p>
        </p:txBody>
      </p:sp>
      <p:sp>
        <p:nvSpPr>
          <p:cNvPr id="4" name="文字方塊 3"/>
          <p:cNvSpPr txBox="1"/>
          <p:nvPr/>
        </p:nvSpPr>
        <p:spPr>
          <a:xfrm>
            <a:off x="840508" y="5994400"/>
            <a:ext cx="3380509" cy="434109"/>
          </a:xfrm>
          <a:prstGeom prst="rect">
            <a:avLst/>
          </a:prstGeom>
          <a:noFill/>
        </p:spPr>
        <p:txBody>
          <a:bodyPr wrap="square" lIns="54610" tIns="54610" rIns="54610" bIns="54610" rtlCol="0">
            <a:noAutofit/>
          </a:bodyPr>
          <a:lstStyle/>
          <a:p>
            <a:pPr>
              <a:spcAft>
                <a:spcPts val="600"/>
              </a:spcAft>
            </a:pPr>
            <a:r>
              <a:rPr lang="en-US" altLang="zh-TW" sz="1050" dirty="0">
                <a:solidFill>
                  <a:schemeClr val="tx2"/>
                </a:solidFill>
              </a:rPr>
              <a:t>Source: </a:t>
            </a:r>
            <a:r>
              <a:rPr lang="en-US" altLang="zh-TW" sz="1050" dirty="0">
                <a:solidFill>
                  <a:schemeClr val="tx2"/>
                </a:solidFill>
                <a:hlinkClick r:id="rId2"/>
              </a:rPr>
              <a:t>https://circl.nl/themakingof/en/</a:t>
            </a:r>
            <a:r>
              <a:rPr lang="zh-TW" altLang="en-US" sz="1050" dirty="0" err="1">
                <a:solidFill>
                  <a:schemeClr val="tx2"/>
                </a:solidFill>
              </a:rPr>
              <a:t> </a:t>
            </a:r>
            <a:endParaRPr lang="en-US" altLang="zh-TW" sz="1050" dirty="0">
              <a:solidFill>
                <a:schemeClr val="tx2"/>
              </a:solidFill>
            </a:endParaRPr>
          </a:p>
        </p:txBody>
      </p:sp>
      <p:pic>
        <p:nvPicPr>
          <p:cNvPr id="5" name="圖片 4"/>
          <p:cNvPicPr>
            <a:picLocks noChangeAspect="1"/>
          </p:cNvPicPr>
          <p:nvPr/>
        </p:nvPicPr>
        <p:blipFill>
          <a:blip r:embed="rId3"/>
          <a:stretch>
            <a:fillRect/>
          </a:stretch>
        </p:blipFill>
        <p:spPr>
          <a:xfrm>
            <a:off x="360217" y="1173020"/>
            <a:ext cx="8261395" cy="4682835"/>
          </a:xfrm>
          <a:prstGeom prst="rect">
            <a:avLst/>
          </a:prstGeom>
        </p:spPr>
      </p:pic>
      <p:sp>
        <p:nvSpPr>
          <p:cNvPr id="3" name="文字方塊 2"/>
          <p:cNvSpPr txBox="1"/>
          <p:nvPr/>
        </p:nvSpPr>
        <p:spPr>
          <a:xfrm>
            <a:off x="3539614" y="1666571"/>
            <a:ext cx="1268361" cy="294968"/>
          </a:xfrm>
          <a:prstGeom prst="rect">
            <a:avLst/>
          </a:prstGeom>
          <a:noFill/>
        </p:spPr>
        <p:txBody>
          <a:bodyPr wrap="square" lIns="54610" tIns="54610" rIns="54610" bIns="54610" rtlCol="0">
            <a:noAutofit/>
          </a:bodyPr>
          <a:lstStyle/>
          <a:p>
            <a:pPr>
              <a:spcAft>
                <a:spcPts val="600"/>
              </a:spcAft>
            </a:pPr>
            <a:r>
              <a:rPr lang="zh-TW" altLang="en-US" sz="1500" dirty="0">
                <a:solidFill>
                  <a:schemeClr val="tx2"/>
                </a:solidFill>
              </a:rPr>
              <a:t>商業大樓</a:t>
            </a:r>
          </a:p>
        </p:txBody>
      </p:sp>
      <p:sp>
        <p:nvSpPr>
          <p:cNvPr id="6" name="文字方塊 5"/>
          <p:cNvSpPr txBox="1"/>
          <p:nvPr/>
        </p:nvSpPr>
        <p:spPr>
          <a:xfrm>
            <a:off x="2408904" y="1880256"/>
            <a:ext cx="1268361" cy="294968"/>
          </a:xfrm>
          <a:prstGeom prst="rect">
            <a:avLst/>
          </a:prstGeom>
          <a:noFill/>
        </p:spPr>
        <p:txBody>
          <a:bodyPr wrap="square" lIns="54610" tIns="54610" rIns="54610" bIns="54610" rtlCol="0">
            <a:noAutofit/>
          </a:bodyPr>
          <a:lstStyle/>
          <a:p>
            <a:pPr>
              <a:spcAft>
                <a:spcPts val="600"/>
              </a:spcAft>
            </a:pPr>
            <a:r>
              <a:rPr lang="zh-TW" altLang="en-US" sz="1500" dirty="0">
                <a:solidFill>
                  <a:schemeClr val="tx2"/>
                </a:solidFill>
              </a:rPr>
              <a:t>住宅及公寓</a:t>
            </a:r>
          </a:p>
        </p:txBody>
      </p:sp>
    </p:spTree>
    <p:extLst>
      <p:ext uri="{BB962C8B-B14F-4D97-AF65-F5344CB8AC3E}">
        <p14:creationId xmlns:p14="http://schemas.microsoft.com/office/powerpoint/2010/main" val="267166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99D57B-3F70-4A9E-A00C-52650014064B}"/>
              </a:ext>
            </a:extLst>
          </p:cNvPr>
          <p:cNvSpPr>
            <a:spLocks noGrp="1"/>
          </p:cNvSpPr>
          <p:nvPr>
            <p:ph type="title"/>
          </p:nvPr>
        </p:nvSpPr>
        <p:spPr/>
        <p:txBody>
          <a:bodyPr/>
          <a:lstStyle/>
          <a:p>
            <a:r>
              <a:rPr lang="zh-TW" altLang="en-US" dirty="0"/>
              <a:t>機會         </a:t>
            </a:r>
            <a:r>
              <a:rPr lang="en-US" altLang="zh-TW" dirty="0"/>
              <a:t>                       </a:t>
            </a:r>
            <a:r>
              <a:rPr lang="en-US" altLang="zh-TW" dirty="0">
                <a:solidFill>
                  <a:srgbClr val="FF0000"/>
                </a:solidFill>
              </a:rPr>
              <a:t>Risks</a:t>
            </a:r>
            <a:r>
              <a:rPr lang="zh-TW" altLang="en-US" dirty="0">
                <a:solidFill>
                  <a:srgbClr val="FF0000"/>
                </a:solidFill>
              </a:rPr>
              <a:t> 風險</a:t>
            </a:r>
          </a:p>
        </p:txBody>
      </p:sp>
      <p:pic>
        <p:nvPicPr>
          <p:cNvPr id="9220" name="Picture 4" descr="「assessing spread risk of wuhan novel coronavirus within and beyond china」的圖片搜尋結果">
            <a:extLst>
              <a:ext uri="{FF2B5EF4-FFF2-40B4-BE49-F238E27FC236}">
                <a16:creationId xmlns:a16="http://schemas.microsoft.com/office/drawing/2014/main" id="{379CFC08-FFCE-4388-AE1D-DEBF1C31C7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962" y="1844655"/>
            <a:ext cx="4253948" cy="2371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04C9C5D7-9895-43E7-833A-83E6513C7AF4}"/>
              </a:ext>
            </a:extLst>
          </p:cNvPr>
          <p:cNvSpPr txBox="1"/>
          <p:nvPr/>
        </p:nvSpPr>
        <p:spPr>
          <a:xfrm>
            <a:off x="4453912" y="4430260"/>
            <a:ext cx="4326047" cy="1801575"/>
          </a:xfrm>
          <a:prstGeom prst="rect">
            <a:avLst/>
          </a:prstGeom>
          <a:noFill/>
        </p:spPr>
        <p:txBody>
          <a:bodyPr wrap="square" lIns="54610" tIns="54610" rIns="54610" bIns="54610" rtlCol="0">
            <a:noAutofit/>
          </a:bodyPr>
          <a:lstStyle/>
          <a:p>
            <a:r>
              <a:rPr lang="en-US" altLang="zh-TW" sz="1200" dirty="0"/>
              <a:t>The theoretical study, by researchers from Southampton University's World Pop Project research group, used map location data from Chinese tech giant Baidu and international flight itineraries to make a predictive global risk map for the likely spread of the virus from Wuhan, reports </a:t>
            </a:r>
            <a:r>
              <a:rPr lang="en-US" altLang="zh-TW" sz="1200" dirty="0">
                <a:hlinkClick r:id="rId3"/>
              </a:rPr>
              <a:t>news.com.au</a:t>
            </a:r>
            <a:r>
              <a:rPr lang="en-US" altLang="zh-TW" sz="1200" dirty="0"/>
              <a:t>.</a:t>
            </a:r>
          </a:p>
          <a:p>
            <a:r>
              <a:rPr lang="en-US" altLang="zh-TW" sz="1200" dirty="0"/>
              <a:t>It revealed an estimated 59,912 air passengers — including 834 infected with 2019-nCoV — flew from Wuhan to no less than 382 cities outside of mainland China in the days leading up to January 23, 2020, when the city was placed in quarantine.</a:t>
            </a:r>
          </a:p>
        </p:txBody>
      </p:sp>
      <p:pic>
        <p:nvPicPr>
          <p:cNvPr id="9221" name="Picture 5" descr="6E9D600B-4D8B-4C17-89DC-FDC0591D3368">
            <a:extLst>
              <a:ext uri="{FF2B5EF4-FFF2-40B4-BE49-F238E27FC236}">
                <a16:creationId xmlns:a16="http://schemas.microsoft.com/office/drawing/2014/main" id="{8FB283CA-FDD6-41BB-8748-D9253A3CBC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21" y="1321911"/>
            <a:ext cx="3976874" cy="32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A92A956C-C667-4E54-BA91-B71CC2F3B85A}"/>
              </a:ext>
            </a:extLst>
          </p:cNvPr>
          <p:cNvSpPr/>
          <p:nvPr/>
        </p:nvSpPr>
        <p:spPr>
          <a:xfrm>
            <a:off x="1033670" y="1173281"/>
            <a:ext cx="536713" cy="214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pic>
        <p:nvPicPr>
          <p:cNvPr id="8" name="Picture 2" descr="「SDG 3」的圖片搜尋結果">
            <a:extLst>
              <a:ext uri="{FF2B5EF4-FFF2-40B4-BE49-F238E27FC236}">
                <a16:creationId xmlns:a16="http://schemas.microsoft.com/office/drawing/2014/main" id="{AB7468FA-0601-4CBD-99A4-0339E0A530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723" y="-49695"/>
            <a:ext cx="1630478" cy="163047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A4AF2E4E-F797-49D5-BE7A-5CB45F64430C}"/>
              </a:ext>
            </a:extLst>
          </p:cNvPr>
          <p:cNvSpPr txBox="1"/>
          <p:nvPr/>
        </p:nvSpPr>
        <p:spPr>
          <a:xfrm>
            <a:off x="487017" y="4532246"/>
            <a:ext cx="3597843" cy="1699589"/>
          </a:xfrm>
          <a:prstGeom prst="rect">
            <a:avLst/>
          </a:prstGeom>
          <a:noFill/>
        </p:spPr>
        <p:txBody>
          <a:bodyPr wrap="square" lIns="54610" tIns="54610" rIns="54610" bIns="54610" rtlCol="0">
            <a:noAutofit/>
          </a:bodyPr>
          <a:lstStyle/>
          <a:p>
            <a:r>
              <a:rPr lang="en-US" altLang="zh-TW" sz="1200" dirty="0"/>
              <a:t>THE BUSINESS OF HEALTH – THE HEALTH OF BUSINESS and Health Systems: Facts and trends (WBCSD, 2006) - Affecting business decisions today, to highlight that business should regard health issue as a vital sustainability agenda.</a:t>
            </a:r>
            <a:endParaRPr lang="zh-TW" altLang="zh-TW" sz="1200" dirty="0"/>
          </a:p>
          <a:p>
            <a:r>
              <a:rPr lang="en-US" altLang="zh-TW" sz="1200" dirty="0"/>
              <a:t>Today, Infectious diseases (TB, HIV/AIDS, malaria and Coronavirus) have posed the greatest threat to developing economies and then to developed economies tomorrow.</a:t>
            </a:r>
            <a:endParaRPr lang="zh-TW" altLang="zh-TW" sz="1200" dirty="0"/>
          </a:p>
          <a:p>
            <a:pPr>
              <a:spcAft>
                <a:spcPts val="600"/>
              </a:spcAft>
            </a:pPr>
            <a:endParaRPr lang="zh-TW" altLang="en-US" sz="1200" dirty="0" err="1">
              <a:solidFill>
                <a:schemeClr val="tx2"/>
              </a:solidFill>
            </a:endParaRPr>
          </a:p>
        </p:txBody>
      </p:sp>
      <p:sp>
        <p:nvSpPr>
          <p:cNvPr id="9" name="標題 1">
            <a:extLst>
              <a:ext uri="{FF2B5EF4-FFF2-40B4-BE49-F238E27FC236}">
                <a16:creationId xmlns:a16="http://schemas.microsoft.com/office/drawing/2014/main" id="{8FDB5D28-410E-41B0-BE86-AE60136394C0}"/>
              </a:ext>
            </a:extLst>
          </p:cNvPr>
          <p:cNvSpPr txBox="1">
            <a:spLocks/>
          </p:cNvSpPr>
          <p:nvPr/>
        </p:nvSpPr>
        <p:spPr>
          <a:xfrm>
            <a:off x="487017" y="4595123"/>
            <a:ext cx="8256893" cy="995124"/>
          </a:xfrm>
          <a:prstGeom prst="rect">
            <a:avLst/>
          </a:prstGeom>
          <a:solidFill>
            <a:srgbClr val="FF0000"/>
          </a:solidFill>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a:r>
              <a:rPr lang="zh-TW" altLang="en-US" b="1" dirty="0">
                <a:solidFill>
                  <a:schemeClr val="bg1"/>
                </a:solidFill>
              </a:rPr>
              <a:t>不可預期卻大肆傳染的疾病</a:t>
            </a:r>
            <a:r>
              <a:rPr lang="en-US" altLang="zh-TW" b="1" dirty="0">
                <a:solidFill>
                  <a:schemeClr val="bg1"/>
                </a:solidFill>
              </a:rPr>
              <a:t>: </a:t>
            </a:r>
            <a:r>
              <a:rPr lang="zh-TW" altLang="en-US" b="1" dirty="0">
                <a:solidFill>
                  <a:schemeClr val="bg1"/>
                </a:solidFill>
              </a:rPr>
              <a:t>武漢肺炎</a:t>
            </a:r>
          </a:p>
        </p:txBody>
      </p:sp>
    </p:spTree>
    <p:extLst>
      <p:ext uri="{BB962C8B-B14F-4D97-AF65-F5344CB8AC3E}">
        <p14:creationId xmlns:p14="http://schemas.microsoft.com/office/powerpoint/2010/main" val="3297877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6686" y="391340"/>
            <a:ext cx="7701190" cy="798831"/>
          </a:xfrm>
        </p:spPr>
        <p:txBody>
          <a:bodyPr/>
          <a:lstStyle/>
          <a:p>
            <a:r>
              <a:rPr lang="zh-TW" altLang="en-US" dirty="0"/>
              <a:t>當房子都可以浮在水上時</a:t>
            </a:r>
          </a:p>
        </p:txBody>
      </p:sp>
      <p:pic>
        <p:nvPicPr>
          <p:cNvPr id="4" name="Picture 2" descr="C:\Users\nivenhuang\Pictures\1300306375-waterwoningen-409-100321-m-copy-1000x66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5449" y="1564786"/>
            <a:ext cx="6691745" cy="4456703"/>
          </a:xfrm>
          <a:prstGeom prst="rect">
            <a:avLst/>
          </a:prstGeom>
          <a:noFill/>
        </p:spPr>
      </p:pic>
    </p:spTree>
    <p:extLst>
      <p:ext uri="{BB962C8B-B14F-4D97-AF65-F5344CB8AC3E}">
        <p14:creationId xmlns:p14="http://schemas.microsoft.com/office/powerpoint/2010/main" val="332327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098" name="Picture 2" descr="https://external-preview.redd.it/B6Q3I3rsR5zL4xCutYT0aK6GSMdBGGBEaWhf1sUkUBM.jpg?width=960&amp;crop=smart&amp;auto=webp&amp;s=09c5a16fa2cb2bef7bcc29992a2c465654874d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546"/>
            <a:ext cx="914400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91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2272" y="567457"/>
            <a:ext cx="9867901" cy="1631216"/>
          </a:xfrm>
          <a:prstGeom prst="rect">
            <a:avLst/>
          </a:prstGeom>
        </p:spPr>
        <p:txBody>
          <a:bodyPr wrap="square">
            <a:spAutoFit/>
          </a:bodyPr>
          <a:lstStyle/>
          <a:p>
            <a:pPr algn="ctr">
              <a:lnSpc>
                <a:spcPts val="4800"/>
              </a:lnSpc>
            </a:pPr>
            <a:r>
              <a:rPr lang="en-US" altLang="zh-TW" sz="4400" b="1" dirty="0">
                <a:solidFill>
                  <a:srgbClr val="00B050"/>
                </a:solidFill>
                <a:effectLst>
                  <a:outerShdw blurRad="38100" dist="38100" dir="2700000" algn="tl">
                    <a:srgbClr val="000000">
                      <a:alpha val="43137"/>
                    </a:srgbClr>
                  </a:outerShdw>
                </a:effectLst>
              </a:rPr>
              <a:t>Transition of Apple </a:t>
            </a:r>
          </a:p>
          <a:p>
            <a:pPr algn="ctr">
              <a:lnSpc>
                <a:spcPts val="3600"/>
              </a:lnSpc>
            </a:pPr>
            <a:endParaRPr lang="en-US" altLang="zh-TW" sz="4000" b="1" dirty="0">
              <a:solidFill>
                <a:srgbClr val="002060"/>
              </a:solidFill>
            </a:endParaRPr>
          </a:p>
          <a:p>
            <a:pPr algn="ctr">
              <a:lnSpc>
                <a:spcPts val="3600"/>
              </a:lnSpc>
            </a:pPr>
            <a:r>
              <a:rPr lang="zh-TW" altLang="en-US" sz="4000" b="1" dirty="0">
                <a:solidFill>
                  <a:srgbClr val="002060"/>
                </a:solidFill>
              </a:rPr>
              <a:t>低碳大蘋果</a:t>
            </a:r>
            <a:endParaRPr lang="en-US" altLang="zh-TW" sz="4000" b="1" dirty="0">
              <a:solidFill>
                <a:srgbClr val="002060"/>
              </a:solidFill>
            </a:endParaRPr>
          </a:p>
        </p:txBody>
      </p:sp>
      <p:pic>
        <p:nvPicPr>
          <p:cNvPr id="3" name="圖片 2" descr="download.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02342" y="3133945"/>
            <a:ext cx="3613602" cy="2567560"/>
          </a:xfrm>
          <a:prstGeom prst="rect">
            <a:avLst/>
          </a:prstGeom>
        </p:spPr>
      </p:pic>
      <p:pic>
        <p:nvPicPr>
          <p:cNvPr id="86018" name="Picture 2"/>
          <p:cNvPicPr>
            <a:picLocks noChangeAspect="1" noChangeArrowheads="1"/>
          </p:cNvPicPr>
          <p:nvPr/>
        </p:nvPicPr>
        <p:blipFill>
          <a:blip r:embed="rId3" cstate="print"/>
          <a:srcRect/>
          <a:stretch>
            <a:fillRect/>
          </a:stretch>
        </p:blipFill>
        <p:spPr bwMode="auto">
          <a:xfrm>
            <a:off x="3435060" y="3522892"/>
            <a:ext cx="1542508" cy="1707777"/>
          </a:xfrm>
          <a:prstGeom prst="rect">
            <a:avLst/>
          </a:prstGeom>
          <a:noFill/>
          <a:ln w="9525">
            <a:noFill/>
            <a:miter lim="800000"/>
            <a:headEnd/>
            <a:tailEnd/>
          </a:ln>
        </p:spPr>
      </p:pic>
      <p:pic>
        <p:nvPicPr>
          <p:cNvPr id="2" name="圖片 1"/>
          <p:cNvPicPr>
            <a:picLocks noChangeAspect="1"/>
          </p:cNvPicPr>
          <p:nvPr/>
        </p:nvPicPr>
        <p:blipFill>
          <a:blip r:embed="rId4"/>
          <a:stretch>
            <a:fillRect/>
          </a:stretch>
        </p:blipFill>
        <p:spPr>
          <a:xfrm>
            <a:off x="6165099" y="3522892"/>
            <a:ext cx="1614101" cy="1707777"/>
          </a:xfrm>
          <a:prstGeom prst="rect">
            <a:avLst/>
          </a:prstGeom>
        </p:spPr>
      </p:pic>
      <p:sp>
        <p:nvSpPr>
          <p:cNvPr id="6" name="標題 6"/>
          <p:cNvSpPr>
            <a:spLocks noGrp="1"/>
          </p:cNvSpPr>
          <p:nvPr>
            <p:ph type="title"/>
          </p:nvPr>
        </p:nvSpPr>
        <p:spPr>
          <a:xfrm>
            <a:off x="0" y="2198673"/>
            <a:ext cx="9144000" cy="1143000"/>
          </a:xfrm>
        </p:spPr>
        <p:txBody>
          <a:bodyPr>
            <a:normAutofit/>
          </a:bodyPr>
          <a:lstStyle/>
          <a:p>
            <a:pPr algn="ctr"/>
            <a:r>
              <a:rPr lang="en-US" altLang="zh-TW" sz="3200" b="1" dirty="0">
                <a:latin typeface="+mj-ea"/>
              </a:rPr>
              <a:t>Tech giant targets 100% recycled material</a:t>
            </a:r>
            <a:br>
              <a:rPr lang="en-US" altLang="zh-TW" sz="2200" dirty="0"/>
            </a:br>
            <a:br>
              <a:rPr lang="en-US" altLang="zh-TW" sz="2200" dirty="0"/>
            </a:br>
            <a:r>
              <a:rPr lang="en-US" altLang="zh-TW" sz="2000" dirty="0">
                <a:solidFill>
                  <a:srgbClr val="3333FF"/>
                </a:solidFill>
                <a:latin typeface="+mj-ea"/>
              </a:rPr>
              <a:t>GreenBiz.com; April 24, 2017</a:t>
            </a:r>
            <a:endParaRPr lang="zh-TW" altLang="en-US" sz="2000" dirty="0">
              <a:solidFill>
                <a:srgbClr val="3333FF"/>
              </a:solidFill>
              <a:latin typeface="+mj-ea"/>
            </a:endParaRPr>
          </a:p>
        </p:txBody>
      </p:sp>
      <p:sp>
        <p:nvSpPr>
          <p:cNvPr id="7" name="等腰三角形 6"/>
          <p:cNvSpPr/>
          <p:nvPr/>
        </p:nvSpPr>
        <p:spPr>
          <a:xfrm rot="5400000">
            <a:off x="2614231" y="4306879"/>
            <a:ext cx="584200" cy="397933"/>
          </a:xfrm>
          <a:prstGeom prst="triangle">
            <a:avLst/>
          </a:prstGeom>
          <a:solidFill>
            <a:srgbClr val="3AB349"/>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
        <p:nvSpPr>
          <p:cNvPr id="8" name="等腰三角形 7"/>
          <p:cNvSpPr/>
          <p:nvPr/>
        </p:nvSpPr>
        <p:spPr>
          <a:xfrm rot="5400000">
            <a:off x="5234808" y="4285319"/>
            <a:ext cx="584200" cy="397933"/>
          </a:xfrm>
          <a:prstGeom prst="triangle">
            <a:avLst/>
          </a:prstGeom>
          <a:solidFill>
            <a:srgbClr val="3AB349"/>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
        <p:nvSpPr>
          <p:cNvPr id="4" name="矩形 3"/>
          <p:cNvSpPr/>
          <p:nvPr/>
        </p:nvSpPr>
        <p:spPr>
          <a:xfrm>
            <a:off x="1793034" y="5409117"/>
            <a:ext cx="5557932" cy="584775"/>
          </a:xfrm>
          <a:prstGeom prst="rect">
            <a:avLst/>
          </a:prstGeom>
        </p:spPr>
        <p:txBody>
          <a:bodyPr wrap="none">
            <a:spAutoFit/>
          </a:bodyPr>
          <a:lstStyle/>
          <a:p>
            <a:pPr>
              <a:spcAft>
                <a:spcPts val="600"/>
              </a:spcAft>
            </a:pPr>
            <a:r>
              <a:rPr lang="en-US" altLang="zh-TW" sz="3200" dirty="0">
                <a:solidFill>
                  <a:schemeClr val="tx2"/>
                </a:solidFill>
              </a:rPr>
              <a:t>becomes an energy company</a:t>
            </a:r>
            <a:endParaRPr lang="zh-TW" altLang="en-US" sz="3200" dirty="0" err="1">
              <a:solidFill>
                <a:schemeClr val="tx2"/>
              </a:solidFill>
            </a:endParaRPr>
          </a:p>
        </p:txBody>
      </p:sp>
    </p:spTree>
    <p:extLst>
      <p:ext uri="{BB962C8B-B14F-4D97-AF65-F5344CB8AC3E}">
        <p14:creationId xmlns:p14="http://schemas.microsoft.com/office/powerpoint/2010/main" val="210825421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5385516" y="1858749"/>
            <a:ext cx="1324558" cy="1401430"/>
          </a:xfrm>
          <a:prstGeom prst="rect">
            <a:avLst/>
          </a:prstGeom>
        </p:spPr>
      </p:pic>
      <p:sp>
        <p:nvSpPr>
          <p:cNvPr id="4" name="標題 3"/>
          <p:cNvSpPr>
            <a:spLocks noGrp="1"/>
          </p:cNvSpPr>
          <p:nvPr>
            <p:ph type="title"/>
          </p:nvPr>
        </p:nvSpPr>
        <p:spPr>
          <a:xfrm>
            <a:off x="473823" y="444569"/>
            <a:ext cx="8321834" cy="518400"/>
          </a:xfrm>
        </p:spPr>
        <p:txBody>
          <a:bodyPr/>
          <a:lstStyle/>
          <a:p>
            <a:r>
              <a:rPr lang="en-US" altLang="zh-TW" sz="3200" dirty="0">
                <a:latin typeface="+mj-ea"/>
              </a:rPr>
              <a:t>ESG innovation with financial instrument</a:t>
            </a:r>
            <a:r>
              <a:rPr lang="zh-TW" altLang="en-US" sz="3200" dirty="0">
                <a:latin typeface="+mj-ea"/>
              </a:rPr>
              <a:t> </a:t>
            </a:r>
          </a:p>
        </p:txBody>
      </p:sp>
      <p:sp>
        <p:nvSpPr>
          <p:cNvPr id="6" name="向右箭號 5"/>
          <p:cNvSpPr/>
          <p:nvPr/>
        </p:nvSpPr>
        <p:spPr>
          <a:xfrm>
            <a:off x="522262" y="3511348"/>
            <a:ext cx="1937909" cy="107930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r>
              <a:rPr lang="en-US" altLang="zh-TW" sz="1500" dirty="0">
                <a:solidFill>
                  <a:schemeClr val="bg1"/>
                </a:solidFill>
              </a:rPr>
              <a:t>2016 1</a:t>
            </a:r>
            <a:r>
              <a:rPr lang="en-US" altLang="zh-TW" sz="1500" baseline="30000" dirty="0">
                <a:solidFill>
                  <a:schemeClr val="bg1"/>
                </a:solidFill>
              </a:rPr>
              <a:t>st</a:t>
            </a:r>
            <a:r>
              <a:rPr lang="en-US" altLang="zh-TW" sz="1500" dirty="0">
                <a:solidFill>
                  <a:schemeClr val="bg1"/>
                </a:solidFill>
              </a:rPr>
              <a:t> green bond 1.5 Billions</a:t>
            </a:r>
            <a:endParaRPr lang="zh-TW" altLang="en-US" sz="1500" dirty="0">
              <a:solidFill>
                <a:schemeClr val="bg1"/>
              </a:solidFill>
            </a:endParaRPr>
          </a:p>
        </p:txBody>
      </p:sp>
      <p:grpSp>
        <p:nvGrpSpPr>
          <p:cNvPr id="12" name="Group 673"/>
          <p:cNvGrpSpPr/>
          <p:nvPr/>
        </p:nvGrpSpPr>
        <p:grpSpPr>
          <a:xfrm>
            <a:off x="3176794" y="4230657"/>
            <a:ext cx="2357624" cy="961004"/>
            <a:chOff x="0" y="0"/>
            <a:chExt cx="1519403" cy="813112"/>
          </a:xfrm>
        </p:grpSpPr>
        <p:sp>
          <p:nvSpPr>
            <p:cNvPr id="16" name="Shape 671"/>
            <p:cNvSpPr/>
            <p:nvPr/>
          </p:nvSpPr>
          <p:spPr>
            <a:xfrm>
              <a:off x="0" y="0"/>
              <a:ext cx="1519404" cy="813113"/>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cubicBezTo>
                    <a:pt x="0" y="2418"/>
                    <a:pt x="4835" y="0"/>
                    <a:pt x="10800" y="0"/>
                  </a:cubicBezTo>
                  <a:cubicBezTo>
                    <a:pt x="16765" y="0"/>
                    <a:pt x="21600" y="2418"/>
                    <a:pt x="21600" y="5400"/>
                  </a:cubicBezTo>
                  <a:lnTo>
                    <a:pt x="21600" y="16200"/>
                  </a:lnTo>
                  <a:cubicBezTo>
                    <a:pt x="21600" y="19182"/>
                    <a:pt x="16765" y="21600"/>
                    <a:pt x="10800" y="21600"/>
                  </a:cubicBezTo>
                  <a:cubicBezTo>
                    <a:pt x="4835" y="21600"/>
                    <a:pt x="0" y="19182"/>
                    <a:pt x="0" y="16200"/>
                  </a:cubicBezTo>
                  <a:close/>
                </a:path>
              </a:pathLst>
            </a:custGeom>
            <a:solidFill>
              <a:schemeClr val="accent1"/>
            </a:solidFill>
            <a:ln w="28575" cap="flat">
              <a:noFill/>
              <a:round/>
            </a:ln>
            <a:effectLst/>
          </p:spPr>
          <p:txBody>
            <a:bodyPr wrap="square" lIns="20092" tIns="20092" rIns="20092" bIns="20092" numCol="1" anchor="t">
              <a:noAutofit/>
            </a:bodyPr>
            <a:lstStyle/>
            <a:p>
              <a:pPr defTabSz="482186">
                <a:buClr>
                  <a:srgbClr val="FFFFFF"/>
                </a:buClr>
                <a:defRPr sz="1800" spc="0">
                  <a:solidFill>
                    <a:srgbClr val="FFFFFF"/>
                  </a:solidFill>
                  <a:uFill>
                    <a:solidFill>
                      <a:srgbClr val="FFFFFF"/>
                    </a:solidFill>
                  </a:uFill>
                  <a:latin typeface="Arial"/>
                  <a:ea typeface="Arial"/>
                  <a:cs typeface="Arial"/>
                  <a:sym typeface="Arial"/>
                </a:defRPr>
              </a:pPr>
              <a:endParaRPr sz="949"/>
            </a:p>
          </p:txBody>
        </p:sp>
        <p:sp>
          <p:nvSpPr>
            <p:cNvPr id="17" name="Shape 672"/>
            <p:cNvSpPr/>
            <p:nvPr/>
          </p:nvSpPr>
          <p:spPr>
            <a:xfrm>
              <a:off x="2" y="0"/>
              <a:ext cx="1519398" cy="406555"/>
            </a:xfrm>
            <a:prstGeom prst="ellipse">
              <a:avLst/>
            </a:prstGeom>
            <a:solidFill>
              <a:srgbClr val="000000">
                <a:alpha val="15000"/>
              </a:srgbClr>
            </a:solidFill>
            <a:ln w="28575" cap="flat">
              <a:noFill/>
              <a:round/>
            </a:ln>
            <a:effectLst/>
          </p:spPr>
          <p:txBody>
            <a:bodyPr wrap="square" lIns="20092" tIns="20092" rIns="20092" bIns="20092" numCol="1" anchor="t">
              <a:noAutofit/>
            </a:bodyPr>
            <a:lstStyle/>
            <a:p>
              <a:pPr defTabSz="482186">
                <a:buClr>
                  <a:srgbClr val="FFFFFF"/>
                </a:buClr>
                <a:defRPr sz="1800" spc="0">
                  <a:solidFill>
                    <a:srgbClr val="FFFFFF"/>
                  </a:solidFill>
                  <a:uFill>
                    <a:solidFill>
                      <a:srgbClr val="FFFFFF"/>
                    </a:solidFill>
                  </a:uFill>
                  <a:latin typeface="Arial"/>
                  <a:ea typeface="Arial"/>
                  <a:cs typeface="Arial"/>
                  <a:sym typeface="Arial"/>
                </a:defRPr>
              </a:pPr>
              <a:endParaRPr sz="949"/>
            </a:p>
          </p:txBody>
        </p:sp>
      </p:grpSp>
      <p:sp>
        <p:nvSpPr>
          <p:cNvPr id="38" name="Shape 445"/>
          <p:cNvSpPr/>
          <p:nvPr/>
        </p:nvSpPr>
        <p:spPr>
          <a:xfrm>
            <a:off x="3298372" y="4247020"/>
            <a:ext cx="2067833" cy="360690"/>
          </a:xfrm>
          <a:prstGeom prst="ellipse">
            <a:avLst/>
          </a:prstGeom>
          <a:solidFill>
            <a:srgbClr val="007BBA"/>
          </a:solidFill>
          <a:ln w="12700" cap="flat">
            <a:noFill/>
            <a:miter lim="400000"/>
          </a:ln>
          <a:effectLst/>
        </p:spPr>
        <p:txBody>
          <a:bodyPr wrap="square" lIns="14288" tIns="14288" rIns="14288" bIns="14288" numCol="1" anchor="t">
            <a:noAutofit/>
          </a:bodyPr>
          <a:lstStyle/>
          <a:p>
            <a:pPr algn="ctr" defTabSz="309551">
              <a:defRPr sz="2200">
                <a:solidFill>
                  <a:srgbClr val="FFFFFF"/>
                </a:solidFill>
              </a:defRPr>
            </a:pPr>
            <a:r>
              <a:rPr lang="en-US" altLang="zh-TW" sz="2100" dirty="0">
                <a:solidFill>
                  <a:schemeClr val="bg1"/>
                </a:solidFill>
              </a:rPr>
              <a:t>USD 2.5bn</a:t>
            </a:r>
            <a:endParaRPr sz="2100" dirty="0">
              <a:solidFill>
                <a:schemeClr val="bg1"/>
              </a:solidFill>
            </a:endParaRPr>
          </a:p>
        </p:txBody>
      </p:sp>
      <p:sp>
        <p:nvSpPr>
          <p:cNvPr id="41" name="向右箭號 40"/>
          <p:cNvSpPr/>
          <p:nvPr/>
        </p:nvSpPr>
        <p:spPr>
          <a:xfrm>
            <a:off x="1203555" y="4334920"/>
            <a:ext cx="1817374" cy="11052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r>
              <a:rPr lang="en-US" altLang="zh-TW" sz="1500" dirty="0">
                <a:solidFill>
                  <a:schemeClr val="bg1"/>
                </a:solidFill>
              </a:rPr>
              <a:t>2017 2</a:t>
            </a:r>
            <a:r>
              <a:rPr lang="en-US" altLang="zh-TW" sz="1500" baseline="30000" dirty="0">
                <a:solidFill>
                  <a:schemeClr val="bg1"/>
                </a:solidFill>
              </a:rPr>
              <a:t>nd</a:t>
            </a:r>
            <a:r>
              <a:rPr lang="en-US" altLang="zh-TW" sz="1500" dirty="0">
                <a:solidFill>
                  <a:schemeClr val="bg1"/>
                </a:solidFill>
              </a:rPr>
              <a:t> green bond 1 Billion</a:t>
            </a:r>
            <a:endParaRPr lang="zh-TW" altLang="en-US" sz="1500" dirty="0">
              <a:solidFill>
                <a:schemeClr val="bg1"/>
              </a:solidFill>
            </a:endParaRPr>
          </a:p>
        </p:txBody>
      </p:sp>
      <p:sp>
        <p:nvSpPr>
          <p:cNvPr id="45" name="矩形 44"/>
          <p:cNvSpPr/>
          <p:nvPr/>
        </p:nvSpPr>
        <p:spPr>
          <a:xfrm>
            <a:off x="3044203" y="5213798"/>
            <a:ext cx="2674427" cy="276999"/>
          </a:xfrm>
          <a:prstGeom prst="rect">
            <a:avLst/>
          </a:prstGeom>
          <a:noFill/>
        </p:spPr>
        <p:txBody>
          <a:bodyPr wrap="square">
            <a:spAutoFit/>
          </a:bodyPr>
          <a:lstStyle/>
          <a:p>
            <a:pPr algn="ctr"/>
            <a:r>
              <a:rPr lang="en-US" altLang="zh-TW" sz="1200" b="1" dirty="0">
                <a:solidFill>
                  <a:srgbClr val="00338D"/>
                </a:solidFill>
                <a:latin typeface="......."/>
              </a:rPr>
              <a:t>Total amount up to March 2018</a:t>
            </a:r>
            <a:endParaRPr lang="en-US" altLang="zh-TW" sz="1200" b="1" dirty="0">
              <a:solidFill>
                <a:schemeClr val="bg1"/>
              </a:solidFill>
              <a:latin typeface="......."/>
            </a:endParaRP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9212" y="1875865"/>
            <a:ext cx="2242736" cy="1384313"/>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823" y="1875865"/>
            <a:ext cx="1113604" cy="1384313"/>
          </a:xfrm>
          <a:prstGeom prst="rect">
            <a:avLst/>
          </a:prstGeom>
        </p:spPr>
      </p:pic>
      <p:pic>
        <p:nvPicPr>
          <p:cNvPr id="28" name="Picture 4" descr="C:\Users\ACER\Pictures\1021.png"/>
          <p:cNvPicPr>
            <a:picLocks noChangeAspect="1" noChangeArrowheads="1"/>
          </p:cNvPicPr>
          <p:nvPr/>
        </p:nvPicPr>
        <p:blipFill>
          <a:blip r:embed="rId6" cstate="email"/>
          <a:srcRect/>
          <a:stretch>
            <a:fillRect/>
          </a:stretch>
        </p:blipFill>
        <p:spPr bwMode="auto">
          <a:xfrm>
            <a:off x="1697919" y="2198979"/>
            <a:ext cx="570800" cy="738084"/>
          </a:xfrm>
          <a:prstGeom prst="rect">
            <a:avLst/>
          </a:prstGeom>
          <a:noFill/>
          <a:ln w="9525">
            <a:noFill/>
            <a:miter lim="800000"/>
            <a:headEnd/>
            <a:tailEnd/>
          </a:ln>
          <a:effectLst/>
        </p:spPr>
      </p:pic>
      <p:pic>
        <p:nvPicPr>
          <p:cNvPr id="31" name="Picture 4" descr="C:\Users\ACER\Pictures\1021.png"/>
          <p:cNvPicPr>
            <a:picLocks noChangeAspect="1" noChangeArrowheads="1"/>
          </p:cNvPicPr>
          <p:nvPr/>
        </p:nvPicPr>
        <p:blipFill>
          <a:blip r:embed="rId6" cstate="email"/>
          <a:srcRect/>
          <a:stretch>
            <a:fillRect/>
          </a:stretch>
        </p:blipFill>
        <p:spPr bwMode="auto">
          <a:xfrm>
            <a:off x="4736956" y="2202341"/>
            <a:ext cx="570800" cy="738084"/>
          </a:xfrm>
          <a:prstGeom prst="rect">
            <a:avLst/>
          </a:prstGeom>
          <a:noFill/>
          <a:ln w="9525">
            <a:noFill/>
            <a:miter lim="800000"/>
            <a:headEnd/>
            <a:tailEnd/>
          </a:ln>
          <a:effec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8175" y="1300822"/>
            <a:ext cx="1827829" cy="1096697"/>
          </a:xfrm>
          <a:prstGeom prst="rect">
            <a:avLst/>
          </a:prstGeom>
        </p:spPr>
      </p:pic>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8175" y="2514513"/>
            <a:ext cx="1827829" cy="1175033"/>
          </a:xfrm>
          <a:prstGeom prst="rect">
            <a:avLst/>
          </a:prstGeom>
        </p:spPr>
      </p:pic>
      <p:pic>
        <p:nvPicPr>
          <p:cNvPr id="18" name="Picture 4" descr="C:\Users\ACER\Pictures\1021.png"/>
          <p:cNvPicPr>
            <a:picLocks noChangeAspect="1" noChangeArrowheads="1"/>
          </p:cNvPicPr>
          <p:nvPr/>
        </p:nvPicPr>
        <p:blipFill>
          <a:blip r:embed="rId6" cstate="email"/>
          <a:srcRect/>
          <a:stretch>
            <a:fillRect/>
          </a:stretch>
        </p:blipFill>
        <p:spPr bwMode="auto">
          <a:xfrm>
            <a:off x="5740239" y="3982307"/>
            <a:ext cx="952377" cy="1231491"/>
          </a:xfrm>
          <a:prstGeom prst="rect">
            <a:avLst/>
          </a:prstGeom>
          <a:noFill/>
          <a:ln w="9525">
            <a:noFill/>
            <a:miter lim="800000"/>
            <a:headEnd/>
            <a:tailEnd/>
          </a:ln>
          <a:effectLst/>
        </p:spPr>
      </p:pic>
      <p:pic>
        <p:nvPicPr>
          <p:cNvPr id="5" name="圖片 4"/>
          <p:cNvPicPr>
            <a:picLocks noChangeAspect="1"/>
          </p:cNvPicPr>
          <p:nvPr/>
        </p:nvPicPr>
        <p:blipFill>
          <a:blip r:embed="rId9"/>
          <a:stretch>
            <a:fillRect/>
          </a:stretch>
        </p:blipFill>
        <p:spPr>
          <a:xfrm>
            <a:off x="6828174" y="3910445"/>
            <a:ext cx="1827829" cy="1273507"/>
          </a:xfrm>
          <a:prstGeom prst="rect">
            <a:avLst/>
          </a:prstGeom>
        </p:spPr>
      </p:pic>
      <p:sp>
        <p:nvSpPr>
          <p:cNvPr id="19" name="矩形 18"/>
          <p:cNvSpPr/>
          <p:nvPr/>
        </p:nvSpPr>
        <p:spPr>
          <a:xfrm>
            <a:off x="6828174" y="5208354"/>
            <a:ext cx="1827830" cy="300082"/>
          </a:xfrm>
          <a:prstGeom prst="rect">
            <a:avLst/>
          </a:prstGeom>
          <a:noFill/>
        </p:spPr>
        <p:txBody>
          <a:bodyPr wrap="square">
            <a:spAutoFit/>
          </a:bodyPr>
          <a:lstStyle/>
          <a:p>
            <a:pPr algn="ctr"/>
            <a:r>
              <a:rPr lang="en-US" altLang="zh-TW" sz="1350" b="1" dirty="0">
                <a:solidFill>
                  <a:srgbClr val="00338D"/>
                </a:solidFill>
                <a:latin typeface="......."/>
              </a:rPr>
              <a:t>Supply Chain</a:t>
            </a:r>
            <a:endParaRPr lang="en-US" altLang="zh-TW" sz="1350" b="1" dirty="0">
              <a:solidFill>
                <a:schemeClr val="bg1"/>
              </a:solidFill>
              <a:latin typeface="......."/>
            </a:endParaRPr>
          </a:p>
        </p:txBody>
      </p:sp>
    </p:spTree>
    <p:extLst>
      <p:ext uri="{BB962C8B-B14F-4D97-AF65-F5344CB8AC3E}">
        <p14:creationId xmlns:p14="http://schemas.microsoft.com/office/powerpoint/2010/main" val="383053721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DF84AD-76A8-4073-B46D-F6F0594D7D2F}"/>
              </a:ext>
            </a:extLst>
          </p:cNvPr>
          <p:cNvSpPr>
            <a:spLocks noGrp="1"/>
          </p:cNvSpPr>
          <p:nvPr>
            <p:ph type="title"/>
          </p:nvPr>
        </p:nvSpPr>
        <p:spPr/>
        <p:txBody>
          <a:bodyPr/>
          <a:lstStyle/>
          <a:p>
            <a:r>
              <a:rPr lang="en-US" altLang="zh-TW" dirty="0"/>
              <a:t>Apple </a:t>
            </a:r>
            <a:r>
              <a:rPr lang="zh-TW" altLang="en-US" dirty="0"/>
              <a:t>總部 </a:t>
            </a:r>
            <a:r>
              <a:rPr lang="en-US" altLang="zh-TW" dirty="0"/>
              <a:t>- </a:t>
            </a:r>
            <a:r>
              <a:rPr lang="zh-TW" altLang="en-US" dirty="0"/>
              <a:t>創能大於耗能 </a:t>
            </a:r>
            <a:r>
              <a:rPr lang="en-US" altLang="zh-TW" dirty="0"/>
              <a:t>(+)</a:t>
            </a:r>
            <a:endParaRPr lang="zh-TW" altLang="en-US" dirty="0"/>
          </a:p>
        </p:txBody>
      </p:sp>
      <p:pic>
        <p:nvPicPr>
          <p:cNvPr id="4" name="圖片 3">
            <a:extLst>
              <a:ext uri="{FF2B5EF4-FFF2-40B4-BE49-F238E27FC236}">
                <a16:creationId xmlns:a16="http://schemas.microsoft.com/office/drawing/2014/main" id="{90A8CD27-71FA-4B09-8345-025013381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4" y="1186933"/>
            <a:ext cx="7639199" cy="4888824"/>
          </a:xfrm>
          <a:prstGeom prst="rect">
            <a:avLst/>
          </a:prstGeom>
        </p:spPr>
      </p:pic>
    </p:spTree>
    <p:extLst>
      <p:ext uri="{BB962C8B-B14F-4D97-AF65-F5344CB8AC3E}">
        <p14:creationId xmlns:p14="http://schemas.microsoft.com/office/powerpoint/2010/main" val="3339874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6125" y="362591"/>
            <a:ext cx="7639200" cy="518400"/>
          </a:xfrm>
        </p:spPr>
        <p:txBody>
          <a:bodyPr/>
          <a:lstStyle/>
          <a:p>
            <a:r>
              <a:rPr lang="en-US" altLang="zh-TW" dirty="0">
                <a:latin typeface="+mj-ea"/>
              </a:rPr>
              <a:t>2030</a:t>
            </a:r>
            <a:r>
              <a:rPr lang="zh-TW" altLang="en-US" dirty="0">
                <a:latin typeface="+mj-ea"/>
              </a:rPr>
              <a:t>智能低碳無限商機</a:t>
            </a:r>
            <a:r>
              <a:rPr lang="en-US" altLang="zh-TW" dirty="0">
                <a:latin typeface="+mj-ea"/>
              </a:rPr>
              <a:t>!</a:t>
            </a:r>
            <a:endParaRPr lang="zh-TW" altLang="en-US" dirty="0">
              <a:latin typeface="+mj-ea"/>
            </a:endParaRPr>
          </a:p>
        </p:txBody>
      </p:sp>
      <p:sp>
        <p:nvSpPr>
          <p:cNvPr id="26" name="文字方塊 25"/>
          <p:cNvSpPr txBox="1"/>
          <p:nvPr/>
        </p:nvSpPr>
        <p:spPr>
          <a:xfrm>
            <a:off x="107504" y="5966136"/>
            <a:ext cx="4848984" cy="299080"/>
          </a:xfrm>
          <a:prstGeom prst="rect">
            <a:avLst/>
          </a:prstGeom>
          <a:noFill/>
        </p:spPr>
        <p:txBody>
          <a:bodyPr vert="horz" wrap="square" lIns="54000" tIns="54000" rIns="54000" bIns="54000" rtlCol="0">
            <a:noAutofit/>
          </a:bodyPr>
          <a:lstStyle/>
          <a:p>
            <a:r>
              <a:rPr lang="en-US" altLang="zh-TW" sz="1000" dirty="0">
                <a:latin typeface="Arial" pitchFamily="34" charset="0"/>
                <a:cs typeface="Arial" pitchFamily="34" charset="0"/>
              </a:rPr>
              <a:t>Source: </a:t>
            </a:r>
            <a:r>
              <a:rPr lang="en-US" altLang="zh-TW" sz="1000" dirty="0" err="1">
                <a:latin typeface="Arial" pitchFamily="34" charset="0"/>
                <a:cs typeface="Arial" pitchFamily="34" charset="0"/>
              </a:rPr>
              <a:t>GeSI</a:t>
            </a:r>
            <a:r>
              <a:rPr lang="en-US" altLang="zh-TW" sz="1000" dirty="0">
                <a:latin typeface="Arial" pitchFamily="34" charset="0"/>
                <a:cs typeface="Arial" pitchFamily="34" charset="0"/>
              </a:rPr>
              <a:t>, </a:t>
            </a:r>
            <a:r>
              <a:rPr lang="en-US" altLang="zh-TW" sz="1000" i="1" dirty="0">
                <a:latin typeface="Arial" pitchFamily="34" charset="0"/>
                <a:cs typeface="Arial" pitchFamily="34" charset="0"/>
              </a:rPr>
              <a:t>#SMARTer2030 – ICT Solutions for 21st Century Challenges</a:t>
            </a:r>
            <a:endParaRPr lang="zh-TW" altLang="en-US" sz="1000" i="1" dirty="0">
              <a:latin typeface="Arial" pitchFamily="34" charset="0"/>
              <a:cs typeface="Arial" pitchFamily="34" charset="0"/>
            </a:endParaRPr>
          </a:p>
        </p:txBody>
      </p:sp>
      <p:pic>
        <p:nvPicPr>
          <p:cNvPr id="19" name="Picture 2"/>
          <p:cNvPicPr>
            <a:picLocks noChangeAspect="1" noChangeArrowheads="1"/>
          </p:cNvPicPr>
          <p:nvPr/>
        </p:nvPicPr>
        <p:blipFill>
          <a:blip r:embed="rId2" cstate="screen"/>
          <a:srcRect/>
          <a:stretch>
            <a:fillRect/>
          </a:stretch>
        </p:blipFill>
        <p:spPr bwMode="auto">
          <a:xfrm>
            <a:off x="1497846" y="1088764"/>
            <a:ext cx="641573" cy="504056"/>
          </a:xfrm>
          <a:prstGeom prst="rect">
            <a:avLst/>
          </a:prstGeom>
          <a:noFill/>
          <a:ln w="9525">
            <a:noFill/>
            <a:miter lim="800000"/>
            <a:headEnd/>
            <a:tailEnd/>
          </a:ln>
        </p:spPr>
      </p:pic>
      <p:pic>
        <p:nvPicPr>
          <p:cNvPr id="27" name="Picture 3"/>
          <p:cNvPicPr>
            <a:picLocks noChangeAspect="1" noChangeArrowheads="1"/>
          </p:cNvPicPr>
          <p:nvPr/>
        </p:nvPicPr>
        <p:blipFill>
          <a:blip r:embed="rId3" cstate="screen"/>
          <a:srcRect/>
          <a:stretch>
            <a:fillRect/>
          </a:stretch>
        </p:blipFill>
        <p:spPr bwMode="auto">
          <a:xfrm>
            <a:off x="1523946" y="1664828"/>
            <a:ext cx="652289" cy="576064"/>
          </a:xfrm>
          <a:prstGeom prst="rect">
            <a:avLst/>
          </a:prstGeom>
          <a:noFill/>
          <a:ln w="9525">
            <a:noFill/>
            <a:miter lim="800000"/>
            <a:headEnd/>
            <a:tailEnd/>
          </a:ln>
        </p:spPr>
      </p:pic>
      <p:pic>
        <p:nvPicPr>
          <p:cNvPr id="28" name="Picture 4"/>
          <p:cNvPicPr>
            <a:picLocks noChangeAspect="1" noChangeArrowheads="1"/>
          </p:cNvPicPr>
          <p:nvPr/>
        </p:nvPicPr>
        <p:blipFill>
          <a:blip r:embed="rId4" cstate="screen"/>
          <a:srcRect/>
          <a:stretch>
            <a:fillRect/>
          </a:stretch>
        </p:blipFill>
        <p:spPr bwMode="auto">
          <a:xfrm>
            <a:off x="1595954" y="2816956"/>
            <a:ext cx="556578" cy="576064"/>
          </a:xfrm>
          <a:prstGeom prst="rect">
            <a:avLst/>
          </a:prstGeom>
          <a:noFill/>
          <a:ln w="9525">
            <a:noFill/>
            <a:miter lim="800000"/>
            <a:headEnd/>
            <a:tailEnd/>
          </a:ln>
        </p:spPr>
      </p:pic>
      <p:pic>
        <p:nvPicPr>
          <p:cNvPr id="29" name="Picture 4"/>
          <p:cNvPicPr>
            <a:picLocks noChangeAspect="1" noChangeArrowheads="1"/>
          </p:cNvPicPr>
          <p:nvPr/>
        </p:nvPicPr>
        <p:blipFill>
          <a:blip r:embed="rId5" cstate="screen"/>
          <a:srcRect/>
          <a:stretch>
            <a:fillRect/>
          </a:stretch>
        </p:blipFill>
        <p:spPr bwMode="auto">
          <a:xfrm>
            <a:off x="1523946" y="2240892"/>
            <a:ext cx="671790" cy="576064"/>
          </a:xfrm>
          <a:prstGeom prst="rect">
            <a:avLst/>
          </a:prstGeom>
          <a:noFill/>
          <a:ln w="9525">
            <a:noFill/>
            <a:miter lim="800000"/>
            <a:headEnd/>
            <a:tailEnd/>
          </a:ln>
        </p:spPr>
      </p:pic>
      <p:pic>
        <p:nvPicPr>
          <p:cNvPr id="30" name="Picture 4"/>
          <p:cNvPicPr>
            <a:picLocks noChangeAspect="1" noChangeArrowheads="1"/>
          </p:cNvPicPr>
          <p:nvPr/>
        </p:nvPicPr>
        <p:blipFill>
          <a:blip r:embed="rId6" cstate="screen"/>
          <a:srcRect/>
          <a:stretch>
            <a:fillRect/>
          </a:stretch>
        </p:blipFill>
        <p:spPr bwMode="auto">
          <a:xfrm>
            <a:off x="1523946" y="3413359"/>
            <a:ext cx="720080" cy="555725"/>
          </a:xfrm>
          <a:prstGeom prst="rect">
            <a:avLst/>
          </a:prstGeom>
          <a:noFill/>
          <a:ln w="9525">
            <a:noFill/>
            <a:miter lim="800000"/>
            <a:headEnd/>
            <a:tailEnd/>
          </a:ln>
        </p:spPr>
      </p:pic>
      <p:pic>
        <p:nvPicPr>
          <p:cNvPr id="31" name="Picture 4"/>
          <p:cNvPicPr>
            <a:picLocks noChangeAspect="1" noChangeArrowheads="1"/>
          </p:cNvPicPr>
          <p:nvPr/>
        </p:nvPicPr>
        <p:blipFill>
          <a:blip r:embed="rId7" cstate="screen"/>
          <a:srcRect/>
          <a:stretch>
            <a:fillRect/>
          </a:stretch>
        </p:blipFill>
        <p:spPr bwMode="auto">
          <a:xfrm>
            <a:off x="1595954" y="3933020"/>
            <a:ext cx="671790" cy="576064"/>
          </a:xfrm>
          <a:prstGeom prst="rect">
            <a:avLst/>
          </a:prstGeom>
          <a:noFill/>
          <a:ln w="9525">
            <a:noFill/>
            <a:miter lim="800000"/>
            <a:headEnd/>
            <a:tailEnd/>
          </a:ln>
        </p:spPr>
      </p:pic>
      <p:pic>
        <p:nvPicPr>
          <p:cNvPr id="32" name="Picture 4"/>
          <p:cNvPicPr>
            <a:picLocks noChangeAspect="1" noChangeArrowheads="1"/>
          </p:cNvPicPr>
          <p:nvPr/>
        </p:nvPicPr>
        <p:blipFill>
          <a:blip r:embed="rId8" cstate="screen"/>
          <a:srcRect/>
          <a:stretch>
            <a:fillRect/>
          </a:stretch>
        </p:blipFill>
        <p:spPr bwMode="auto">
          <a:xfrm>
            <a:off x="1523946" y="4545148"/>
            <a:ext cx="648072" cy="576064"/>
          </a:xfrm>
          <a:prstGeom prst="rect">
            <a:avLst/>
          </a:prstGeom>
          <a:noFill/>
          <a:ln w="9525">
            <a:noFill/>
            <a:miter lim="800000"/>
            <a:headEnd/>
            <a:tailEnd/>
          </a:ln>
        </p:spPr>
      </p:pic>
      <p:sp>
        <p:nvSpPr>
          <p:cNvPr id="33" name="圓角矩形 32"/>
          <p:cNvSpPr/>
          <p:nvPr/>
        </p:nvSpPr>
        <p:spPr>
          <a:xfrm>
            <a:off x="83786" y="1110695"/>
            <a:ext cx="1404000" cy="540000"/>
          </a:xfrm>
          <a:prstGeom prst="roundRect">
            <a:avLst/>
          </a:prstGeom>
          <a:solidFill>
            <a:schemeClr val="tx2"/>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solidFill>
                  <a:schemeClr val="bg1"/>
                </a:solidFill>
                <a:latin typeface="Univers for KPMG Light" panose="020B0403020202020204" pitchFamily="34" charset="0"/>
              </a:rPr>
              <a:t>E-Health</a:t>
            </a:r>
            <a:endParaRPr lang="zh-TW" altLang="en-US" b="1" dirty="0">
              <a:solidFill>
                <a:schemeClr val="bg1"/>
              </a:solidFill>
              <a:latin typeface="Univers for KPMG Light" panose="020B0403020202020204" pitchFamily="34" charset="0"/>
            </a:endParaRPr>
          </a:p>
        </p:txBody>
      </p:sp>
      <p:sp>
        <p:nvSpPr>
          <p:cNvPr id="34" name="圓角矩形 33"/>
          <p:cNvSpPr/>
          <p:nvPr/>
        </p:nvSpPr>
        <p:spPr>
          <a:xfrm>
            <a:off x="83786" y="1700892"/>
            <a:ext cx="1404000" cy="540000"/>
          </a:xfrm>
          <a:prstGeom prst="roundRect">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E-Learning</a:t>
            </a:r>
            <a:endParaRPr lang="zh-TW" altLang="en-US" b="1" dirty="0">
              <a:latin typeface="Univers for KPMG Light" panose="020B0403020202020204" pitchFamily="34" charset="0"/>
            </a:endParaRPr>
          </a:p>
        </p:txBody>
      </p:sp>
      <p:sp>
        <p:nvSpPr>
          <p:cNvPr id="35" name="圓角矩形 34"/>
          <p:cNvSpPr/>
          <p:nvPr/>
        </p:nvSpPr>
        <p:spPr>
          <a:xfrm>
            <a:off x="100115" y="2276956"/>
            <a:ext cx="1404000" cy="540000"/>
          </a:xfrm>
          <a:prstGeom prst="roundRect">
            <a:avLst/>
          </a:prstGeom>
          <a:solidFill>
            <a:schemeClr val="accent2"/>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Smart Energy</a:t>
            </a:r>
            <a:endParaRPr lang="zh-TW" altLang="en-US" b="1" dirty="0">
              <a:latin typeface="Univers for KPMG Light" panose="020B0403020202020204" pitchFamily="34" charset="0"/>
            </a:endParaRPr>
          </a:p>
        </p:txBody>
      </p:sp>
      <p:sp>
        <p:nvSpPr>
          <p:cNvPr id="36" name="圓角矩形 35"/>
          <p:cNvSpPr/>
          <p:nvPr/>
        </p:nvSpPr>
        <p:spPr>
          <a:xfrm>
            <a:off x="106807" y="2853020"/>
            <a:ext cx="1404000" cy="540000"/>
          </a:xfrm>
          <a:prstGeom prst="roundRect">
            <a:avLst/>
          </a:prstGeom>
          <a:solidFill>
            <a:schemeClr val="accent3"/>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Smart Home</a:t>
            </a:r>
            <a:endParaRPr lang="zh-TW" altLang="en-US" b="1" dirty="0">
              <a:latin typeface="Univers for KPMG Light" panose="020B0403020202020204" pitchFamily="34" charset="0"/>
            </a:endParaRPr>
          </a:p>
        </p:txBody>
      </p:sp>
      <p:sp>
        <p:nvSpPr>
          <p:cNvPr id="37" name="圓角矩形 36"/>
          <p:cNvSpPr/>
          <p:nvPr/>
        </p:nvSpPr>
        <p:spPr>
          <a:xfrm>
            <a:off x="123136" y="3441878"/>
            <a:ext cx="1404000" cy="540000"/>
          </a:xfrm>
          <a:prstGeom prst="roundRect">
            <a:avLst/>
          </a:prstGeom>
          <a:solidFill>
            <a:schemeClr val="accent4"/>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Smart Agriculture</a:t>
            </a:r>
            <a:endParaRPr lang="zh-TW" altLang="en-US" b="1" dirty="0">
              <a:latin typeface="Univers for KPMG Light" panose="020B0403020202020204" pitchFamily="34" charset="0"/>
            </a:endParaRPr>
          </a:p>
        </p:txBody>
      </p:sp>
      <p:sp>
        <p:nvSpPr>
          <p:cNvPr id="38" name="圓角矩形 37"/>
          <p:cNvSpPr/>
          <p:nvPr/>
        </p:nvSpPr>
        <p:spPr>
          <a:xfrm>
            <a:off x="123280" y="4041092"/>
            <a:ext cx="1404000" cy="540000"/>
          </a:xfrm>
          <a:prstGeom prst="roundRect">
            <a:avLst/>
          </a:prstGeom>
          <a:solidFill>
            <a:schemeClr val="accent5"/>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Smart Logistics</a:t>
            </a:r>
            <a:endParaRPr lang="zh-TW" altLang="en-US" b="1" dirty="0">
              <a:latin typeface="Univers for KPMG Light" panose="020B0403020202020204" pitchFamily="34" charset="0"/>
            </a:endParaRPr>
          </a:p>
        </p:txBody>
      </p:sp>
      <p:sp>
        <p:nvSpPr>
          <p:cNvPr id="39" name="圓角矩形 38"/>
          <p:cNvSpPr/>
          <p:nvPr/>
        </p:nvSpPr>
        <p:spPr>
          <a:xfrm>
            <a:off x="116444" y="4617156"/>
            <a:ext cx="1404000" cy="540000"/>
          </a:xfrm>
          <a:prstGeom prst="roundRect">
            <a:avLst/>
          </a:prstGeom>
          <a:solidFill>
            <a:schemeClr val="accent6"/>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E-work</a:t>
            </a:r>
            <a:endParaRPr lang="zh-TW" altLang="en-US" b="1" dirty="0">
              <a:latin typeface="Univers for KPMG Light" panose="020B0403020202020204" pitchFamily="34" charset="0"/>
            </a:endParaRPr>
          </a:p>
        </p:txBody>
      </p:sp>
      <p:sp>
        <p:nvSpPr>
          <p:cNvPr id="40" name="圓角矩形 39"/>
          <p:cNvSpPr/>
          <p:nvPr/>
        </p:nvSpPr>
        <p:spPr>
          <a:xfrm>
            <a:off x="123136" y="5193220"/>
            <a:ext cx="1404000" cy="540000"/>
          </a:xfrm>
          <a:prstGeom prst="roundRect">
            <a:avLst/>
          </a:prstGeom>
          <a:solidFill>
            <a:srgbClr val="C6007E"/>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Smart </a:t>
            </a:r>
            <a:r>
              <a:rPr lang="en-US" altLang="zh-TW" sz="1400" b="1" dirty="0">
                <a:latin typeface="Univers for KPMG Light" panose="020B0403020202020204" pitchFamily="34" charset="0"/>
              </a:rPr>
              <a:t>Manufacturing</a:t>
            </a:r>
            <a:endParaRPr lang="zh-TW" altLang="en-US" sz="1400" b="1" dirty="0">
              <a:latin typeface="Univers for KPMG Light" panose="020B0403020202020204" pitchFamily="34" charset="0"/>
            </a:endParaRPr>
          </a:p>
        </p:txBody>
      </p:sp>
      <p:pic>
        <p:nvPicPr>
          <p:cNvPr id="41" name="Picture 6"/>
          <p:cNvPicPr>
            <a:picLocks noChangeAspect="1" noChangeArrowheads="1"/>
          </p:cNvPicPr>
          <p:nvPr/>
        </p:nvPicPr>
        <p:blipFill>
          <a:blip r:embed="rId9" cstate="screen"/>
          <a:srcRect/>
          <a:stretch>
            <a:fillRect/>
          </a:stretch>
        </p:blipFill>
        <p:spPr bwMode="auto">
          <a:xfrm>
            <a:off x="1579625" y="5121212"/>
            <a:ext cx="648072" cy="576064"/>
          </a:xfrm>
          <a:prstGeom prst="rect">
            <a:avLst/>
          </a:prstGeom>
          <a:noFill/>
          <a:ln w="9525">
            <a:noFill/>
            <a:miter lim="800000"/>
            <a:headEnd/>
            <a:tailEnd/>
          </a:ln>
        </p:spPr>
      </p:pic>
      <p:sp>
        <p:nvSpPr>
          <p:cNvPr id="42" name="右大括弧 41"/>
          <p:cNvSpPr/>
          <p:nvPr/>
        </p:nvSpPr>
        <p:spPr>
          <a:xfrm>
            <a:off x="2051720" y="1080442"/>
            <a:ext cx="432048" cy="4696244"/>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aphicFrame>
        <p:nvGraphicFramePr>
          <p:cNvPr id="47" name="資料庫圖表 46"/>
          <p:cNvGraphicFramePr/>
          <p:nvPr>
            <p:extLst/>
          </p:nvPr>
        </p:nvGraphicFramePr>
        <p:xfrm>
          <a:off x="2100064" y="1380238"/>
          <a:ext cx="7368480" cy="45522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1" name="圓角化對角線角落矩形 50"/>
          <p:cNvSpPr/>
          <p:nvPr/>
        </p:nvSpPr>
        <p:spPr>
          <a:xfrm>
            <a:off x="3862968" y="906998"/>
            <a:ext cx="3517344" cy="432048"/>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altLang="zh-TW" sz="1600" dirty="0">
                <a:latin typeface="Univers for KPMG Light" panose="020B0403020202020204" pitchFamily="34" charset="0"/>
              </a:rPr>
              <a:t>Savings in water and oil consumption</a:t>
            </a:r>
            <a:endParaRPr lang="zh-TW" altLang="en-US" sz="1600" dirty="0">
              <a:latin typeface="Univers for KPMG Light" panose="020B0403020202020204" pitchFamily="34" charset="0"/>
            </a:endParaRPr>
          </a:p>
        </p:txBody>
      </p:sp>
      <p:sp>
        <p:nvSpPr>
          <p:cNvPr id="52" name="圓角矩形 51"/>
          <p:cNvSpPr/>
          <p:nvPr/>
        </p:nvSpPr>
        <p:spPr>
          <a:xfrm>
            <a:off x="7488480" y="4761172"/>
            <a:ext cx="1404000" cy="540000"/>
          </a:xfrm>
          <a:prstGeom prst="round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E-Health</a:t>
            </a:r>
            <a:endParaRPr lang="zh-TW" altLang="en-US" b="1" dirty="0">
              <a:latin typeface="Univers for KPMG Light" panose="020B0403020202020204" pitchFamily="34" charset="0"/>
            </a:endParaRPr>
          </a:p>
        </p:txBody>
      </p:sp>
      <p:sp>
        <p:nvSpPr>
          <p:cNvPr id="53" name="圓角矩形 52"/>
          <p:cNvSpPr/>
          <p:nvPr/>
        </p:nvSpPr>
        <p:spPr>
          <a:xfrm>
            <a:off x="7488480" y="5387111"/>
            <a:ext cx="1404000" cy="540000"/>
          </a:xfrm>
          <a:prstGeom prst="roundRect">
            <a:avLst/>
          </a:prstGeom>
          <a:solidFill>
            <a:schemeClr val="accent5">
              <a:lumMod val="50000"/>
            </a:schemeClr>
          </a:solidFill>
          <a:ln>
            <a:noFill/>
          </a:ln>
        </p:spPr>
        <p:style>
          <a:lnRef idx="3">
            <a:schemeClr val="lt1"/>
          </a:lnRef>
          <a:fillRef idx="1">
            <a:schemeClr val="accent6"/>
          </a:fillRef>
          <a:effectRef idx="1">
            <a:schemeClr val="accent6"/>
          </a:effectRef>
          <a:fontRef idx="minor">
            <a:schemeClr val="lt1"/>
          </a:fontRef>
        </p:style>
        <p:txBody>
          <a:bodyPr lIns="54000" tIns="54000" rIns="54000" bIns="54000" rtlCol="0" anchor="ctr"/>
          <a:lstStyle/>
          <a:p>
            <a:pPr algn="ctr"/>
            <a:r>
              <a:rPr lang="en-US" altLang="zh-TW" b="1" dirty="0">
                <a:latin typeface="Univers for KPMG Light" panose="020B0403020202020204" pitchFamily="34" charset="0"/>
              </a:rPr>
              <a:t>E-Learning</a:t>
            </a:r>
            <a:endParaRPr lang="zh-TW" altLang="en-US" b="1" dirty="0">
              <a:latin typeface="Univers for KPMG Light" panose="020B0403020202020204" pitchFamily="34" charset="0"/>
            </a:endParaRPr>
          </a:p>
        </p:txBody>
      </p:sp>
      <p:sp>
        <p:nvSpPr>
          <p:cNvPr id="54" name="向右箭號 53"/>
          <p:cNvSpPr/>
          <p:nvPr/>
        </p:nvSpPr>
        <p:spPr>
          <a:xfrm rot="5400000">
            <a:off x="7992380" y="4185048"/>
            <a:ext cx="360040" cy="720080"/>
          </a:xfrm>
          <a:prstGeom prst="stripedRightArrow">
            <a:avLst/>
          </a:prstGeom>
          <a:solidFill>
            <a:srgbClr val="C84E0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zh-TW" altLang="en-US"/>
          </a:p>
        </p:txBody>
      </p:sp>
    </p:spTree>
    <p:extLst>
      <p:ext uri="{BB962C8B-B14F-4D97-AF65-F5344CB8AC3E}">
        <p14:creationId xmlns:p14="http://schemas.microsoft.com/office/powerpoint/2010/main" val="41972643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220850"/>
            <a:ext cx="8229600" cy="850106"/>
          </a:xfrm>
        </p:spPr>
        <p:txBody>
          <a:bodyPr>
            <a:normAutofit/>
          </a:bodyPr>
          <a:lstStyle/>
          <a:p>
            <a:r>
              <a:rPr lang="zh-TW" altLang="zh-TW" sz="3600" dirty="0">
                <a:solidFill>
                  <a:srgbClr val="FF0000"/>
                </a:solidFill>
                <a:latin typeface="微軟正黑體" panose="020B0604030504040204" pitchFamily="34" charset="-120"/>
                <a:ea typeface="微軟正黑體" panose="020B0604030504040204" pitchFamily="34" charset="-120"/>
              </a:rPr>
              <a:t>高碳產業</a:t>
            </a:r>
            <a:r>
              <a:rPr lang="zh-TW" altLang="en-US" sz="3600" dirty="0">
                <a:latin typeface="微軟正黑體" panose="020B0604030504040204" pitchFamily="34" charset="-120"/>
                <a:ea typeface="微軟正黑體" panose="020B0604030504040204" pitchFamily="34" charset="-120"/>
              </a:rPr>
              <a:t>及應強化碳揭露之產業</a:t>
            </a:r>
          </a:p>
        </p:txBody>
      </p:sp>
      <p:sp>
        <p:nvSpPr>
          <p:cNvPr id="4" name="文字版面配置區 3"/>
          <p:cNvSpPr>
            <a:spLocks noGrp="1"/>
          </p:cNvSpPr>
          <p:nvPr>
            <p:ph type="body" sz="quarter" idx="4294967295"/>
          </p:nvPr>
        </p:nvSpPr>
        <p:spPr>
          <a:xfrm>
            <a:off x="762001" y="1070956"/>
            <a:ext cx="7635875" cy="4755216"/>
          </a:xfrm>
          <a:prstGeom prst="rect">
            <a:avLst/>
          </a:prstGeom>
        </p:spPr>
        <p:txBody>
          <a:bodyPr>
            <a:noAutofit/>
          </a:bodyPr>
          <a:lstStyle/>
          <a:p>
            <a:pPr marL="0" indent="0">
              <a:lnSpc>
                <a:spcPct val="100000"/>
              </a:lnSpc>
              <a:spcBef>
                <a:spcPts val="600"/>
              </a:spcBef>
              <a:spcAft>
                <a:spcPts val="0"/>
              </a:spcAft>
              <a:buNone/>
            </a:pPr>
            <a:r>
              <a:rPr lang="en-US" altLang="zh-TW" sz="2000" b="1" dirty="0">
                <a:solidFill>
                  <a:srgbClr val="FF0000"/>
                </a:solidFill>
              </a:rPr>
              <a:t>CDP</a:t>
            </a:r>
            <a:r>
              <a:rPr lang="zh-TW" altLang="zh-TW" sz="2000" b="1" dirty="0">
                <a:solidFill>
                  <a:srgbClr val="FF0000"/>
                </a:solidFill>
              </a:rPr>
              <a:t>將強化具</a:t>
            </a:r>
            <a:r>
              <a:rPr lang="zh-TW" altLang="en-US" sz="2000" b="1" dirty="0">
                <a:solidFill>
                  <a:srgbClr val="FF0000"/>
                </a:solidFill>
              </a:rPr>
              <a:t>排</a:t>
            </a:r>
            <a:r>
              <a:rPr lang="zh-TW" altLang="zh-TW" sz="2000" b="1" dirty="0">
                <a:solidFill>
                  <a:srgbClr val="FF0000"/>
                </a:solidFill>
              </a:rPr>
              <a:t>碳重大性之特定產業</a:t>
            </a:r>
            <a:r>
              <a:rPr lang="zh-TW" altLang="en-US" sz="2000" b="1" dirty="0">
                <a:solidFill>
                  <a:srgbClr val="FF0000"/>
                </a:solidFill>
              </a:rPr>
              <a:t>的碳</a:t>
            </a:r>
            <a:r>
              <a:rPr lang="zh-TW" altLang="zh-TW" sz="2000" b="1" dirty="0">
                <a:solidFill>
                  <a:srgbClr val="FF0000"/>
                </a:solidFill>
              </a:rPr>
              <a:t>揭露</a:t>
            </a:r>
            <a:r>
              <a:rPr lang="zh-TW" altLang="zh-TW" sz="2000" dirty="0"/>
              <a:t>，包括：</a:t>
            </a:r>
            <a:endParaRPr lang="en-US" altLang="zh-TW" sz="2000" dirty="0"/>
          </a:p>
          <a:p>
            <a:pPr marL="0" indent="0">
              <a:lnSpc>
                <a:spcPct val="100000"/>
              </a:lnSpc>
              <a:spcBef>
                <a:spcPts val="1200"/>
              </a:spcBef>
              <a:spcAft>
                <a:spcPts val="0"/>
              </a:spcAft>
              <a:buNone/>
            </a:pPr>
            <a:r>
              <a:rPr lang="zh-TW" altLang="zh-TW" sz="2000" b="0" dirty="0"/>
              <a:t>（</a:t>
            </a:r>
            <a:r>
              <a:rPr lang="en-US" altLang="zh-TW" sz="2000" b="0" dirty="0"/>
              <a:t>1</a:t>
            </a:r>
            <a:r>
              <a:rPr lang="zh-TW" altLang="zh-TW" sz="2000" b="0" dirty="0"/>
              <a:t>）能源：油氣業及電力公用事業 （</a:t>
            </a:r>
            <a:r>
              <a:rPr lang="en-US" altLang="zh-TW" sz="2000" b="0" dirty="0"/>
              <a:t>2</a:t>
            </a:r>
            <a:r>
              <a:rPr lang="zh-TW" altLang="zh-TW" sz="2000" b="0" dirty="0"/>
              <a:t>）交通：汽車、鐵路</a:t>
            </a:r>
            <a:r>
              <a:rPr lang="en-US" altLang="zh-TW" sz="2000" b="0" dirty="0"/>
              <a:t>/</a:t>
            </a:r>
            <a:r>
              <a:rPr lang="zh-TW" altLang="zh-TW" sz="2000" b="0" dirty="0"/>
              <a:t>航空 （</a:t>
            </a:r>
            <a:r>
              <a:rPr lang="en-US" altLang="zh-TW" sz="2000" b="0" dirty="0"/>
              <a:t>3</a:t>
            </a:r>
            <a:r>
              <a:rPr lang="zh-TW" altLang="zh-TW" sz="2000" b="0" dirty="0"/>
              <a:t>）金融服務 </a:t>
            </a:r>
            <a:r>
              <a:rPr lang="en-US" altLang="zh-TW" sz="2000" b="0" dirty="0"/>
              <a:t> </a:t>
            </a:r>
            <a:r>
              <a:rPr lang="zh-TW" altLang="zh-TW" sz="2000" b="0" dirty="0"/>
              <a:t>（</a:t>
            </a:r>
            <a:r>
              <a:rPr lang="en-US" altLang="zh-TW" sz="2000" b="0" dirty="0"/>
              <a:t>4</a:t>
            </a:r>
            <a:r>
              <a:rPr lang="zh-TW" altLang="zh-TW" sz="2000" b="0" dirty="0"/>
              <a:t>）一級產業：食品、飲料、農業、金屬及礦業 （</a:t>
            </a:r>
            <a:r>
              <a:rPr lang="en-US" altLang="zh-TW" sz="2000" b="0" dirty="0"/>
              <a:t>5</a:t>
            </a:r>
            <a:r>
              <a:rPr lang="zh-TW" altLang="zh-TW" sz="2000" b="0" dirty="0"/>
              <a:t>）次級產業：成衣零售</a:t>
            </a:r>
            <a:endParaRPr lang="en-US" altLang="zh-TW" sz="2000" b="0" dirty="0"/>
          </a:p>
          <a:p>
            <a:pPr marL="1976438" indent="0">
              <a:lnSpc>
                <a:spcPct val="100000"/>
              </a:lnSpc>
              <a:spcBef>
                <a:spcPts val="1200"/>
              </a:spcBef>
              <a:buNone/>
            </a:pPr>
            <a:r>
              <a:rPr lang="en-US" altLang="zh-TW" sz="2000" b="1" dirty="0">
                <a:solidFill>
                  <a:srgbClr val="FF0000"/>
                </a:solidFill>
              </a:rPr>
              <a:t>HSBC</a:t>
            </a:r>
            <a:r>
              <a:rPr lang="zh-TW" altLang="zh-TW" sz="2000" b="1" dirty="0">
                <a:solidFill>
                  <a:srgbClr val="FF0000"/>
                </a:solidFill>
              </a:rPr>
              <a:t>定義下列</a:t>
            </a:r>
            <a:r>
              <a:rPr lang="en-US" altLang="zh-TW" sz="2000" b="1" dirty="0">
                <a:solidFill>
                  <a:srgbClr val="FF0000"/>
                </a:solidFill>
              </a:rPr>
              <a:t>9</a:t>
            </a:r>
            <a:r>
              <a:rPr lang="zh-TW" altLang="zh-TW" sz="2000" b="1" dirty="0">
                <a:solidFill>
                  <a:srgbClr val="FF0000"/>
                </a:solidFill>
              </a:rPr>
              <a:t>個產業</a:t>
            </a:r>
            <a:r>
              <a:rPr lang="zh-TW" altLang="en-US" sz="2000" b="1" dirty="0">
                <a:solidFill>
                  <a:srgbClr val="FF0000"/>
                </a:solidFill>
              </a:rPr>
              <a:t>為高碳產業</a:t>
            </a:r>
            <a:r>
              <a:rPr lang="en-US" altLang="zh-TW" sz="2000" dirty="0"/>
              <a:t>:</a:t>
            </a:r>
            <a:endParaRPr lang="zh-TW" altLang="zh-TW" sz="2000" dirty="0"/>
          </a:p>
          <a:p>
            <a:pPr marL="2420938" indent="-444500">
              <a:lnSpc>
                <a:spcPct val="100000"/>
              </a:lnSpc>
              <a:spcBef>
                <a:spcPts val="600"/>
              </a:spcBef>
              <a:spcAft>
                <a:spcPts val="0"/>
              </a:spcAft>
              <a:buFontTx/>
              <a:buChar char="-"/>
            </a:pPr>
            <a:r>
              <a:rPr lang="zh-TW" altLang="en-US" sz="2000" b="0" dirty="0"/>
              <a:t>油氣業</a:t>
            </a:r>
            <a:r>
              <a:rPr lang="en-US" altLang="zh-TW" sz="2000" b="0" dirty="0"/>
              <a:t> </a:t>
            </a:r>
            <a:endParaRPr lang="zh-TW" altLang="zh-TW" sz="2000" b="0" dirty="0"/>
          </a:p>
          <a:p>
            <a:pPr marL="2420938" indent="-444500">
              <a:lnSpc>
                <a:spcPct val="100000"/>
              </a:lnSpc>
              <a:spcAft>
                <a:spcPts val="0"/>
              </a:spcAft>
              <a:buFontTx/>
              <a:buChar char="-"/>
            </a:pPr>
            <a:r>
              <a:rPr lang="zh-TW" altLang="en-US" sz="2000" b="0" dirty="0"/>
              <a:t>使用化石燃料的發電業 </a:t>
            </a:r>
            <a:r>
              <a:rPr lang="en-US" altLang="zh-TW" sz="2000" b="0" dirty="0"/>
              <a:t>(</a:t>
            </a:r>
            <a:r>
              <a:rPr lang="zh-TW" altLang="en-US" sz="2000" b="0" dirty="0"/>
              <a:t>煤、天然氣、柴油</a:t>
            </a:r>
            <a:r>
              <a:rPr lang="en-US" altLang="zh-TW" sz="2000" b="0" dirty="0"/>
              <a:t>)</a:t>
            </a:r>
            <a:endParaRPr lang="zh-TW" altLang="zh-TW" sz="2000" b="0" dirty="0"/>
          </a:p>
          <a:p>
            <a:pPr marL="2420938" indent="-444500">
              <a:lnSpc>
                <a:spcPct val="100000"/>
              </a:lnSpc>
              <a:spcAft>
                <a:spcPts val="0"/>
              </a:spcAft>
              <a:buFontTx/>
              <a:buChar char="-"/>
            </a:pPr>
            <a:r>
              <a:rPr lang="zh-TW" altLang="en-US" sz="2000" b="0" dirty="0"/>
              <a:t>金屬採礦業</a:t>
            </a:r>
            <a:endParaRPr lang="zh-TW" altLang="zh-TW" sz="2000" b="0" dirty="0"/>
          </a:p>
          <a:p>
            <a:pPr marL="2420938" indent="-444500">
              <a:lnSpc>
                <a:spcPct val="100000"/>
              </a:lnSpc>
              <a:spcAft>
                <a:spcPts val="0"/>
              </a:spcAft>
              <a:buFontTx/>
              <a:buChar char="-"/>
            </a:pPr>
            <a:r>
              <a:rPr lang="zh-TW" altLang="en-US" sz="2000" b="0" dirty="0"/>
              <a:t>航空業</a:t>
            </a:r>
            <a:endParaRPr lang="zh-TW" altLang="zh-TW" sz="2000" b="0" dirty="0"/>
          </a:p>
          <a:p>
            <a:pPr marL="2420938" indent="-444500">
              <a:lnSpc>
                <a:spcPct val="100000"/>
              </a:lnSpc>
              <a:spcAft>
                <a:spcPts val="0"/>
              </a:spcAft>
              <a:buFontTx/>
              <a:buChar char="-"/>
            </a:pPr>
            <a:r>
              <a:rPr lang="zh-TW" altLang="en-US" sz="2000" b="0" dirty="0"/>
              <a:t>鋼鐵與製鋁業</a:t>
            </a:r>
            <a:r>
              <a:rPr lang="en-US" altLang="zh-TW" sz="2000" b="0" dirty="0"/>
              <a:t> </a:t>
            </a:r>
            <a:endParaRPr lang="zh-TW" altLang="zh-TW" sz="2000" b="0" dirty="0"/>
          </a:p>
          <a:p>
            <a:pPr marL="2420938" indent="-444500">
              <a:lnSpc>
                <a:spcPct val="100000"/>
              </a:lnSpc>
              <a:spcAft>
                <a:spcPts val="0"/>
              </a:spcAft>
              <a:buFontTx/>
              <a:buChar char="-"/>
            </a:pPr>
            <a:r>
              <a:rPr lang="zh-TW" altLang="en-US" sz="2000" b="0" dirty="0"/>
              <a:t>水泥與玻璃業</a:t>
            </a:r>
            <a:r>
              <a:rPr lang="en-US" altLang="zh-TW" sz="2000" b="0" dirty="0"/>
              <a:t> </a:t>
            </a:r>
            <a:endParaRPr lang="zh-TW" altLang="zh-TW" sz="2000" b="0" dirty="0"/>
          </a:p>
          <a:p>
            <a:pPr marL="2420938" indent="-444500">
              <a:lnSpc>
                <a:spcPct val="100000"/>
              </a:lnSpc>
              <a:spcAft>
                <a:spcPts val="0"/>
              </a:spcAft>
              <a:buFontTx/>
              <a:buChar char="-"/>
            </a:pPr>
            <a:r>
              <a:rPr lang="zh-TW" altLang="en-US" sz="2000" b="0" dirty="0"/>
              <a:t>石油煉製</a:t>
            </a:r>
            <a:endParaRPr lang="zh-TW" altLang="zh-TW" sz="2000" b="0" dirty="0"/>
          </a:p>
          <a:p>
            <a:pPr marL="2420938" indent="-444500">
              <a:lnSpc>
                <a:spcPct val="100000"/>
              </a:lnSpc>
              <a:spcAft>
                <a:spcPts val="0"/>
              </a:spcAft>
              <a:buFontTx/>
              <a:buChar char="-"/>
            </a:pPr>
            <a:r>
              <a:rPr lang="zh-TW" altLang="en-US" sz="2000" b="0" dirty="0"/>
              <a:t>貴重金屬業</a:t>
            </a:r>
            <a:endParaRPr lang="zh-TW" altLang="zh-TW" sz="2000" b="0" dirty="0"/>
          </a:p>
          <a:p>
            <a:pPr marL="2420938" indent="-444500">
              <a:lnSpc>
                <a:spcPct val="100000"/>
              </a:lnSpc>
              <a:spcAft>
                <a:spcPts val="0"/>
              </a:spcAft>
              <a:buFontTx/>
              <a:buChar char="-"/>
            </a:pPr>
            <a:r>
              <a:rPr lang="zh-TW" altLang="en-US" sz="2000" b="0" dirty="0"/>
              <a:t>熔融業</a:t>
            </a:r>
            <a:endParaRPr lang="en-US" altLang="zh-TW" sz="2000" b="0" dirty="0"/>
          </a:p>
          <a:p>
            <a:pPr>
              <a:lnSpc>
                <a:spcPct val="100000"/>
              </a:lnSpc>
              <a:spcBef>
                <a:spcPts val="600"/>
              </a:spcBef>
              <a:spcAft>
                <a:spcPts val="0"/>
              </a:spcAft>
            </a:pPr>
            <a:endParaRPr lang="en-US" altLang="zh-TW" sz="2000" b="0" dirty="0"/>
          </a:p>
          <a:p>
            <a:pPr marL="285750" indent="-285750">
              <a:lnSpc>
                <a:spcPct val="100000"/>
              </a:lnSpc>
              <a:spcBef>
                <a:spcPts val="600"/>
              </a:spcBef>
              <a:spcAft>
                <a:spcPts val="0"/>
              </a:spcAft>
              <a:buFontTx/>
              <a:buChar char="-"/>
            </a:pPr>
            <a:endParaRPr lang="en-US" altLang="zh-TW" sz="2000" b="0" dirty="0"/>
          </a:p>
          <a:p>
            <a:pPr marL="285750" indent="-285750">
              <a:lnSpc>
                <a:spcPct val="100000"/>
              </a:lnSpc>
              <a:spcBef>
                <a:spcPts val="600"/>
              </a:spcBef>
              <a:spcAft>
                <a:spcPts val="0"/>
              </a:spcAft>
              <a:buFontTx/>
              <a:buChar char="-"/>
            </a:pPr>
            <a:endParaRPr lang="zh-TW" altLang="en-US" sz="2000" b="0" dirty="0"/>
          </a:p>
        </p:txBody>
      </p:sp>
      <p:pic>
        <p:nvPicPr>
          <p:cNvPr id="5" name="Picture 2" descr="http://www.ceres.org/images/press-release/Graphic_FossilFuelAsset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1097" y="2729753"/>
            <a:ext cx="1891004" cy="2650986"/>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473078" y="5602961"/>
            <a:ext cx="1839024" cy="492443"/>
          </a:xfrm>
          <a:prstGeom prst="rect">
            <a:avLst/>
          </a:prstGeom>
          <a:noFill/>
        </p:spPr>
        <p:txBody>
          <a:bodyPr wrap="square" lIns="0" tIns="0" rIns="0" bIns="0" rtlCol="0">
            <a:spAutoFit/>
          </a:bodyPr>
          <a:lstStyle/>
          <a:p>
            <a:r>
              <a:rPr lang="zh-TW" altLang="en-US" sz="1600" dirty="0">
                <a:latin typeface="+mn-ea"/>
              </a:rPr>
              <a:t>機構投資人持續出脫</a:t>
            </a:r>
            <a:br>
              <a:rPr lang="en-US" altLang="zh-TW" sz="1600" dirty="0">
                <a:latin typeface="+mn-ea"/>
              </a:rPr>
            </a:br>
            <a:r>
              <a:rPr lang="zh-TW" altLang="en-US" sz="1600" dirty="0">
                <a:latin typeface="+mn-ea"/>
              </a:rPr>
              <a:t>化石能源資產</a:t>
            </a:r>
          </a:p>
        </p:txBody>
      </p:sp>
      <p:pic>
        <p:nvPicPr>
          <p:cNvPr id="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2773" y="3837534"/>
            <a:ext cx="1741561" cy="2252640"/>
          </a:xfrm>
          <a:prstGeom prst="rect">
            <a:avLst/>
          </a:prstGeom>
          <a:ln>
            <a:noFill/>
          </a:ln>
          <a:effectLst>
            <a:outerShdw blurRad="292100" dist="139700" dir="2700000" algn="tl" rotWithShape="0">
              <a:srgbClr val="333333">
                <a:alpha val="65000"/>
              </a:srgbClr>
            </a:outerShdw>
          </a:effectLst>
        </p:spPr>
      </p:pic>
      <p:pic>
        <p:nvPicPr>
          <p:cNvPr id="8" name="Picture 2" descr="C:\Users\nivenhuang\Pictures\msn-arrow-symbol.gif"/>
          <p:cNvPicPr>
            <a:picLocks noChangeAspect="1" noChangeArrowheads="1"/>
          </p:cNvPicPr>
          <p:nvPr/>
        </p:nvPicPr>
        <p:blipFill>
          <a:blip r:embed="rId4" cstate="print"/>
          <a:srcRect/>
          <a:stretch>
            <a:fillRect/>
          </a:stretch>
        </p:blipFill>
        <p:spPr bwMode="auto">
          <a:xfrm rot="16820519">
            <a:off x="3746461" y="3264580"/>
            <a:ext cx="2149444" cy="5236387"/>
          </a:xfrm>
          <a:prstGeom prst="rect">
            <a:avLst/>
          </a:prstGeom>
          <a:noFill/>
        </p:spPr>
      </p:pic>
    </p:spTree>
    <p:extLst>
      <p:ext uri="{BB962C8B-B14F-4D97-AF65-F5344CB8AC3E}">
        <p14:creationId xmlns:p14="http://schemas.microsoft.com/office/powerpoint/2010/main" val="1830422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rot="5400000">
            <a:off x="1962475" y="1050667"/>
            <a:ext cx="5361444" cy="5107532"/>
          </a:xfrm>
          <a:prstGeom prst="rect">
            <a:avLst/>
          </a:prstGeom>
        </p:spPr>
      </p:pic>
      <p:pic>
        <p:nvPicPr>
          <p:cNvPr id="3" name="Picture 5" descr="C:\Users\nivenhuang\Pictures\EP_Logo.jpg"/>
          <p:cNvPicPr>
            <a:picLocks noChangeAspect="1" noChangeArrowheads="1"/>
          </p:cNvPicPr>
          <p:nvPr/>
        </p:nvPicPr>
        <p:blipFill>
          <a:blip r:embed="rId3" cstate="email"/>
          <a:srcRect/>
          <a:stretch>
            <a:fillRect/>
          </a:stretch>
        </p:blipFill>
        <p:spPr bwMode="auto">
          <a:xfrm>
            <a:off x="277481" y="1737548"/>
            <a:ext cx="2119052" cy="652016"/>
          </a:xfrm>
          <a:prstGeom prst="rect">
            <a:avLst/>
          </a:prstGeom>
          <a:noFill/>
        </p:spPr>
      </p:pic>
      <p:sp>
        <p:nvSpPr>
          <p:cNvPr id="4" name="文字方塊 9"/>
          <p:cNvSpPr txBox="1"/>
          <p:nvPr/>
        </p:nvSpPr>
        <p:spPr>
          <a:xfrm>
            <a:off x="733687" y="2391142"/>
            <a:ext cx="1342104" cy="276999"/>
          </a:xfrm>
          <a:prstGeom prst="rect">
            <a:avLst/>
          </a:prstGeom>
          <a:noFill/>
        </p:spPr>
        <p:txBody>
          <a:bodyPr wrap="square" lIns="0" tIns="0" rIns="0" bIns="0" rtlCol="0">
            <a:spAutoFit/>
          </a:bodyPr>
          <a:lstStyle/>
          <a:p>
            <a:pPr algn="ctr"/>
            <a:r>
              <a:rPr lang="zh-TW" altLang="en-US" dirty="0">
                <a:solidFill>
                  <a:srgbClr val="000000"/>
                </a:solidFill>
                <a:latin typeface="微軟正黑體" panose="020B0604030504040204" pitchFamily="34" charset="-120"/>
                <a:ea typeface="微軟正黑體" panose="020B0604030504040204" pitchFamily="34" charset="-120"/>
              </a:rPr>
              <a:t>赤道原則</a:t>
            </a:r>
          </a:p>
        </p:txBody>
      </p:sp>
      <p:sp>
        <p:nvSpPr>
          <p:cNvPr id="5" name="矩形 4"/>
          <p:cNvSpPr/>
          <p:nvPr/>
        </p:nvSpPr>
        <p:spPr>
          <a:xfrm>
            <a:off x="277481" y="1149424"/>
            <a:ext cx="1210589" cy="646331"/>
          </a:xfrm>
          <a:prstGeom prst="rect">
            <a:avLst/>
          </a:prstGeom>
          <a:noFill/>
        </p:spPr>
        <p:txBody>
          <a:bodyPr wrap="none" lIns="91440" tIns="45720" rIns="91440" bIns="45720">
            <a:spAutoFit/>
          </a:bodyPr>
          <a:lstStyle/>
          <a:p>
            <a:pPr algn="ctr"/>
            <a:r>
              <a:rPr lang="en-US" altLang="zh-TW"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rPr>
              <a:t>2003</a:t>
            </a:r>
            <a:endParaRPr lang="zh-TW" altLang="en-US"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endParaRPr>
          </a:p>
        </p:txBody>
      </p:sp>
      <p:pic>
        <p:nvPicPr>
          <p:cNvPr id="6" name="Picture 4" descr="C:\Users\nivenhuang\Pictures\social-pri.gif"/>
          <p:cNvPicPr>
            <a:picLocks noChangeAspect="1" noChangeArrowheads="1"/>
          </p:cNvPicPr>
          <p:nvPr/>
        </p:nvPicPr>
        <p:blipFill>
          <a:blip r:embed="rId4" cstate="email"/>
          <a:srcRect/>
          <a:stretch>
            <a:fillRect/>
          </a:stretch>
        </p:blipFill>
        <p:spPr bwMode="auto">
          <a:xfrm>
            <a:off x="393893" y="4776631"/>
            <a:ext cx="2115344" cy="1047750"/>
          </a:xfrm>
          <a:prstGeom prst="rect">
            <a:avLst/>
          </a:prstGeom>
          <a:noFill/>
        </p:spPr>
      </p:pic>
      <p:sp>
        <p:nvSpPr>
          <p:cNvPr id="7" name="文字方塊 7"/>
          <p:cNvSpPr txBox="1"/>
          <p:nvPr/>
        </p:nvSpPr>
        <p:spPr>
          <a:xfrm>
            <a:off x="508387" y="5547382"/>
            <a:ext cx="1826723" cy="276999"/>
          </a:xfrm>
          <a:prstGeom prst="rect">
            <a:avLst/>
          </a:prstGeom>
          <a:noFill/>
        </p:spPr>
        <p:txBody>
          <a:bodyPr wrap="square" lIns="0" tIns="0" rIns="0" bIns="0" rtlCol="0">
            <a:spAutoFit/>
          </a:bodyPr>
          <a:lstStyle/>
          <a:p>
            <a:pPr algn="ctr"/>
            <a:r>
              <a:rPr lang="zh-TW" altLang="en-US" dirty="0">
                <a:solidFill>
                  <a:srgbClr val="000000"/>
                </a:solidFill>
                <a:latin typeface="微軟正黑體" panose="020B0604030504040204" pitchFamily="34" charset="-120"/>
                <a:ea typeface="微軟正黑體" panose="020B0604030504040204" pitchFamily="34" charset="-120"/>
              </a:rPr>
              <a:t>責任投資原則</a:t>
            </a:r>
          </a:p>
        </p:txBody>
      </p:sp>
      <p:sp>
        <p:nvSpPr>
          <p:cNvPr id="8" name="矩形 7"/>
          <p:cNvSpPr/>
          <p:nvPr/>
        </p:nvSpPr>
        <p:spPr>
          <a:xfrm>
            <a:off x="542353" y="4417880"/>
            <a:ext cx="1210589" cy="646331"/>
          </a:xfrm>
          <a:prstGeom prst="rect">
            <a:avLst/>
          </a:prstGeom>
          <a:noFill/>
        </p:spPr>
        <p:txBody>
          <a:bodyPr wrap="none" lIns="91440" tIns="45720" rIns="91440" bIns="45720">
            <a:spAutoFit/>
          </a:bodyPr>
          <a:lstStyle/>
          <a:p>
            <a:pPr algn="ctr"/>
            <a:r>
              <a:rPr lang="en-US" altLang="zh-TW"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rPr>
              <a:t>2006</a:t>
            </a:r>
            <a:endParaRPr lang="zh-TW" altLang="en-US"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endParaRPr>
          </a:p>
        </p:txBody>
      </p:sp>
      <p:pic>
        <p:nvPicPr>
          <p:cNvPr id="9" name="圖片 8"/>
          <p:cNvPicPr>
            <a:picLocks noChangeAspect="1"/>
          </p:cNvPicPr>
          <p:nvPr/>
        </p:nvPicPr>
        <p:blipFill>
          <a:blip r:embed="rId5"/>
          <a:stretch>
            <a:fillRect/>
          </a:stretch>
        </p:blipFill>
        <p:spPr>
          <a:xfrm>
            <a:off x="7063856" y="1362375"/>
            <a:ext cx="1682022" cy="1027189"/>
          </a:xfrm>
          <a:prstGeom prst="rect">
            <a:avLst/>
          </a:prstGeom>
        </p:spPr>
      </p:pic>
      <p:sp>
        <p:nvSpPr>
          <p:cNvPr id="10" name="文字方塊 7"/>
          <p:cNvSpPr txBox="1"/>
          <p:nvPr/>
        </p:nvSpPr>
        <p:spPr>
          <a:xfrm>
            <a:off x="6922712" y="2471296"/>
            <a:ext cx="1826723" cy="276999"/>
          </a:xfrm>
          <a:prstGeom prst="rect">
            <a:avLst/>
          </a:prstGeom>
          <a:noFill/>
        </p:spPr>
        <p:txBody>
          <a:bodyPr wrap="square" lIns="0" tIns="0" rIns="0" bIns="0" rtlCol="0">
            <a:spAutoFit/>
          </a:bodyPr>
          <a:lstStyle/>
          <a:p>
            <a:pPr algn="ctr"/>
            <a:r>
              <a:rPr lang="zh-TW" altLang="en-US" dirty="0">
                <a:solidFill>
                  <a:srgbClr val="000000"/>
                </a:solidFill>
                <a:latin typeface="微軟正黑體" panose="020B0604030504040204" pitchFamily="34" charset="-120"/>
                <a:ea typeface="微軟正黑體" panose="020B0604030504040204" pitchFamily="34" charset="-120"/>
              </a:rPr>
              <a:t>責任銀行原則</a:t>
            </a:r>
          </a:p>
        </p:txBody>
      </p:sp>
      <p:pic>
        <p:nvPicPr>
          <p:cNvPr id="11" name="Picture 6" descr="C:\Users\nivenhuang\Pictures\blog-rio20-principles-for-sustainable-insurance.jpg"/>
          <p:cNvPicPr>
            <a:picLocks noChangeAspect="1" noChangeArrowheads="1"/>
          </p:cNvPicPr>
          <p:nvPr/>
        </p:nvPicPr>
        <p:blipFill>
          <a:blip r:embed="rId6" cstate="email"/>
          <a:srcRect/>
          <a:stretch>
            <a:fillRect/>
          </a:stretch>
        </p:blipFill>
        <p:spPr bwMode="auto">
          <a:xfrm>
            <a:off x="6867424" y="4645525"/>
            <a:ext cx="1708550" cy="906129"/>
          </a:xfrm>
          <a:prstGeom prst="rect">
            <a:avLst/>
          </a:prstGeom>
          <a:noFill/>
        </p:spPr>
      </p:pic>
      <p:sp>
        <p:nvSpPr>
          <p:cNvPr id="12" name="文字方塊 11"/>
          <p:cNvSpPr txBox="1"/>
          <p:nvPr/>
        </p:nvSpPr>
        <p:spPr>
          <a:xfrm>
            <a:off x="7060620" y="5671866"/>
            <a:ext cx="1525354" cy="277893"/>
          </a:xfrm>
          <a:prstGeom prst="rect">
            <a:avLst/>
          </a:prstGeom>
          <a:noFill/>
        </p:spPr>
        <p:txBody>
          <a:bodyPr wrap="square" lIns="0" tIns="0" rIns="0" bIns="0" rtlCol="0">
            <a:spAutoFit/>
          </a:bodyPr>
          <a:lstStyle/>
          <a:p>
            <a:pPr algn="ctr"/>
            <a:r>
              <a:rPr lang="zh-TW" altLang="en-US" dirty="0">
                <a:solidFill>
                  <a:srgbClr val="000000"/>
                </a:solidFill>
                <a:latin typeface="微軟正黑體" panose="020B0604030504040204" pitchFamily="34" charset="-120"/>
                <a:ea typeface="微軟正黑體" panose="020B0604030504040204" pitchFamily="34" charset="-120"/>
              </a:rPr>
              <a:t>永續保險原則</a:t>
            </a:r>
          </a:p>
        </p:txBody>
      </p:sp>
      <p:sp>
        <p:nvSpPr>
          <p:cNvPr id="13" name="矩形 12"/>
          <p:cNvSpPr/>
          <p:nvPr/>
        </p:nvSpPr>
        <p:spPr>
          <a:xfrm>
            <a:off x="7079755" y="734147"/>
            <a:ext cx="1210589" cy="646331"/>
          </a:xfrm>
          <a:prstGeom prst="rect">
            <a:avLst/>
          </a:prstGeom>
          <a:noFill/>
        </p:spPr>
        <p:txBody>
          <a:bodyPr wrap="none" lIns="91440" tIns="45720" rIns="91440" bIns="45720">
            <a:spAutoFit/>
          </a:bodyPr>
          <a:lstStyle/>
          <a:p>
            <a:pPr algn="ctr"/>
            <a:r>
              <a:rPr lang="en-US" altLang="zh-TW"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rPr>
              <a:t>2019</a:t>
            </a:r>
            <a:endParaRPr lang="zh-TW" altLang="en-US"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endParaRPr>
          </a:p>
        </p:txBody>
      </p:sp>
      <p:sp>
        <p:nvSpPr>
          <p:cNvPr id="14" name="矩形 13"/>
          <p:cNvSpPr/>
          <p:nvPr/>
        </p:nvSpPr>
        <p:spPr>
          <a:xfrm>
            <a:off x="7024311" y="3987990"/>
            <a:ext cx="1210589" cy="646331"/>
          </a:xfrm>
          <a:prstGeom prst="rect">
            <a:avLst/>
          </a:prstGeom>
          <a:noFill/>
        </p:spPr>
        <p:txBody>
          <a:bodyPr wrap="none" lIns="91440" tIns="45720" rIns="91440" bIns="45720">
            <a:spAutoFit/>
          </a:bodyPr>
          <a:lstStyle/>
          <a:p>
            <a:pPr algn="ctr"/>
            <a:r>
              <a:rPr lang="en-US" altLang="zh-TW"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rPr>
              <a:t>2012</a:t>
            </a:r>
            <a:endParaRPr lang="zh-TW" altLang="en-US" sz="3600" b="1" dirty="0">
              <a:ln w="9525">
                <a:solidFill>
                  <a:srgbClr val="FFFFFF"/>
                </a:solidFill>
                <a:prstDash val="solid"/>
              </a:ln>
              <a:solidFill>
                <a:srgbClr val="FF0000"/>
              </a:solidFill>
              <a:effectLst>
                <a:outerShdw blurRad="12700" dist="38100" dir="2700000" algn="tl" rotWithShape="0">
                  <a:srgbClr val="FFFFFF">
                    <a:lumMod val="50000"/>
                  </a:srgbClr>
                </a:outerShdw>
              </a:effectLst>
              <a:latin typeface="Arial" panose="020B0604020202020204"/>
              <a:ea typeface="微軟正黑體" panose="020B0604030504040204" pitchFamily="34" charset="-120"/>
            </a:endParaRPr>
          </a:p>
        </p:txBody>
      </p:sp>
      <p:sp>
        <p:nvSpPr>
          <p:cNvPr id="15" name="標題 1"/>
          <p:cNvSpPr txBox="1">
            <a:spLocks/>
          </p:cNvSpPr>
          <p:nvPr/>
        </p:nvSpPr>
        <p:spPr bwMode="gray">
          <a:xfrm>
            <a:off x="936774" y="453624"/>
            <a:ext cx="7639200" cy="51840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700" kern="1200">
                <a:solidFill>
                  <a:schemeClr val="tx2"/>
                </a:solidFill>
                <a:latin typeface="+mj-lt"/>
                <a:ea typeface="+mj-ea"/>
                <a:cs typeface="+mj-cs"/>
              </a:defRPr>
            </a:lvl1pPr>
          </a:lstStyle>
          <a:p>
            <a:r>
              <a:rPr lang="zh-TW" altLang="en-US" sz="3600" dirty="0">
                <a:solidFill>
                  <a:srgbClr val="00338D"/>
                </a:solidFill>
                <a:latin typeface="微軟正黑體" panose="020B0604030504040204" pitchFamily="34" charset="-120"/>
                <a:ea typeface="微軟正黑體" panose="020B0604030504040204" pitchFamily="34" charset="-120"/>
              </a:rPr>
              <a:t>永續金融之旅已歷經 </a:t>
            </a:r>
            <a:r>
              <a:rPr lang="en-US" altLang="zh-TW" sz="3600" dirty="0">
                <a:solidFill>
                  <a:srgbClr val="00338D"/>
                </a:solidFill>
                <a:latin typeface="微軟正黑體" panose="020B0604030504040204" pitchFamily="34" charset="-120"/>
                <a:ea typeface="微軟正黑體" panose="020B0604030504040204" pitchFamily="34" charset="-120"/>
              </a:rPr>
              <a:t>20</a:t>
            </a:r>
            <a:r>
              <a:rPr lang="zh-TW" altLang="en-US" sz="3600" dirty="0">
                <a:solidFill>
                  <a:srgbClr val="00338D"/>
                </a:solidFill>
                <a:latin typeface="微軟正黑體" panose="020B0604030504040204" pitchFamily="34" charset="-120"/>
                <a:ea typeface="微軟正黑體" panose="020B0604030504040204" pitchFamily="34" charset="-120"/>
              </a:rPr>
              <a:t> 年</a:t>
            </a:r>
          </a:p>
        </p:txBody>
      </p:sp>
      <p:sp>
        <p:nvSpPr>
          <p:cNvPr id="16" name="矩形 15"/>
          <p:cNvSpPr/>
          <p:nvPr/>
        </p:nvSpPr>
        <p:spPr>
          <a:xfrm>
            <a:off x="4368590" y="2759344"/>
            <a:ext cx="2089355" cy="642227"/>
          </a:xfrm>
          <a:prstGeom prst="rect">
            <a:avLst/>
          </a:prstGeom>
        </p:spPr>
        <p:txBody>
          <a:bodyPr wrap="square" lIns="0" tIns="0" rIns="0" bIns="0">
            <a:spAutoFit/>
          </a:bodyPr>
          <a:lstStyle/>
          <a:p>
            <a:pPr>
              <a:lnSpc>
                <a:spcPct val="120000"/>
              </a:lnSpc>
              <a:spcBef>
                <a:spcPts val="200"/>
              </a:spcBef>
              <a:spcAft>
                <a:spcPts val="200"/>
              </a:spcAft>
            </a:pPr>
            <a:r>
              <a:rPr lang="zh-TW" altLang="en-US" sz="1600" b="1" dirty="0">
                <a:solidFill>
                  <a:srgbClr val="FF0000"/>
                </a:solidFill>
                <a:latin typeface="微軟正黑體" panose="020B0604030504040204" pitchFamily="34" charset="-120"/>
                <a:ea typeface="微軟正黑體" panose="020B0604030504040204" pitchFamily="34" charset="-120"/>
              </a:rPr>
              <a:t>有效治理</a:t>
            </a:r>
          </a:p>
          <a:p>
            <a:pPr>
              <a:lnSpc>
                <a:spcPct val="120000"/>
              </a:lnSpc>
              <a:spcBef>
                <a:spcPts val="200"/>
              </a:spcBef>
              <a:spcAft>
                <a:spcPts val="200"/>
              </a:spcAft>
            </a:pPr>
            <a:endParaRPr lang="en-US" altLang="zh-TW" sz="1600" dirty="0">
              <a:solidFill>
                <a:srgbClr val="000000"/>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699781" y="2659630"/>
            <a:ext cx="502310" cy="502310"/>
          </a:xfrm>
          <a:prstGeom prst="ellipse">
            <a:avLst/>
          </a:prstGeom>
          <a:noFill/>
          <a:ln w="41275" cap="flat" cmpd="sng" algn="ctr">
            <a:solidFill>
              <a:srgbClr val="00338D"/>
            </a:solidFill>
            <a:prstDash val="solid"/>
            <a:miter lim="800000"/>
          </a:ln>
          <a:effectLst/>
        </p:spPr>
        <p:txBody>
          <a:bodyPr rtlCol="0" anchor="ctr"/>
          <a:lstStyle/>
          <a:p>
            <a:pPr algn="ctr">
              <a:defRPr/>
            </a:pPr>
            <a:endParaRPr lang="zh-TW" altLang="en-US" kern="0">
              <a:solidFill>
                <a:srgbClr val="FFFFFF"/>
              </a:solidFill>
              <a:latin typeface="微軟正黑體" panose="020B0604030504040204" pitchFamily="34" charset="-120"/>
              <a:ea typeface="微軟正黑體" panose="020B0604030504040204" pitchFamily="34" charset="-120"/>
            </a:endParaRPr>
          </a:p>
        </p:txBody>
      </p:sp>
      <p:sp>
        <p:nvSpPr>
          <p:cNvPr id="19" name="Freeform 114"/>
          <p:cNvSpPr>
            <a:spLocks noEditPoints="1"/>
          </p:cNvSpPr>
          <p:nvPr/>
        </p:nvSpPr>
        <p:spPr bwMode="auto">
          <a:xfrm>
            <a:off x="3770700" y="2725922"/>
            <a:ext cx="326929" cy="369997"/>
          </a:xfrm>
          <a:custGeom>
            <a:avLst/>
            <a:gdLst>
              <a:gd name="T0" fmla="*/ 68 w 138"/>
              <a:gd name="T1" fmla="*/ 67 h 157"/>
              <a:gd name="T2" fmla="*/ 62 w 138"/>
              <a:gd name="T3" fmla="*/ 52 h 157"/>
              <a:gd name="T4" fmla="*/ 49 w 138"/>
              <a:gd name="T5" fmla="*/ 42 h 157"/>
              <a:gd name="T6" fmla="*/ 33 w 138"/>
              <a:gd name="T7" fmla="*/ 40 h 157"/>
              <a:gd name="T8" fmla="*/ 18 w 138"/>
              <a:gd name="T9" fmla="*/ 47 h 157"/>
              <a:gd name="T10" fmla="*/ 8 w 138"/>
              <a:gd name="T11" fmla="*/ 60 h 157"/>
              <a:gd name="T12" fmla="*/ 7 w 138"/>
              <a:gd name="T13" fmla="*/ 76 h 157"/>
              <a:gd name="T14" fmla="*/ 13 w 138"/>
              <a:gd name="T15" fmla="*/ 90 h 157"/>
              <a:gd name="T16" fmla="*/ 26 w 138"/>
              <a:gd name="T17" fmla="*/ 100 h 157"/>
              <a:gd name="T18" fmla="*/ 42 w 138"/>
              <a:gd name="T19" fmla="*/ 102 h 157"/>
              <a:gd name="T20" fmla="*/ 56 w 138"/>
              <a:gd name="T21" fmla="*/ 95 h 157"/>
              <a:gd name="T22" fmla="*/ 66 w 138"/>
              <a:gd name="T23" fmla="*/ 83 h 157"/>
              <a:gd name="T24" fmla="*/ 13 w 138"/>
              <a:gd name="T25" fmla="*/ 71 h 157"/>
              <a:gd name="T26" fmla="*/ 14 w 138"/>
              <a:gd name="T27" fmla="*/ 71 h 157"/>
              <a:gd name="T28" fmla="*/ 37 w 138"/>
              <a:gd name="T29" fmla="*/ 93 h 157"/>
              <a:gd name="T30" fmla="*/ 37 w 138"/>
              <a:gd name="T31" fmla="*/ 93 h 157"/>
              <a:gd name="T32" fmla="*/ 120 w 138"/>
              <a:gd name="T33" fmla="*/ 14 h 157"/>
              <a:gd name="T34" fmla="*/ 105 w 138"/>
              <a:gd name="T35" fmla="*/ 7 h 157"/>
              <a:gd name="T36" fmla="*/ 89 w 138"/>
              <a:gd name="T37" fmla="*/ 9 h 157"/>
              <a:gd name="T38" fmla="*/ 76 w 138"/>
              <a:gd name="T39" fmla="*/ 18 h 157"/>
              <a:gd name="T40" fmla="*/ 69 w 138"/>
              <a:gd name="T41" fmla="*/ 32 h 157"/>
              <a:gd name="T42" fmla="*/ 70 w 138"/>
              <a:gd name="T43" fmla="*/ 48 h 157"/>
              <a:gd name="T44" fmla="*/ 80 w 138"/>
              <a:gd name="T45" fmla="*/ 61 h 157"/>
              <a:gd name="T46" fmla="*/ 94 w 138"/>
              <a:gd name="T47" fmla="*/ 68 h 157"/>
              <a:gd name="T48" fmla="*/ 110 w 138"/>
              <a:gd name="T49" fmla="*/ 67 h 157"/>
              <a:gd name="T50" fmla="*/ 123 w 138"/>
              <a:gd name="T51" fmla="*/ 58 h 157"/>
              <a:gd name="T52" fmla="*/ 130 w 138"/>
              <a:gd name="T53" fmla="*/ 43 h 157"/>
              <a:gd name="T54" fmla="*/ 129 w 138"/>
              <a:gd name="T55" fmla="*/ 27 h 157"/>
              <a:gd name="T56" fmla="*/ 81 w 138"/>
              <a:gd name="T57" fmla="*/ 54 h 157"/>
              <a:gd name="T58" fmla="*/ 82 w 138"/>
              <a:gd name="T59" fmla="*/ 53 h 157"/>
              <a:gd name="T60" fmla="*/ 114 w 138"/>
              <a:gd name="T61" fmla="*/ 54 h 157"/>
              <a:gd name="T62" fmla="*/ 114 w 138"/>
              <a:gd name="T63" fmla="*/ 54 h 157"/>
              <a:gd name="T64" fmla="*/ 123 w 138"/>
              <a:gd name="T65" fmla="*/ 94 h 157"/>
              <a:gd name="T66" fmla="*/ 109 w 138"/>
              <a:gd name="T67" fmla="*/ 83 h 157"/>
              <a:gd name="T68" fmla="*/ 91 w 138"/>
              <a:gd name="T69" fmla="*/ 81 h 157"/>
              <a:gd name="T70" fmla="*/ 74 w 138"/>
              <a:gd name="T71" fmla="*/ 88 h 157"/>
              <a:gd name="T72" fmla="*/ 64 w 138"/>
              <a:gd name="T73" fmla="*/ 103 h 157"/>
              <a:gd name="T74" fmla="*/ 62 w 138"/>
              <a:gd name="T75" fmla="*/ 121 h 157"/>
              <a:gd name="T76" fmla="*/ 69 w 138"/>
              <a:gd name="T77" fmla="*/ 137 h 157"/>
              <a:gd name="T78" fmla="*/ 84 w 138"/>
              <a:gd name="T79" fmla="*/ 148 h 157"/>
              <a:gd name="T80" fmla="*/ 102 w 138"/>
              <a:gd name="T81" fmla="*/ 150 h 157"/>
              <a:gd name="T82" fmla="*/ 118 w 138"/>
              <a:gd name="T83" fmla="*/ 142 h 157"/>
              <a:gd name="T84" fmla="*/ 129 w 138"/>
              <a:gd name="T85" fmla="*/ 128 h 157"/>
              <a:gd name="T86" fmla="*/ 130 w 138"/>
              <a:gd name="T87" fmla="*/ 110 h 157"/>
              <a:gd name="T88" fmla="*/ 73 w 138"/>
              <a:gd name="T89" fmla="*/ 129 h 157"/>
              <a:gd name="T90" fmla="*/ 74 w 138"/>
              <a:gd name="T91" fmla="*/ 129 h 157"/>
              <a:gd name="T92" fmla="*/ 109 w 138"/>
              <a:gd name="T93" fmla="*/ 137 h 157"/>
              <a:gd name="T94" fmla="*/ 109 w 138"/>
              <a:gd name="T95" fmla="*/ 1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57">
                <a:moveTo>
                  <a:pt x="68" y="76"/>
                </a:moveTo>
                <a:cubicBezTo>
                  <a:pt x="75" y="74"/>
                  <a:pt x="75" y="74"/>
                  <a:pt x="75" y="74"/>
                </a:cubicBezTo>
                <a:cubicBezTo>
                  <a:pt x="75" y="68"/>
                  <a:pt x="75" y="68"/>
                  <a:pt x="75" y="68"/>
                </a:cubicBezTo>
                <a:cubicBezTo>
                  <a:pt x="68" y="67"/>
                  <a:pt x="68" y="67"/>
                  <a:pt x="68" y="67"/>
                </a:cubicBezTo>
                <a:cubicBezTo>
                  <a:pt x="68" y="64"/>
                  <a:pt x="67" y="62"/>
                  <a:pt x="66" y="60"/>
                </a:cubicBezTo>
                <a:cubicBezTo>
                  <a:pt x="71" y="55"/>
                  <a:pt x="71" y="55"/>
                  <a:pt x="71" y="55"/>
                </a:cubicBezTo>
                <a:cubicBezTo>
                  <a:pt x="68" y="49"/>
                  <a:pt x="68" y="49"/>
                  <a:pt x="68" y="49"/>
                </a:cubicBezTo>
                <a:cubicBezTo>
                  <a:pt x="62" y="52"/>
                  <a:pt x="62" y="52"/>
                  <a:pt x="62" y="52"/>
                </a:cubicBezTo>
                <a:cubicBezTo>
                  <a:pt x="60" y="50"/>
                  <a:pt x="58" y="48"/>
                  <a:pt x="56" y="47"/>
                </a:cubicBezTo>
                <a:cubicBezTo>
                  <a:pt x="59" y="40"/>
                  <a:pt x="59" y="40"/>
                  <a:pt x="59" y="40"/>
                </a:cubicBezTo>
                <a:cubicBezTo>
                  <a:pt x="53" y="37"/>
                  <a:pt x="53" y="37"/>
                  <a:pt x="53" y="37"/>
                </a:cubicBezTo>
                <a:cubicBezTo>
                  <a:pt x="49" y="42"/>
                  <a:pt x="49" y="42"/>
                  <a:pt x="49" y="42"/>
                </a:cubicBezTo>
                <a:cubicBezTo>
                  <a:pt x="46" y="41"/>
                  <a:pt x="44" y="41"/>
                  <a:pt x="42" y="40"/>
                </a:cubicBezTo>
                <a:cubicBezTo>
                  <a:pt x="41" y="34"/>
                  <a:pt x="41" y="34"/>
                  <a:pt x="41" y="34"/>
                </a:cubicBezTo>
                <a:cubicBezTo>
                  <a:pt x="34" y="34"/>
                  <a:pt x="34" y="34"/>
                  <a:pt x="34" y="34"/>
                </a:cubicBezTo>
                <a:cubicBezTo>
                  <a:pt x="33" y="40"/>
                  <a:pt x="33" y="40"/>
                  <a:pt x="33" y="40"/>
                </a:cubicBezTo>
                <a:cubicBezTo>
                  <a:pt x="30" y="41"/>
                  <a:pt x="28" y="41"/>
                  <a:pt x="26" y="42"/>
                </a:cubicBezTo>
                <a:cubicBezTo>
                  <a:pt x="21" y="37"/>
                  <a:pt x="21" y="37"/>
                  <a:pt x="21" y="37"/>
                </a:cubicBezTo>
                <a:cubicBezTo>
                  <a:pt x="16" y="40"/>
                  <a:pt x="16" y="40"/>
                  <a:pt x="16" y="40"/>
                </a:cubicBezTo>
                <a:cubicBezTo>
                  <a:pt x="18" y="47"/>
                  <a:pt x="18" y="47"/>
                  <a:pt x="18" y="47"/>
                </a:cubicBezTo>
                <a:cubicBezTo>
                  <a:pt x="16" y="48"/>
                  <a:pt x="14" y="50"/>
                  <a:pt x="13" y="52"/>
                </a:cubicBezTo>
                <a:cubicBezTo>
                  <a:pt x="6" y="49"/>
                  <a:pt x="6" y="49"/>
                  <a:pt x="6" y="49"/>
                </a:cubicBezTo>
                <a:cubicBezTo>
                  <a:pt x="3" y="55"/>
                  <a:pt x="3" y="55"/>
                  <a:pt x="3" y="55"/>
                </a:cubicBezTo>
                <a:cubicBezTo>
                  <a:pt x="8" y="60"/>
                  <a:pt x="8" y="60"/>
                  <a:pt x="8" y="60"/>
                </a:cubicBezTo>
                <a:cubicBezTo>
                  <a:pt x="8" y="62"/>
                  <a:pt x="7" y="64"/>
                  <a:pt x="7" y="67"/>
                </a:cubicBezTo>
                <a:cubicBezTo>
                  <a:pt x="0" y="68"/>
                  <a:pt x="0" y="68"/>
                  <a:pt x="0" y="68"/>
                </a:cubicBezTo>
                <a:cubicBezTo>
                  <a:pt x="0" y="74"/>
                  <a:pt x="0" y="74"/>
                  <a:pt x="0" y="74"/>
                </a:cubicBezTo>
                <a:cubicBezTo>
                  <a:pt x="7" y="76"/>
                  <a:pt x="7" y="76"/>
                  <a:pt x="7" y="76"/>
                </a:cubicBezTo>
                <a:cubicBezTo>
                  <a:pt x="7" y="78"/>
                  <a:pt x="8" y="80"/>
                  <a:pt x="8" y="83"/>
                </a:cubicBezTo>
                <a:cubicBezTo>
                  <a:pt x="3" y="87"/>
                  <a:pt x="3" y="87"/>
                  <a:pt x="3" y="87"/>
                </a:cubicBezTo>
                <a:cubicBezTo>
                  <a:pt x="6" y="93"/>
                  <a:pt x="6" y="93"/>
                  <a:pt x="6" y="93"/>
                </a:cubicBezTo>
                <a:cubicBezTo>
                  <a:pt x="13" y="90"/>
                  <a:pt x="13" y="90"/>
                  <a:pt x="13" y="90"/>
                </a:cubicBezTo>
                <a:cubicBezTo>
                  <a:pt x="14" y="92"/>
                  <a:pt x="16" y="94"/>
                  <a:pt x="18" y="95"/>
                </a:cubicBezTo>
                <a:cubicBezTo>
                  <a:pt x="16" y="102"/>
                  <a:pt x="16" y="102"/>
                  <a:pt x="16" y="102"/>
                </a:cubicBezTo>
                <a:cubicBezTo>
                  <a:pt x="21" y="105"/>
                  <a:pt x="21" y="105"/>
                  <a:pt x="21" y="105"/>
                </a:cubicBezTo>
                <a:cubicBezTo>
                  <a:pt x="26" y="100"/>
                  <a:pt x="26" y="100"/>
                  <a:pt x="26" y="100"/>
                </a:cubicBezTo>
                <a:cubicBezTo>
                  <a:pt x="28" y="101"/>
                  <a:pt x="30" y="101"/>
                  <a:pt x="33" y="102"/>
                </a:cubicBezTo>
                <a:cubicBezTo>
                  <a:pt x="34" y="109"/>
                  <a:pt x="34" y="109"/>
                  <a:pt x="34" y="109"/>
                </a:cubicBezTo>
                <a:cubicBezTo>
                  <a:pt x="41" y="109"/>
                  <a:pt x="41" y="109"/>
                  <a:pt x="41" y="109"/>
                </a:cubicBezTo>
                <a:cubicBezTo>
                  <a:pt x="42" y="102"/>
                  <a:pt x="42" y="102"/>
                  <a:pt x="42" y="102"/>
                </a:cubicBezTo>
                <a:cubicBezTo>
                  <a:pt x="44" y="101"/>
                  <a:pt x="46" y="101"/>
                  <a:pt x="49" y="100"/>
                </a:cubicBezTo>
                <a:cubicBezTo>
                  <a:pt x="53" y="105"/>
                  <a:pt x="53" y="105"/>
                  <a:pt x="53" y="105"/>
                </a:cubicBezTo>
                <a:cubicBezTo>
                  <a:pt x="59" y="102"/>
                  <a:pt x="59" y="102"/>
                  <a:pt x="59" y="102"/>
                </a:cubicBezTo>
                <a:cubicBezTo>
                  <a:pt x="56" y="95"/>
                  <a:pt x="56" y="95"/>
                  <a:pt x="56" y="95"/>
                </a:cubicBezTo>
                <a:cubicBezTo>
                  <a:pt x="58" y="94"/>
                  <a:pt x="60" y="92"/>
                  <a:pt x="62" y="90"/>
                </a:cubicBezTo>
                <a:cubicBezTo>
                  <a:pt x="68" y="93"/>
                  <a:pt x="68" y="93"/>
                  <a:pt x="68" y="93"/>
                </a:cubicBezTo>
                <a:cubicBezTo>
                  <a:pt x="71" y="87"/>
                  <a:pt x="71" y="87"/>
                  <a:pt x="71" y="87"/>
                </a:cubicBezTo>
                <a:cubicBezTo>
                  <a:pt x="66" y="83"/>
                  <a:pt x="66" y="83"/>
                  <a:pt x="66" y="83"/>
                </a:cubicBezTo>
                <a:cubicBezTo>
                  <a:pt x="67" y="80"/>
                  <a:pt x="68" y="78"/>
                  <a:pt x="68" y="76"/>
                </a:cubicBezTo>
                <a:close/>
                <a:moveTo>
                  <a:pt x="62" y="71"/>
                </a:moveTo>
                <a:cubicBezTo>
                  <a:pt x="62" y="85"/>
                  <a:pt x="51" y="96"/>
                  <a:pt x="37" y="96"/>
                </a:cubicBezTo>
                <a:cubicBezTo>
                  <a:pt x="24" y="96"/>
                  <a:pt x="13" y="85"/>
                  <a:pt x="13" y="71"/>
                </a:cubicBezTo>
                <a:cubicBezTo>
                  <a:pt x="13" y="58"/>
                  <a:pt x="24" y="47"/>
                  <a:pt x="37" y="47"/>
                </a:cubicBezTo>
                <a:cubicBezTo>
                  <a:pt x="51" y="47"/>
                  <a:pt x="62" y="58"/>
                  <a:pt x="62" y="71"/>
                </a:cubicBezTo>
                <a:close/>
                <a:moveTo>
                  <a:pt x="37" y="48"/>
                </a:moveTo>
                <a:cubicBezTo>
                  <a:pt x="24" y="48"/>
                  <a:pt x="14" y="58"/>
                  <a:pt x="14" y="71"/>
                </a:cubicBezTo>
                <a:cubicBezTo>
                  <a:pt x="14" y="84"/>
                  <a:pt x="24" y="94"/>
                  <a:pt x="37" y="94"/>
                </a:cubicBezTo>
                <a:cubicBezTo>
                  <a:pt x="50" y="94"/>
                  <a:pt x="60" y="84"/>
                  <a:pt x="60" y="71"/>
                </a:cubicBezTo>
                <a:cubicBezTo>
                  <a:pt x="60" y="58"/>
                  <a:pt x="50" y="48"/>
                  <a:pt x="37" y="48"/>
                </a:cubicBezTo>
                <a:close/>
                <a:moveTo>
                  <a:pt x="37" y="93"/>
                </a:moveTo>
                <a:cubicBezTo>
                  <a:pt x="25" y="93"/>
                  <a:pt x="15" y="83"/>
                  <a:pt x="15" y="71"/>
                </a:cubicBezTo>
                <a:cubicBezTo>
                  <a:pt x="15" y="59"/>
                  <a:pt x="25" y="49"/>
                  <a:pt x="37" y="49"/>
                </a:cubicBezTo>
                <a:cubicBezTo>
                  <a:pt x="49" y="49"/>
                  <a:pt x="59" y="59"/>
                  <a:pt x="59" y="71"/>
                </a:cubicBezTo>
                <a:cubicBezTo>
                  <a:pt x="59" y="83"/>
                  <a:pt x="49" y="93"/>
                  <a:pt x="37" y="93"/>
                </a:cubicBezTo>
                <a:close/>
                <a:moveTo>
                  <a:pt x="125" y="20"/>
                </a:moveTo>
                <a:cubicBezTo>
                  <a:pt x="130" y="15"/>
                  <a:pt x="130" y="15"/>
                  <a:pt x="130" y="15"/>
                </a:cubicBezTo>
                <a:cubicBezTo>
                  <a:pt x="125" y="10"/>
                  <a:pt x="125" y="10"/>
                  <a:pt x="125" y="10"/>
                </a:cubicBezTo>
                <a:cubicBezTo>
                  <a:pt x="120" y="14"/>
                  <a:pt x="120" y="14"/>
                  <a:pt x="120" y="14"/>
                </a:cubicBezTo>
                <a:cubicBezTo>
                  <a:pt x="118" y="12"/>
                  <a:pt x="116" y="11"/>
                  <a:pt x="113" y="10"/>
                </a:cubicBezTo>
                <a:cubicBezTo>
                  <a:pt x="114" y="3"/>
                  <a:pt x="114" y="3"/>
                  <a:pt x="114" y="3"/>
                </a:cubicBezTo>
                <a:cubicBezTo>
                  <a:pt x="108" y="1"/>
                  <a:pt x="108" y="1"/>
                  <a:pt x="108" y="1"/>
                </a:cubicBezTo>
                <a:cubicBezTo>
                  <a:pt x="105" y="7"/>
                  <a:pt x="105" y="7"/>
                  <a:pt x="105" y="7"/>
                </a:cubicBezTo>
                <a:cubicBezTo>
                  <a:pt x="103" y="7"/>
                  <a:pt x="100" y="7"/>
                  <a:pt x="98" y="7"/>
                </a:cubicBezTo>
                <a:cubicBezTo>
                  <a:pt x="95" y="0"/>
                  <a:pt x="95" y="0"/>
                  <a:pt x="95" y="0"/>
                </a:cubicBezTo>
                <a:cubicBezTo>
                  <a:pt x="89" y="2"/>
                  <a:pt x="89" y="2"/>
                  <a:pt x="89" y="2"/>
                </a:cubicBezTo>
                <a:cubicBezTo>
                  <a:pt x="89" y="9"/>
                  <a:pt x="89" y="9"/>
                  <a:pt x="89" y="9"/>
                </a:cubicBezTo>
                <a:cubicBezTo>
                  <a:pt x="87" y="9"/>
                  <a:pt x="85" y="10"/>
                  <a:pt x="82" y="12"/>
                </a:cubicBezTo>
                <a:cubicBezTo>
                  <a:pt x="77" y="7"/>
                  <a:pt x="77" y="7"/>
                  <a:pt x="77" y="7"/>
                </a:cubicBezTo>
                <a:cubicBezTo>
                  <a:pt x="72" y="12"/>
                  <a:pt x="72" y="12"/>
                  <a:pt x="72" y="12"/>
                </a:cubicBezTo>
                <a:cubicBezTo>
                  <a:pt x="76" y="18"/>
                  <a:pt x="76" y="18"/>
                  <a:pt x="76" y="18"/>
                </a:cubicBezTo>
                <a:cubicBezTo>
                  <a:pt x="74" y="20"/>
                  <a:pt x="73" y="22"/>
                  <a:pt x="72" y="24"/>
                </a:cubicBezTo>
                <a:cubicBezTo>
                  <a:pt x="65" y="23"/>
                  <a:pt x="65" y="23"/>
                  <a:pt x="65" y="23"/>
                </a:cubicBezTo>
                <a:cubicBezTo>
                  <a:pt x="63" y="29"/>
                  <a:pt x="63" y="29"/>
                  <a:pt x="63" y="29"/>
                </a:cubicBezTo>
                <a:cubicBezTo>
                  <a:pt x="69" y="32"/>
                  <a:pt x="69" y="32"/>
                  <a:pt x="69" y="32"/>
                </a:cubicBezTo>
                <a:cubicBezTo>
                  <a:pt x="69" y="35"/>
                  <a:pt x="69" y="37"/>
                  <a:pt x="69" y="40"/>
                </a:cubicBezTo>
                <a:cubicBezTo>
                  <a:pt x="62" y="42"/>
                  <a:pt x="62" y="42"/>
                  <a:pt x="62" y="42"/>
                </a:cubicBezTo>
                <a:cubicBezTo>
                  <a:pt x="64" y="49"/>
                  <a:pt x="64" y="49"/>
                  <a:pt x="64" y="49"/>
                </a:cubicBezTo>
                <a:cubicBezTo>
                  <a:pt x="70" y="48"/>
                  <a:pt x="70" y="48"/>
                  <a:pt x="70" y="48"/>
                </a:cubicBezTo>
                <a:cubicBezTo>
                  <a:pt x="71" y="51"/>
                  <a:pt x="72" y="53"/>
                  <a:pt x="74" y="55"/>
                </a:cubicBezTo>
                <a:cubicBezTo>
                  <a:pt x="69" y="60"/>
                  <a:pt x="69" y="60"/>
                  <a:pt x="69" y="60"/>
                </a:cubicBezTo>
                <a:cubicBezTo>
                  <a:pt x="74" y="65"/>
                  <a:pt x="74" y="65"/>
                  <a:pt x="74" y="65"/>
                </a:cubicBezTo>
                <a:cubicBezTo>
                  <a:pt x="80" y="61"/>
                  <a:pt x="80" y="61"/>
                  <a:pt x="80" y="61"/>
                </a:cubicBezTo>
                <a:cubicBezTo>
                  <a:pt x="82" y="63"/>
                  <a:pt x="84" y="64"/>
                  <a:pt x="86" y="65"/>
                </a:cubicBezTo>
                <a:cubicBezTo>
                  <a:pt x="85" y="72"/>
                  <a:pt x="85" y="72"/>
                  <a:pt x="85" y="72"/>
                </a:cubicBezTo>
                <a:cubicBezTo>
                  <a:pt x="91" y="74"/>
                  <a:pt x="91" y="74"/>
                  <a:pt x="91" y="74"/>
                </a:cubicBezTo>
                <a:cubicBezTo>
                  <a:pt x="94" y="68"/>
                  <a:pt x="94" y="68"/>
                  <a:pt x="94" y="68"/>
                </a:cubicBezTo>
                <a:cubicBezTo>
                  <a:pt x="97" y="69"/>
                  <a:pt x="99" y="69"/>
                  <a:pt x="102" y="69"/>
                </a:cubicBezTo>
                <a:cubicBezTo>
                  <a:pt x="104" y="75"/>
                  <a:pt x="104" y="75"/>
                  <a:pt x="104" y="75"/>
                </a:cubicBezTo>
                <a:cubicBezTo>
                  <a:pt x="111" y="74"/>
                  <a:pt x="111" y="74"/>
                  <a:pt x="111" y="74"/>
                </a:cubicBezTo>
                <a:cubicBezTo>
                  <a:pt x="110" y="67"/>
                  <a:pt x="110" y="67"/>
                  <a:pt x="110" y="67"/>
                </a:cubicBezTo>
                <a:cubicBezTo>
                  <a:pt x="112" y="66"/>
                  <a:pt x="115" y="65"/>
                  <a:pt x="117" y="63"/>
                </a:cubicBezTo>
                <a:cubicBezTo>
                  <a:pt x="122" y="68"/>
                  <a:pt x="122" y="68"/>
                  <a:pt x="122" y="68"/>
                </a:cubicBezTo>
                <a:cubicBezTo>
                  <a:pt x="127" y="63"/>
                  <a:pt x="127" y="63"/>
                  <a:pt x="127" y="63"/>
                </a:cubicBezTo>
                <a:cubicBezTo>
                  <a:pt x="123" y="58"/>
                  <a:pt x="123" y="58"/>
                  <a:pt x="123" y="58"/>
                </a:cubicBezTo>
                <a:cubicBezTo>
                  <a:pt x="125" y="56"/>
                  <a:pt x="126" y="54"/>
                  <a:pt x="127" y="51"/>
                </a:cubicBezTo>
                <a:cubicBezTo>
                  <a:pt x="134" y="53"/>
                  <a:pt x="134" y="53"/>
                  <a:pt x="134" y="53"/>
                </a:cubicBezTo>
                <a:cubicBezTo>
                  <a:pt x="136" y="46"/>
                  <a:pt x="136" y="46"/>
                  <a:pt x="136" y="46"/>
                </a:cubicBezTo>
                <a:cubicBezTo>
                  <a:pt x="130" y="43"/>
                  <a:pt x="130" y="43"/>
                  <a:pt x="130" y="43"/>
                </a:cubicBezTo>
                <a:cubicBezTo>
                  <a:pt x="131" y="41"/>
                  <a:pt x="131" y="38"/>
                  <a:pt x="131" y="36"/>
                </a:cubicBezTo>
                <a:cubicBezTo>
                  <a:pt x="137" y="33"/>
                  <a:pt x="137" y="33"/>
                  <a:pt x="137" y="33"/>
                </a:cubicBezTo>
                <a:cubicBezTo>
                  <a:pt x="136" y="27"/>
                  <a:pt x="136" y="27"/>
                  <a:pt x="136" y="27"/>
                </a:cubicBezTo>
                <a:cubicBezTo>
                  <a:pt x="129" y="27"/>
                  <a:pt x="129" y="27"/>
                  <a:pt x="129" y="27"/>
                </a:cubicBezTo>
                <a:cubicBezTo>
                  <a:pt x="128" y="25"/>
                  <a:pt x="127" y="23"/>
                  <a:pt x="125" y="20"/>
                </a:cubicBezTo>
                <a:close/>
                <a:moveTo>
                  <a:pt x="118" y="21"/>
                </a:moveTo>
                <a:cubicBezTo>
                  <a:pt x="127" y="31"/>
                  <a:pt x="126" y="47"/>
                  <a:pt x="116" y="56"/>
                </a:cubicBezTo>
                <a:cubicBezTo>
                  <a:pt x="106" y="65"/>
                  <a:pt x="90" y="64"/>
                  <a:pt x="81" y="54"/>
                </a:cubicBezTo>
                <a:cubicBezTo>
                  <a:pt x="72" y="44"/>
                  <a:pt x="73" y="28"/>
                  <a:pt x="83" y="19"/>
                </a:cubicBezTo>
                <a:cubicBezTo>
                  <a:pt x="93" y="10"/>
                  <a:pt x="109" y="11"/>
                  <a:pt x="118" y="21"/>
                </a:cubicBezTo>
                <a:close/>
                <a:moveTo>
                  <a:pt x="84" y="20"/>
                </a:moveTo>
                <a:cubicBezTo>
                  <a:pt x="75" y="29"/>
                  <a:pt x="74" y="44"/>
                  <a:pt x="82" y="53"/>
                </a:cubicBezTo>
                <a:cubicBezTo>
                  <a:pt x="91" y="63"/>
                  <a:pt x="106" y="64"/>
                  <a:pt x="115" y="55"/>
                </a:cubicBezTo>
                <a:cubicBezTo>
                  <a:pt x="125" y="46"/>
                  <a:pt x="125" y="32"/>
                  <a:pt x="117" y="22"/>
                </a:cubicBezTo>
                <a:cubicBezTo>
                  <a:pt x="108" y="13"/>
                  <a:pt x="94" y="12"/>
                  <a:pt x="84" y="20"/>
                </a:cubicBezTo>
                <a:close/>
                <a:moveTo>
                  <a:pt x="114" y="54"/>
                </a:moveTo>
                <a:cubicBezTo>
                  <a:pt x="105" y="62"/>
                  <a:pt x="91" y="62"/>
                  <a:pt x="83" y="52"/>
                </a:cubicBezTo>
                <a:cubicBezTo>
                  <a:pt x="75" y="43"/>
                  <a:pt x="76" y="29"/>
                  <a:pt x="85" y="21"/>
                </a:cubicBezTo>
                <a:cubicBezTo>
                  <a:pt x="94" y="13"/>
                  <a:pt x="108" y="14"/>
                  <a:pt x="116" y="23"/>
                </a:cubicBezTo>
                <a:cubicBezTo>
                  <a:pt x="124" y="32"/>
                  <a:pt x="124" y="46"/>
                  <a:pt x="114" y="54"/>
                </a:cubicBezTo>
                <a:close/>
                <a:moveTo>
                  <a:pt x="128" y="102"/>
                </a:moveTo>
                <a:cubicBezTo>
                  <a:pt x="134" y="97"/>
                  <a:pt x="134" y="97"/>
                  <a:pt x="134" y="97"/>
                </a:cubicBezTo>
                <a:cubicBezTo>
                  <a:pt x="130" y="91"/>
                  <a:pt x="130" y="91"/>
                  <a:pt x="130" y="91"/>
                </a:cubicBezTo>
                <a:cubicBezTo>
                  <a:pt x="123" y="94"/>
                  <a:pt x="123" y="94"/>
                  <a:pt x="123" y="94"/>
                </a:cubicBezTo>
                <a:cubicBezTo>
                  <a:pt x="121" y="91"/>
                  <a:pt x="119" y="90"/>
                  <a:pt x="117" y="88"/>
                </a:cubicBezTo>
                <a:cubicBezTo>
                  <a:pt x="120" y="81"/>
                  <a:pt x="120" y="81"/>
                  <a:pt x="120" y="81"/>
                </a:cubicBezTo>
                <a:cubicBezTo>
                  <a:pt x="113" y="77"/>
                  <a:pt x="113" y="77"/>
                  <a:pt x="113" y="77"/>
                </a:cubicBezTo>
                <a:cubicBezTo>
                  <a:pt x="109" y="83"/>
                  <a:pt x="109" y="83"/>
                  <a:pt x="109" y="83"/>
                </a:cubicBezTo>
                <a:cubicBezTo>
                  <a:pt x="106" y="82"/>
                  <a:pt x="103" y="81"/>
                  <a:pt x="101" y="81"/>
                </a:cubicBezTo>
                <a:cubicBezTo>
                  <a:pt x="99" y="73"/>
                  <a:pt x="99" y="73"/>
                  <a:pt x="99" y="73"/>
                </a:cubicBezTo>
                <a:cubicBezTo>
                  <a:pt x="92" y="74"/>
                  <a:pt x="92" y="74"/>
                  <a:pt x="92" y="74"/>
                </a:cubicBezTo>
                <a:cubicBezTo>
                  <a:pt x="91" y="81"/>
                  <a:pt x="91" y="81"/>
                  <a:pt x="91" y="81"/>
                </a:cubicBezTo>
                <a:cubicBezTo>
                  <a:pt x="88" y="82"/>
                  <a:pt x="85" y="82"/>
                  <a:pt x="83" y="83"/>
                </a:cubicBezTo>
                <a:cubicBezTo>
                  <a:pt x="78" y="77"/>
                  <a:pt x="78" y="77"/>
                  <a:pt x="78" y="77"/>
                </a:cubicBezTo>
                <a:cubicBezTo>
                  <a:pt x="72" y="81"/>
                  <a:pt x="72" y="81"/>
                  <a:pt x="72" y="81"/>
                </a:cubicBezTo>
                <a:cubicBezTo>
                  <a:pt x="74" y="88"/>
                  <a:pt x="74" y="88"/>
                  <a:pt x="74" y="88"/>
                </a:cubicBezTo>
                <a:cubicBezTo>
                  <a:pt x="72" y="90"/>
                  <a:pt x="70" y="92"/>
                  <a:pt x="69" y="94"/>
                </a:cubicBezTo>
                <a:cubicBezTo>
                  <a:pt x="61" y="92"/>
                  <a:pt x="61" y="92"/>
                  <a:pt x="61" y="92"/>
                </a:cubicBezTo>
                <a:cubicBezTo>
                  <a:pt x="58" y="98"/>
                  <a:pt x="58" y="98"/>
                  <a:pt x="58" y="98"/>
                </a:cubicBezTo>
                <a:cubicBezTo>
                  <a:pt x="64" y="103"/>
                  <a:pt x="64" y="103"/>
                  <a:pt x="64" y="103"/>
                </a:cubicBezTo>
                <a:cubicBezTo>
                  <a:pt x="63" y="106"/>
                  <a:pt x="62" y="108"/>
                  <a:pt x="62" y="111"/>
                </a:cubicBezTo>
                <a:cubicBezTo>
                  <a:pt x="54" y="112"/>
                  <a:pt x="54" y="112"/>
                  <a:pt x="54" y="112"/>
                </a:cubicBezTo>
                <a:cubicBezTo>
                  <a:pt x="54" y="120"/>
                  <a:pt x="54" y="120"/>
                  <a:pt x="54" y="120"/>
                </a:cubicBezTo>
                <a:cubicBezTo>
                  <a:pt x="62" y="121"/>
                  <a:pt x="62" y="121"/>
                  <a:pt x="62" y="121"/>
                </a:cubicBezTo>
                <a:cubicBezTo>
                  <a:pt x="62" y="123"/>
                  <a:pt x="63" y="126"/>
                  <a:pt x="64" y="129"/>
                </a:cubicBezTo>
                <a:cubicBezTo>
                  <a:pt x="58" y="134"/>
                  <a:pt x="58" y="134"/>
                  <a:pt x="58" y="134"/>
                </a:cubicBezTo>
                <a:cubicBezTo>
                  <a:pt x="62" y="140"/>
                  <a:pt x="62" y="140"/>
                  <a:pt x="62" y="140"/>
                </a:cubicBezTo>
                <a:cubicBezTo>
                  <a:pt x="69" y="137"/>
                  <a:pt x="69" y="137"/>
                  <a:pt x="69" y="137"/>
                </a:cubicBezTo>
                <a:cubicBezTo>
                  <a:pt x="71" y="139"/>
                  <a:pt x="73" y="141"/>
                  <a:pt x="75" y="143"/>
                </a:cubicBezTo>
                <a:cubicBezTo>
                  <a:pt x="72" y="150"/>
                  <a:pt x="72" y="150"/>
                  <a:pt x="72" y="150"/>
                </a:cubicBezTo>
                <a:cubicBezTo>
                  <a:pt x="79" y="154"/>
                  <a:pt x="79" y="154"/>
                  <a:pt x="79" y="154"/>
                </a:cubicBezTo>
                <a:cubicBezTo>
                  <a:pt x="84" y="148"/>
                  <a:pt x="84" y="148"/>
                  <a:pt x="84" y="148"/>
                </a:cubicBezTo>
                <a:cubicBezTo>
                  <a:pt x="86" y="149"/>
                  <a:pt x="89" y="149"/>
                  <a:pt x="92" y="150"/>
                </a:cubicBezTo>
                <a:cubicBezTo>
                  <a:pt x="93" y="157"/>
                  <a:pt x="93" y="157"/>
                  <a:pt x="93" y="157"/>
                </a:cubicBezTo>
                <a:cubicBezTo>
                  <a:pt x="100" y="157"/>
                  <a:pt x="100" y="157"/>
                  <a:pt x="100" y="157"/>
                </a:cubicBezTo>
                <a:cubicBezTo>
                  <a:pt x="102" y="150"/>
                  <a:pt x="102" y="150"/>
                  <a:pt x="102" y="150"/>
                </a:cubicBezTo>
                <a:cubicBezTo>
                  <a:pt x="104" y="149"/>
                  <a:pt x="107" y="149"/>
                  <a:pt x="109" y="147"/>
                </a:cubicBezTo>
                <a:cubicBezTo>
                  <a:pt x="114" y="153"/>
                  <a:pt x="114" y="153"/>
                  <a:pt x="114" y="153"/>
                </a:cubicBezTo>
                <a:cubicBezTo>
                  <a:pt x="121" y="150"/>
                  <a:pt x="121" y="150"/>
                  <a:pt x="121" y="150"/>
                </a:cubicBezTo>
                <a:cubicBezTo>
                  <a:pt x="118" y="142"/>
                  <a:pt x="118" y="142"/>
                  <a:pt x="118" y="142"/>
                </a:cubicBezTo>
                <a:cubicBezTo>
                  <a:pt x="120" y="141"/>
                  <a:pt x="122" y="139"/>
                  <a:pt x="124" y="137"/>
                </a:cubicBezTo>
                <a:cubicBezTo>
                  <a:pt x="131" y="139"/>
                  <a:pt x="131" y="139"/>
                  <a:pt x="131" y="139"/>
                </a:cubicBezTo>
                <a:cubicBezTo>
                  <a:pt x="135" y="133"/>
                  <a:pt x="135" y="133"/>
                  <a:pt x="135" y="133"/>
                </a:cubicBezTo>
                <a:cubicBezTo>
                  <a:pt x="129" y="128"/>
                  <a:pt x="129" y="128"/>
                  <a:pt x="129" y="128"/>
                </a:cubicBezTo>
                <a:cubicBezTo>
                  <a:pt x="130" y="125"/>
                  <a:pt x="130" y="123"/>
                  <a:pt x="131" y="120"/>
                </a:cubicBezTo>
                <a:cubicBezTo>
                  <a:pt x="138" y="119"/>
                  <a:pt x="138" y="119"/>
                  <a:pt x="138" y="119"/>
                </a:cubicBezTo>
                <a:cubicBezTo>
                  <a:pt x="138" y="111"/>
                  <a:pt x="138" y="111"/>
                  <a:pt x="138" y="111"/>
                </a:cubicBezTo>
                <a:cubicBezTo>
                  <a:pt x="130" y="110"/>
                  <a:pt x="130" y="110"/>
                  <a:pt x="130" y="110"/>
                </a:cubicBezTo>
                <a:cubicBezTo>
                  <a:pt x="130" y="107"/>
                  <a:pt x="129" y="105"/>
                  <a:pt x="128" y="102"/>
                </a:cubicBezTo>
                <a:close/>
                <a:moveTo>
                  <a:pt x="120" y="101"/>
                </a:moveTo>
                <a:cubicBezTo>
                  <a:pt x="128" y="114"/>
                  <a:pt x="123" y="131"/>
                  <a:pt x="110" y="139"/>
                </a:cubicBezTo>
                <a:cubicBezTo>
                  <a:pt x="97" y="147"/>
                  <a:pt x="80" y="143"/>
                  <a:pt x="73" y="129"/>
                </a:cubicBezTo>
                <a:cubicBezTo>
                  <a:pt x="65" y="116"/>
                  <a:pt x="69" y="100"/>
                  <a:pt x="82" y="92"/>
                </a:cubicBezTo>
                <a:cubicBezTo>
                  <a:pt x="95" y="84"/>
                  <a:pt x="112" y="88"/>
                  <a:pt x="120" y="101"/>
                </a:cubicBezTo>
                <a:close/>
                <a:moveTo>
                  <a:pt x="83" y="93"/>
                </a:moveTo>
                <a:cubicBezTo>
                  <a:pt x="71" y="100"/>
                  <a:pt x="67" y="116"/>
                  <a:pt x="74" y="129"/>
                </a:cubicBezTo>
                <a:cubicBezTo>
                  <a:pt x="81" y="141"/>
                  <a:pt x="97" y="145"/>
                  <a:pt x="109" y="138"/>
                </a:cubicBezTo>
                <a:cubicBezTo>
                  <a:pt x="122" y="130"/>
                  <a:pt x="126" y="114"/>
                  <a:pt x="119" y="102"/>
                </a:cubicBezTo>
                <a:cubicBezTo>
                  <a:pt x="111" y="90"/>
                  <a:pt x="95" y="86"/>
                  <a:pt x="83" y="93"/>
                </a:cubicBezTo>
                <a:close/>
                <a:moveTo>
                  <a:pt x="109" y="137"/>
                </a:moveTo>
                <a:cubicBezTo>
                  <a:pt x="97" y="144"/>
                  <a:pt x="82" y="140"/>
                  <a:pt x="75" y="128"/>
                </a:cubicBezTo>
                <a:cubicBezTo>
                  <a:pt x="68" y="116"/>
                  <a:pt x="72" y="101"/>
                  <a:pt x="83" y="94"/>
                </a:cubicBezTo>
                <a:cubicBezTo>
                  <a:pt x="95" y="87"/>
                  <a:pt x="111" y="91"/>
                  <a:pt x="118" y="103"/>
                </a:cubicBezTo>
                <a:cubicBezTo>
                  <a:pt x="125" y="115"/>
                  <a:pt x="121" y="130"/>
                  <a:pt x="109" y="137"/>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4368589" y="4142931"/>
            <a:ext cx="2089355" cy="295466"/>
          </a:xfrm>
          <a:prstGeom prst="rect">
            <a:avLst/>
          </a:prstGeom>
        </p:spPr>
        <p:txBody>
          <a:bodyPr wrap="square" lIns="0" tIns="0" rIns="0" bIns="0">
            <a:spAutoFit/>
          </a:bodyPr>
          <a:lstStyle/>
          <a:p>
            <a:pPr>
              <a:lnSpc>
                <a:spcPct val="120000"/>
              </a:lnSpc>
              <a:spcBef>
                <a:spcPts val="200"/>
              </a:spcBef>
              <a:spcAft>
                <a:spcPts val="200"/>
              </a:spcAft>
            </a:pPr>
            <a:r>
              <a:rPr lang="zh-TW" altLang="en-US" sz="1600" b="1" dirty="0">
                <a:solidFill>
                  <a:srgbClr val="FF0000"/>
                </a:solidFill>
                <a:latin typeface="微軟正黑體" panose="020B0604030504040204" pitchFamily="34" charset="-120"/>
                <a:ea typeface="微軟正黑體" panose="020B0604030504040204" pitchFamily="34" charset="-120"/>
              </a:rPr>
              <a:t>合作及倡議</a:t>
            </a:r>
          </a:p>
        </p:txBody>
      </p:sp>
      <p:sp>
        <p:nvSpPr>
          <p:cNvPr id="22" name="矩形 21"/>
          <p:cNvSpPr/>
          <p:nvPr/>
        </p:nvSpPr>
        <p:spPr>
          <a:xfrm>
            <a:off x="4368591" y="4762685"/>
            <a:ext cx="2089355" cy="642227"/>
          </a:xfrm>
          <a:prstGeom prst="rect">
            <a:avLst/>
          </a:prstGeom>
        </p:spPr>
        <p:txBody>
          <a:bodyPr wrap="square" lIns="0" tIns="0" rIns="0" bIns="0">
            <a:spAutoFit/>
          </a:bodyPr>
          <a:lstStyle/>
          <a:p>
            <a:pPr>
              <a:lnSpc>
                <a:spcPct val="120000"/>
              </a:lnSpc>
              <a:spcBef>
                <a:spcPts val="200"/>
              </a:spcBef>
              <a:spcAft>
                <a:spcPts val="200"/>
              </a:spcAft>
            </a:pPr>
            <a:r>
              <a:rPr lang="zh-TW" altLang="en-US" sz="1600" b="1" dirty="0">
                <a:solidFill>
                  <a:srgbClr val="FF0000"/>
                </a:solidFill>
                <a:latin typeface="微軟正黑體" panose="020B0604030504040204" pitchFamily="34" charset="-120"/>
                <a:ea typeface="微軟正黑體" panose="020B0604030504040204" pitchFamily="34" charset="-120"/>
              </a:rPr>
              <a:t>透明揭露</a:t>
            </a:r>
          </a:p>
          <a:p>
            <a:pPr>
              <a:lnSpc>
                <a:spcPct val="120000"/>
              </a:lnSpc>
              <a:spcBef>
                <a:spcPts val="200"/>
              </a:spcBef>
              <a:spcAft>
                <a:spcPts val="200"/>
              </a:spcAft>
            </a:pPr>
            <a:endParaRPr lang="en-US" altLang="zh-TW" sz="1600" dirty="0">
              <a:solidFill>
                <a:srgbClr val="00000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3701535" y="4684193"/>
            <a:ext cx="502310" cy="502310"/>
            <a:chOff x="4168445" y="2578461"/>
            <a:chExt cx="502310" cy="502310"/>
          </a:xfrm>
        </p:grpSpPr>
        <p:sp>
          <p:nvSpPr>
            <p:cNvPr id="24" name="橢圓 23"/>
            <p:cNvSpPr/>
            <p:nvPr/>
          </p:nvSpPr>
          <p:spPr>
            <a:xfrm>
              <a:off x="4168445" y="2578461"/>
              <a:ext cx="502310" cy="502310"/>
            </a:xfrm>
            <a:prstGeom prst="ellipse">
              <a:avLst/>
            </a:prstGeom>
            <a:noFill/>
            <a:ln w="41275" cap="flat" cmpd="sng" algn="ctr">
              <a:solidFill>
                <a:srgbClr val="0091DA"/>
              </a:solidFill>
              <a:prstDash val="solid"/>
              <a:miter lim="800000"/>
            </a:ln>
            <a:effectLst/>
          </p:spPr>
          <p:txBody>
            <a:bodyPr rtlCol="0" anchor="ctr"/>
            <a:lstStyle/>
            <a:p>
              <a:pPr algn="ctr">
                <a:defRPr/>
              </a:pPr>
              <a:endParaRPr lang="zh-TW" altLang="en-US" kern="0">
                <a:solidFill>
                  <a:srgbClr val="FFFFFF"/>
                </a:solidFill>
                <a:latin typeface="微軟正黑體" panose="020B0604030504040204" pitchFamily="34" charset="-120"/>
                <a:ea typeface="微軟正黑體" panose="020B0604030504040204" pitchFamily="34" charset="-120"/>
              </a:endParaRPr>
            </a:p>
          </p:txBody>
        </p:sp>
        <p:sp>
          <p:nvSpPr>
            <p:cNvPr id="25" name="Freeform 133"/>
            <p:cNvSpPr>
              <a:spLocks noEditPoints="1"/>
            </p:cNvSpPr>
            <p:nvPr/>
          </p:nvSpPr>
          <p:spPr bwMode="auto">
            <a:xfrm>
              <a:off x="4268991" y="2666536"/>
              <a:ext cx="267673" cy="301485"/>
            </a:xfrm>
            <a:custGeom>
              <a:avLst/>
              <a:gdLst>
                <a:gd name="T0" fmla="*/ 99 w 118"/>
                <a:gd name="T1" fmla="*/ 37 h 133"/>
                <a:gd name="T2" fmla="*/ 118 w 118"/>
                <a:gd name="T3" fmla="*/ 37 h 133"/>
                <a:gd name="T4" fmla="*/ 118 w 118"/>
                <a:gd name="T5" fmla="*/ 133 h 133"/>
                <a:gd name="T6" fmla="*/ 99 w 118"/>
                <a:gd name="T7" fmla="*/ 133 h 133"/>
                <a:gd name="T8" fmla="*/ 99 w 118"/>
                <a:gd name="T9" fmla="*/ 37 h 133"/>
                <a:gd name="T10" fmla="*/ 70 w 118"/>
                <a:gd name="T11" fmla="*/ 133 h 133"/>
                <a:gd name="T12" fmla="*/ 89 w 118"/>
                <a:gd name="T13" fmla="*/ 133 h 133"/>
                <a:gd name="T14" fmla="*/ 89 w 118"/>
                <a:gd name="T15" fmla="*/ 58 h 133"/>
                <a:gd name="T16" fmla="*/ 70 w 118"/>
                <a:gd name="T17" fmla="*/ 58 h 133"/>
                <a:gd name="T18" fmla="*/ 70 w 118"/>
                <a:gd name="T19" fmla="*/ 133 h 133"/>
                <a:gd name="T20" fmla="*/ 41 w 118"/>
                <a:gd name="T21" fmla="*/ 133 h 133"/>
                <a:gd name="T22" fmla="*/ 60 w 118"/>
                <a:gd name="T23" fmla="*/ 133 h 133"/>
                <a:gd name="T24" fmla="*/ 60 w 118"/>
                <a:gd name="T25" fmla="*/ 75 h 133"/>
                <a:gd name="T26" fmla="*/ 41 w 118"/>
                <a:gd name="T27" fmla="*/ 75 h 133"/>
                <a:gd name="T28" fmla="*/ 41 w 118"/>
                <a:gd name="T29" fmla="*/ 133 h 133"/>
                <a:gd name="T30" fmla="*/ 12 w 118"/>
                <a:gd name="T31" fmla="*/ 133 h 133"/>
                <a:gd name="T32" fmla="*/ 31 w 118"/>
                <a:gd name="T33" fmla="*/ 133 h 133"/>
                <a:gd name="T34" fmla="*/ 31 w 118"/>
                <a:gd name="T35" fmla="*/ 93 h 133"/>
                <a:gd name="T36" fmla="*/ 12 w 118"/>
                <a:gd name="T37" fmla="*/ 93 h 133"/>
                <a:gd name="T38" fmla="*/ 12 w 118"/>
                <a:gd name="T39" fmla="*/ 133 h 133"/>
                <a:gd name="T40" fmla="*/ 109 w 118"/>
                <a:gd name="T41" fmla="*/ 34 h 133"/>
                <a:gd name="T42" fmla="*/ 106 w 118"/>
                <a:gd name="T43" fmla="*/ 0 h 133"/>
                <a:gd name="T44" fmla="*/ 79 w 118"/>
                <a:gd name="T45" fmla="*/ 19 h 133"/>
                <a:gd name="T46" fmla="*/ 90 w 118"/>
                <a:gd name="T47" fmla="*/ 25 h 133"/>
                <a:gd name="T48" fmla="*/ 4 w 118"/>
                <a:gd name="T49" fmla="*/ 69 h 133"/>
                <a:gd name="T50" fmla="*/ 1 w 118"/>
                <a:gd name="T51" fmla="*/ 72 h 133"/>
                <a:gd name="T52" fmla="*/ 4 w 118"/>
                <a:gd name="T53" fmla="*/ 75 h 133"/>
                <a:gd name="T54" fmla="*/ 4 w 118"/>
                <a:gd name="T55" fmla="*/ 75 h 133"/>
                <a:gd name="T56" fmla="*/ 97 w 118"/>
                <a:gd name="T57" fmla="*/ 28 h 133"/>
                <a:gd name="T58" fmla="*/ 109 w 118"/>
                <a:gd name="T59" fmla="*/ 3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8" h="133">
                  <a:moveTo>
                    <a:pt x="99" y="37"/>
                  </a:moveTo>
                  <a:cubicBezTo>
                    <a:pt x="118" y="37"/>
                    <a:pt x="118" y="37"/>
                    <a:pt x="118" y="37"/>
                  </a:cubicBezTo>
                  <a:cubicBezTo>
                    <a:pt x="118" y="133"/>
                    <a:pt x="118" y="133"/>
                    <a:pt x="118" y="133"/>
                  </a:cubicBezTo>
                  <a:cubicBezTo>
                    <a:pt x="99" y="133"/>
                    <a:pt x="99" y="133"/>
                    <a:pt x="99" y="133"/>
                  </a:cubicBezTo>
                  <a:lnTo>
                    <a:pt x="99" y="37"/>
                  </a:lnTo>
                  <a:close/>
                  <a:moveTo>
                    <a:pt x="70" y="133"/>
                  </a:moveTo>
                  <a:cubicBezTo>
                    <a:pt x="89" y="133"/>
                    <a:pt x="89" y="133"/>
                    <a:pt x="89" y="133"/>
                  </a:cubicBezTo>
                  <a:cubicBezTo>
                    <a:pt x="89" y="58"/>
                    <a:pt x="89" y="58"/>
                    <a:pt x="89" y="58"/>
                  </a:cubicBezTo>
                  <a:cubicBezTo>
                    <a:pt x="70" y="58"/>
                    <a:pt x="70" y="58"/>
                    <a:pt x="70" y="58"/>
                  </a:cubicBezTo>
                  <a:lnTo>
                    <a:pt x="70" y="133"/>
                  </a:lnTo>
                  <a:close/>
                  <a:moveTo>
                    <a:pt x="41" y="133"/>
                  </a:moveTo>
                  <a:cubicBezTo>
                    <a:pt x="60" y="133"/>
                    <a:pt x="60" y="133"/>
                    <a:pt x="60" y="133"/>
                  </a:cubicBezTo>
                  <a:cubicBezTo>
                    <a:pt x="60" y="75"/>
                    <a:pt x="60" y="75"/>
                    <a:pt x="60" y="75"/>
                  </a:cubicBezTo>
                  <a:cubicBezTo>
                    <a:pt x="41" y="75"/>
                    <a:pt x="41" y="75"/>
                    <a:pt x="41" y="75"/>
                  </a:cubicBezTo>
                  <a:lnTo>
                    <a:pt x="41" y="133"/>
                  </a:lnTo>
                  <a:close/>
                  <a:moveTo>
                    <a:pt x="12" y="133"/>
                  </a:moveTo>
                  <a:cubicBezTo>
                    <a:pt x="31" y="133"/>
                    <a:pt x="31" y="133"/>
                    <a:pt x="31" y="133"/>
                  </a:cubicBezTo>
                  <a:cubicBezTo>
                    <a:pt x="31" y="93"/>
                    <a:pt x="31" y="93"/>
                    <a:pt x="31" y="93"/>
                  </a:cubicBezTo>
                  <a:cubicBezTo>
                    <a:pt x="12" y="93"/>
                    <a:pt x="12" y="93"/>
                    <a:pt x="12" y="93"/>
                  </a:cubicBezTo>
                  <a:lnTo>
                    <a:pt x="12" y="133"/>
                  </a:lnTo>
                  <a:close/>
                  <a:moveTo>
                    <a:pt x="109" y="34"/>
                  </a:moveTo>
                  <a:cubicBezTo>
                    <a:pt x="106" y="0"/>
                    <a:pt x="106" y="0"/>
                    <a:pt x="106" y="0"/>
                  </a:cubicBezTo>
                  <a:cubicBezTo>
                    <a:pt x="79" y="19"/>
                    <a:pt x="79" y="19"/>
                    <a:pt x="79" y="19"/>
                  </a:cubicBezTo>
                  <a:cubicBezTo>
                    <a:pt x="90" y="25"/>
                    <a:pt x="90" y="25"/>
                    <a:pt x="90" y="25"/>
                  </a:cubicBezTo>
                  <a:cubicBezTo>
                    <a:pt x="73" y="49"/>
                    <a:pt x="39" y="66"/>
                    <a:pt x="4" y="69"/>
                  </a:cubicBezTo>
                  <a:cubicBezTo>
                    <a:pt x="2" y="69"/>
                    <a:pt x="0" y="70"/>
                    <a:pt x="1" y="72"/>
                  </a:cubicBezTo>
                  <a:cubicBezTo>
                    <a:pt x="1" y="74"/>
                    <a:pt x="2" y="75"/>
                    <a:pt x="4" y="75"/>
                  </a:cubicBezTo>
                  <a:cubicBezTo>
                    <a:pt x="4" y="75"/>
                    <a:pt x="4" y="75"/>
                    <a:pt x="4" y="75"/>
                  </a:cubicBezTo>
                  <a:cubicBezTo>
                    <a:pt x="42" y="73"/>
                    <a:pt x="78" y="54"/>
                    <a:pt x="97" y="28"/>
                  </a:cubicBezTo>
                  <a:lnTo>
                    <a:pt x="109" y="34"/>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微軟正黑體" panose="020B0604030504040204" pitchFamily="34" charset="-120"/>
                <a:ea typeface="微軟正黑體" panose="020B0604030504040204" pitchFamily="34" charset="-120"/>
              </a:endParaRPr>
            </a:p>
          </p:txBody>
        </p:sp>
      </p:grpSp>
      <p:sp>
        <p:nvSpPr>
          <p:cNvPr id="27" name="矩形 26"/>
          <p:cNvSpPr/>
          <p:nvPr/>
        </p:nvSpPr>
        <p:spPr>
          <a:xfrm>
            <a:off x="4368589" y="3437671"/>
            <a:ext cx="2089355" cy="642227"/>
          </a:xfrm>
          <a:prstGeom prst="rect">
            <a:avLst/>
          </a:prstGeom>
        </p:spPr>
        <p:txBody>
          <a:bodyPr wrap="square" lIns="0" tIns="0" rIns="0" bIns="0">
            <a:spAutoFit/>
          </a:bodyPr>
          <a:lstStyle/>
          <a:p>
            <a:pPr>
              <a:lnSpc>
                <a:spcPct val="120000"/>
              </a:lnSpc>
              <a:spcBef>
                <a:spcPts val="200"/>
              </a:spcBef>
              <a:spcAft>
                <a:spcPts val="200"/>
              </a:spcAft>
            </a:pPr>
            <a:r>
              <a:rPr lang="zh-TW" altLang="en-US" sz="1600" b="1" dirty="0">
                <a:solidFill>
                  <a:srgbClr val="FF0000"/>
                </a:solidFill>
                <a:latin typeface="微軟正黑體" panose="020B0604030504040204" pitchFamily="34" charset="-120"/>
                <a:ea typeface="微軟正黑體" panose="020B0604030504040204" pitchFamily="34" charset="-120"/>
              </a:rPr>
              <a:t>結合商品與服務</a:t>
            </a:r>
          </a:p>
          <a:p>
            <a:pPr>
              <a:lnSpc>
                <a:spcPct val="120000"/>
              </a:lnSpc>
              <a:spcBef>
                <a:spcPts val="200"/>
              </a:spcBef>
              <a:spcAft>
                <a:spcPts val="200"/>
              </a:spcAft>
            </a:pPr>
            <a:endParaRPr lang="en-US" altLang="zh-TW" sz="1600" dirty="0">
              <a:solidFill>
                <a:srgbClr val="000000"/>
              </a:solidFill>
              <a:latin typeface="微軟正黑體" panose="020B0604030504040204" pitchFamily="34" charset="-120"/>
              <a:ea typeface="微軟正黑體" panose="020B0604030504040204" pitchFamily="34" charset="-120"/>
            </a:endParaRPr>
          </a:p>
        </p:txBody>
      </p:sp>
      <p:grpSp>
        <p:nvGrpSpPr>
          <p:cNvPr id="28" name="群組 27"/>
          <p:cNvGrpSpPr/>
          <p:nvPr/>
        </p:nvGrpSpPr>
        <p:grpSpPr>
          <a:xfrm>
            <a:off x="3701535" y="3338411"/>
            <a:ext cx="502310" cy="502310"/>
            <a:chOff x="4128870" y="3607240"/>
            <a:chExt cx="502310" cy="502310"/>
          </a:xfrm>
        </p:grpSpPr>
        <p:sp>
          <p:nvSpPr>
            <p:cNvPr id="29" name="橢圓 28"/>
            <p:cNvSpPr/>
            <p:nvPr/>
          </p:nvSpPr>
          <p:spPr>
            <a:xfrm>
              <a:off x="4128870" y="3607240"/>
              <a:ext cx="502310" cy="502310"/>
            </a:xfrm>
            <a:prstGeom prst="ellipse">
              <a:avLst/>
            </a:prstGeom>
            <a:noFill/>
            <a:ln w="41275" cap="flat" cmpd="sng" algn="ctr">
              <a:solidFill>
                <a:srgbClr val="6D2077"/>
              </a:solidFill>
              <a:prstDash val="solid"/>
              <a:miter lim="800000"/>
            </a:ln>
            <a:effectLst/>
          </p:spPr>
          <p:txBody>
            <a:bodyPr rtlCol="0" anchor="ctr"/>
            <a:lstStyle/>
            <a:p>
              <a:pPr algn="ctr">
                <a:defRPr/>
              </a:pPr>
              <a:endParaRPr lang="zh-TW" altLang="en-US" kern="0">
                <a:solidFill>
                  <a:srgbClr val="FFFFFF"/>
                </a:solidFill>
                <a:latin typeface="微軟正黑體" panose="020B0604030504040204" pitchFamily="34" charset="-120"/>
                <a:ea typeface="微軟正黑體" panose="020B0604030504040204" pitchFamily="34" charset="-120"/>
              </a:endParaRPr>
            </a:p>
          </p:txBody>
        </p:sp>
        <p:sp>
          <p:nvSpPr>
            <p:cNvPr id="30" name="Freeform 118"/>
            <p:cNvSpPr>
              <a:spLocks noEditPoints="1"/>
            </p:cNvSpPr>
            <p:nvPr/>
          </p:nvSpPr>
          <p:spPr bwMode="auto">
            <a:xfrm>
              <a:off x="4227240" y="3668949"/>
              <a:ext cx="289204" cy="365992"/>
            </a:xfrm>
            <a:custGeom>
              <a:avLst/>
              <a:gdLst>
                <a:gd name="T0" fmla="*/ 94 w 120"/>
                <a:gd name="T1" fmla="*/ 109 h 153"/>
                <a:gd name="T2" fmla="*/ 60 w 120"/>
                <a:gd name="T3" fmla="*/ 95 h 153"/>
                <a:gd name="T4" fmla="*/ 50 w 120"/>
                <a:gd name="T5" fmla="*/ 95 h 153"/>
                <a:gd name="T6" fmla="*/ 34 w 120"/>
                <a:gd name="T7" fmla="*/ 94 h 153"/>
                <a:gd name="T8" fmla="*/ 29 w 120"/>
                <a:gd name="T9" fmla="*/ 96 h 153"/>
                <a:gd name="T10" fmla="*/ 23 w 120"/>
                <a:gd name="T11" fmla="*/ 98 h 153"/>
                <a:gd name="T12" fmla="*/ 12 w 120"/>
                <a:gd name="T13" fmla="*/ 112 h 153"/>
                <a:gd name="T14" fmla="*/ 1 w 120"/>
                <a:gd name="T15" fmla="*/ 117 h 153"/>
                <a:gd name="T16" fmla="*/ 12 w 120"/>
                <a:gd name="T17" fmla="*/ 130 h 153"/>
                <a:gd name="T18" fmla="*/ 28 w 120"/>
                <a:gd name="T19" fmla="*/ 140 h 153"/>
                <a:gd name="T20" fmla="*/ 28 w 120"/>
                <a:gd name="T21" fmla="*/ 151 h 153"/>
                <a:gd name="T22" fmla="*/ 37 w 120"/>
                <a:gd name="T23" fmla="*/ 153 h 153"/>
                <a:gd name="T24" fmla="*/ 39 w 120"/>
                <a:gd name="T25" fmla="*/ 143 h 153"/>
                <a:gd name="T26" fmla="*/ 72 w 120"/>
                <a:gd name="T27" fmla="*/ 143 h 153"/>
                <a:gd name="T28" fmla="*/ 74 w 120"/>
                <a:gd name="T29" fmla="*/ 153 h 153"/>
                <a:gd name="T30" fmla="*/ 84 w 120"/>
                <a:gd name="T31" fmla="*/ 151 h 153"/>
                <a:gd name="T32" fmla="*/ 93 w 120"/>
                <a:gd name="T33" fmla="*/ 119 h 153"/>
                <a:gd name="T34" fmla="*/ 96 w 120"/>
                <a:gd name="T35" fmla="*/ 114 h 153"/>
                <a:gd name="T36" fmla="*/ 96 w 120"/>
                <a:gd name="T37" fmla="*/ 106 h 153"/>
                <a:gd name="T38" fmla="*/ 30 w 120"/>
                <a:gd name="T39" fmla="*/ 99 h 153"/>
                <a:gd name="T40" fmla="*/ 30 w 120"/>
                <a:gd name="T41" fmla="*/ 99 h 153"/>
                <a:gd name="T42" fmla="*/ 55 w 120"/>
                <a:gd name="T43" fmla="*/ 70 h 153"/>
                <a:gd name="T44" fmla="*/ 55 w 120"/>
                <a:gd name="T45" fmla="*/ 82 h 153"/>
                <a:gd name="T46" fmla="*/ 120 w 120"/>
                <a:gd name="T47" fmla="*/ 28 h 153"/>
                <a:gd name="T48" fmla="*/ 92 w 120"/>
                <a:gd name="T49" fmla="*/ 6 h 153"/>
                <a:gd name="T50" fmla="*/ 87 w 120"/>
                <a:gd name="T51" fmla="*/ 9 h 153"/>
                <a:gd name="T52" fmla="*/ 60 w 120"/>
                <a:gd name="T53" fmla="*/ 17 h 153"/>
                <a:gd name="T54" fmla="*/ 36 w 120"/>
                <a:gd name="T55" fmla="*/ 43 h 153"/>
                <a:gd name="T56" fmla="*/ 40 w 120"/>
                <a:gd name="T57" fmla="*/ 56 h 153"/>
                <a:gd name="T58" fmla="*/ 51 w 120"/>
                <a:gd name="T59" fmla="*/ 59 h 153"/>
                <a:gd name="T60" fmla="*/ 53 w 120"/>
                <a:gd name="T61" fmla="*/ 59 h 153"/>
                <a:gd name="T62" fmla="*/ 82 w 120"/>
                <a:gd name="T63" fmla="*/ 39 h 153"/>
                <a:gd name="T64" fmla="*/ 97 w 120"/>
                <a:gd name="T65" fmla="*/ 35 h 153"/>
                <a:gd name="T66" fmla="*/ 103 w 120"/>
                <a:gd name="T67" fmla="*/ 35 h 153"/>
                <a:gd name="T68" fmla="*/ 53 w 120"/>
                <a:gd name="T69" fmla="*/ 49 h 153"/>
                <a:gd name="T70" fmla="*/ 50 w 120"/>
                <a:gd name="T71" fmla="*/ 50 h 153"/>
                <a:gd name="T72" fmla="*/ 41 w 120"/>
                <a:gd name="T73" fmla="*/ 52 h 153"/>
                <a:gd name="T74" fmla="*/ 59 w 120"/>
                <a:gd name="T75" fmla="*/ 3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53">
                  <a:moveTo>
                    <a:pt x="96" y="106"/>
                  </a:moveTo>
                  <a:cubicBezTo>
                    <a:pt x="95" y="107"/>
                    <a:pt x="94" y="108"/>
                    <a:pt x="94" y="109"/>
                  </a:cubicBezTo>
                  <a:cubicBezTo>
                    <a:pt x="90" y="109"/>
                    <a:pt x="90" y="109"/>
                    <a:pt x="90" y="109"/>
                  </a:cubicBezTo>
                  <a:cubicBezTo>
                    <a:pt x="85" y="101"/>
                    <a:pt x="74" y="96"/>
                    <a:pt x="60" y="95"/>
                  </a:cubicBezTo>
                  <a:cubicBezTo>
                    <a:pt x="58" y="94"/>
                    <a:pt x="57" y="93"/>
                    <a:pt x="55" y="93"/>
                  </a:cubicBezTo>
                  <a:cubicBezTo>
                    <a:pt x="53" y="93"/>
                    <a:pt x="51" y="94"/>
                    <a:pt x="50" y="95"/>
                  </a:cubicBezTo>
                  <a:cubicBezTo>
                    <a:pt x="45" y="95"/>
                    <a:pt x="40" y="96"/>
                    <a:pt x="35" y="98"/>
                  </a:cubicBezTo>
                  <a:cubicBezTo>
                    <a:pt x="35" y="97"/>
                    <a:pt x="35" y="96"/>
                    <a:pt x="34" y="94"/>
                  </a:cubicBezTo>
                  <a:cubicBezTo>
                    <a:pt x="33" y="91"/>
                    <a:pt x="32" y="90"/>
                    <a:pt x="30" y="89"/>
                  </a:cubicBezTo>
                  <a:cubicBezTo>
                    <a:pt x="28" y="90"/>
                    <a:pt x="28" y="92"/>
                    <a:pt x="29" y="96"/>
                  </a:cubicBezTo>
                  <a:cubicBezTo>
                    <a:pt x="27" y="93"/>
                    <a:pt x="26" y="92"/>
                    <a:pt x="24" y="91"/>
                  </a:cubicBezTo>
                  <a:cubicBezTo>
                    <a:pt x="23" y="93"/>
                    <a:pt x="22" y="95"/>
                    <a:pt x="23" y="98"/>
                  </a:cubicBezTo>
                  <a:cubicBezTo>
                    <a:pt x="23" y="100"/>
                    <a:pt x="24" y="101"/>
                    <a:pt x="24" y="102"/>
                  </a:cubicBezTo>
                  <a:cubicBezTo>
                    <a:pt x="19" y="104"/>
                    <a:pt x="14" y="108"/>
                    <a:pt x="12" y="112"/>
                  </a:cubicBezTo>
                  <a:cubicBezTo>
                    <a:pt x="12" y="112"/>
                    <a:pt x="12" y="112"/>
                    <a:pt x="12" y="112"/>
                  </a:cubicBezTo>
                  <a:cubicBezTo>
                    <a:pt x="10" y="114"/>
                    <a:pt x="6" y="116"/>
                    <a:pt x="1" y="117"/>
                  </a:cubicBezTo>
                  <a:cubicBezTo>
                    <a:pt x="0" y="122"/>
                    <a:pt x="1" y="127"/>
                    <a:pt x="2" y="128"/>
                  </a:cubicBezTo>
                  <a:cubicBezTo>
                    <a:pt x="2" y="128"/>
                    <a:pt x="9" y="128"/>
                    <a:pt x="12" y="130"/>
                  </a:cubicBezTo>
                  <a:cubicBezTo>
                    <a:pt x="12" y="130"/>
                    <a:pt x="12" y="130"/>
                    <a:pt x="12" y="130"/>
                  </a:cubicBezTo>
                  <a:cubicBezTo>
                    <a:pt x="16" y="135"/>
                    <a:pt x="21" y="138"/>
                    <a:pt x="28" y="140"/>
                  </a:cubicBezTo>
                  <a:cubicBezTo>
                    <a:pt x="28" y="141"/>
                    <a:pt x="28" y="141"/>
                    <a:pt x="28" y="141"/>
                  </a:cubicBezTo>
                  <a:cubicBezTo>
                    <a:pt x="28" y="151"/>
                    <a:pt x="28" y="151"/>
                    <a:pt x="28" y="151"/>
                  </a:cubicBezTo>
                  <a:cubicBezTo>
                    <a:pt x="28" y="152"/>
                    <a:pt x="29" y="153"/>
                    <a:pt x="30" y="153"/>
                  </a:cubicBezTo>
                  <a:cubicBezTo>
                    <a:pt x="37" y="153"/>
                    <a:pt x="37" y="153"/>
                    <a:pt x="37" y="153"/>
                  </a:cubicBezTo>
                  <a:cubicBezTo>
                    <a:pt x="38" y="153"/>
                    <a:pt x="39" y="152"/>
                    <a:pt x="39" y="151"/>
                  </a:cubicBezTo>
                  <a:cubicBezTo>
                    <a:pt x="39" y="143"/>
                    <a:pt x="39" y="143"/>
                    <a:pt x="39" y="143"/>
                  </a:cubicBezTo>
                  <a:cubicBezTo>
                    <a:pt x="44" y="144"/>
                    <a:pt x="49" y="145"/>
                    <a:pt x="53" y="145"/>
                  </a:cubicBezTo>
                  <a:cubicBezTo>
                    <a:pt x="61" y="145"/>
                    <a:pt x="67" y="144"/>
                    <a:pt x="72" y="143"/>
                  </a:cubicBezTo>
                  <a:cubicBezTo>
                    <a:pt x="72" y="151"/>
                    <a:pt x="72" y="151"/>
                    <a:pt x="72" y="151"/>
                  </a:cubicBezTo>
                  <a:cubicBezTo>
                    <a:pt x="72" y="152"/>
                    <a:pt x="73" y="153"/>
                    <a:pt x="74" y="153"/>
                  </a:cubicBezTo>
                  <a:cubicBezTo>
                    <a:pt x="82" y="153"/>
                    <a:pt x="82" y="153"/>
                    <a:pt x="82" y="153"/>
                  </a:cubicBezTo>
                  <a:cubicBezTo>
                    <a:pt x="83" y="153"/>
                    <a:pt x="84" y="152"/>
                    <a:pt x="84" y="151"/>
                  </a:cubicBezTo>
                  <a:cubicBezTo>
                    <a:pt x="84" y="138"/>
                    <a:pt x="84" y="138"/>
                    <a:pt x="84" y="138"/>
                  </a:cubicBezTo>
                  <a:cubicBezTo>
                    <a:pt x="91" y="134"/>
                    <a:pt x="93" y="127"/>
                    <a:pt x="93" y="119"/>
                  </a:cubicBezTo>
                  <a:cubicBezTo>
                    <a:pt x="93" y="117"/>
                    <a:pt x="93" y="115"/>
                    <a:pt x="92" y="113"/>
                  </a:cubicBezTo>
                  <a:cubicBezTo>
                    <a:pt x="93" y="114"/>
                    <a:pt x="95" y="114"/>
                    <a:pt x="96" y="114"/>
                  </a:cubicBezTo>
                  <a:cubicBezTo>
                    <a:pt x="99" y="113"/>
                    <a:pt x="100" y="111"/>
                    <a:pt x="100" y="109"/>
                  </a:cubicBezTo>
                  <a:cubicBezTo>
                    <a:pt x="99" y="107"/>
                    <a:pt x="98" y="106"/>
                    <a:pt x="96" y="106"/>
                  </a:cubicBezTo>
                  <a:close/>
                  <a:moveTo>
                    <a:pt x="30" y="99"/>
                  </a:moveTo>
                  <a:cubicBezTo>
                    <a:pt x="30" y="99"/>
                    <a:pt x="30" y="99"/>
                    <a:pt x="30" y="99"/>
                  </a:cubicBezTo>
                  <a:cubicBezTo>
                    <a:pt x="30" y="99"/>
                    <a:pt x="30" y="99"/>
                    <a:pt x="30" y="99"/>
                  </a:cubicBezTo>
                  <a:cubicBezTo>
                    <a:pt x="30" y="99"/>
                    <a:pt x="30" y="99"/>
                    <a:pt x="30" y="99"/>
                  </a:cubicBezTo>
                  <a:close/>
                  <a:moveTo>
                    <a:pt x="49" y="76"/>
                  </a:moveTo>
                  <a:cubicBezTo>
                    <a:pt x="49" y="72"/>
                    <a:pt x="52" y="70"/>
                    <a:pt x="55" y="70"/>
                  </a:cubicBezTo>
                  <a:cubicBezTo>
                    <a:pt x="59" y="70"/>
                    <a:pt x="61" y="72"/>
                    <a:pt x="61" y="76"/>
                  </a:cubicBezTo>
                  <a:cubicBezTo>
                    <a:pt x="61" y="79"/>
                    <a:pt x="59" y="82"/>
                    <a:pt x="55" y="82"/>
                  </a:cubicBezTo>
                  <a:cubicBezTo>
                    <a:pt x="52" y="82"/>
                    <a:pt x="49" y="79"/>
                    <a:pt x="49" y="76"/>
                  </a:cubicBezTo>
                  <a:close/>
                  <a:moveTo>
                    <a:pt x="120" y="28"/>
                  </a:moveTo>
                  <a:cubicBezTo>
                    <a:pt x="109" y="0"/>
                    <a:pt x="109" y="0"/>
                    <a:pt x="109" y="0"/>
                  </a:cubicBezTo>
                  <a:cubicBezTo>
                    <a:pt x="92" y="6"/>
                    <a:pt x="92" y="6"/>
                    <a:pt x="92" y="6"/>
                  </a:cubicBezTo>
                  <a:cubicBezTo>
                    <a:pt x="93" y="7"/>
                    <a:pt x="93" y="7"/>
                    <a:pt x="93" y="7"/>
                  </a:cubicBezTo>
                  <a:cubicBezTo>
                    <a:pt x="87" y="9"/>
                    <a:pt x="87" y="9"/>
                    <a:pt x="87" y="9"/>
                  </a:cubicBezTo>
                  <a:cubicBezTo>
                    <a:pt x="88" y="12"/>
                    <a:pt x="88" y="12"/>
                    <a:pt x="88" y="12"/>
                  </a:cubicBezTo>
                  <a:cubicBezTo>
                    <a:pt x="88" y="12"/>
                    <a:pt x="61" y="16"/>
                    <a:pt x="60" y="17"/>
                  </a:cubicBezTo>
                  <a:cubicBezTo>
                    <a:pt x="59" y="17"/>
                    <a:pt x="50" y="17"/>
                    <a:pt x="48" y="18"/>
                  </a:cubicBezTo>
                  <a:cubicBezTo>
                    <a:pt x="46" y="20"/>
                    <a:pt x="38" y="38"/>
                    <a:pt x="36" y="43"/>
                  </a:cubicBezTo>
                  <a:cubicBezTo>
                    <a:pt x="35" y="48"/>
                    <a:pt x="34" y="53"/>
                    <a:pt x="34" y="56"/>
                  </a:cubicBezTo>
                  <a:cubicBezTo>
                    <a:pt x="34" y="56"/>
                    <a:pt x="38" y="58"/>
                    <a:pt x="40" y="56"/>
                  </a:cubicBezTo>
                  <a:cubicBezTo>
                    <a:pt x="40" y="57"/>
                    <a:pt x="41" y="59"/>
                    <a:pt x="42" y="60"/>
                  </a:cubicBezTo>
                  <a:cubicBezTo>
                    <a:pt x="45" y="62"/>
                    <a:pt x="49" y="61"/>
                    <a:pt x="51" y="59"/>
                  </a:cubicBezTo>
                  <a:cubicBezTo>
                    <a:pt x="51" y="58"/>
                    <a:pt x="52" y="57"/>
                    <a:pt x="52" y="57"/>
                  </a:cubicBezTo>
                  <a:cubicBezTo>
                    <a:pt x="52" y="58"/>
                    <a:pt x="52" y="58"/>
                    <a:pt x="53" y="59"/>
                  </a:cubicBezTo>
                  <a:cubicBezTo>
                    <a:pt x="54" y="63"/>
                    <a:pt x="57" y="61"/>
                    <a:pt x="59" y="58"/>
                  </a:cubicBezTo>
                  <a:cubicBezTo>
                    <a:pt x="65" y="45"/>
                    <a:pt x="76" y="44"/>
                    <a:pt x="82" y="39"/>
                  </a:cubicBezTo>
                  <a:cubicBezTo>
                    <a:pt x="86" y="36"/>
                    <a:pt x="94" y="32"/>
                    <a:pt x="95" y="31"/>
                  </a:cubicBezTo>
                  <a:cubicBezTo>
                    <a:pt x="97" y="35"/>
                    <a:pt x="97" y="35"/>
                    <a:pt x="97" y="35"/>
                  </a:cubicBezTo>
                  <a:cubicBezTo>
                    <a:pt x="102" y="33"/>
                    <a:pt x="102" y="33"/>
                    <a:pt x="102" y="33"/>
                  </a:cubicBezTo>
                  <a:cubicBezTo>
                    <a:pt x="103" y="35"/>
                    <a:pt x="103" y="35"/>
                    <a:pt x="103" y="35"/>
                  </a:cubicBezTo>
                  <a:lnTo>
                    <a:pt x="120" y="28"/>
                  </a:lnTo>
                  <a:close/>
                  <a:moveTo>
                    <a:pt x="53" y="49"/>
                  </a:moveTo>
                  <a:cubicBezTo>
                    <a:pt x="52" y="50"/>
                    <a:pt x="52" y="51"/>
                    <a:pt x="52" y="53"/>
                  </a:cubicBezTo>
                  <a:cubicBezTo>
                    <a:pt x="51" y="52"/>
                    <a:pt x="51" y="51"/>
                    <a:pt x="50" y="50"/>
                  </a:cubicBezTo>
                  <a:cubicBezTo>
                    <a:pt x="47" y="48"/>
                    <a:pt x="43" y="49"/>
                    <a:pt x="41" y="51"/>
                  </a:cubicBezTo>
                  <a:cubicBezTo>
                    <a:pt x="41" y="51"/>
                    <a:pt x="41" y="52"/>
                    <a:pt x="41" y="52"/>
                  </a:cubicBezTo>
                  <a:cubicBezTo>
                    <a:pt x="42" y="46"/>
                    <a:pt x="45" y="41"/>
                    <a:pt x="47" y="39"/>
                  </a:cubicBezTo>
                  <a:cubicBezTo>
                    <a:pt x="51" y="34"/>
                    <a:pt x="53" y="35"/>
                    <a:pt x="59" y="35"/>
                  </a:cubicBezTo>
                  <a:cubicBezTo>
                    <a:pt x="63" y="40"/>
                    <a:pt x="56" y="45"/>
                    <a:pt x="53" y="49"/>
                  </a:cubicBezTo>
                  <a:close/>
                </a:path>
              </a:pathLst>
            </a:custGeom>
            <a:solidFill>
              <a:srgbClr val="6D2077"/>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3717577" y="4017192"/>
            <a:ext cx="502310" cy="502310"/>
          </a:xfrm>
          <a:prstGeom prst="ellipse">
            <a:avLst/>
          </a:prstGeom>
          <a:noFill/>
          <a:ln w="41275" cap="flat" cmpd="sng" algn="ctr">
            <a:solidFill>
              <a:srgbClr val="005EB8"/>
            </a:solidFill>
            <a:prstDash val="solid"/>
            <a:miter lim="800000"/>
          </a:ln>
          <a:effectLst/>
        </p:spPr>
        <p:txBody>
          <a:bodyPr rtlCol="0" anchor="ctr"/>
          <a:lstStyle/>
          <a:p>
            <a:pPr algn="ctr">
              <a:defRPr/>
            </a:pPr>
            <a:endParaRPr lang="zh-TW" altLang="en-US" kern="0">
              <a:solidFill>
                <a:srgbClr val="FFFFFF"/>
              </a:solidFill>
              <a:latin typeface="微軟正黑體" panose="020B0604030504040204" pitchFamily="34" charset="-120"/>
              <a:ea typeface="微軟正黑體" panose="020B0604030504040204" pitchFamily="34" charset="-120"/>
            </a:endParaRPr>
          </a:p>
        </p:txBody>
      </p:sp>
      <p:sp>
        <p:nvSpPr>
          <p:cNvPr id="33" name="Freeform 20"/>
          <p:cNvSpPr>
            <a:spLocks noEditPoints="1"/>
          </p:cNvSpPr>
          <p:nvPr/>
        </p:nvSpPr>
        <p:spPr bwMode="auto">
          <a:xfrm>
            <a:off x="3776700" y="4142931"/>
            <a:ext cx="376395" cy="232433"/>
          </a:xfrm>
          <a:custGeom>
            <a:avLst/>
            <a:gdLst>
              <a:gd name="T0" fmla="*/ 115 w 195"/>
              <a:gd name="T1" fmla="*/ 118 h 119"/>
              <a:gd name="T2" fmla="*/ 113 w 195"/>
              <a:gd name="T3" fmla="*/ 118 h 119"/>
              <a:gd name="T4" fmla="*/ 104 w 195"/>
              <a:gd name="T5" fmla="*/ 118 h 119"/>
              <a:gd name="T6" fmla="*/ 104 w 195"/>
              <a:gd name="T7" fmla="*/ 118 h 119"/>
              <a:gd name="T8" fmla="*/ 91 w 195"/>
              <a:gd name="T9" fmla="*/ 118 h 119"/>
              <a:gd name="T10" fmla="*/ 91 w 195"/>
              <a:gd name="T11" fmla="*/ 118 h 119"/>
              <a:gd name="T12" fmla="*/ 83 w 195"/>
              <a:gd name="T13" fmla="*/ 118 h 119"/>
              <a:gd name="T14" fmla="*/ 81 w 195"/>
              <a:gd name="T15" fmla="*/ 118 h 119"/>
              <a:gd name="T16" fmla="*/ 47 w 195"/>
              <a:gd name="T17" fmla="*/ 107 h 119"/>
              <a:gd name="T18" fmla="*/ 64 w 195"/>
              <a:gd name="T19" fmla="*/ 78 h 119"/>
              <a:gd name="T20" fmla="*/ 82 w 195"/>
              <a:gd name="T21" fmla="*/ 68 h 119"/>
              <a:gd name="T22" fmla="*/ 84 w 195"/>
              <a:gd name="T23" fmla="*/ 65 h 119"/>
              <a:gd name="T24" fmla="*/ 71 w 195"/>
              <a:gd name="T25" fmla="*/ 42 h 119"/>
              <a:gd name="T26" fmla="*/ 75 w 195"/>
              <a:gd name="T27" fmla="*/ 30 h 119"/>
              <a:gd name="T28" fmla="*/ 121 w 195"/>
              <a:gd name="T29" fmla="*/ 30 h 119"/>
              <a:gd name="T30" fmla="*/ 124 w 195"/>
              <a:gd name="T31" fmla="*/ 38 h 119"/>
              <a:gd name="T32" fmla="*/ 112 w 195"/>
              <a:gd name="T33" fmla="*/ 65 h 119"/>
              <a:gd name="T34" fmla="*/ 113 w 195"/>
              <a:gd name="T35" fmla="*/ 68 h 119"/>
              <a:gd name="T36" fmla="*/ 118 w 195"/>
              <a:gd name="T37" fmla="*/ 73 h 119"/>
              <a:gd name="T38" fmla="*/ 148 w 195"/>
              <a:gd name="T39" fmla="*/ 99 h 119"/>
              <a:gd name="T40" fmla="*/ 148 w 195"/>
              <a:gd name="T41" fmla="*/ 108 h 119"/>
              <a:gd name="T42" fmla="*/ 173 w 195"/>
              <a:gd name="T43" fmla="*/ 72 h 119"/>
              <a:gd name="T44" fmla="*/ 170 w 195"/>
              <a:gd name="T45" fmla="*/ 68 h 119"/>
              <a:gd name="T46" fmla="*/ 174 w 195"/>
              <a:gd name="T47" fmla="*/ 56 h 119"/>
              <a:gd name="T48" fmla="*/ 178 w 195"/>
              <a:gd name="T49" fmla="*/ 49 h 119"/>
              <a:gd name="T50" fmla="*/ 150 w 195"/>
              <a:gd name="T51" fmla="*/ 27 h 119"/>
              <a:gd name="T52" fmla="*/ 140 w 195"/>
              <a:gd name="T53" fmla="*/ 47 h 119"/>
              <a:gd name="T54" fmla="*/ 143 w 195"/>
              <a:gd name="T55" fmla="*/ 56 h 119"/>
              <a:gd name="T56" fmla="*/ 148 w 195"/>
              <a:gd name="T57" fmla="*/ 68 h 119"/>
              <a:gd name="T58" fmla="*/ 148 w 195"/>
              <a:gd name="T59" fmla="*/ 68 h 119"/>
              <a:gd name="T60" fmla="*/ 134 w 195"/>
              <a:gd name="T61" fmla="*/ 75 h 119"/>
              <a:gd name="T62" fmla="*/ 134 w 195"/>
              <a:gd name="T63" fmla="*/ 76 h 119"/>
              <a:gd name="T64" fmla="*/ 150 w 195"/>
              <a:gd name="T65" fmla="*/ 104 h 119"/>
              <a:gd name="T66" fmla="*/ 154 w 195"/>
              <a:gd name="T67" fmla="*/ 104 h 119"/>
              <a:gd name="T68" fmla="*/ 154 w 195"/>
              <a:gd name="T69" fmla="*/ 104 h 119"/>
              <a:gd name="T70" fmla="*/ 163 w 195"/>
              <a:gd name="T71" fmla="*/ 104 h 119"/>
              <a:gd name="T72" fmla="*/ 163 w 195"/>
              <a:gd name="T73" fmla="*/ 104 h 119"/>
              <a:gd name="T74" fmla="*/ 169 w 195"/>
              <a:gd name="T75" fmla="*/ 104 h 119"/>
              <a:gd name="T76" fmla="*/ 171 w 195"/>
              <a:gd name="T77" fmla="*/ 104 h 119"/>
              <a:gd name="T78" fmla="*/ 195 w 195"/>
              <a:gd name="T79" fmla="*/ 91 h 119"/>
              <a:gd name="T80" fmla="*/ 0 w 195"/>
              <a:gd name="T81" fmla="*/ 91 h 119"/>
              <a:gd name="T82" fmla="*/ 24 w 195"/>
              <a:gd name="T83" fmla="*/ 104 h 119"/>
              <a:gd name="T84" fmla="*/ 26 w 195"/>
              <a:gd name="T85" fmla="*/ 104 h 119"/>
              <a:gd name="T86" fmla="*/ 32 w 195"/>
              <a:gd name="T87" fmla="*/ 104 h 119"/>
              <a:gd name="T88" fmla="*/ 32 w 195"/>
              <a:gd name="T89" fmla="*/ 104 h 119"/>
              <a:gd name="T90" fmla="*/ 41 w 195"/>
              <a:gd name="T91" fmla="*/ 104 h 119"/>
              <a:gd name="T92" fmla="*/ 41 w 195"/>
              <a:gd name="T93" fmla="*/ 104 h 119"/>
              <a:gd name="T94" fmla="*/ 44 w 195"/>
              <a:gd name="T95" fmla="*/ 104 h 119"/>
              <a:gd name="T96" fmla="*/ 61 w 195"/>
              <a:gd name="T97" fmla="*/ 76 h 119"/>
              <a:gd name="T98" fmla="*/ 61 w 195"/>
              <a:gd name="T99" fmla="*/ 75 h 119"/>
              <a:gd name="T100" fmla="*/ 47 w 195"/>
              <a:gd name="T101" fmla="*/ 68 h 119"/>
              <a:gd name="T102" fmla="*/ 47 w 195"/>
              <a:gd name="T103" fmla="*/ 68 h 119"/>
              <a:gd name="T104" fmla="*/ 52 w 195"/>
              <a:gd name="T105" fmla="*/ 56 h 119"/>
              <a:gd name="T106" fmla="*/ 55 w 195"/>
              <a:gd name="T107" fmla="*/ 47 h 119"/>
              <a:gd name="T108" fmla="*/ 45 w 195"/>
              <a:gd name="T109" fmla="*/ 27 h 119"/>
              <a:gd name="T110" fmla="*/ 17 w 195"/>
              <a:gd name="T111" fmla="*/ 49 h 119"/>
              <a:gd name="T112" fmla="*/ 21 w 195"/>
              <a:gd name="T113" fmla="*/ 56 h 119"/>
              <a:gd name="T114" fmla="*/ 25 w 195"/>
              <a:gd name="T115" fmla="*/ 68 h 119"/>
              <a:gd name="T116" fmla="*/ 22 w 195"/>
              <a:gd name="T117" fmla="*/ 72 h 119"/>
              <a:gd name="T118" fmla="*/ 0 w 195"/>
              <a:gd name="T119"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 h="119">
                <a:moveTo>
                  <a:pt x="148" y="108"/>
                </a:moveTo>
                <a:cubicBezTo>
                  <a:pt x="148" y="117"/>
                  <a:pt x="117" y="117"/>
                  <a:pt x="115" y="118"/>
                </a:cubicBezTo>
                <a:cubicBezTo>
                  <a:pt x="115" y="118"/>
                  <a:pt x="115" y="118"/>
                  <a:pt x="115" y="118"/>
                </a:cubicBezTo>
                <a:cubicBezTo>
                  <a:pt x="113" y="118"/>
                  <a:pt x="113" y="118"/>
                  <a:pt x="113" y="118"/>
                </a:cubicBezTo>
                <a:cubicBezTo>
                  <a:pt x="113" y="118"/>
                  <a:pt x="113" y="118"/>
                  <a:pt x="113" y="118"/>
                </a:cubicBezTo>
                <a:cubicBezTo>
                  <a:pt x="110" y="118"/>
                  <a:pt x="107" y="118"/>
                  <a:pt x="104" y="118"/>
                </a:cubicBezTo>
                <a:cubicBezTo>
                  <a:pt x="104" y="118"/>
                  <a:pt x="104" y="118"/>
                  <a:pt x="104" y="118"/>
                </a:cubicBezTo>
                <a:cubicBezTo>
                  <a:pt x="104" y="118"/>
                  <a:pt x="104" y="118"/>
                  <a:pt x="104" y="118"/>
                </a:cubicBezTo>
                <a:cubicBezTo>
                  <a:pt x="104" y="118"/>
                  <a:pt x="104" y="118"/>
                  <a:pt x="104" y="118"/>
                </a:cubicBezTo>
                <a:cubicBezTo>
                  <a:pt x="101" y="119"/>
                  <a:pt x="94" y="118"/>
                  <a:pt x="91" y="118"/>
                </a:cubicBezTo>
                <a:cubicBezTo>
                  <a:pt x="91" y="118"/>
                  <a:pt x="91" y="118"/>
                  <a:pt x="91" y="118"/>
                </a:cubicBezTo>
                <a:cubicBezTo>
                  <a:pt x="91" y="118"/>
                  <a:pt x="91" y="118"/>
                  <a:pt x="91" y="118"/>
                </a:cubicBezTo>
                <a:cubicBezTo>
                  <a:pt x="91" y="118"/>
                  <a:pt x="91" y="118"/>
                  <a:pt x="91" y="118"/>
                </a:cubicBezTo>
                <a:cubicBezTo>
                  <a:pt x="88" y="118"/>
                  <a:pt x="86" y="118"/>
                  <a:pt x="83" y="118"/>
                </a:cubicBezTo>
                <a:cubicBezTo>
                  <a:pt x="83" y="118"/>
                  <a:pt x="83" y="118"/>
                  <a:pt x="83" y="118"/>
                </a:cubicBezTo>
                <a:cubicBezTo>
                  <a:pt x="81" y="118"/>
                  <a:pt x="81" y="118"/>
                  <a:pt x="81" y="118"/>
                </a:cubicBezTo>
                <a:cubicBezTo>
                  <a:pt x="81" y="118"/>
                  <a:pt x="81" y="118"/>
                  <a:pt x="81" y="118"/>
                </a:cubicBezTo>
                <a:cubicBezTo>
                  <a:pt x="73" y="117"/>
                  <a:pt x="47" y="116"/>
                  <a:pt x="47" y="107"/>
                </a:cubicBezTo>
                <a:cubicBezTo>
                  <a:pt x="47" y="99"/>
                  <a:pt x="47" y="99"/>
                  <a:pt x="47" y="99"/>
                </a:cubicBezTo>
                <a:cubicBezTo>
                  <a:pt x="47" y="84"/>
                  <a:pt x="57" y="81"/>
                  <a:pt x="64" y="78"/>
                </a:cubicBezTo>
                <a:cubicBezTo>
                  <a:pt x="78" y="73"/>
                  <a:pt x="78" y="73"/>
                  <a:pt x="78" y="73"/>
                </a:cubicBezTo>
                <a:cubicBezTo>
                  <a:pt x="79" y="73"/>
                  <a:pt x="82" y="69"/>
                  <a:pt x="82" y="68"/>
                </a:cubicBezTo>
                <a:cubicBezTo>
                  <a:pt x="82" y="68"/>
                  <a:pt x="82" y="68"/>
                  <a:pt x="82" y="68"/>
                </a:cubicBezTo>
                <a:cubicBezTo>
                  <a:pt x="83" y="67"/>
                  <a:pt x="83" y="67"/>
                  <a:pt x="84" y="65"/>
                </a:cubicBezTo>
                <a:cubicBezTo>
                  <a:pt x="80" y="62"/>
                  <a:pt x="78" y="56"/>
                  <a:pt x="76" y="51"/>
                </a:cubicBezTo>
                <a:cubicBezTo>
                  <a:pt x="73" y="51"/>
                  <a:pt x="72" y="45"/>
                  <a:pt x="71" y="42"/>
                </a:cubicBezTo>
                <a:cubicBezTo>
                  <a:pt x="71" y="42"/>
                  <a:pt x="71" y="42"/>
                  <a:pt x="71" y="42"/>
                </a:cubicBezTo>
                <a:cubicBezTo>
                  <a:pt x="71" y="38"/>
                  <a:pt x="70" y="30"/>
                  <a:pt x="75" y="30"/>
                </a:cubicBezTo>
                <a:cubicBezTo>
                  <a:pt x="70" y="8"/>
                  <a:pt x="96" y="0"/>
                  <a:pt x="110" y="10"/>
                </a:cubicBezTo>
                <a:cubicBezTo>
                  <a:pt x="118" y="11"/>
                  <a:pt x="122" y="20"/>
                  <a:pt x="121" y="30"/>
                </a:cubicBezTo>
                <a:cubicBezTo>
                  <a:pt x="123" y="30"/>
                  <a:pt x="124" y="34"/>
                  <a:pt x="124" y="38"/>
                </a:cubicBezTo>
                <a:cubicBezTo>
                  <a:pt x="124" y="38"/>
                  <a:pt x="124" y="38"/>
                  <a:pt x="124" y="38"/>
                </a:cubicBezTo>
                <a:cubicBezTo>
                  <a:pt x="124" y="42"/>
                  <a:pt x="123" y="51"/>
                  <a:pt x="119" y="51"/>
                </a:cubicBezTo>
                <a:cubicBezTo>
                  <a:pt x="118" y="56"/>
                  <a:pt x="115" y="62"/>
                  <a:pt x="112" y="65"/>
                </a:cubicBezTo>
                <a:cubicBezTo>
                  <a:pt x="113" y="68"/>
                  <a:pt x="113" y="68"/>
                  <a:pt x="113" y="68"/>
                </a:cubicBezTo>
                <a:cubicBezTo>
                  <a:pt x="113" y="68"/>
                  <a:pt x="113" y="68"/>
                  <a:pt x="113" y="68"/>
                </a:cubicBezTo>
                <a:cubicBezTo>
                  <a:pt x="113" y="68"/>
                  <a:pt x="113" y="68"/>
                  <a:pt x="113" y="68"/>
                </a:cubicBezTo>
                <a:cubicBezTo>
                  <a:pt x="114" y="69"/>
                  <a:pt x="117" y="73"/>
                  <a:pt x="118" y="73"/>
                </a:cubicBezTo>
                <a:cubicBezTo>
                  <a:pt x="132" y="78"/>
                  <a:pt x="132" y="78"/>
                  <a:pt x="132" y="78"/>
                </a:cubicBezTo>
                <a:cubicBezTo>
                  <a:pt x="138" y="81"/>
                  <a:pt x="148" y="84"/>
                  <a:pt x="148" y="99"/>
                </a:cubicBezTo>
                <a:cubicBezTo>
                  <a:pt x="148" y="107"/>
                  <a:pt x="148" y="107"/>
                  <a:pt x="148" y="107"/>
                </a:cubicBezTo>
                <a:cubicBezTo>
                  <a:pt x="148" y="108"/>
                  <a:pt x="148" y="108"/>
                  <a:pt x="148" y="108"/>
                </a:cubicBezTo>
                <a:close/>
                <a:moveTo>
                  <a:pt x="183" y="75"/>
                </a:moveTo>
                <a:cubicBezTo>
                  <a:pt x="173" y="72"/>
                  <a:pt x="173" y="72"/>
                  <a:pt x="173" y="72"/>
                </a:cubicBezTo>
                <a:cubicBezTo>
                  <a:pt x="172" y="72"/>
                  <a:pt x="170" y="69"/>
                  <a:pt x="170" y="68"/>
                </a:cubicBezTo>
                <a:cubicBezTo>
                  <a:pt x="170" y="68"/>
                  <a:pt x="170" y="68"/>
                  <a:pt x="170" y="68"/>
                </a:cubicBezTo>
                <a:cubicBezTo>
                  <a:pt x="169" y="68"/>
                  <a:pt x="169" y="67"/>
                  <a:pt x="169" y="66"/>
                </a:cubicBezTo>
                <a:cubicBezTo>
                  <a:pt x="171" y="64"/>
                  <a:pt x="173" y="60"/>
                  <a:pt x="174" y="56"/>
                </a:cubicBezTo>
                <a:cubicBezTo>
                  <a:pt x="176" y="56"/>
                  <a:pt x="177" y="51"/>
                  <a:pt x="178" y="50"/>
                </a:cubicBezTo>
                <a:cubicBezTo>
                  <a:pt x="178" y="50"/>
                  <a:pt x="178" y="50"/>
                  <a:pt x="178" y="49"/>
                </a:cubicBezTo>
                <a:cubicBezTo>
                  <a:pt x="178" y="47"/>
                  <a:pt x="178" y="41"/>
                  <a:pt x="175" y="41"/>
                </a:cubicBezTo>
                <a:cubicBezTo>
                  <a:pt x="178" y="25"/>
                  <a:pt x="160" y="19"/>
                  <a:pt x="150" y="27"/>
                </a:cubicBezTo>
                <a:cubicBezTo>
                  <a:pt x="144" y="28"/>
                  <a:pt x="142" y="33"/>
                  <a:pt x="142" y="41"/>
                </a:cubicBezTo>
                <a:cubicBezTo>
                  <a:pt x="141" y="41"/>
                  <a:pt x="140" y="44"/>
                  <a:pt x="140" y="47"/>
                </a:cubicBezTo>
                <a:cubicBezTo>
                  <a:pt x="140" y="47"/>
                  <a:pt x="140" y="47"/>
                  <a:pt x="140" y="47"/>
                </a:cubicBezTo>
                <a:cubicBezTo>
                  <a:pt x="140" y="49"/>
                  <a:pt x="140" y="56"/>
                  <a:pt x="143" y="56"/>
                </a:cubicBezTo>
                <a:cubicBezTo>
                  <a:pt x="144" y="60"/>
                  <a:pt x="146" y="64"/>
                  <a:pt x="149" y="66"/>
                </a:cubicBezTo>
                <a:cubicBezTo>
                  <a:pt x="148" y="68"/>
                  <a:pt x="148" y="68"/>
                  <a:pt x="148" y="68"/>
                </a:cubicBezTo>
                <a:cubicBezTo>
                  <a:pt x="148" y="68"/>
                  <a:pt x="148" y="68"/>
                  <a:pt x="148" y="68"/>
                </a:cubicBezTo>
                <a:cubicBezTo>
                  <a:pt x="148" y="68"/>
                  <a:pt x="148" y="68"/>
                  <a:pt x="148" y="68"/>
                </a:cubicBezTo>
                <a:cubicBezTo>
                  <a:pt x="147" y="69"/>
                  <a:pt x="145" y="71"/>
                  <a:pt x="144" y="72"/>
                </a:cubicBezTo>
                <a:cubicBezTo>
                  <a:pt x="134" y="75"/>
                  <a:pt x="134" y="75"/>
                  <a:pt x="134" y="75"/>
                </a:cubicBezTo>
                <a:cubicBezTo>
                  <a:pt x="134" y="75"/>
                  <a:pt x="134" y="76"/>
                  <a:pt x="134" y="76"/>
                </a:cubicBezTo>
                <a:cubicBezTo>
                  <a:pt x="134" y="76"/>
                  <a:pt x="134" y="76"/>
                  <a:pt x="134" y="76"/>
                </a:cubicBezTo>
                <a:cubicBezTo>
                  <a:pt x="141" y="78"/>
                  <a:pt x="150" y="82"/>
                  <a:pt x="150" y="97"/>
                </a:cubicBezTo>
                <a:cubicBezTo>
                  <a:pt x="150" y="104"/>
                  <a:pt x="150" y="104"/>
                  <a:pt x="150" y="104"/>
                </a:cubicBezTo>
                <a:cubicBezTo>
                  <a:pt x="152" y="104"/>
                  <a:pt x="153" y="104"/>
                  <a:pt x="154" y="104"/>
                </a:cubicBezTo>
                <a:cubicBezTo>
                  <a:pt x="154" y="104"/>
                  <a:pt x="154" y="104"/>
                  <a:pt x="154" y="104"/>
                </a:cubicBezTo>
                <a:cubicBezTo>
                  <a:pt x="154" y="104"/>
                  <a:pt x="154" y="104"/>
                  <a:pt x="154" y="104"/>
                </a:cubicBezTo>
                <a:cubicBezTo>
                  <a:pt x="154" y="104"/>
                  <a:pt x="154" y="104"/>
                  <a:pt x="154" y="104"/>
                </a:cubicBezTo>
                <a:cubicBezTo>
                  <a:pt x="157" y="104"/>
                  <a:pt x="161" y="104"/>
                  <a:pt x="163" y="104"/>
                </a:cubicBezTo>
                <a:cubicBezTo>
                  <a:pt x="163" y="104"/>
                  <a:pt x="163" y="104"/>
                  <a:pt x="163" y="104"/>
                </a:cubicBezTo>
                <a:cubicBezTo>
                  <a:pt x="163" y="104"/>
                  <a:pt x="163" y="104"/>
                  <a:pt x="163" y="104"/>
                </a:cubicBezTo>
                <a:cubicBezTo>
                  <a:pt x="163" y="104"/>
                  <a:pt x="163" y="104"/>
                  <a:pt x="163" y="104"/>
                </a:cubicBezTo>
                <a:cubicBezTo>
                  <a:pt x="165" y="104"/>
                  <a:pt x="167" y="104"/>
                  <a:pt x="169" y="104"/>
                </a:cubicBezTo>
                <a:cubicBezTo>
                  <a:pt x="169" y="104"/>
                  <a:pt x="169" y="104"/>
                  <a:pt x="169" y="104"/>
                </a:cubicBezTo>
                <a:cubicBezTo>
                  <a:pt x="171" y="104"/>
                  <a:pt x="171" y="104"/>
                  <a:pt x="171" y="104"/>
                </a:cubicBezTo>
                <a:cubicBezTo>
                  <a:pt x="171" y="104"/>
                  <a:pt x="171" y="104"/>
                  <a:pt x="171" y="104"/>
                </a:cubicBezTo>
                <a:cubicBezTo>
                  <a:pt x="176" y="103"/>
                  <a:pt x="195" y="102"/>
                  <a:pt x="195" y="96"/>
                </a:cubicBezTo>
                <a:cubicBezTo>
                  <a:pt x="195" y="91"/>
                  <a:pt x="195" y="91"/>
                  <a:pt x="195" y="91"/>
                </a:cubicBezTo>
                <a:cubicBezTo>
                  <a:pt x="195" y="80"/>
                  <a:pt x="188" y="77"/>
                  <a:pt x="183" y="75"/>
                </a:cubicBezTo>
                <a:close/>
                <a:moveTo>
                  <a:pt x="0" y="91"/>
                </a:moveTo>
                <a:cubicBezTo>
                  <a:pt x="0" y="96"/>
                  <a:pt x="0" y="96"/>
                  <a:pt x="0" y="96"/>
                </a:cubicBezTo>
                <a:cubicBezTo>
                  <a:pt x="0" y="102"/>
                  <a:pt x="19" y="103"/>
                  <a:pt x="24" y="104"/>
                </a:cubicBezTo>
                <a:cubicBezTo>
                  <a:pt x="24" y="104"/>
                  <a:pt x="24" y="104"/>
                  <a:pt x="24" y="104"/>
                </a:cubicBezTo>
                <a:cubicBezTo>
                  <a:pt x="26" y="104"/>
                  <a:pt x="26" y="104"/>
                  <a:pt x="26" y="104"/>
                </a:cubicBezTo>
                <a:cubicBezTo>
                  <a:pt x="26" y="104"/>
                  <a:pt x="26" y="104"/>
                  <a:pt x="26" y="104"/>
                </a:cubicBezTo>
                <a:cubicBezTo>
                  <a:pt x="28" y="104"/>
                  <a:pt x="30" y="104"/>
                  <a:pt x="32" y="104"/>
                </a:cubicBezTo>
                <a:cubicBezTo>
                  <a:pt x="32" y="104"/>
                  <a:pt x="32" y="104"/>
                  <a:pt x="32" y="104"/>
                </a:cubicBezTo>
                <a:cubicBezTo>
                  <a:pt x="32" y="104"/>
                  <a:pt x="32" y="104"/>
                  <a:pt x="32" y="104"/>
                </a:cubicBezTo>
                <a:cubicBezTo>
                  <a:pt x="32" y="104"/>
                  <a:pt x="32" y="104"/>
                  <a:pt x="32" y="104"/>
                </a:cubicBezTo>
                <a:cubicBezTo>
                  <a:pt x="34" y="104"/>
                  <a:pt x="38" y="104"/>
                  <a:pt x="41" y="104"/>
                </a:cubicBezTo>
                <a:cubicBezTo>
                  <a:pt x="41" y="104"/>
                  <a:pt x="41" y="104"/>
                  <a:pt x="41" y="104"/>
                </a:cubicBezTo>
                <a:cubicBezTo>
                  <a:pt x="41" y="104"/>
                  <a:pt x="41" y="104"/>
                  <a:pt x="41" y="104"/>
                </a:cubicBezTo>
                <a:cubicBezTo>
                  <a:pt x="41" y="104"/>
                  <a:pt x="41" y="104"/>
                  <a:pt x="41" y="104"/>
                </a:cubicBezTo>
                <a:cubicBezTo>
                  <a:pt x="42" y="104"/>
                  <a:pt x="43" y="104"/>
                  <a:pt x="44" y="104"/>
                </a:cubicBezTo>
                <a:cubicBezTo>
                  <a:pt x="44" y="97"/>
                  <a:pt x="44" y="97"/>
                  <a:pt x="44" y="97"/>
                </a:cubicBezTo>
                <a:cubicBezTo>
                  <a:pt x="44" y="82"/>
                  <a:pt x="54" y="78"/>
                  <a:pt x="61" y="76"/>
                </a:cubicBezTo>
                <a:cubicBezTo>
                  <a:pt x="61" y="76"/>
                  <a:pt x="61" y="76"/>
                  <a:pt x="61" y="76"/>
                </a:cubicBezTo>
                <a:cubicBezTo>
                  <a:pt x="61" y="76"/>
                  <a:pt x="61" y="75"/>
                  <a:pt x="61" y="75"/>
                </a:cubicBezTo>
                <a:cubicBezTo>
                  <a:pt x="51" y="72"/>
                  <a:pt x="51" y="72"/>
                  <a:pt x="51" y="72"/>
                </a:cubicBezTo>
                <a:cubicBezTo>
                  <a:pt x="50" y="71"/>
                  <a:pt x="48" y="69"/>
                  <a:pt x="47" y="68"/>
                </a:cubicBezTo>
                <a:cubicBezTo>
                  <a:pt x="47" y="68"/>
                  <a:pt x="47" y="68"/>
                  <a:pt x="47" y="68"/>
                </a:cubicBezTo>
                <a:cubicBezTo>
                  <a:pt x="47" y="68"/>
                  <a:pt x="47" y="68"/>
                  <a:pt x="47" y="68"/>
                </a:cubicBezTo>
                <a:cubicBezTo>
                  <a:pt x="46" y="66"/>
                  <a:pt x="46" y="66"/>
                  <a:pt x="46" y="66"/>
                </a:cubicBezTo>
                <a:cubicBezTo>
                  <a:pt x="49" y="64"/>
                  <a:pt x="51" y="60"/>
                  <a:pt x="52" y="56"/>
                </a:cubicBezTo>
                <a:cubicBezTo>
                  <a:pt x="55" y="56"/>
                  <a:pt x="55" y="49"/>
                  <a:pt x="55" y="47"/>
                </a:cubicBezTo>
                <a:cubicBezTo>
                  <a:pt x="55" y="47"/>
                  <a:pt x="55" y="47"/>
                  <a:pt x="55" y="47"/>
                </a:cubicBezTo>
                <a:cubicBezTo>
                  <a:pt x="55" y="44"/>
                  <a:pt x="54" y="41"/>
                  <a:pt x="53" y="41"/>
                </a:cubicBezTo>
                <a:cubicBezTo>
                  <a:pt x="53" y="33"/>
                  <a:pt x="51" y="28"/>
                  <a:pt x="45" y="27"/>
                </a:cubicBezTo>
                <a:cubicBezTo>
                  <a:pt x="35" y="19"/>
                  <a:pt x="17" y="25"/>
                  <a:pt x="20" y="41"/>
                </a:cubicBezTo>
                <a:cubicBezTo>
                  <a:pt x="17" y="41"/>
                  <a:pt x="17" y="47"/>
                  <a:pt x="17" y="49"/>
                </a:cubicBezTo>
                <a:cubicBezTo>
                  <a:pt x="17" y="50"/>
                  <a:pt x="17" y="50"/>
                  <a:pt x="17" y="50"/>
                </a:cubicBezTo>
                <a:cubicBezTo>
                  <a:pt x="18" y="51"/>
                  <a:pt x="19" y="56"/>
                  <a:pt x="21" y="56"/>
                </a:cubicBezTo>
                <a:cubicBezTo>
                  <a:pt x="22" y="60"/>
                  <a:pt x="24" y="64"/>
                  <a:pt x="26" y="66"/>
                </a:cubicBezTo>
                <a:cubicBezTo>
                  <a:pt x="26" y="67"/>
                  <a:pt x="26" y="68"/>
                  <a:pt x="25" y="68"/>
                </a:cubicBezTo>
                <a:cubicBezTo>
                  <a:pt x="25" y="68"/>
                  <a:pt x="25" y="68"/>
                  <a:pt x="25" y="68"/>
                </a:cubicBezTo>
                <a:cubicBezTo>
                  <a:pt x="25" y="69"/>
                  <a:pt x="23" y="72"/>
                  <a:pt x="22" y="72"/>
                </a:cubicBezTo>
                <a:cubicBezTo>
                  <a:pt x="12" y="75"/>
                  <a:pt x="12" y="75"/>
                  <a:pt x="12" y="75"/>
                </a:cubicBezTo>
                <a:cubicBezTo>
                  <a:pt x="7" y="77"/>
                  <a:pt x="0" y="80"/>
                  <a:pt x="0" y="91"/>
                </a:cubicBez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微軟正黑體" panose="020B0604030504040204" pitchFamily="34" charset="-120"/>
              <a:ea typeface="微軟正黑體" panose="020B0604030504040204" pitchFamily="34" charset="-120"/>
            </a:endParaRPr>
          </a:p>
        </p:txBody>
      </p:sp>
      <p:sp>
        <p:nvSpPr>
          <p:cNvPr id="34" name="矩形 33"/>
          <p:cNvSpPr/>
          <p:nvPr/>
        </p:nvSpPr>
        <p:spPr>
          <a:xfrm>
            <a:off x="4089109" y="2017984"/>
            <a:ext cx="2089355" cy="716093"/>
          </a:xfrm>
          <a:prstGeom prst="rect">
            <a:avLst/>
          </a:prstGeom>
        </p:spPr>
        <p:txBody>
          <a:bodyPr wrap="square" lIns="0" tIns="0" rIns="0" bIns="0">
            <a:spAutoFit/>
          </a:bodyPr>
          <a:lstStyle/>
          <a:p>
            <a:pPr>
              <a:lnSpc>
                <a:spcPct val="120000"/>
              </a:lnSpc>
              <a:spcBef>
                <a:spcPts val="200"/>
              </a:spcBef>
              <a:spcAft>
                <a:spcPts val="200"/>
              </a:spcAft>
            </a:pPr>
            <a:r>
              <a:rPr lang="zh-TW" altLang="en-US" sz="2000" b="1" dirty="0">
                <a:solidFill>
                  <a:srgbClr val="FF0000"/>
                </a:solidFill>
                <a:latin typeface="微軟正黑體" panose="020B0604030504040204" pitchFamily="34" charset="-120"/>
                <a:ea typeface="微軟正黑體" panose="020B0604030504040204" pitchFamily="34" charset="-120"/>
              </a:rPr>
              <a:t>共通要求</a:t>
            </a:r>
          </a:p>
          <a:p>
            <a:pPr>
              <a:lnSpc>
                <a:spcPct val="120000"/>
              </a:lnSpc>
              <a:spcBef>
                <a:spcPts val="200"/>
              </a:spcBef>
              <a:spcAft>
                <a:spcPts val="200"/>
              </a:spcAft>
            </a:pPr>
            <a:endParaRPr lang="en-US" altLang="zh-TW" sz="160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02726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79638" y="353644"/>
            <a:ext cx="8650513" cy="928630"/>
          </a:xfrm>
        </p:spPr>
        <p:txBody>
          <a:bodyPr>
            <a:noAutofit/>
          </a:bodyPr>
          <a:lstStyle/>
          <a:p>
            <a:r>
              <a:rPr lang="zh-TW" altLang="zh-TW" sz="2800" b="1" dirty="0">
                <a:latin typeface="微軟正黑體" panose="020B0604030504040204" pitchFamily="34" charset="-120"/>
                <a:ea typeface="微軟正黑體" panose="020B0604030504040204" pitchFamily="34" charset="-120"/>
              </a:rPr>
              <a:t>HSBC and Walmart launch green finance program to drive carbon cuts in retail supply chain</a:t>
            </a:r>
            <a:endParaRPr lang="zh-TW" altLang="en-US" sz="2800" dirty="0">
              <a:latin typeface="微軟正黑體" panose="020B0604030504040204" pitchFamily="34" charset="-120"/>
              <a:ea typeface="微軟正黑體" panose="020B0604030504040204" pitchFamily="34" charset="-120"/>
            </a:endParaRPr>
          </a:p>
        </p:txBody>
      </p:sp>
      <p:pic>
        <p:nvPicPr>
          <p:cNvPr id="8"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4894" y="1329546"/>
            <a:ext cx="2820891" cy="1057834"/>
          </a:xfrm>
        </p:spPr>
      </p:pic>
      <p:pic>
        <p:nvPicPr>
          <p:cNvPr id="9" name="圖片 8"/>
          <p:cNvPicPr>
            <a:picLocks noChangeAspect="1"/>
          </p:cNvPicPr>
          <p:nvPr/>
        </p:nvPicPr>
        <p:blipFill>
          <a:blip r:embed="rId3"/>
          <a:stretch>
            <a:fillRect/>
          </a:stretch>
        </p:blipFill>
        <p:spPr>
          <a:xfrm>
            <a:off x="4852761" y="2452552"/>
            <a:ext cx="2510971" cy="718898"/>
          </a:xfrm>
          <a:prstGeom prst="rect">
            <a:avLst/>
          </a:prstGeom>
        </p:spPr>
      </p:pic>
      <p:sp>
        <p:nvSpPr>
          <p:cNvPr id="10" name="文字方塊 9"/>
          <p:cNvSpPr txBox="1"/>
          <p:nvPr/>
        </p:nvSpPr>
        <p:spPr>
          <a:xfrm>
            <a:off x="6284685" y="1175658"/>
            <a:ext cx="2191657" cy="307777"/>
          </a:xfrm>
          <a:prstGeom prst="rect">
            <a:avLst/>
          </a:prstGeom>
          <a:noFill/>
        </p:spPr>
        <p:txBody>
          <a:bodyPr wrap="square" rtlCol="0">
            <a:spAutoFit/>
          </a:bodyPr>
          <a:lstStyle/>
          <a:p>
            <a:pPr algn="r"/>
            <a:r>
              <a:rPr lang="en-US" altLang="zh-TW" sz="1400" dirty="0"/>
              <a:t>2019/4/23</a:t>
            </a:r>
            <a:endParaRPr lang="zh-TW" altLang="en-US" sz="1400" dirty="0"/>
          </a:p>
        </p:txBody>
      </p:sp>
      <p:sp>
        <p:nvSpPr>
          <p:cNvPr id="11" name="文字方塊 10"/>
          <p:cNvSpPr txBox="1"/>
          <p:nvPr/>
        </p:nvSpPr>
        <p:spPr>
          <a:xfrm>
            <a:off x="715734" y="3410220"/>
            <a:ext cx="7978323" cy="2708434"/>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altLang="zh-TW" sz="2000" dirty="0"/>
              <a:t>Walmart </a:t>
            </a:r>
            <a:r>
              <a:rPr lang="zh-TW" altLang="en-US" sz="2000" dirty="0"/>
              <a:t>在</a:t>
            </a:r>
            <a:r>
              <a:rPr lang="en-US" altLang="zh-TW" sz="2000" dirty="0"/>
              <a:t>2017/4</a:t>
            </a:r>
            <a:r>
              <a:rPr lang="zh-TW" altLang="en-US" sz="2000" dirty="0"/>
              <a:t>宣布</a:t>
            </a:r>
            <a:r>
              <a:rPr lang="en-US" altLang="zh-TW" sz="2000" dirty="0"/>
              <a:t>, </a:t>
            </a:r>
            <a:r>
              <a:rPr lang="zh-TW" altLang="en-US" sz="2000" dirty="0"/>
              <a:t>承諾</a:t>
            </a:r>
            <a:r>
              <a:rPr lang="zh-TW" altLang="zh-TW" sz="2000" dirty="0"/>
              <a:t>2030</a:t>
            </a:r>
            <a:r>
              <a:rPr lang="zh-TW" altLang="en-US" sz="2000" dirty="0"/>
              <a:t>前其</a:t>
            </a:r>
            <a:r>
              <a:rPr lang="zh-TW" altLang="en-US" sz="2000" b="1" dirty="0">
                <a:solidFill>
                  <a:srgbClr val="FF0000"/>
                </a:solidFill>
              </a:rPr>
              <a:t>供應鏈要共同減碳</a:t>
            </a:r>
            <a:r>
              <a:rPr lang="en-US" altLang="zh-TW" sz="2000" b="1" dirty="0">
                <a:solidFill>
                  <a:srgbClr val="FF0000"/>
                </a:solidFill>
              </a:rPr>
              <a:t>10</a:t>
            </a:r>
            <a:r>
              <a:rPr lang="zh-TW" altLang="en-US" sz="2000" b="1" dirty="0">
                <a:solidFill>
                  <a:srgbClr val="FF0000"/>
                </a:solidFill>
              </a:rPr>
              <a:t>億噸</a:t>
            </a:r>
            <a:endParaRPr lang="en-US" altLang="zh-TW" sz="2000" b="1" dirty="0">
              <a:solidFill>
                <a:srgbClr val="FF0000"/>
              </a:solidFill>
            </a:endParaRPr>
          </a:p>
          <a:p>
            <a:pPr marL="285750" indent="-285750">
              <a:spcBef>
                <a:spcPts val="1200"/>
              </a:spcBef>
              <a:buFont typeface="Arial" panose="020B0604020202020204" pitchFamily="34" charset="0"/>
              <a:buChar char="•"/>
            </a:pPr>
            <a:r>
              <a:rPr lang="en-US" altLang="zh-TW" sz="2000" dirty="0"/>
              <a:t>2017-2018 </a:t>
            </a:r>
            <a:r>
              <a:rPr lang="zh-TW" altLang="en-US" sz="2000" dirty="0"/>
              <a:t>近二年間</a:t>
            </a:r>
            <a:r>
              <a:rPr lang="zh-TW" altLang="zh-TW" sz="2000" dirty="0"/>
              <a:t>Walmart</a:t>
            </a:r>
            <a:r>
              <a:rPr lang="zh-TW" altLang="en-US" sz="2000" dirty="0"/>
              <a:t>的供應商共減碳</a:t>
            </a:r>
            <a:r>
              <a:rPr lang="en-US" altLang="zh-TW" sz="2000" dirty="0"/>
              <a:t>9300</a:t>
            </a:r>
            <a:r>
              <a:rPr lang="zh-TW" altLang="en-US" sz="2000" dirty="0"/>
              <a:t>公噸</a:t>
            </a:r>
            <a:r>
              <a:rPr lang="en-US" altLang="zh-TW" sz="2000" dirty="0"/>
              <a:t>:</a:t>
            </a:r>
            <a:r>
              <a:rPr lang="zh-TW" altLang="en-US" sz="2000" dirty="0"/>
              <a:t> 透過</a:t>
            </a:r>
            <a:r>
              <a:rPr lang="zh-TW" altLang="zh-TW" sz="2000" dirty="0"/>
              <a:t>energy efficiency, renewable energy and sustainable packaging </a:t>
            </a:r>
            <a:r>
              <a:rPr lang="zh-TW" altLang="en-US" sz="2000" dirty="0"/>
              <a:t>等專案</a:t>
            </a:r>
            <a:r>
              <a:rPr lang="en-US" altLang="zh-TW" sz="2000" dirty="0"/>
              <a:t>, </a:t>
            </a:r>
            <a:r>
              <a:rPr lang="zh-TW" altLang="en-US" sz="2000" dirty="0"/>
              <a:t>但離每年應達</a:t>
            </a:r>
            <a:r>
              <a:rPr lang="en-US" altLang="zh-TW" sz="2000" dirty="0"/>
              <a:t>8300</a:t>
            </a:r>
            <a:r>
              <a:rPr lang="zh-TW" altLang="en-US" sz="2000" dirty="0"/>
              <a:t>公噸仍有一大段距離</a:t>
            </a:r>
            <a:endParaRPr lang="en-US" altLang="zh-TW" sz="2000" dirty="0"/>
          </a:p>
          <a:p>
            <a:pPr marL="285750" indent="-285750">
              <a:spcBef>
                <a:spcPts val="1200"/>
              </a:spcBef>
              <a:buFont typeface="Arial" panose="020B0604020202020204" pitchFamily="34" charset="0"/>
              <a:buChar char="•"/>
            </a:pPr>
            <a:r>
              <a:rPr lang="en-US" altLang="zh-TW" sz="2000" b="1" dirty="0">
                <a:solidFill>
                  <a:srgbClr val="FF0000"/>
                </a:solidFill>
              </a:rPr>
              <a:t>Walmart </a:t>
            </a:r>
            <a:r>
              <a:rPr lang="zh-TW" altLang="en-US" sz="2000" b="1" dirty="0">
                <a:solidFill>
                  <a:srgbClr val="FF0000"/>
                </a:solidFill>
              </a:rPr>
              <a:t>與</a:t>
            </a:r>
            <a:r>
              <a:rPr lang="zh-TW" altLang="zh-TW" sz="2000" b="1" dirty="0">
                <a:solidFill>
                  <a:srgbClr val="FF0000"/>
                </a:solidFill>
              </a:rPr>
              <a:t>HSBC</a:t>
            </a:r>
            <a:r>
              <a:rPr lang="zh-TW" altLang="en-US" sz="2000" b="1" dirty="0">
                <a:solidFill>
                  <a:srgbClr val="FF0000"/>
                </a:solidFill>
              </a:rPr>
              <a:t>聯手</a:t>
            </a:r>
            <a:r>
              <a:rPr lang="en-US" altLang="zh-TW" sz="2000" b="1" dirty="0">
                <a:solidFill>
                  <a:srgbClr val="FF0000"/>
                </a:solidFill>
              </a:rPr>
              <a:t>, </a:t>
            </a:r>
            <a:r>
              <a:rPr lang="zh-TW" altLang="en-US" sz="2000" b="1" dirty="0">
                <a:solidFill>
                  <a:srgbClr val="FF0000"/>
                </a:solidFill>
              </a:rPr>
              <a:t>於</a:t>
            </a:r>
            <a:r>
              <a:rPr lang="en-US" altLang="zh-TW" sz="2000" b="1" dirty="0">
                <a:solidFill>
                  <a:srgbClr val="FF0000"/>
                </a:solidFill>
              </a:rPr>
              <a:t>2019/4</a:t>
            </a:r>
            <a:r>
              <a:rPr lang="zh-TW" altLang="en-US" sz="2000" b="1" dirty="0">
                <a:solidFill>
                  <a:srgbClr val="FF0000"/>
                </a:solidFill>
              </a:rPr>
              <a:t>起對其供應商推出永續績效與優惠利率連動的融資新方案</a:t>
            </a:r>
            <a:endParaRPr lang="en-US" altLang="zh-TW" sz="2000" b="1" dirty="0">
              <a:solidFill>
                <a:srgbClr val="FF0000"/>
              </a:solidFill>
            </a:endParaRPr>
          </a:p>
          <a:p>
            <a:pPr marL="285750" indent="-285750">
              <a:spcBef>
                <a:spcPts val="1200"/>
              </a:spcBef>
              <a:buFont typeface="Arial" panose="020B0604020202020204" pitchFamily="34" charset="0"/>
              <a:buChar char="•"/>
            </a:pPr>
            <a:r>
              <a:rPr lang="zh-TW" altLang="en-US" sz="2000" dirty="0"/>
              <a:t>供應商只要減碳有方</a:t>
            </a:r>
            <a:r>
              <a:rPr lang="en-US" altLang="zh-TW" sz="2000" dirty="0"/>
              <a:t>, </a:t>
            </a:r>
            <a:r>
              <a:rPr lang="zh-TW" altLang="en-US" sz="2000" dirty="0"/>
              <a:t>並具體展現績效</a:t>
            </a:r>
            <a:r>
              <a:rPr lang="en-US" altLang="zh-TW" sz="2000" dirty="0"/>
              <a:t>, </a:t>
            </a:r>
            <a:r>
              <a:rPr lang="zh-TW" altLang="en-US" sz="2000" dirty="0"/>
              <a:t>即可從</a:t>
            </a:r>
            <a:r>
              <a:rPr lang="en-US" altLang="zh-TW" sz="2000" dirty="0"/>
              <a:t>HSBC</a:t>
            </a:r>
            <a:r>
              <a:rPr lang="zh-TW" altLang="en-US" sz="2000" dirty="0"/>
              <a:t>取得優惠融資</a:t>
            </a:r>
          </a:p>
        </p:txBody>
      </p:sp>
      <p:pic>
        <p:nvPicPr>
          <p:cNvPr id="2" name="圖片 1"/>
          <p:cNvPicPr>
            <a:picLocks noChangeAspect="1"/>
          </p:cNvPicPr>
          <p:nvPr/>
        </p:nvPicPr>
        <p:blipFill>
          <a:blip r:embed="rId4"/>
          <a:stretch>
            <a:fillRect/>
          </a:stretch>
        </p:blipFill>
        <p:spPr>
          <a:xfrm>
            <a:off x="521849" y="1723156"/>
            <a:ext cx="3901395" cy="1246181"/>
          </a:xfrm>
          <a:prstGeom prst="rect">
            <a:avLst/>
          </a:prstGeom>
        </p:spPr>
      </p:pic>
    </p:spTree>
    <p:extLst>
      <p:ext uri="{BB962C8B-B14F-4D97-AF65-F5344CB8AC3E}">
        <p14:creationId xmlns:p14="http://schemas.microsoft.com/office/powerpoint/2010/main" val="3456534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99821" y="1569430"/>
            <a:ext cx="8160131" cy="4338816"/>
          </a:xfrm>
          <a:prstGeom prst="rect">
            <a:avLst/>
          </a:prstGeom>
        </p:spPr>
        <p:txBody>
          <a:bodyPr wrap="square">
            <a:spAutoFit/>
          </a:bodyPr>
          <a:lstStyle/>
          <a:p>
            <a:pPr fontAlgn="base" latinLnBrk="0">
              <a:spcBef>
                <a:spcPct val="0"/>
              </a:spcBef>
              <a:spcAft>
                <a:spcPct val="0"/>
              </a:spcAft>
              <a:buNone/>
            </a:pPr>
            <a:r>
              <a:rPr lang="en-US" altLang="ko-KR" sz="3323" b="1" dirty="0">
                <a:solidFill>
                  <a:srgbClr val="000066"/>
                </a:solidFill>
                <a:latin typeface="Arial" pitchFamily="34" charset="0"/>
                <a:ea typeface="바탕" pitchFamily="18" charset="-127"/>
                <a:cs typeface="Arial" pitchFamily="34" charset="0"/>
              </a:rPr>
              <a:t>Responsibility =  </a:t>
            </a:r>
            <a:r>
              <a:rPr lang="en-US" altLang="ko-KR" sz="3323" b="1" dirty="0">
                <a:solidFill>
                  <a:srgbClr val="FF0000"/>
                </a:solidFill>
                <a:latin typeface="Arial" pitchFamily="34" charset="0"/>
                <a:ea typeface="바탕" pitchFamily="18" charset="-127"/>
                <a:cs typeface="Arial" pitchFamily="34" charset="0"/>
              </a:rPr>
              <a:t>Ability</a:t>
            </a:r>
            <a:r>
              <a:rPr lang="en-US" altLang="ko-KR" sz="3323" b="1" dirty="0">
                <a:solidFill>
                  <a:srgbClr val="000066"/>
                </a:solidFill>
                <a:latin typeface="Arial" pitchFamily="34" charset="0"/>
                <a:ea typeface="바탕" pitchFamily="18" charset="-127"/>
                <a:cs typeface="Arial" pitchFamily="34" charset="0"/>
              </a:rPr>
              <a:t> to respond</a:t>
            </a:r>
          </a:p>
          <a:p>
            <a:pPr indent="3480376" fontAlgn="base">
              <a:spcBef>
                <a:spcPct val="0"/>
              </a:spcBef>
              <a:spcAft>
                <a:spcPct val="0"/>
              </a:spcAft>
            </a:pPr>
            <a:r>
              <a:rPr lang="zh-TW" altLang="en-US" sz="2585" dirty="0">
                <a:solidFill>
                  <a:srgbClr val="000066"/>
                </a:solidFill>
                <a:latin typeface="微軟正黑體" panose="020B0604030504040204" pitchFamily="34" charset="-120"/>
                <a:ea typeface="微軟正黑體" panose="020B0604030504040204" pitchFamily="34" charset="-120"/>
                <a:cs typeface="Arial" pitchFamily="34" charset="0"/>
              </a:rPr>
              <a:t>因應內外部變遷的</a:t>
            </a:r>
            <a:r>
              <a:rPr lang="zh-TW" altLang="en-US" sz="2585" dirty="0">
                <a:solidFill>
                  <a:srgbClr val="FF0000"/>
                </a:solidFill>
                <a:latin typeface="微軟正黑體" panose="020B0604030504040204" pitchFamily="34" charset="-120"/>
                <a:ea typeface="微軟正黑體" panose="020B0604030504040204" pitchFamily="34" charset="-120"/>
                <a:cs typeface="Arial" pitchFamily="34" charset="0"/>
              </a:rPr>
              <a:t>能力</a:t>
            </a:r>
            <a:endParaRPr lang="en-US" altLang="zh-TW" sz="2585" dirty="0">
              <a:solidFill>
                <a:srgbClr val="FF0000"/>
              </a:solidFill>
              <a:latin typeface="微軟正黑體" panose="020B0604030504040204" pitchFamily="34" charset="-120"/>
              <a:ea typeface="微軟正黑體" panose="020B0604030504040204" pitchFamily="34" charset="-120"/>
              <a:cs typeface="Arial" pitchFamily="34" charset="0"/>
            </a:endParaRPr>
          </a:p>
          <a:p>
            <a:pPr indent="492382" fontAlgn="base">
              <a:spcBef>
                <a:spcPts val="554"/>
              </a:spcBef>
              <a:spcAft>
                <a:spcPct val="0"/>
              </a:spcAft>
            </a:pPr>
            <a:r>
              <a:rPr lang="zh-TW" altLang="en-US" sz="1846" dirty="0">
                <a:latin typeface="+mn-ea"/>
                <a:cs typeface="Arial" pitchFamily="34" charset="0"/>
              </a:rPr>
              <a:t>與本業結合的企業社會責任</a:t>
            </a:r>
            <a:r>
              <a:rPr lang="en-US" altLang="zh-TW" sz="1846" dirty="0">
                <a:latin typeface="+mn-ea"/>
                <a:cs typeface="Arial" pitchFamily="34" charset="0"/>
              </a:rPr>
              <a:t>(CSR)</a:t>
            </a:r>
            <a:r>
              <a:rPr lang="zh-TW" altLang="en-US" sz="1846" dirty="0">
                <a:latin typeface="+mn-ea"/>
                <a:cs typeface="Arial" pitchFamily="34" charset="0"/>
              </a:rPr>
              <a:t>實踐，乃時勢所趨</a:t>
            </a:r>
            <a:r>
              <a:rPr lang="en-US" altLang="zh-TW" sz="1846" dirty="0">
                <a:latin typeface="+mn-ea"/>
                <a:cs typeface="Arial" pitchFamily="34" charset="0"/>
              </a:rPr>
              <a:t>!</a:t>
            </a:r>
            <a:endParaRPr lang="en-US" altLang="ko-KR" sz="1846" dirty="0">
              <a:latin typeface="+mn-ea"/>
              <a:cs typeface="Arial" pitchFamily="34" charset="0"/>
            </a:endParaRPr>
          </a:p>
          <a:p>
            <a:pPr fontAlgn="base">
              <a:spcBef>
                <a:spcPts val="1662"/>
              </a:spcBef>
              <a:spcAft>
                <a:spcPct val="0"/>
              </a:spcAft>
            </a:pPr>
            <a:r>
              <a:rPr lang="en-US" altLang="ko-KR" sz="3323" b="1" dirty="0">
                <a:solidFill>
                  <a:srgbClr val="000066"/>
                </a:solidFill>
                <a:latin typeface="Arial" pitchFamily="34" charset="0"/>
                <a:ea typeface="바탕" pitchFamily="18" charset="-127"/>
                <a:cs typeface="Arial" pitchFamily="34" charset="0"/>
              </a:rPr>
              <a:t>Accountability =  </a:t>
            </a:r>
            <a:r>
              <a:rPr lang="en-US" altLang="ko-KR" sz="3323" b="1" dirty="0">
                <a:solidFill>
                  <a:srgbClr val="FF0000"/>
                </a:solidFill>
                <a:latin typeface="Arial" pitchFamily="34" charset="0"/>
                <a:ea typeface="바탕" pitchFamily="18" charset="-127"/>
                <a:cs typeface="Arial" pitchFamily="34" charset="0"/>
              </a:rPr>
              <a:t>Ability</a:t>
            </a:r>
            <a:r>
              <a:rPr lang="en-US" altLang="ko-KR" sz="3323" b="1" dirty="0">
                <a:solidFill>
                  <a:srgbClr val="000066"/>
                </a:solidFill>
                <a:latin typeface="Arial" pitchFamily="34" charset="0"/>
                <a:ea typeface="바탕" pitchFamily="18" charset="-127"/>
                <a:cs typeface="Arial" pitchFamily="34" charset="0"/>
              </a:rPr>
              <a:t> to account</a:t>
            </a:r>
          </a:p>
          <a:p>
            <a:pPr indent="3480376" fontAlgn="base">
              <a:spcBef>
                <a:spcPct val="0"/>
              </a:spcBef>
              <a:spcAft>
                <a:spcPct val="0"/>
              </a:spcAft>
            </a:pPr>
            <a:r>
              <a:rPr lang="zh-TW" altLang="en-US" sz="2585" dirty="0">
                <a:solidFill>
                  <a:srgbClr val="000066"/>
                </a:solidFill>
                <a:latin typeface="微軟正黑體" panose="020B0604030504040204" pitchFamily="34" charset="-120"/>
                <a:ea typeface="微軟正黑體" panose="020B0604030504040204" pitchFamily="34" charset="-120"/>
                <a:cs typeface="Arial" pitchFamily="34" charset="0"/>
              </a:rPr>
              <a:t>承擔風險與失誤的</a:t>
            </a:r>
            <a:r>
              <a:rPr lang="zh-TW" altLang="en-US" sz="2585" dirty="0">
                <a:solidFill>
                  <a:srgbClr val="FF0000"/>
                </a:solidFill>
                <a:latin typeface="微軟正黑體" panose="020B0604030504040204" pitchFamily="34" charset="-120"/>
                <a:ea typeface="微軟正黑體" panose="020B0604030504040204" pitchFamily="34" charset="-120"/>
                <a:cs typeface="Arial" pitchFamily="34" charset="0"/>
              </a:rPr>
              <a:t>能力</a:t>
            </a:r>
            <a:endParaRPr lang="en-US" altLang="zh-TW" sz="2585" dirty="0">
              <a:solidFill>
                <a:srgbClr val="FF0000"/>
              </a:solidFill>
              <a:latin typeface="微軟正黑體" panose="020B0604030504040204" pitchFamily="34" charset="-120"/>
              <a:ea typeface="微軟正黑體" panose="020B0604030504040204" pitchFamily="34" charset="-120"/>
              <a:cs typeface="Arial" pitchFamily="34" charset="0"/>
            </a:endParaRPr>
          </a:p>
          <a:p>
            <a:pPr indent="492382" fontAlgn="base">
              <a:spcBef>
                <a:spcPts val="554"/>
              </a:spcBef>
              <a:spcAft>
                <a:spcPct val="0"/>
              </a:spcAft>
            </a:pPr>
            <a:r>
              <a:rPr lang="zh-TW" altLang="en-US" sz="1846" dirty="0">
                <a:latin typeface="微軟正黑體" panose="020B0604030504040204" pitchFamily="34" charset="-120"/>
                <a:ea typeface="微軟正黑體" panose="020B0604030504040204" pitchFamily="34" charset="-120"/>
                <a:cs typeface="Arial" pitchFamily="34" charset="0"/>
              </a:rPr>
              <a:t>勇於透明並對所有商業活動的風險有所擔當，乃明智之舉</a:t>
            </a:r>
            <a:r>
              <a:rPr lang="en-US" altLang="zh-TW" sz="1846" dirty="0">
                <a:latin typeface="微軟正黑體" panose="020B0604030504040204" pitchFamily="34" charset="-120"/>
                <a:ea typeface="微軟正黑體" panose="020B0604030504040204" pitchFamily="34" charset="-120"/>
                <a:cs typeface="Arial" pitchFamily="34" charset="0"/>
              </a:rPr>
              <a:t>!</a:t>
            </a:r>
            <a:endParaRPr lang="en-US" altLang="ko-KR" sz="1846" dirty="0">
              <a:latin typeface="微軟正黑體" panose="020B0604030504040204" pitchFamily="34" charset="-120"/>
              <a:ea typeface="微軟正黑體" panose="020B0604030504040204" pitchFamily="34" charset="-120"/>
              <a:cs typeface="Arial" pitchFamily="34" charset="0"/>
            </a:endParaRPr>
          </a:p>
          <a:p>
            <a:pPr fontAlgn="base">
              <a:spcBef>
                <a:spcPts val="1662"/>
              </a:spcBef>
              <a:spcAft>
                <a:spcPct val="0"/>
              </a:spcAft>
            </a:pPr>
            <a:r>
              <a:rPr lang="en-US" altLang="ko-KR" sz="3323" b="1" dirty="0">
                <a:solidFill>
                  <a:srgbClr val="000066"/>
                </a:solidFill>
                <a:latin typeface="Arial" pitchFamily="34" charset="0"/>
                <a:ea typeface="바탕" pitchFamily="18" charset="-127"/>
                <a:cs typeface="Arial" pitchFamily="34" charset="0"/>
              </a:rPr>
              <a:t>Sustainability  </a:t>
            </a:r>
            <a:r>
              <a:rPr lang="en-US" altLang="ko-KR" sz="3323" b="1" dirty="0">
                <a:solidFill>
                  <a:srgbClr val="000066"/>
                </a:solidFill>
                <a:cs typeface="Arial" pitchFamily="34" charset="0"/>
              </a:rPr>
              <a:t>=  </a:t>
            </a:r>
            <a:r>
              <a:rPr lang="en-US" altLang="ko-KR" sz="3323" b="1" dirty="0">
                <a:solidFill>
                  <a:srgbClr val="FF0000"/>
                </a:solidFill>
                <a:latin typeface="Arial" pitchFamily="34" charset="0"/>
                <a:ea typeface="바탕" pitchFamily="18" charset="-127"/>
                <a:cs typeface="Arial" pitchFamily="34" charset="0"/>
              </a:rPr>
              <a:t>Ability</a:t>
            </a:r>
            <a:r>
              <a:rPr lang="en-US" altLang="ko-KR" sz="3323" b="1" dirty="0">
                <a:solidFill>
                  <a:srgbClr val="000066"/>
                </a:solidFill>
                <a:latin typeface="Arial" pitchFamily="34" charset="0"/>
                <a:ea typeface="바탕" pitchFamily="18" charset="-127"/>
                <a:cs typeface="Arial" pitchFamily="34" charset="0"/>
              </a:rPr>
              <a:t> to sustain</a:t>
            </a:r>
          </a:p>
          <a:p>
            <a:pPr indent="3480376" fontAlgn="base">
              <a:spcBef>
                <a:spcPct val="0"/>
              </a:spcBef>
              <a:spcAft>
                <a:spcPct val="0"/>
              </a:spcAft>
            </a:pPr>
            <a:r>
              <a:rPr lang="zh-TW" altLang="en-US" sz="2585" dirty="0">
                <a:solidFill>
                  <a:srgbClr val="000066"/>
                </a:solidFill>
                <a:latin typeface="+mn-ea"/>
                <a:cs typeface="Arial" pitchFamily="34" charset="0"/>
              </a:rPr>
              <a:t>可持續成長的</a:t>
            </a:r>
            <a:r>
              <a:rPr lang="zh-TW" altLang="en-US" sz="2585" dirty="0">
                <a:solidFill>
                  <a:srgbClr val="FF0000"/>
                </a:solidFill>
                <a:latin typeface="+mn-ea"/>
                <a:cs typeface="Arial" pitchFamily="34" charset="0"/>
              </a:rPr>
              <a:t>能力</a:t>
            </a:r>
            <a:endParaRPr lang="en-US" altLang="zh-TW" sz="2585" dirty="0">
              <a:solidFill>
                <a:srgbClr val="FF0000"/>
              </a:solidFill>
              <a:latin typeface="+mn-ea"/>
              <a:cs typeface="Arial" pitchFamily="34" charset="0"/>
            </a:endParaRPr>
          </a:p>
          <a:p>
            <a:pPr indent="492382" fontAlgn="base">
              <a:spcBef>
                <a:spcPts val="554"/>
              </a:spcBef>
              <a:spcAft>
                <a:spcPct val="0"/>
              </a:spcAft>
            </a:pPr>
            <a:r>
              <a:rPr lang="zh-TW" altLang="en-US" sz="1846" dirty="0">
                <a:latin typeface="微軟正黑體" panose="020B0604030504040204" pitchFamily="34" charset="-120"/>
                <a:ea typeface="微軟正黑體" panose="020B0604030504040204" pitchFamily="34" charset="-120"/>
                <a:cs typeface="Arial" pitchFamily="34" charset="0"/>
              </a:rPr>
              <a:t>積極將永續發展的挑戰內化為產品與服務創新的動能，方可掌握先機</a:t>
            </a:r>
            <a:r>
              <a:rPr lang="en-US" altLang="zh-TW" sz="1846" dirty="0">
                <a:latin typeface="微軟正黑體" panose="020B0604030504040204" pitchFamily="34" charset="-120"/>
                <a:ea typeface="微軟正黑體" panose="020B0604030504040204" pitchFamily="34" charset="-120"/>
                <a:cs typeface="Arial" pitchFamily="34" charset="0"/>
              </a:rPr>
              <a:t>!</a:t>
            </a:r>
            <a:endParaRPr lang="ko-KR" altLang="en-US" sz="1846" dirty="0">
              <a:latin typeface="微軟正黑體" panose="020B0604030504040204" pitchFamily="34" charset="-120"/>
              <a:ea typeface="標楷體" pitchFamily="65" charset="-120"/>
              <a:cs typeface="Arial" pitchFamily="34" charset="0"/>
            </a:endParaRPr>
          </a:p>
        </p:txBody>
      </p:sp>
      <p:sp>
        <p:nvSpPr>
          <p:cNvPr id="3" name="標題 2"/>
          <p:cNvSpPr>
            <a:spLocks noGrp="1"/>
          </p:cNvSpPr>
          <p:nvPr>
            <p:ph type="title"/>
          </p:nvPr>
        </p:nvSpPr>
        <p:spPr>
          <a:xfrm>
            <a:off x="746125" y="254776"/>
            <a:ext cx="7510907" cy="1071282"/>
          </a:xfrm>
        </p:spPr>
        <p:txBody>
          <a:bodyPr/>
          <a:lstStyle/>
          <a:p>
            <a:r>
              <a:rPr lang="zh-TW" altLang="en-US" dirty="0">
                <a:latin typeface="+mj-ea"/>
              </a:rPr>
              <a:t>台灣企業準備好可持續的</a:t>
            </a:r>
            <a:r>
              <a:rPr lang="zh-TW" altLang="en-US" sz="3600" b="1" dirty="0">
                <a:solidFill>
                  <a:srgbClr val="FF0000"/>
                </a:solidFill>
                <a:latin typeface="+mj-ea"/>
              </a:rPr>
              <a:t>能力</a:t>
            </a:r>
            <a:r>
              <a:rPr lang="zh-TW" altLang="en-US" sz="3600" dirty="0">
                <a:latin typeface="+mj-ea"/>
              </a:rPr>
              <a:t>了嗎</a:t>
            </a:r>
            <a:r>
              <a:rPr lang="en-US" altLang="zh-TW" sz="3600" dirty="0">
                <a:latin typeface="+mj-ea"/>
              </a:rPr>
              <a:t>?</a:t>
            </a:r>
            <a:endParaRPr lang="zh-TW" altLang="en-US" sz="3600" dirty="0">
              <a:latin typeface="+mj-ea"/>
            </a:endParaRPr>
          </a:p>
        </p:txBody>
      </p:sp>
    </p:spTree>
    <p:extLst>
      <p:ext uri="{BB962C8B-B14F-4D97-AF65-F5344CB8AC3E}">
        <p14:creationId xmlns:p14="http://schemas.microsoft.com/office/powerpoint/2010/main" val="17751646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56A150-CEE5-45EF-A878-8EEF6D3BD671}"/>
              </a:ext>
            </a:extLst>
          </p:cNvPr>
          <p:cNvSpPr>
            <a:spLocks noGrp="1"/>
          </p:cNvSpPr>
          <p:nvPr>
            <p:ph type="title"/>
          </p:nvPr>
        </p:nvSpPr>
        <p:spPr/>
        <p:txBody>
          <a:bodyPr/>
          <a:lstStyle/>
          <a:p>
            <a:endParaRPr lang="zh-TW" altLang="en-US"/>
          </a:p>
        </p:txBody>
      </p:sp>
      <p:pic>
        <p:nvPicPr>
          <p:cNvPr id="10242" name="Picture 2" descr="「骨牌」的圖片搜尋結果">
            <a:extLst>
              <a:ext uri="{FF2B5EF4-FFF2-40B4-BE49-F238E27FC236}">
                <a16:creationId xmlns:a16="http://schemas.microsoft.com/office/drawing/2014/main" id="{7D42AB15-8028-4A65-AC78-93C0C41C0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55069" cy="613244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DED67AC7-79C7-4A90-B510-6C768526B334}"/>
              </a:ext>
            </a:extLst>
          </p:cNvPr>
          <p:cNvSpPr txBox="1"/>
          <p:nvPr/>
        </p:nvSpPr>
        <p:spPr>
          <a:xfrm rot="18421950">
            <a:off x="1451113" y="3965712"/>
            <a:ext cx="2206487" cy="715617"/>
          </a:xfrm>
          <a:prstGeom prst="rect">
            <a:avLst/>
          </a:prstGeom>
          <a:noFill/>
        </p:spPr>
        <p:txBody>
          <a:bodyPr wrap="square" lIns="54610" tIns="54610" rIns="54610" bIns="54610" rtlCol="0">
            <a:noAutofit/>
          </a:bodyPr>
          <a:lstStyle/>
          <a:p>
            <a:pPr>
              <a:lnSpc>
                <a:spcPts val="3200"/>
              </a:lnSpc>
            </a:pPr>
            <a:r>
              <a:rPr lang="zh-TW" altLang="en-US" sz="3200" b="1" dirty="0">
                <a:solidFill>
                  <a:srgbClr val="FF0000"/>
                </a:solidFill>
              </a:rPr>
              <a:t>不可預期的傳染性疾病</a:t>
            </a:r>
          </a:p>
        </p:txBody>
      </p:sp>
      <p:sp>
        <p:nvSpPr>
          <p:cNvPr id="5" name="標題 1">
            <a:extLst>
              <a:ext uri="{FF2B5EF4-FFF2-40B4-BE49-F238E27FC236}">
                <a16:creationId xmlns:a16="http://schemas.microsoft.com/office/drawing/2014/main" id="{BB734B68-A49B-48B0-BAE4-392886B7CFCE}"/>
              </a:ext>
            </a:extLst>
          </p:cNvPr>
          <p:cNvSpPr txBox="1">
            <a:spLocks/>
          </p:cNvSpPr>
          <p:nvPr/>
        </p:nvSpPr>
        <p:spPr>
          <a:xfrm>
            <a:off x="898525" y="599200"/>
            <a:ext cx="7639200" cy="5184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zh-TW" altLang="en-US" b="1" dirty="0">
                <a:solidFill>
                  <a:srgbClr val="FFFFFF"/>
                </a:solidFill>
              </a:rPr>
              <a:t>我們不要的骨牌效應</a:t>
            </a:r>
          </a:p>
        </p:txBody>
      </p:sp>
    </p:spTree>
    <p:extLst>
      <p:ext uri="{BB962C8B-B14F-4D97-AF65-F5344CB8AC3E}">
        <p14:creationId xmlns:p14="http://schemas.microsoft.com/office/powerpoint/2010/main" val="827533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21F35A-7F2E-4F6B-999D-D22118767201}"/>
              </a:ext>
            </a:extLst>
          </p:cNvPr>
          <p:cNvSpPr>
            <a:spLocks noGrp="1"/>
          </p:cNvSpPr>
          <p:nvPr>
            <p:ph type="title"/>
          </p:nvPr>
        </p:nvSpPr>
        <p:spPr>
          <a:xfrm>
            <a:off x="544061" y="386343"/>
            <a:ext cx="7841264" cy="1026934"/>
          </a:xfrm>
        </p:spPr>
        <p:txBody>
          <a:bodyPr/>
          <a:lstStyle/>
          <a:p>
            <a:r>
              <a:rPr lang="zh-TW" altLang="en-US" b="1" dirty="0">
                <a:solidFill>
                  <a:srgbClr val="FF0000"/>
                </a:solidFill>
              </a:rPr>
              <a:t>準備一</a:t>
            </a:r>
            <a:r>
              <a:rPr lang="en-US" altLang="zh-TW" b="1" dirty="0">
                <a:solidFill>
                  <a:srgbClr val="FF0000"/>
                </a:solidFill>
              </a:rPr>
              <a:t>:</a:t>
            </a:r>
            <a:br>
              <a:rPr lang="en-US" altLang="zh-TW" dirty="0"/>
            </a:br>
            <a:r>
              <a:rPr lang="zh-TW" altLang="en-US" dirty="0"/>
              <a:t>氣候風險敏感度越高越能驅動</a:t>
            </a:r>
            <a:r>
              <a:rPr lang="zh-TW" altLang="en-US" dirty="0">
                <a:solidFill>
                  <a:srgbClr val="FF0000"/>
                </a:solidFill>
              </a:rPr>
              <a:t>低碳轉型</a:t>
            </a:r>
            <a:endParaRPr lang="zh-TW" altLang="en-US" dirty="0"/>
          </a:p>
        </p:txBody>
      </p:sp>
      <p:pic>
        <p:nvPicPr>
          <p:cNvPr id="1026" name="Picture 2" descr="Proximidad, Radar, Enemigo, Verde, Ubicación, Militar">
            <a:extLst>
              <a:ext uri="{FF2B5EF4-FFF2-40B4-BE49-F238E27FC236}">
                <a16:creationId xmlns:a16="http://schemas.microsoft.com/office/drawing/2014/main" id="{7130316A-1ADA-49B8-896D-551BA8B016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108613" flipH="1">
            <a:off x="2538471" y="4976306"/>
            <a:ext cx="1321580" cy="1336429"/>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群組 48">
            <a:extLst>
              <a:ext uri="{FF2B5EF4-FFF2-40B4-BE49-F238E27FC236}">
                <a16:creationId xmlns:a16="http://schemas.microsoft.com/office/drawing/2014/main" id="{DA1832DA-9A8D-4F64-A15D-F232FEA81B97}"/>
              </a:ext>
            </a:extLst>
          </p:cNvPr>
          <p:cNvGrpSpPr/>
          <p:nvPr/>
        </p:nvGrpSpPr>
        <p:grpSpPr>
          <a:xfrm>
            <a:off x="2751853" y="1516685"/>
            <a:ext cx="3832786" cy="4400694"/>
            <a:chOff x="8685667" y="3622450"/>
            <a:chExt cx="1582738" cy="1936750"/>
          </a:xfrm>
        </p:grpSpPr>
        <p:sp>
          <p:nvSpPr>
            <p:cNvPr id="50" name="Freeform 231">
              <a:extLst>
                <a:ext uri="{FF2B5EF4-FFF2-40B4-BE49-F238E27FC236}">
                  <a16:creationId xmlns:a16="http://schemas.microsoft.com/office/drawing/2014/main" id="{5F43F851-2AF6-42FC-BAD2-6795E804A35B}"/>
                </a:ext>
              </a:extLst>
            </p:cNvPr>
            <p:cNvSpPr>
              <a:spLocks/>
            </p:cNvSpPr>
            <p:nvPr/>
          </p:nvSpPr>
          <p:spPr bwMode="auto">
            <a:xfrm>
              <a:off x="9720717" y="3692300"/>
              <a:ext cx="198438" cy="273050"/>
            </a:xfrm>
            <a:custGeom>
              <a:avLst/>
              <a:gdLst>
                <a:gd name="T0" fmla="*/ 16 w 40"/>
                <a:gd name="T1" fmla="*/ 2 h 55"/>
                <a:gd name="T2" fmla="*/ 2 w 40"/>
                <a:gd name="T3" fmla="*/ 7 h 55"/>
                <a:gd name="T4" fmla="*/ 1 w 40"/>
                <a:gd name="T5" fmla="*/ 10 h 55"/>
                <a:gd name="T6" fmla="*/ 3 w 40"/>
                <a:gd name="T7" fmla="*/ 11 h 55"/>
                <a:gd name="T8" fmla="*/ 7 w 40"/>
                <a:gd name="T9" fmla="*/ 33 h 55"/>
                <a:gd name="T10" fmla="*/ 11 w 40"/>
                <a:gd name="T11" fmla="*/ 43 h 55"/>
                <a:gd name="T12" fmla="*/ 9 w 40"/>
                <a:gd name="T13" fmla="*/ 47 h 55"/>
                <a:gd name="T14" fmla="*/ 29 w 40"/>
                <a:gd name="T15" fmla="*/ 49 h 55"/>
                <a:gd name="T16" fmla="*/ 32 w 40"/>
                <a:gd name="T17" fmla="*/ 43 h 55"/>
                <a:gd name="T18" fmla="*/ 32 w 40"/>
                <a:gd name="T19" fmla="*/ 14 h 55"/>
                <a:gd name="T20" fmla="*/ 16 w 40"/>
                <a:gd name="T21"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55">
                  <a:moveTo>
                    <a:pt x="16" y="2"/>
                  </a:moveTo>
                  <a:cubicBezTo>
                    <a:pt x="16" y="2"/>
                    <a:pt x="7" y="0"/>
                    <a:pt x="2" y="7"/>
                  </a:cubicBezTo>
                  <a:cubicBezTo>
                    <a:pt x="2" y="7"/>
                    <a:pt x="0" y="8"/>
                    <a:pt x="1" y="10"/>
                  </a:cubicBezTo>
                  <a:cubicBezTo>
                    <a:pt x="1" y="10"/>
                    <a:pt x="2" y="11"/>
                    <a:pt x="3" y="11"/>
                  </a:cubicBezTo>
                  <a:cubicBezTo>
                    <a:pt x="3" y="11"/>
                    <a:pt x="5" y="27"/>
                    <a:pt x="7" y="33"/>
                  </a:cubicBezTo>
                  <a:cubicBezTo>
                    <a:pt x="7" y="33"/>
                    <a:pt x="9" y="42"/>
                    <a:pt x="11" y="43"/>
                  </a:cubicBezTo>
                  <a:cubicBezTo>
                    <a:pt x="11" y="43"/>
                    <a:pt x="11" y="46"/>
                    <a:pt x="9" y="47"/>
                  </a:cubicBezTo>
                  <a:cubicBezTo>
                    <a:pt x="9" y="47"/>
                    <a:pt x="16" y="55"/>
                    <a:pt x="29" y="49"/>
                  </a:cubicBezTo>
                  <a:cubicBezTo>
                    <a:pt x="29" y="49"/>
                    <a:pt x="30" y="45"/>
                    <a:pt x="32" y="43"/>
                  </a:cubicBezTo>
                  <a:cubicBezTo>
                    <a:pt x="32" y="43"/>
                    <a:pt x="40" y="25"/>
                    <a:pt x="32" y="14"/>
                  </a:cubicBezTo>
                  <a:cubicBezTo>
                    <a:pt x="32" y="14"/>
                    <a:pt x="26" y="5"/>
                    <a:pt x="16" y="2"/>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1" name="Freeform 232">
              <a:extLst>
                <a:ext uri="{FF2B5EF4-FFF2-40B4-BE49-F238E27FC236}">
                  <a16:creationId xmlns:a16="http://schemas.microsoft.com/office/drawing/2014/main" id="{1795ADBF-8287-4AEE-A5AE-CAE01BE1CB3C}"/>
                </a:ext>
              </a:extLst>
            </p:cNvPr>
            <p:cNvSpPr>
              <a:spLocks/>
            </p:cNvSpPr>
            <p:nvPr/>
          </p:nvSpPr>
          <p:spPr bwMode="auto">
            <a:xfrm>
              <a:off x="8865055" y="3622450"/>
              <a:ext cx="1403350" cy="1901825"/>
            </a:xfrm>
            <a:custGeom>
              <a:avLst/>
              <a:gdLst>
                <a:gd name="T0" fmla="*/ 170 w 282"/>
                <a:gd name="T1" fmla="*/ 61 h 382"/>
                <a:gd name="T2" fmla="*/ 129 w 282"/>
                <a:gd name="T3" fmla="*/ 37 h 382"/>
                <a:gd name="T4" fmla="*/ 136 w 282"/>
                <a:gd name="T5" fmla="*/ 13 h 382"/>
                <a:gd name="T6" fmla="*/ 141 w 282"/>
                <a:gd name="T7" fmla="*/ 19 h 382"/>
                <a:gd name="T8" fmla="*/ 151 w 282"/>
                <a:gd name="T9" fmla="*/ 24 h 382"/>
                <a:gd name="T10" fmla="*/ 151 w 282"/>
                <a:gd name="T11" fmla="*/ 13 h 382"/>
                <a:gd name="T12" fmla="*/ 134 w 282"/>
                <a:gd name="T13" fmla="*/ 0 h 382"/>
                <a:gd name="T14" fmla="*/ 114 w 282"/>
                <a:gd name="T15" fmla="*/ 16 h 382"/>
                <a:gd name="T16" fmla="*/ 107 w 282"/>
                <a:gd name="T17" fmla="*/ 43 h 382"/>
                <a:gd name="T18" fmla="*/ 145 w 282"/>
                <a:gd name="T19" fmla="*/ 74 h 382"/>
                <a:gd name="T20" fmla="*/ 162 w 282"/>
                <a:gd name="T21" fmla="*/ 114 h 382"/>
                <a:gd name="T22" fmla="*/ 165 w 282"/>
                <a:gd name="T23" fmla="*/ 157 h 382"/>
                <a:gd name="T24" fmla="*/ 159 w 282"/>
                <a:gd name="T25" fmla="*/ 218 h 382"/>
                <a:gd name="T26" fmla="*/ 84 w 282"/>
                <a:gd name="T27" fmla="*/ 291 h 382"/>
                <a:gd name="T28" fmla="*/ 0 w 282"/>
                <a:gd name="T29" fmla="*/ 366 h 382"/>
                <a:gd name="T30" fmla="*/ 13 w 282"/>
                <a:gd name="T31" fmla="*/ 366 h 382"/>
                <a:gd name="T32" fmla="*/ 181 w 282"/>
                <a:gd name="T33" fmla="*/ 236 h 382"/>
                <a:gd name="T34" fmla="*/ 191 w 282"/>
                <a:gd name="T35" fmla="*/ 195 h 382"/>
                <a:gd name="T36" fmla="*/ 196 w 282"/>
                <a:gd name="T37" fmla="*/ 240 h 382"/>
                <a:gd name="T38" fmla="*/ 33 w 282"/>
                <a:gd name="T39" fmla="*/ 382 h 382"/>
                <a:gd name="T40" fmla="*/ 223 w 282"/>
                <a:gd name="T41" fmla="*/ 208 h 382"/>
                <a:gd name="T42" fmla="*/ 219 w 282"/>
                <a:gd name="T43" fmla="*/ 168 h 382"/>
                <a:gd name="T44" fmla="*/ 220 w 282"/>
                <a:gd name="T45" fmla="*/ 146 h 382"/>
                <a:gd name="T46" fmla="*/ 242 w 282"/>
                <a:gd name="T47" fmla="*/ 112 h 382"/>
                <a:gd name="T48" fmla="*/ 280 w 282"/>
                <a:gd name="T49" fmla="*/ 104 h 382"/>
                <a:gd name="T50" fmla="*/ 266 w 282"/>
                <a:gd name="T51" fmla="*/ 65 h 382"/>
                <a:gd name="T52" fmla="*/ 245 w 282"/>
                <a:gd name="T53" fmla="*/ 39 h 382"/>
                <a:gd name="T54" fmla="*/ 233 w 282"/>
                <a:gd name="T55" fmla="*/ 49 h 382"/>
                <a:gd name="T56" fmla="*/ 244 w 282"/>
                <a:gd name="T57" fmla="*/ 54 h 382"/>
                <a:gd name="T58" fmla="*/ 251 w 282"/>
                <a:gd name="T59" fmla="*/ 57 h 382"/>
                <a:gd name="T60" fmla="*/ 258 w 282"/>
                <a:gd name="T61" fmla="*/ 85 h 382"/>
                <a:gd name="T62" fmla="*/ 244 w 282"/>
                <a:gd name="T63" fmla="*/ 81 h 382"/>
                <a:gd name="T64" fmla="*/ 229 w 282"/>
                <a:gd name="T65" fmla="*/ 76 h 382"/>
                <a:gd name="T66" fmla="*/ 201 w 282"/>
                <a:gd name="T67" fmla="*/ 63 h 382"/>
                <a:gd name="T68" fmla="*/ 181 w 282"/>
                <a:gd name="T69" fmla="*/ 6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2" h="382">
                  <a:moveTo>
                    <a:pt x="181" y="61"/>
                  </a:moveTo>
                  <a:cubicBezTo>
                    <a:pt x="181" y="61"/>
                    <a:pt x="174" y="60"/>
                    <a:pt x="170" y="61"/>
                  </a:cubicBezTo>
                  <a:cubicBezTo>
                    <a:pt x="170" y="61"/>
                    <a:pt x="163" y="46"/>
                    <a:pt x="145" y="46"/>
                  </a:cubicBezTo>
                  <a:cubicBezTo>
                    <a:pt x="145" y="46"/>
                    <a:pt x="140" y="32"/>
                    <a:pt x="129" y="37"/>
                  </a:cubicBezTo>
                  <a:cubicBezTo>
                    <a:pt x="129" y="37"/>
                    <a:pt x="127" y="36"/>
                    <a:pt x="128" y="33"/>
                  </a:cubicBezTo>
                  <a:cubicBezTo>
                    <a:pt x="128" y="33"/>
                    <a:pt x="130" y="13"/>
                    <a:pt x="136" y="13"/>
                  </a:cubicBezTo>
                  <a:cubicBezTo>
                    <a:pt x="136" y="13"/>
                    <a:pt x="138" y="13"/>
                    <a:pt x="137" y="17"/>
                  </a:cubicBezTo>
                  <a:cubicBezTo>
                    <a:pt x="137" y="17"/>
                    <a:pt x="138" y="19"/>
                    <a:pt x="141" y="19"/>
                  </a:cubicBezTo>
                  <a:cubicBezTo>
                    <a:pt x="141" y="19"/>
                    <a:pt x="140" y="22"/>
                    <a:pt x="144" y="24"/>
                  </a:cubicBezTo>
                  <a:cubicBezTo>
                    <a:pt x="144" y="24"/>
                    <a:pt x="146" y="24"/>
                    <a:pt x="151" y="24"/>
                  </a:cubicBezTo>
                  <a:cubicBezTo>
                    <a:pt x="151" y="24"/>
                    <a:pt x="152" y="23"/>
                    <a:pt x="151" y="21"/>
                  </a:cubicBezTo>
                  <a:cubicBezTo>
                    <a:pt x="151" y="21"/>
                    <a:pt x="152" y="13"/>
                    <a:pt x="151" y="13"/>
                  </a:cubicBezTo>
                  <a:cubicBezTo>
                    <a:pt x="151" y="13"/>
                    <a:pt x="149" y="8"/>
                    <a:pt x="142" y="4"/>
                  </a:cubicBezTo>
                  <a:cubicBezTo>
                    <a:pt x="142" y="4"/>
                    <a:pt x="137" y="1"/>
                    <a:pt x="134" y="0"/>
                  </a:cubicBezTo>
                  <a:cubicBezTo>
                    <a:pt x="134" y="0"/>
                    <a:pt x="132" y="0"/>
                    <a:pt x="129" y="4"/>
                  </a:cubicBezTo>
                  <a:cubicBezTo>
                    <a:pt x="129" y="4"/>
                    <a:pt x="117" y="14"/>
                    <a:pt x="114" y="16"/>
                  </a:cubicBezTo>
                  <a:cubicBezTo>
                    <a:pt x="114" y="16"/>
                    <a:pt x="104" y="22"/>
                    <a:pt x="103" y="31"/>
                  </a:cubicBezTo>
                  <a:cubicBezTo>
                    <a:pt x="103" y="31"/>
                    <a:pt x="102" y="38"/>
                    <a:pt x="107" y="43"/>
                  </a:cubicBezTo>
                  <a:cubicBezTo>
                    <a:pt x="107" y="43"/>
                    <a:pt x="121" y="62"/>
                    <a:pt x="129" y="68"/>
                  </a:cubicBezTo>
                  <a:cubicBezTo>
                    <a:pt x="129" y="68"/>
                    <a:pt x="135" y="73"/>
                    <a:pt x="145" y="74"/>
                  </a:cubicBezTo>
                  <a:cubicBezTo>
                    <a:pt x="145" y="74"/>
                    <a:pt x="148" y="73"/>
                    <a:pt x="148" y="81"/>
                  </a:cubicBezTo>
                  <a:cubicBezTo>
                    <a:pt x="148" y="81"/>
                    <a:pt x="153" y="100"/>
                    <a:pt x="162" y="114"/>
                  </a:cubicBezTo>
                  <a:cubicBezTo>
                    <a:pt x="162" y="114"/>
                    <a:pt x="169" y="126"/>
                    <a:pt x="166" y="150"/>
                  </a:cubicBezTo>
                  <a:cubicBezTo>
                    <a:pt x="166" y="150"/>
                    <a:pt x="165" y="150"/>
                    <a:pt x="165" y="157"/>
                  </a:cubicBezTo>
                  <a:cubicBezTo>
                    <a:pt x="165" y="157"/>
                    <a:pt x="162" y="173"/>
                    <a:pt x="160" y="184"/>
                  </a:cubicBezTo>
                  <a:cubicBezTo>
                    <a:pt x="160" y="184"/>
                    <a:pt x="157" y="197"/>
                    <a:pt x="159" y="218"/>
                  </a:cubicBezTo>
                  <a:cubicBezTo>
                    <a:pt x="158" y="228"/>
                    <a:pt x="158" y="228"/>
                    <a:pt x="158" y="228"/>
                  </a:cubicBezTo>
                  <a:cubicBezTo>
                    <a:pt x="158" y="228"/>
                    <a:pt x="95" y="281"/>
                    <a:pt x="84" y="291"/>
                  </a:cubicBezTo>
                  <a:cubicBezTo>
                    <a:pt x="11" y="352"/>
                    <a:pt x="11" y="352"/>
                    <a:pt x="11" y="352"/>
                  </a:cubicBezTo>
                  <a:cubicBezTo>
                    <a:pt x="0" y="366"/>
                    <a:pt x="0" y="366"/>
                    <a:pt x="0" y="366"/>
                  </a:cubicBezTo>
                  <a:cubicBezTo>
                    <a:pt x="8" y="367"/>
                    <a:pt x="8" y="367"/>
                    <a:pt x="8" y="367"/>
                  </a:cubicBezTo>
                  <a:cubicBezTo>
                    <a:pt x="13" y="366"/>
                    <a:pt x="13" y="366"/>
                    <a:pt x="13" y="366"/>
                  </a:cubicBezTo>
                  <a:cubicBezTo>
                    <a:pt x="150" y="260"/>
                    <a:pt x="150" y="260"/>
                    <a:pt x="150" y="260"/>
                  </a:cubicBezTo>
                  <a:cubicBezTo>
                    <a:pt x="181" y="236"/>
                    <a:pt x="181" y="236"/>
                    <a:pt x="181" y="236"/>
                  </a:cubicBezTo>
                  <a:cubicBezTo>
                    <a:pt x="181" y="236"/>
                    <a:pt x="191" y="230"/>
                    <a:pt x="191" y="212"/>
                  </a:cubicBezTo>
                  <a:cubicBezTo>
                    <a:pt x="191" y="195"/>
                    <a:pt x="191" y="195"/>
                    <a:pt x="191" y="195"/>
                  </a:cubicBezTo>
                  <a:cubicBezTo>
                    <a:pt x="191" y="195"/>
                    <a:pt x="194" y="194"/>
                    <a:pt x="195" y="196"/>
                  </a:cubicBezTo>
                  <a:cubicBezTo>
                    <a:pt x="195" y="196"/>
                    <a:pt x="193" y="232"/>
                    <a:pt x="196" y="240"/>
                  </a:cubicBezTo>
                  <a:cubicBezTo>
                    <a:pt x="196" y="240"/>
                    <a:pt x="37" y="366"/>
                    <a:pt x="33" y="371"/>
                  </a:cubicBezTo>
                  <a:cubicBezTo>
                    <a:pt x="33" y="382"/>
                    <a:pt x="33" y="382"/>
                    <a:pt x="33" y="382"/>
                  </a:cubicBezTo>
                  <a:cubicBezTo>
                    <a:pt x="33" y="382"/>
                    <a:pt x="207" y="263"/>
                    <a:pt x="220" y="250"/>
                  </a:cubicBezTo>
                  <a:cubicBezTo>
                    <a:pt x="220" y="250"/>
                    <a:pt x="225" y="240"/>
                    <a:pt x="223" y="208"/>
                  </a:cubicBezTo>
                  <a:cubicBezTo>
                    <a:pt x="223" y="208"/>
                    <a:pt x="223" y="187"/>
                    <a:pt x="219" y="183"/>
                  </a:cubicBezTo>
                  <a:cubicBezTo>
                    <a:pt x="219" y="183"/>
                    <a:pt x="219" y="171"/>
                    <a:pt x="219" y="168"/>
                  </a:cubicBezTo>
                  <a:cubicBezTo>
                    <a:pt x="219" y="168"/>
                    <a:pt x="217" y="164"/>
                    <a:pt x="217" y="163"/>
                  </a:cubicBezTo>
                  <a:cubicBezTo>
                    <a:pt x="217" y="163"/>
                    <a:pt x="220" y="156"/>
                    <a:pt x="220" y="146"/>
                  </a:cubicBezTo>
                  <a:cubicBezTo>
                    <a:pt x="220" y="146"/>
                    <a:pt x="237" y="127"/>
                    <a:pt x="237" y="112"/>
                  </a:cubicBezTo>
                  <a:cubicBezTo>
                    <a:pt x="237" y="112"/>
                    <a:pt x="239" y="109"/>
                    <a:pt x="242" y="112"/>
                  </a:cubicBezTo>
                  <a:cubicBezTo>
                    <a:pt x="242" y="112"/>
                    <a:pt x="255" y="120"/>
                    <a:pt x="264" y="114"/>
                  </a:cubicBezTo>
                  <a:cubicBezTo>
                    <a:pt x="280" y="104"/>
                    <a:pt x="280" y="104"/>
                    <a:pt x="280" y="104"/>
                  </a:cubicBezTo>
                  <a:cubicBezTo>
                    <a:pt x="280" y="104"/>
                    <a:pt x="282" y="101"/>
                    <a:pt x="279" y="96"/>
                  </a:cubicBezTo>
                  <a:cubicBezTo>
                    <a:pt x="279" y="96"/>
                    <a:pt x="273" y="77"/>
                    <a:pt x="266" y="65"/>
                  </a:cubicBezTo>
                  <a:cubicBezTo>
                    <a:pt x="257" y="49"/>
                    <a:pt x="257" y="49"/>
                    <a:pt x="257" y="49"/>
                  </a:cubicBezTo>
                  <a:cubicBezTo>
                    <a:pt x="257" y="49"/>
                    <a:pt x="254" y="40"/>
                    <a:pt x="245" y="39"/>
                  </a:cubicBezTo>
                  <a:cubicBezTo>
                    <a:pt x="245" y="39"/>
                    <a:pt x="238" y="37"/>
                    <a:pt x="233" y="38"/>
                  </a:cubicBezTo>
                  <a:cubicBezTo>
                    <a:pt x="233" y="38"/>
                    <a:pt x="230" y="42"/>
                    <a:pt x="233" y="49"/>
                  </a:cubicBezTo>
                  <a:cubicBezTo>
                    <a:pt x="233" y="49"/>
                    <a:pt x="236" y="55"/>
                    <a:pt x="241" y="56"/>
                  </a:cubicBezTo>
                  <a:cubicBezTo>
                    <a:pt x="244" y="54"/>
                    <a:pt x="244" y="54"/>
                    <a:pt x="244" y="54"/>
                  </a:cubicBezTo>
                  <a:cubicBezTo>
                    <a:pt x="244" y="54"/>
                    <a:pt x="248" y="55"/>
                    <a:pt x="246" y="52"/>
                  </a:cubicBezTo>
                  <a:cubicBezTo>
                    <a:pt x="246" y="52"/>
                    <a:pt x="250" y="49"/>
                    <a:pt x="251" y="57"/>
                  </a:cubicBezTo>
                  <a:cubicBezTo>
                    <a:pt x="251" y="57"/>
                    <a:pt x="254" y="65"/>
                    <a:pt x="256" y="66"/>
                  </a:cubicBezTo>
                  <a:cubicBezTo>
                    <a:pt x="256" y="66"/>
                    <a:pt x="252" y="76"/>
                    <a:pt x="258" y="85"/>
                  </a:cubicBezTo>
                  <a:cubicBezTo>
                    <a:pt x="258" y="85"/>
                    <a:pt x="257" y="87"/>
                    <a:pt x="255" y="85"/>
                  </a:cubicBezTo>
                  <a:cubicBezTo>
                    <a:pt x="255" y="85"/>
                    <a:pt x="254" y="80"/>
                    <a:pt x="244" y="81"/>
                  </a:cubicBezTo>
                  <a:cubicBezTo>
                    <a:pt x="244" y="81"/>
                    <a:pt x="241" y="82"/>
                    <a:pt x="238" y="84"/>
                  </a:cubicBezTo>
                  <a:cubicBezTo>
                    <a:pt x="238" y="84"/>
                    <a:pt x="236" y="76"/>
                    <a:pt x="229" y="76"/>
                  </a:cubicBezTo>
                  <a:cubicBezTo>
                    <a:pt x="229" y="76"/>
                    <a:pt x="225" y="73"/>
                    <a:pt x="213" y="78"/>
                  </a:cubicBezTo>
                  <a:cubicBezTo>
                    <a:pt x="213" y="78"/>
                    <a:pt x="205" y="70"/>
                    <a:pt x="201" y="63"/>
                  </a:cubicBezTo>
                  <a:cubicBezTo>
                    <a:pt x="197" y="59"/>
                    <a:pt x="197" y="59"/>
                    <a:pt x="197" y="59"/>
                  </a:cubicBezTo>
                  <a:lnTo>
                    <a:pt x="181" y="61"/>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2" name="Freeform 233">
              <a:extLst>
                <a:ext uri="{FF2B5EF4-FFF2-40B4-BE49-F238E27FC236}">
                  <a16:creationId xmlns:a16="http://schemas.microsoft.com/office/drawing/2014/main" id="{53CCB71C-9DA0-4117-93FD-F331A3BEE6AD}"/>
                </a:ext>
              </a:extLst>
            </p:cNvPr>
            <p:cNvSpPr>
              <a:spLocks/>
            </p:cNvSpPr>
            <p:nvPr/>
          </p:nvSpPr>
          <p:spPr bwMode="auto">
            <a:xfrm>
              <a:off x="8904742" y="4603525"/>
              <a:ext cx="103188" cy="128588"/>
            </a:xfrm>
            <a:custGeom>
              <a:avLst/>
              <a:gdLst>
                <a:gd name="T0" fmla="*/ 21 w 21"/>
                <a:gd name="T1" fmla="*/ 13 h 26"/>
                <a:gd name="T2" fmla="*/ 9 w 21"/>
                <a:gd name="T3" fmla="*/ 26 h 26"/>
                <a:gd name="T4" fmla="*/ 0 w 21"/>
                <a:gd name="T5" fmla="*/ 13 h 26"/>
                <a:gd name="T6" fmla="*/ 10 w 21"/>
                <a:gd name="T7" fmla="*/ 0 h 26"/>
                <a:gd name="T8" fmla="*/ 21 w 21"/>
                <a:gd name="T9" fmla="*/ 13 h 26"/>
              </a:gdLst>
              <a:ahLst/>
              <a:cxnLst>
                <a:cxn ang="0">
                  <a:pos x="T0" y="T1"/>
                </a:cxn>
                <a:cxn ang="0">
                  <a:pos x="T2" y="T3"/>
                </a:cxn>
                <a:cxn ang="0">
                  <a:pos x="T4" y="T5"/>
                </a:cxn>
                <a:cxn ang="0">
                  <a:pos x="T6" y="T7"/>
                </a:cxn>
                <a:cxn ang="0">
                  <a:pos x="T8" y="T9"/>
                </a:cxn>
              </a:cxnLst>
              <a:rect l="0" t="0" r="r" b="b"/>
              <a:pathLst>
                <a:path w="21" h="26">
                  <a:moveTo>
                    <a:pt x="21" y="13"/>
                  </a:moveTo>
                  <a:cubicBezTo>
                    <a:pt x="21" y="20"/>
                    <a:pt x="15" y="26"/>
                    <a:pt x="9" y="26"/>
                  </a:cubicBezTo>
                  <a:cubicBezTo>
                    <a:pt x="3" y="26"/>
                    <a:pt x="0" y="20"/>
                    <a:pt x="0" y="13"/>
                  </a:cubicBezTo>
                  <a:cubicBezTo>
                    <a:pt x="0" y="6"/>
                    <a:pt x="1" y="0"/>
                    <a:pt x="10" y="0"/>
                  </a:cubicBezTo>
                  <a:cubicBezTo>
                    <a:pt x="16" y="0"/>
                    <a:pt x="21" y="6"/>
                    <a:pt x="21" y="13"/>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3" name="Freeform 234">
              <a:extLst>
                <a:ext uri="{FF2B5EF4-FFF2-40B4-BE49-F238E27FC236}">
                  <a16:creationId xmlns:a16="http://schemas.microsoft.com/office/drawing/2014/main" id="{6A2B92E1-5ED4-4E08-84C7-1AE0A007998B}"/>
                </a:ext>
              </a:extLst>
            </p:cNvPr>
            <p:cNvSpPr>
              <a:spLocks/>
            </p:cNvSpPr>
            <p:nvPr/>
          </p:nvSpPr>
          <p:spPr bwMode="auto">
            <a:xfrm>
              <a:off x="8998405" y="4643212"/>
              <a:ext cx="25400" cy="34925"/>
            </a:xfrm>
            <a:custGeom>
              <a:avLst/>
              <a:gdLst>
                <a:gd name="T0" fmla="*/ 4 w 5"/>
                <a:gd name="T1" fmla="*/ 4 h 7"/>
                <a:gd name="T2" fmla="*/ 2 w 5"/>
                <a:gd name="T3" fmla="*/ 7 h 7"/>
                <a:gd name="T4" fmla="*/ 0 w 5"/>
                <a:gd name="T5" fmla="*/ 3 h 7"/>
                <a:gd name="T6" fmla="*/ 2 w 5"/>
                <a:gd name="T7" fmla="*/ 0 h 7"/>
                <a:gd name="T8" fmla="*/ 4 w 5"/>
                <a:gd name="T9" fmla="*/ 4 h 7"/>
              </a:gdLst>
              <a:ahLst/>
              <a:cxnLst>
                <a:cxn ang="0">
                  <a:pos x="T0" y="T1"/>
                </a:cxn>
                <a:cxn ang="0">
                  <a:pos x="T2" y="T3"/>
                </a:cxn>
                <a:cxn ang="0">
                  <a:pos x="T4" y="T5"/>
                </a:cxn>
                <a:cxn ang="0">
                  <a:pos x="T6" y="T7"/>
                </a:cxn>
                <a:cxn ang="0">
                  <a:pos x="T8" y="T9"/>
                </a:cxn>
              </a:cxnLst>
              <a:rect l="0" t="0" r="r" b="b"/>
              <a:pathLst>
                <a:path w="5" h="7">
                  <a:moveTo>
                    <a:pt x="4" y="4"/>
                  </a:moveTo>
                  <a:cubicBezTo>
                    <a:pt x="4" y="6"/>
                    <a:pt x="3" y="7"/>
                    <a:pt x="2" y="7"/>
                  </a:cubicBezTo>
                  <a:cubicBezTo>
                    <a:pt x="0" y="7"/>
                    <a:pt x="0" y="5"/>
                    <a:pt x="0" y="3"/>
                  </a:cubicBezTo>
                  <a:cubicBezTo>
                    <a:pt x="0" y="1"/>
                    <a:pt x="1" y="0"/>
                    <a:pt x="2" y="0"/>
                  </a:cubicBezTo>
                  <a:cubicBezTo>
                    <a:pt x="4" y="0"/>
                    <a:pt x="5" y="2"/>
                    <a:pt x="4" y="4"/>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4" name="Freeform 235">
              <a:extLst>
                <a:ext uri="{FF2B5EF4-FFF2-40B4-BE49-F238E27FC236}">
                  <a16:creationId xmlns:a16="http://schemas.microsoft.com/office/drawing/2014/main" id="{A9978CE3-D96D-4D9A-8B90-65FE9116B788}"/>
                </a:ext>
              </a:extLst>
            </p:cNvPr>
            <p:cNvSpPr>
              <a:spLocks/>
            </p:cNvSpPr>
            <p:nvPr/>
          </p:nvSpPr>
          <p:spPr bwMode="auto">
            <a:xfrm>
              <a:off x="8933317" y="4687662"/>
              <a:ext cx="69850" cy="88900"/>
            </a:xfrm>
            <a:custGeom>
              <a:avLst/>
              <a:gdLst>
                <a:gd name="T0" fmla="*/ 1 w 14"/>
                <a:gd name="T1" fmla="*/ 6 h 18"/>
                <a:gd name="T2" fmla="*/ 0 w 14"/>
                <a:gd name="T3" fmla="*/ 16 h 18"/>
                <a:gd name="T4" fmla="*/ 4 w 14"/>
                <a:gd name="T5" fmla="*/ 18 h 18"/>
                <a:gd name="T6" fmla="*/ 14 w 14"/>
                <a:gd name="T7" fmla="*/ 10 h 18"/>
                <a:gd name="T8" fmla="*/ 13 w 14"/>
                <a:gd name="T9" fmla="*/ 1 h 18"/>
                <a:gd name="T10" fmla="*/ 1 w 14"/>
                <a:gd name="T11" fmla="*/ 6 h 18"/>
              </a:gdLst>
              <a:ahLst/>
              <a:cxnLst>
                <a:cxn ang="0">
                  <a:pos x="T0" y="T1"/>
                </a:cxn>
                <a:cxn ang="0">
                  <a:pos x="T2" y="T3"/>
                </a:cxn>
                <a:cxn ang="0">
                  <a:pos x="T4" y="T5"/>
                </a:cxn>
                <a:cxn ang="0">
                  <a:pos x="T6" y="T7"/>
                </a:cxn>
                <a:cxn ang="0">
                  <a:pos x="T8" y="T9"/>
                </a:cxn>
                <a:cxn ang="0">
                  <a:pos x="T10" y="T11"/>
                </a:cxn>
              </a:cxnLst>
              <a:rect l="0" t="0" r="r" b="b"/>
              <a:pathLst>
                <a:path w="14" h="18">
                  <a:moveTo>
                    <a:pt x="1" y="6"/>
                  </a:moveTo>
                  <a:cubicBezTo>
                    <a:pt x="0" y="6"/>
                    <a:pt x="2" y="11"/>
                    <a:pt x="0" y="16"/>
                  </a:cubicBezTo>
                  <a:cubicBezTo>
                    <a:pt x="4" y="18"/>
                    <a:pt x="4" y="18"/>
                    <a:pt x="4" y="18"/>
                  </a:cubicBezTo>
                  <a:cubicBezTo>
                    <a:pt x="4" y="18"/>
                    <a:pt x="12" y="15"/>
                    <a:pt x="14" y="10"/>
                  </a:cubicBezTo>
                  <a:cubicBezTo>
                    <a:pt x="14" y="10"/>
                    <a:pt x="12" y="6"/>
                    <a:pt x="13" y="1"/>
                  </a:cubicBezTo>
                  <a:cubicBezTo>
                    <a:pt x="13" y="1"/>
                    <a:pt x="5" y="0"/>
                    <a:pt x="1" y="6"/>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5" name="Freeform 236">
              <a:extLst>
                <a:ext uri="{FF2B5EF4-FFF2-40B4-BE49-F238E27FC236}">
                  <a16:creationId xmlns:a16="http://schemas.microsoft.com/office/drawing/2014/main" id="{EDF09460-AF6D-4568-8846-23C9760A5722}"/>
                </a:ext>
              </a:extLst>
            </p:cNvPr>
            <p:cNvSpPr>
              <a:spLocks/>
            </p:cNvSpPr>
            <p:nvPr/>
          </p:nvSpPr>
          <p:spPr bwMode="auto">
            <a:xfrm>
              <a:off x="8865055" y="4722587"/>
              <a:ext cx="198438" cy="417513"/>
            </a:xfrm>
            <a:custGeom>
              <a:avLst/>
              <a:gdLst>
                <a:gd name="T0" fmla="*/ 12 w 40"/>
                <a:gd name="T1" fmla="*/ 0 h 84"/>
                <a:gd name="T2" fmla="*/ 1 w 40"/>
                <a:gd name="T3" fmla="*/ 21 h 84"/>
                <a:gd name="T4" fmla="*/ 0 w 40"/>
                <a:gd name="T5" fmla="*/ 75 h 84"/>
                <a:gd name="T6" fmla="*/ 6 w 40"/>
                <a:gd name="T7" fmla="*/ 79 h 84"/>
                <a:gd name="T8" fmla="*/ 38 w 40"/>
                <a:gd name="T9" fmla="*/ 77 h 84"/>
                <a:gd name="T10" fmla="*/ 40 w 40"/>
                <a:gd name="T11" fmla="*/ 75 h 84"/>
                <a:gd name="T12" fmla="*/ 40 w 40"/>
                <a:gd name="T13" fmla="*/ 28 h 84"/>
                <a:gd name="T14" fmla="*/ 36 w 40"/>
                <a:gd name="T15" fmla="*/ 7 h 84"/>
                <a:gd name="T16" fmla="*/ 28 w 40"/>
                <a:gd name="T17" fmla="*/ 2 h 84"/>
                <a:gd name="T18" fmla="*/ 25 w 40"/>
                <a:gd name="T19" fmla="*/ 6 h 84"/>
                <a:gd name="T20" fmla="*/ 16 w 40"/>
                <a:gd name="T21" fmla="*/ 8 h 84"/>
                <a:gd name="T22" fmla="*/ 15 w 40"/>
                <a:gd name="T23" fmla="*/ 5 h 84"/>
                <a:gd name="T24" fmla="*/ 15 w 40"/>
                <a:gd name="T25" fmla="*/ 2 h 84"/>
                <a:gd name="T26" fmla="*/ 12 w 40"/>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84">
                  <a:moveTo>
                    <a:pt x="12" y="0"/>
                  </a:moveTo>
                  <a:cubicBezTo>
                    <a:pt x="12" y="0"/>
                    <a:pt x="1" y="5"/>
                    <a:pt x="1" y="21"/>
                  </a:cubicBezTo>
                  <a:cubicBezTo>
                    <a:pt x="0" y="75"/>
                    <a:pt x="0" y="75"/>
                    <a:pt x="0" y="75"/>
                  </a:cubicBezTo>
                  <a:cubicBezTo>
                    <a:pt x="0" y="75"/>
                    <a:pt x="0" y="77"/>
                    <a:pt x="6" y="79"/>
                  </a:cubicBezTo>
                  <a:cubicBezTo>
                    <a:pt x="6" y="79"/>
                    <a:pt x="29" y="84"/>
                    <a:pt x="38" y="77"/>
                  </a:cubicBezTo>
                  <a:cubicBezTo>
                    <a:pt x="38" y="77"/>
                    <a:pt x="40" y="76"/>
                    <a:pt x="40" y="75"/>
                  </a:cubicBezTo>
                  <a:cubicBezTo>
                    <a:pt x="40" y="28"/>
                    <a:pt x="40" y="28"/>
                    <a:pt x="40" y="28"/>
                  </a:cubicBezTo>
                  <a:cubicBezTo>
                    <a:pt x="40" y="28"/>
                    <a:pt x="40" y="10"/>
                    <a:pt x="36" y="7"/>
                  </a:cubicBezTo>
                  <a:cubicBezTo>
                    <a:pt x="28" y="2"/>
                    <a:pt x="28" y="2"/>
                    <a:pt x="28" y="2"/>
                  </a:cubicBezTo>
                  <a:cubicBezTo>
                    <a:pt x="28" y="2"/>
                    <a:pt x="25" y="6"/>
                    <a:pt x="25" y="6"/>
                  </a:cubicBezTo>
                  <a:cubicBezTo>
                    <a:pt x="23" y="8"/>
                    <a:pt x="19" y="11"/>
                    <a:pt x="16" y="8"/>
                  </a:cubicBezTo>
                  <a:cubicBezTo>
                    <a:pt x="15" y="8"/>
                    <a:pt x="15" y="6"/>
                    <a:pt x="15" y="5"/>
                  </a:cubicBezTo>
                  <a:cubicBezTo>
                    <a:pt x="15" y="4"/>
                    <a:pt x="15" y="3"/>
                    <a:pt x="15" y="2"/>
                  </a:cubicBezTo>
                  <a:cubicBezTo>
                    <a:pt x="15" y="2"/>
                    <a:pt x="14" y="2"/>
                    <a:pt x="12" y="0"/>
                  </a:cubicBezTo>
                </a:path>
              </a:pathLst>
            </a:custGeom>
            <a:solidFill>
              <a:srgbClr val="4E27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6" name="Freeform 237">
              <a:extLst>
                <a:ext uri="{FF2B5EF4-FFF2-40B4-BE49-F238E27FC236}">
                  <a16:creationId xmlns:a16="http://schemas.microsoft.com/office/drawing/2014/main" id="{F3E26334-E975-47B3-ADE3-466C8D2AEED8}"/>
                </a:ext>
              </a:extLst>
            </p:cNvPr>
            <p:cNvSpPr>
              <a:spLocks/>
            </p:cNvSpPr>
            <p:nvPr/>
          </p:nvSpPr>
          <p:spPr bwMode="auto">
            <a:xfrm>
              <a:off x="8699955" y="4622575"/>
              <a:ext cx="228600" cy="184150"/>
            </a:xfrm>
            <a:custGeom>
              <a:avLst/>
              <a:gdLst>
                <a:gd name="T0" fmla="*/ 43 w 46"/>
                <a:gd name="T1" fmla="*/ 18 h 37"/>
                <a:gd name="T2" fmla="*/ 21 w 46"/>
                <a:gd name="T3" fmla="*/ 23 h 37"/>
                <a:gd name="T4" fmla="*/ 19 w 46"/>
                <a:gd name="T5" fmla="*/ 21 h 37"/>
                <a:gd name="T6" fmla="*/ 9 w 46"/>
                <a:gd name="T7" fmla="*/ 0 h 37"/>
                <a:gd name="T8" fmla="*/ 8 w 46"/>
                <a:gd name="T9" fmla="*/ 0 h 37"/>
                <a:gd name="T10" fmla="*/ 1 w 46"/>
                <a:gd name="T11" fmla="*/ 3 h 37"/>
                <a:gd name="T12" fmla="*/ 0 w 46"/>
                <a:gd name="T13" fmla="*/ 3 h 37"/>
                <a:gd name="T14" fmla="*/ 14 w 46"/>
                <a:gd name="T15" fmla="*/ 34 h 37"/>
                <a:gd name="T16" fmla="*/ 22 w 46"/>
                <a:gd name="T17" fmla="*/ 34 h 37"/>
                <a:gd name="T18" fmla="*/ 37 w 46"/>
                <a:gd name="T19" fmla="*/ 30 h 37"/>
                <a:gd name="T20" fmla="*/ 46 w 46"/>
                <a:gd name="T21" fmla="*/ 21 h 37"/>
                <a:gd name="T22" fmla="*/ 43 w 46"/>
                <a:gd name="T23"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7">
                  <a:moveTo>
                    <a:pt x="43" y="18"/>
                  </a:moveTo>
                  <a:cubicBezTo>
                    <a:pt x="43" y="18"/>
                    <a:pt x="25" y="21"/>
                    <a:pt x="21" y="23"/>
                  </a:cubicBezTo>
                  <a:cubicBezTo>
                    <a:pt x="21" y="23"/>
                    <a:pt x="20" y="23"/>
                    <a:pt x="19" y="21"/>
                  </a:cubicBezTo>
                  <a:cubicBezTo>
                    <a:pt x="9" y="0"/>
                    <a:pt x="9" y="0"/>
                    <a:pt x="9" y="0"/>
                  </a:cubicBezTo>
                  <a:cubicBezTo>
                    <a:pt x="9" y="0"/>
                    <a:pt x="9" y="0"/>
                    <a:pt x="8" y="0"/>
                  </a:cubicBezTo>
                  <a:cubicBezTo>
                    <a:pt x="8" y="0"/>
                    <a:pt x="3" y="2"/>
                    <a:pt x="1" y="3"/>
                  </a:cubicBezTo>
                  <a:cubicBezTo>
                    <a:pt x="1" y="3"/>
                    <a:pt x="0" y="3"/>
                    <a:pt x="0" y="3"/>
                  </a:cubicBezTo>
                  <a:cubicBezTo>
                    <a:pt x="0" y="3"/>
                    <a:pt x="11" y="31"/>
                    <a:pt x="14" y="34"/>
                  </a:cubicBezTo>
                  <a:cubicBezTo>
                    <a:pt x="14" y="34"/>
                    <a:pt x="16" y="37"/>
                    <a:pt x="22" y="34"/>
                  </a:cubicBezTo>
                  <a:cubicBezTo>
                    <a:pt x="22" y="34"/>
                    <a:pt x="36" y="30"/>
                    <a:pt x="37" y="30"/>
                  </a:cubicBezTo>
                  <a:cubicBezTo>
                    <a:pt x="46" y="21"/>
                    <a:pt x="46" y="21"/>
                    <a:pt x="46" y="21"/>
                  </a:cubicBezTo>
                  <a:cubicBezTo>
                    <a:pt x="46" y="21"/>
                    <a:pt x="44" y="19"/>
                    <a:pt x="43" y="18"/>
                  </a:cubicBezTo>
                  <a:close/>
                </a:path>
              </a:pathLst>
            </a:custGeom>
            <a:solidFill>
              <a:srgbClr val="4E27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7" name="Freeform 238">
              <a:extLst>
                <a:ext uri="{FF2B5EF4-FFF2-40B4-BE49-F238E27FC236}">
                  <a16:creationId xmlns:a16="http://schemas.microsoft.com/office/drawing/2014/main" id="{3A3D28A2-2C27-41DB-B1F8-F4323EFBC5E2}"/>
                </a:ext>
              </a:extLst>
            </p:cNvPr>
            <p:cNvSpPr>
              <a:spLocks/>
            </p:cNvSpPr>
            <p:nvPr/>
          </p:nvSpPr>
          <p:spPr bwMode="auto">
            <a:xfrm>
              <a:off x="9038092" y="4701950"/>
              <a:ext cx="209550" cy="184150"/>
            </a:xfrm>
            <a:custGeom>
              <a:avLst/>
              <a:gdLst>
                <a:gd name="T0" fmla="*/ 0 w 42"/>
                <a:gd name="T1" fmla="*/ 10 h 37"/>
                <a:gd name="T2" fmla="*/ 20 w 42"/>
                <a:gd name="T3" fmla="*/ 21 h 37"/>
                <a:gd name="T4" fmla="*/ 24 w 42"/>
                <a:gd name="T5" fmla="*/ 20 h 37"/>
                <a:gd name="T6" fmla="*/ 32 w 42"/>
                <a:gd name="T7" fmla="*/ 2 h 37"/>
                <a:gd name="T8" fmla="*/ 32 w 42"/>
                <a:gd name="T9" fmla="*/ 0 h 37"/>
                <a:gd name="T10" fmla="*/ 34 w 42"/>
                <a:gd name="T11" fmla="*/ 0 h 37"/>
                <a:gd name="T12" fmla="*/ 41 w 42"/>
                <a:gd name="T13" fmla="*/ 2 h 37"/>
                <a:gd name="T14" fmla="*/ 42 w 42"/>
                <a:gd name="T15" fmla="*/ 3 h 37"/>
                <a:gd name="T16" fmla="*/ 30 w 42"/>
                <a:gd name="T17" fmla="*/ 32 h 37"/>
                <a:gd name="T18" fmla="*/ 19 w 42"/>
                <a:gd name="T19" fmla="*/ 35 h 37"/>
                <a:gd name="T20" fmla="*/ 4 w 42"/>
                <a:gd name="T21" fmla="*/ 29 h 37"/>
                <a:gd name="T22" fmla="*/ 0 w 42"/>
                <a:gd name="T23"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0" y="10"/>
                  </a:moveTo>
                  <a:cubicBezTo>
                    <a:pt x="0" y="10"/>
                    <a:pt x="15" y="18"/>
                    <a:pt x="20" y="21"/>
                  </a:cubicBezTo>
                  <a:cubicBezTo>
                    <a:pt x="20" y="21"/>
                    <a:pt x="22" y="23"/>
                    <a:pt x="24" y="20"/>
                  </a:cubicBezTo>
                  <a:cubicBezTo>
                    <a:pt x="24" y="20"/>
                    <a:pt x="29" y="6"/>
                    <a:pt x="32" y="2"/>
                  </a:cubicBezTo>
                  <a:cubicBezTo>
                    <a:pt x="32" y="0"/>
                    <a:pt x="32" y="0"/>
                    <a:pt x="32" y="0"/>
                  </a:cubicBezTo>
                  <a:cubicBezTo>
                    <a:pt x="32" y="0"/>
                    <a:pt x="33" y="0"/>
                    <a:pt x="34" y="0"/>
                  </a:cubicBezTo>
                  <a:cubicBezTo>
                    <a:pt x="41" y="2"/>
                    <a:pt x="41" y="2"/>
                    <a:pt x="41" y="2"/>
                  </a:cubicBezTo>
                  <a:cubicBezTo>
                    <a:pt x="41" y="2"/>
                    <a:pt x="42" y="3"/>
                    <a:pt x="42" y="3"/>
                  </a:cubicBezTo>
                  <a:cubicBezTo>
                    <a:pt x="42" y="3"/>
                    <a:pt x="33" y="27"/>
                    <a:pt x="30" y="32"/>
                  </a:cubicBezTo>
                  <a:cubicBezTo>
                    <a:pt x="30" y="32"/>
                    <a:pt x="27" y="37"/>
                    <a:pt x="19" y="35"/>
                  </a:cubicBezTo>
                  <a:cubicBezTo>
                    <a:pt x="19" y="35"/>
                    <a:pt x="8" y="31"/>
                    <a:pt x="4" y="29"/>
                  </a:cubicBezTo>
                  <a:lnTo>
                    <a:pt x="0" y="10"/>
                  </a:lnTo>
                  <a:close/>
                </a:path>
              </a:pathLst>
            </a:custGeom>
            <a:solidFill>
              <a:srgbClr val="4E27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8" name="Freeform 239">
              <a:extLst>
                <a:ext uri="{FF2B5EF4-FFF2-40B4-BE49-F238E27FC236}">
                  <a16:creationId xmlns:a16="http://schemas.microsoft.com/office/drawing/2014/main" id="{DEFFB7A7-BB9F-4C1E-A1AD-141D3A569F89}"/>
                </a:ext>
              </a:extLst>
            </p:cNvPr>
            <p:cNvSpPr>
              <a:spLocks/>
            </p:cNvSpPr>
            <p:nvPr/>
          </p:nvSpPr>
          <p:spPr bwMode="auto">
            <a:xfrm>
              <a:off x="8865055" y="5100412"/>
              <a:ext cx="188913" cy="388938"/>
            </a:xfrm>
            <a:custGeom>
              <a:avLst/>
              <a:gdLst>
                <a:gd name="T0" fmla="*/ 0 w 38"/>
                <a:gd name="T1" fmla="*/ 0 h 78"/>
                <a:gd name="T2" fmla="*/ 0 w 38"/>
                <a:gd name="T3" fmla="*/ 33 h 78"/>
                <a:gd name="T4" fmla="*/ 1 w 38"/>
                <a:gd name="T5" fmla="*/ 64 h 78"/>
                <a:gd name="T6" fmla="*/ 4 w 38"/>
                <a:gd name="T7" fmla="*/ 65 h 78"/>
                <a:gd name="T8" fmla="*/ 11 w 38"/>
                <a:gd name="T9" fmla="*/ 65 h 78"/>
                <a:gd name="T10" fmla="*/ 12 w 38"/>
                <a:gd name="T11" fmla="*/ 63 h 78"/>
                <a:gd name="T12" fmla="*/ 11 w 38"/>
                <a:gd name="T13" fmla="*/ 34 h 78"/>
                <a:gd name="T14" fmla="*/ 15 w 38"/>
                <a:gd name="T15" fmla="*/ 14 h 78"/>
                <a:gd name="T16" fmla="*/ 19 w 38"/>
                <a:gd name="T17" fmla="*/ 14 h 78"/>
                <a:gd name="T18" fmla="*/ 25 w 38"/>
                <a:gd name="T19" fmla="*/ 35 h 78"/>
                <a:gd name="T20" fmla="*/ 26 w 38"/>
                <a:gd name="T21" fmla="*/ 75 h 78"/>
                <a:gd name="T22" fmla="*/ 26 w 38"/>
                <a:gd name="T23" fmla="*/ 77 h 78"/>
                <a:gd name="T24" fmla="*/ 28 w 38"/>
                <a:gd name="T25" fmla="*/ 78 h 78"/>
                <a:gd name="T26" fmla="*/ 37 w 38"/>
                <a:gd name="T27" fmla="*/ 78 h 78"/>
                <a:gd name="T28" fmla="*/ 37 w 38"/>
                <a:gd name="T29" fmla="*/ 77 h 78"/>
                <a:gd name="T30" fmla="*/ 36 w 38"/>
                <a:gd name="T31" fmla="*/ 35 h 78"/>
                <a:gd name="T32" fmla="*/ 38 w 38"/>
                <a:gd name="T33" fmla="*/ 1 h 78"/>
                <a:gd name="T34" fmla="*/ 24 w 38"/>
                <a:gd name="T35" fmla="*/ 4 h 78"/>
                <a:gd name="T36" fmla="*/ 11 w 38"/>
                <a:gd name="T37" fmla="*/ 3 h 78"/>
                <a:gd name="T38" fmla="*/ 0 w 38"/>
                <a:gd name="T3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78">
                  <a:moveTo>
                    <a:pt x="0" y="0"/>
                  </a:moveTo>
                  <a:cubicBezTo>
                    <a:pt x="0" y="0"/>
                    <a:pt x="0" y="28"/>
                    <a:pt x="0" y="33"/>
                  </a:cubicBezTo>
                  <a:cubicBezTo>
                    <a:pt x="0" y="33"/>
                    <a:pt x="1" y="60"/>
                    <a:pt x="1" y="64"/>
                  </a:cubicBezTo>
                  <a:cubicBezTo>
                    <a:pt x="1" y="64"/>
                    <a:pt x="0" y="64"/>
                    <a:pt x="4" y="65"/>
                  </a:cubicBezTo>
                  <a:cubicBezTo>
                    <a:pt x="4" y="65"/>
                    <a:pt x="10" y="65"/>
                    <a:pt x="11" y="65"/>
                  </a:cubicBezTo>
                  <a:cubicBezTo>
                    <a:pt x="11" y="65"/>
                    <a:pt x="12" y="64"/>
                    <a:pt x="12" y="63"/>
                  </a:cubicBezTo>
                  <a:cubicBezTo>
                    <a:pt x="12" y="63"/>
                    <a:pt x="11" y="37"/>
                    <a:pt x="11" y="34"/>
                  </a:cubicBezTo>
                  <a:cubicBezTo>
                    <a:pt x="11" y="34"/>
                    <a:pt x="14" y="18"/>
                    <a:pt x="15" y="14"/>
                  </a:cubicBezTo>
                  <a:cubicBezTo>
                    <a:pt x="15" y="14"/>
                    <a:pt x="17" y="11"/>
                    <a:pt x="19" y="14"/>
                  </a:cubicBezTo>
                  <a:cubicBezTo>
                    <a:pt x="19" y="14"/>
                    <a:pt x="24" y="27"/>
                    <a:pt x="25" y="35"/>
                  </a:cubicBezTo>
                  <a:cubicBezTo>
                    <a:pt x="25" y="35"/>
                    <a:pt x="27" y="71"/>
                    <a:pt x="26" y="75"/>
                  </a:cubicBezTo>
                  <a:cubicBezTo>
                    <a:pt x="26" y="77"/>
                    <a:pt x="26" y="77"/>
                    <a:pt x="26" y="77"/>
                  </a:cubicBezTo>
                  <a:cubicBezTo>
                    <a:pt x="26" y="77"/>
                    <a:pt x="26" y="78"/>
                    <a:pt x="28" y="78"/>
                  </a:cubicBezTo>
                  <a:cubicBezTo>
                    <a:pt x="37" y="78"/>
                    <a:pt x="37" y="78"/>
                    <a:pt x="37" y="78"/>
                  </a:cubicBezTo>
                  <a:cubicBezTo>
                    <a:pt x="37" y="78"/>
                    <a:pt x="37" y="78"/>
                    <a:pt x="37" y="77"/>
                  </a:cubicBezTo>
                  <a:cubicBezTo>
                    <a:pt x="37" y="77"/>
                    <a:pt x="36" y="38"/>
                    <a:pt x="36" y="35"/>
                  </a:cubicBezTo>
                  <a:cubicBezTo>
                    <a:pt x="36" y="35"/>
                    <a:pt x="38" y="7"/>
                    <a:pt x="38" y="1"/>
                  </a:cubicBezTo>
                  <a:cubicBezTo>
                    <a:pt x="38" y="1"/>
                    <a:pt x="34" y="4"/>
                    <a:pt x="24" y="4"/>
                  </a:cubicBezTo>
                  <a:cubicBezTo>
                    <a:pt x="24" y="4"/>
                    <a:pt x="17" y="5"/>
                    <a:pt x="11" y="3"/>
                  </a:cubicBezTo>
                  <a:cubicBezTo>
                    <a:pt x="11" y="3"/>
                    <a:pt x="3" y="2"/>
                    <a:pt x="0" y="0"/>
                  </a:cubicBezTo>
                  <a:close/>
                </a:path>
              </a:pathLst>
            </a:custGeom>
            <a:solidFill>
              <a:srgbClr val="672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59" name="Freeform 240">
              <a:extLst>
                <a:ext uri="{FF2B5EF4-FFF2-40B4-BE49-F238E27FC236}">
                  <a16:creationId xmlns:a16="http://schemas.microsoft.com/office/drawing/2014/main" id="{257F518E-56B4-4662-875B-DF24AD7148B5}"/>
                </a:ext>
              </a:extLst>
            </p:cNvPr>
            <p:cNvSpPr>
              <a:spLocks/>
            </p:cNvSpPr>
            <p:nvPr/>
          </p:nvSpPr>
          <p:spPr bwMode="auto">
            <a:xfrm>
              <a:off x="8888867" y="4552725"/>
              <a:ext cx="144463" cy="144463"/>
            </a:xfrm>
            <a:custGeom>
              <a:avLst/>
              <a:gdLst>
                <a:gd name="T0" fmla="*/ 21 w 29"/>
                <a:gd name="T1" fmla="*/ 7 h 29"/>
                <a:gd name="T2" fmla="*/ 3 w 29"/>
                <a:gd name="T3" fmla="*/ 9 h 29"/>
                <a:gd name="T4" fmla="*/ 3 w 29"/>
                <a:gd name="T5" fmla="*/ 18 h 29"/>
                <a:gd name="T6" fmla="*/ 15 w 29"/>
                <a:gd name="T7" fmla="*/ 12 h 29"/>
                <a:gd name="T8" fmla="*/ 23 w 29"/>
                <a:gd name="T9" fmla="*/ 19 h 29"/>
                <a:gd name="T10" fmla="*/ 26 w 29"/>
                <a:gd name="T11" fmla="*/ 19 h 29"/>
                <a:gd name="T12" fmla="*/ 24 w 29"/>
                <a:gd name="T13" fmla="*/ 25 h 29"/>
                <a:gd name="T14" fmla="*/ 23 w 29"/>
                <a:gd name="T15" fmla="*/ 27 h 29"/>
                <a:gd name="T16" fmla="*/ 26 w 29"/>
                <a:gd name="T17" fmla="*/ 28 h 29"/>
                <a:gd name="T18" fmla="*/ 28 w 29"/>
                <a:gd name="T19" fmla="*/ 23 h 29"/>
                <a:gd name="T20" fmla="*/ 28 w 29"/>
                <a:gd name="T21" fmla="*/ 16 h 29"/>
                <a:gd name="T22" fmla="*/ 21 w 29"/>
                <a:gd name="T2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21" y="7"/>
                  </a:moveTo>
                  <a:cubicBezTo>
                    <a:pt x="21" y="7"/>
                    <a:pt x="11" y="0"/>
                    <a:pt x="3" y="9"/>
                  </a:cubicBezTo>
                  <a:cubicBezTo>
                    <a:pt x="3" y="9"/>
                    <a:pt x="0" y="12"/>
                    <a:pt x="3" y="18"/>
                  </a:cubicBezTo>
                  <a:cubicBezTo>
                    <a:pt x="3" y="18"/>
                    <a:pt x="9" y="9"/>
                    <a:pt x="15" y="12"/>
                  </a:cubicBezTo>
                  <a:cubicBezTo>
                    <a:pt x="15" y="12"/>
                    <a:pt x="20" y="18"/>
                    <a:pt x="23" y="19"/>
                  </a:cubicBezTo>
                  <a:cubicBezTo>
                    <a:pt x="23" y="19"/>
                    <a:pt x="24" y="17"/>
                    <a:pt x="26" y="19"/>
                  </a:cubicBezTo>
                  <a:cubicBezTo>
                    <a:pt x="26" y="19"/>
                    <a:pt x="27" y="23"/>
                    <a:pt x="24" y="25"/>
                  </a:cubicBezTo>
                  <a:cubicBezTo>
                    <a:pt x="23" y="27"/>
                    <a:pt x="23" y="27"/>
                    <a:pt x="23" y="27"/>
                  </a:cubicBezTo>
                  <a:cubicBezTo>
                    <a:pt x="23" y="27"/>
                    <a:pt x="24" y="29"/>
                    <a:pt x="26" y="28"/>
                  </a:cubicBezTo>
                  <a:cubicBezTo>
                    <a:pt x="27" y="28"/>
                    <a:pt x="28" y="23"/>
                    <a:pt x="28" y="23"/>
                  </a:cubicBezTo>
                  <a:cubicBezTo>
                    <a:pt x="28" y="21"/>
                    <a:pt x="29" y="18"/>
                    <a:pt x="28" y="16"/>
                  </a:cubicBezTo>
                  <a:cubicBezTo>
                    <a:pt x="28" y="13"/>
                    <a:pt x="26" y="6"/>
                    <a:pt x="21" y="7"/>
                  </a:cubicBezTo>
                  <a:close/>
                </a:path>
              </a:pathLst>
            </a:custGeom>
            <a:solidFill>
              <a:srgbClr val="302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0" name="Freeform 241">
              <a:extLst>
                <a:ext uri="{FF2B5EF4-FFF2-40B4-BE49-F238E27FC236}">
                  <a16:creationId xmlns:a16="http://schemas.microsoft.com/office/drawing/2014/main" id="{70398CAD-57FB-42ED-849A-D8E142268862}"/>
                </a:ext>
              </a:extLst>
            </p:cNvPr>
            <p:cNvSpPr>
              <a:spLocks/>
            </p:cNvSpPr>
            <p:nvPr/>
          </p:nvSpPr>
          <p:spPr bwMode="auto">
            <a:xfrm>
              <a:off x="8904742" y="4732112"/>
              <a:ext cx="109538" cy="174625"/>
            </a:xfrm>
            <a:custGeom>
              <a:avLst/>
              <a:gdLst>
                <a:gd name="T0" fmla="*/ 7 w 22"/>
                <a:gd name="T1" fmla="*/ 3 h 35"/>
                <a:gd name="T2" fmla="*/ 3 w 22"/>
                <a:gd name="T3" fmla="*/ 18 h 35"/>
                <a:gd name="T4" fmla="*/ 5 w 22"/>
                <a:gd name="T5" fmla="*/ 35 h 35"/>
                <a:gd name="T6" fmla="*/ 12 w 22"/>
                <a:gd name="T7" fmla="*/ 17 h 35"/>
                <a:gd name="T8" fmla="*/ 22 w 22"/>
                <a:gd name="T9" fmla="*/ 1 h 35"/>
                <a:gd name="T10" fmla="*/ 20 w 22"/>
                <a:gd name="T11" fmla="*/ 0 h 35"/>
                <a:gd name="T12" fmla="*/ 10 w 22"/>
                <a:gd name="T13" fmla="*/ 7 h 35"/>
                <a:gd name="T14" fmla="*/ 7 w 22"/>
                <a:gd name="T15" fmla="*/ 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5">
                  <a:moveTo>
                    <a:pt x="7" y="3"/>
                  </a:moveTo>
                  <a:cubicBezTo>
                    <a:pt x="7" y="3"/>
                    <a:pt x="0" y="7"/>
                    <a:pt x="3" y="18"/>
                  </a:cubicBezTo>
                  <a:cubicBezTo>
                    <a:pt x="5" y="35"/>
                    <a:pt x="5" y="35"/>
                    <a:pt x="5" y="35"/>
                  </a:cubicBezTo>
                  <a:cubicBezTo>
                    <a:pt x="12" y="17"/>
                    <a:pt x="12" y="17"/>
                    <a:pt x="12" y="17"/>
                  </a:cubicBezTo>
                  <a:cubicBezTo>
                    <a:pt x="12" y="17"/>
                    <a:pt x="22" y="9"/>
                    <a:pt x="22" y="1"/>
                  </a:cubicBezTo>
                  <a:cubicBezTo>
                    <a:pt x="20" y="0"/>
                    <a:pt x="20" y="0"/>
                    <a:pt x="20" y="0"/>
                  </a:cubicBezTo>
                  <a:cubicBezTo>
                    <a:pt x="20" y="0"/>
                    <a:pt x="16" y="7"/>
                    <a:pt x="10" y="7"/>
                  </a:cubicBezTo>
                  <a:cubicBezTo>
                    <a:pt x="10" y="7"/>
                    <a:pt x="7" y="7"/>
                    <a:pt x="7" y="3"/>
                  </a:cubicBezTo>
                </a:path>
              </a:pathLst>
            </a:custGeom>
            <a:solidFill>
              <a:srgbClr val="F7F9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1" name="Freeform 242">
              <a:extLst>
                <a:ext uri="{FF2B5EF4-FFF2-40B4-BE49-F238E27FC236}">
                  <a16:creationId xmlns:a16="http://schemas.microsoft.com/office/drawing/2014/main" id="{71AA7161-65CA-43F7-A81E-1EF2FD448936}"/>
                </a:ext>
              </a:extLst>
            </p:cNvPr>
            <p:cNvSpPr>
              <a:spLocks/>
            </p:cNvSpPr>
            <p:nvPr/>
          </p:nvSpPr>
          <p:spPr bwMode="auto">
            <a:xfrm>
              <a:off x="8928555" y="4776562"/>
              <a:ext cx="69850" cy="144463"/>
            </a:xfrm>
            <a:custGeom>
              <a:avLst/>
              <a:gdLst>
                <a:gd name="T0" fmla="*/ 14 w 14"/>
                <a:gd name="T1" fmla="*/ 0 h 29"/>
                <a:gd name="T2" fmla="*/ 14 w 14"/>
                <a:gd name="T3" fmla="*/ 9 h 29"/>
                <a:gd name="T4" fmla="*/ 10 w 14"/>
                <a:gd name="T5" fmla="*/ 9 h 29"/>
                <a:gd name="T6" fmla="*/ 11 w 14"/>
                <a:gd name="T7" fmla="*/ 12 h 29"/>
                <a:gd name="T8" fmla="*/ 0 w 14"/>
                <a:gd name="T9" fmla="*/ 29 h 29"/>
                <a:gd name="T10" fmla="*/ 0 w 14"/>
                <a:gd name="T11" fmla="*/ 26 h 29"/>
                <a:gd name="T12" fmla="*/ 7 w 14"/>
                <a:gd name="T13" fmla="*/ 8 h 29"/>
                <a:gd name="T14" fmla="*/ 14 w 14"/>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14" y="0"/>
                  </a:moveTo>
                  <a:cubicBezTo>
                    <a:pt x="14" y="0"/>
                    <a:pt x="14" y="9"/>
                    <a:pt x="14" y="9"/>
                  </a:cubicBezTo>
                  <a:cubicBezTo>
                    <a:pt x="10" y="9"/>
                    <a:pt x="10" y="9"/>
                    <a:pt x="10" y="9"/>
                  </a:cubicBezTo>
                  <a:cubicBezTo>
                    <a:pt x="11" y="12"/>
                    <a:pt x="11" y="12"/>
                    <a:pt x="11" y="12"/>
                  </a:cubicBezTo>
                  <a:cubicBezTo>
                    <a:pt x="0" y="29"/>
                    <a:pt x="0" y="29"/>
                    <a:pt x="0" y="29"/>
                  </a:cubicBezTo>
                  <a:cubicBezTo>
                    <a:pt x="0" y="26"/>
                    <a:pt x="0" y="26"/>
                    <a:pt x="0" y="26"/>
                  </a:cubicBezTo>
                  <a:cubicBezTo>
                    <a:pt x="0" y="26"/>
                    <a:pt x="5" y="13"/>
                    <a:pt x="7" y="8"/>
                  </a:cubicBezTo>
                  <a:cubicBezTo>
                    <a:pt x="7" y="8"/>
                    <a:pt x="12" y="3"/>
                    <a:pt x="14" y="0"/>
                  </a:cubicBezTo>
                </a:path>
              </a:pathLst>
            </a:cu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2" name="Freeform 243">
              <a:extLst>
                <a:ext uri="{FF2B5EF4-FFF2-40B4-BE49-F238E27FC236}">
                  <a16:creationId xmlns:a16="http://schemas.microsoft.com/office/drawing/2014/main" id="{5E227468-2787-4F9B-8CB5-E3A3B5D9C396}"/>
                </a:ext>
              </a:extLst>
            </p:cNvPr>
            <p:cNvSpPr>
              <a:spLocks/>
            </p:cNvSpPr>
            <p:nvPr/>
          </p:nvSpPr>
          <p:spPr bwMode="auto">
            <a:xfrm>
              <a:off x="8893630" y="4736875"/>
              <a:ext cx="46038" cy="174625"/>
            </a:xfrm>
            <a:custGeom>
              <a:avLst/>
              <a:gdLst>
                <a:gd name="T0" fmla="*/ 9 w 9"/>
                <a:gd name="T1" fmla="*/ 0 h 35"/>
                <a:gd name="T2" fmla="*/ 2 w 9"/>
                <a:gd name="T3" fmla="*/ 14 h 35"/>
                <a:gd name="T4" fmla="*/ 3 w 9"/>
                <a:gd name="T5" fmla="*/ 17 h 35"/>
                <a:gd name="T6" fmla="*/ 0 w 9"/>
                <a:gd name="T7" fmla="*/ 20 h 35"/>
                <a:gd name="T8" fmla="*/ 7 w 9"/>
                <a:gd name="T9" fmla="*/ 35 h 35"/>
                <a:gd name="T10" fmla="*/ 5 w 9"/>
                <a:gd name="T11" fmla="*/ 15 h 35"/>
                <a:gd name="T12" fmla="*/ 9 w 9"/>
                <a:gd name="T13" fmla="*/ 3 h 35"/>
                <a:gd name="T14" fmla="*/ 9 w 9"/>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5">
                  <a:moveTo>
                    <a:pt x="9" y="0"/>
                  </a:moveTo>
                  <a:cubicBezTo>
                    <a:pt x="9" y="0"/>
                    <a:pt x="2" y="2"/>
                    <a:pt x="2" y="14"/>
                  </a:cubicBezTo>
                  <a:cubicBezTo>
                    <a:pt x="3" y="17"/>
                    <a:pt x="3" y="17"/>
                    <a:pt x="3" y="17"/>
                  </a:cubicBezTo>
                  <a:cubicBezTo>
                    <a:pt x="0" y="20"/>
                    <a:pt x="0" y="20"/>
                    <a:pt x="0" y="20"/>
                  </a:cubicBezTo>
                  <a:cubicBezTo>
                    <a:pt x="7" y="35"/>
                    <a:pt x="7" y="35"/>
                    <a:pt x="7" y="35"/>
                  </a:cubicBezTo>
                  <a:cubicBezTo>
                    <a:pt x="7" y="35"/>
                    <a:pt x="5" y="17"/>
                    <a:pt x="5" y="15"/>
                  </a:cubicBezTo>
                  <a:cubicBezTo>
                    <a:pt x="5" y="15"/>
                    <a:pt x="5" y="5"/>
                    <a:pt x="9" y="3"/>
                  </a:cubicBezTo>
                  <a:cubicBezTo>
                    <a:pt x="9" y="3"/>
                    <a:pt x="9" y="1"/>
                    <a:pt x="9" y="0"/>
                  </a:cubicBezTo>
                </a:path>
              </a:pathLst>
            </a:cu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3" name="Freeform 244">
              <a:extLst>
                <a:ext uri="{FF2B5EF4-FFF2-40B4-BE49-F238E27FC236}">
                  <a16:creationId xmlns:a16="http://schemas.microsoft.com/office/drawing/2014/main" id="{A7A0EC7E-D788-4120-85ED-2306CB3633E7}"/>
                </a:ext>
              </a:extLst>
            </p:cNvPr>
            <p:cNvSpPr>
              <a:spLocks/>
            </p:cNvSpPr>
            <p:nvPr/>
          </p:nvSpPr>
          <p:spPr bwMode="auto">
            <a:xfrm>
              <a:off x="8993642" y="4752750"/>
              <a:ext cx="14288" cy="49213"/>
            </a:xfrm>
            <a:custGeom>
              <a:avLst/>
              <a:gdLst>
                <a:gd name="T0" fmla="*/ 3 w 3"/>
                <a:gd name="T1" fmla="*/ 0 h 10"/>
                <a:gd name="T2" fmla="*/ 0 w 3"/>
                <a:gd name="T3" fmla="*/ 10 h 10"/>
                <a:gd name="T4" fmla="*/ 1 w 3"/>
                <a:gd name="T5" fmla="*/ 6 h 10"/>
                <a:gd name="T6" fmla="*/ 3 w 3"/>
                <a:gd name="T7" fmla="*/ 0 h 10"/>
              </a:gdLst>
              <a:ahLst/>
              <a:cxnLst>
                <a:cxn ang="0">
                  <a:pos x="T0" y="T1"/>
                </a:cxn>
                <a:cxn ang="0">
                  <a:pos x="T2" y="T3"/>
                </a:cxn>
                <a:cxn ang="0">
                  <a:pos x="T4" y="T5"/>
                </a:cxn>
                <a:cxn ang="0">
                  <a:pos x="T6" y="T7"/>
                </a:cxn>
              </a:cxnLst>
              <a:rect l="0" t="0" r="r" b="b"/>
              <a:pathLst>
                <a:path w="3" h="10">
                  <a:moveTo>
                    <a:pt x="3" y="0"/>
                  </a:moveTo>
                  <a:cubicBezTo>
                    <a:pt x="3" y="0"/>
                    <a:pt x="3" y="7"/>
                    <a:pt x="0" y="10"/>
                  </a:cubicBezTo>
                  <a:cubicBezTo>
                    <a:pt x="1" y="6"/>
                    <a:pt x="1" y="6"/>
                    <a:pt x="1" y="6"/>
                  </a:cubicBezTo>
                  <a:cubicBezTo>
                    <a:pt x="1" y="6"/>
                    <a:pt x="2" y="3"/>
                    <a:pt x="3" y="0"/>
                  </a:cubicBezTo>
                  <a:close/>
                </a:path>
              </a:pathLst>
            </a:cu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4" name="Rectangle 245">
              <a:extLst>
                <a:ext uri="{FF2B5EF4-FFF2-40B4-BE49-F238E27FC236}">
                  <a16:creationId xmlns:a16="http://schemas.microsoft.com/office/drawing/2014/main" id="{06642200-E234-42A1-A40F-3A771B959A97}"/>
                </a:ext>
              </a:extLst>
            </p:cNvPr>
            <p:cNvSpPr>
              <a:spLocks noChangeArrowheads="1"/>
            </p:cNvSpPr>
            <p:nvPr/>
          </p:nvSpPr>
          <p:spPr bwMode="auto">
            <a:xfrm>
              <a:off x="8919030" y="4792437"/>
              <a:ext cx="44450" cy="114300"/>
            </a:xfrm>
            <a:prstGeom prst="rect">
              <a:avLst/>
            </a:prstGeom>
            <a:solidFill>
              <a:srgbClr val="D1C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5" name="Freeform 246">
              <a:extLst>
                <a:ext uri="{FF2B5EF4-FFF2-40B4-BE49-F238E27FC236}">
                  <a16:creationId xmlns:a16="http://schemas.microsoft.com/office/drawing/2014/main" id="{42FA3E7C-4F85-45E8-B2FC-6BD0217B610F}"/>
                </a:ext>
              </a:extLst>
            </p:cNvPr>
            <p:cNvSpPr>
              <a:spLocks/>
            </p:cNvSpPr>
            <p:nvPr/>
          </p:nvSpPr>
          <p:spPr bwMode="auto">
            <a:xfrm>
              <a:off x="8928555" y="49067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E2B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6" name="Freeform 247">
              <a:extLst>
                <a:ext uri="{FF2B5EF4-FFF2-40B4-BE49-F238E27FC236}">
                  <a16:creationId xmlns:a16="http://schemas.microsoft.com/office/drawing/2014/main" id="{82513B93-416E-4E61-9CAB-EC787D719EB8}"/>
                </a:ext>
              </a:extLst>
            </p:cNvPr>
            <p:cNvSpPr>
              <a:spLocks/>
            </p:cNvSpPr>
            <p:nvPr/>
          </p:nvSpPr>
          <p:spPr bwMode="auto">
            <a:xfrm>
              <a:off x="8919030" y="4811487"/>
              <a:ext cx="4763" cy="60325"/>
            </a:xfrm>
            <a:custGeom>
              <a:avLst/>
              <a:gdLst>
                <a:gd name="T0" fmla="*/ 0 w 1"/>
                <a:gd name="T1" fmla="*/ 0 h 12"/>
                <a:gd name="T2" fmla="*/ 1 w 1"/>
                <a:gd name="T3" fmla="*/ 12 h 12"/>
                <a:gd name="T4" fmla="*/ 0 w 1"/>
                <a:gd name="T5" fmla="*/ 0 h 12"/>
              </a:gdLst>
              <a:ahLst/>
              <a:cxnLst>
                <a:cxn ang="0">
                  <a:pos x="T0" y="T1"/>
                </a:cxn>
                <a:cxn ang="0">
                  <a:pos x="T2" y="T3"/>
                </a:cxn>
                <a:cxn ang="0">
                  <a:pos x="T4" y="T5"/>
                </a:cxn>
              </a:cxnLst>
              <a:rect l="0" t="0" r="r" b="b"/>
              <a:pathLst>
                <a:path w="1" h="12">
                  <a:moveTo>
                    <a:pt x="0" y="0"/>
                  </a:moveTo>
                  <a:cubicBezTo>
                    <a:pt x="1" y="12"/>
                    <a:pt x="1" y="12"/>
                    <a:pt x="1" y="12"/>
                  </a:cubicBezTo>
                  <a:cubicBezTo>
                    <a:pt x="1" y="7"/>
                    <a:pt x="0" y="1"/>
                    <a:pt x="0" y="0"/>
                  </a:cubicBezTo>
                </a:path>
              </a:pathLst>
            </a:custGeom>
            <a:solidFill>
              <a:srgbClr val="2E2B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7" name="Freeform 248">
              <a:extLst>
                <a:ext uri="{FF2B5EF4-FFF2-40B4-BE49-F238E27FC236}">
                  <a16:creationId xmlns:a16="http://schemas.microsoft.com/office/drawing/2014/main" id="{581CBA6E-F476-4F49-8684-7AD08FCF7509}"/>
                </a:ext>
              </a:extLst>
            </p:cNvPr>
            <p:cNvSpPr>
              <a:spLocks/>
            </p:cNvSpPr>
            <p:nvPr/>
          </p:nvSpPr>
          <p:spPr bwMode="auto">
            <a:xfrm>
              <a:off x="8804730" y="5419500"/>
              <a:ext cx="119063" cy="69850"/>
            </a:xfrm>
            <a:custGeom>
              <a:avLst/>
              <a:gdLst>
                <a:gd name="T0" fmla="*/ 14 w 24"/>
                <a:gd name="T1" fmla="*/ 0 h 14"/>
                <a:gd name="T2" fmla="*/ 2 w 24"/>
                <a:gd name="T3" fmla="*/ 10 h 14"/>
                <a:gd name="T4" fmla="*/ 4 w 24"/>
                <a:gd name="T5" fmla="*/ 13 h 14"/>
                <a:gd name="T6" fmla="*/ 17 w 24"/>
                <a:gd name="T7" fmla="*/ 8 h 14"/>
                <a:gd name="T8" fmla="*/ 23 w 24"/>
                <a:gd name="T9" fmla="*/ 5 h 14"/>
                <a:gd name="T10" fmla="*/ 23 w 24"/>
                <a:gd name="T11" fmla="*/ 1 h 14"/>
                <a:gd name="T12" fmla="*/ 14 w 2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14" y="0"/>
                  </a:moveTo>
                  <a:cubicBezTo>
                    <a:pt x="14" y="0"/>
                    <a:pt x="4" y="8"/>
                    <a:pt x="2" y="10"/>
                  </a:cubicBezTo>
                  <a:cubicBezTo>
                    <a:pt x="2" y="10"/>
                    <a:pt x="0" y="11"/>
                    <a:pt x="4" y="13"/>
                  </a:cubicBezTo>
                  <a:cubicBezTo>
                    <a:pt x="4" y="13"/>
                    <a:pt x="13" y="14"/>
                    <a:pt x="17" y="8"/>
                  </a:cubicBezTo>
                  <a:cubicBezTo>
                    <a:pt x="17" y="8"/>
                    <a:pt x="22" y="7"/>
                    <a:pt x="23" y="5"/>
                  </a:cubicBezTo>
                  <a:cubicBezTo>
                    <a:pt x="23" y="5"/>
                    <a:pt x="24" y="2"/>
                    <a:pt x="23" y="1"/>
                  </a:cubicBezTo>
                  <a:cubicBezTo>
                    <a:pt x="23" y="1"/>
                    <a:pt x="16" y="1"/>
                    <a:pt x="14" y="0"/>
                  </a:cubicBezTo>
                  <a:close/>
                </a:path>
              </a:pathLst>
            </a:custGeom>
            <a:solidFill>
              <a:srgbClr val="231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8" name="Freeform 249">
              <a:extLst>
                <a:ext uri="{FF2B5EF4-FFF2-40B4-BE49-F238E27FC236}">
                  <a16:creationId xmlns:a16="http://schemas.microsoft.com/office/drawing/2014/main" id="{6BC8B860-440A-418C-A234-E8B592535D6B}"/>
                </a:ext>
              </a:extLst>
            </p:cNvPr>
            <p:cNvSpPr>
              <a:spLocks/>
            </p:cNvSpPr>
            <p:nvPr/>
          </p:nvSpPr>
          <p:spPr bwMode="auto">
            <a:xfrm>
              <a:off x="8939667" y="5489350"/>
              <a:ext cx="109538" cy="69850"/>
            </a:xfrm>
            <a:custGeom>
              <a:avLst/>
              <a:gdLst>
                <a:gd name="T0" fmla="*/ 12 w 22"/>
                <a:gd name="T1" fmla="*/ 0 h 14"/>
                <a:gd name="T2" fmla="*/ 5 w 22"/>
                <a:gd name="T3" fmla="*/ 7 h 14"/>
                <a:gd name="T4" fmla="*/ 2 w 22"/>
                <a:gd name="T5" fmla="*/ 9 h 14"/>
                <a:gd name="T6" fmla="*/ 1 w 22"/>
                <a:gd name="T7" fmla="*/ 10 h 14"/>
                <a:gd name="T8" fmla="*/ 1 w 22"/>
                <a:gd name="T9" fmla="*/ 10 h 14"/>
                <a:gd name="T10" fmla="*/ 2 w 22"/>
                <a:gd name="T11" fmla="*/ 13 h 14"/>
                <a:gd name="T12" fmla="*/ 8 w 22"/>
                <a:gd name="T13" fmla="*/ 13 h 14"/>
                <a:gd name="T14" fmla="*/ 18 w 22"/>
                <a:gd name="T15" fmla="*/ 7 h 14"/>
                <a:gd name="T16" fmla="*/ 22 w 22"/>
                <a:gd name="T17" fmla="*/ 3 h 14"/>
                <a:gd name="T18" fmla="*/ 22 w 22"/>
                <a:gd name="T19" fmla="*/ 0 h 14"/>
                <a:gd name="T20" fmla="*/ 12 w 22"/>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4">
                  <a:moveTo>
                    <a:pt x="12" y="0"/>
                  </a:moveTo>
                  <a:cubicBezTo>
                    <a:pt x="9" y="2"/>
                    <a:pt x="7" y="4"/>
                    <a:pt x="5" y="7"/>
                  </a:cubicBezTo>
                  <a:cubicBezTo>
                    <a:pt x="4" y="7"/>
                    <a:pt x="3" y="8"/>
                    <a:pt x="2" y="9"/>
                  </a:cubicBezTo>
                  <a:cubicBezTo>
                    <a:pt x="2" y="9"/>
                    <a:pt x="1" y="10"/>
                    <a:pt x="1" y="10"/>
                  </a:cubicBezTo>
                  <a:cubicBezTo>
                    <a:pt x="1" y="10"/>
                    <a:pt x="1" y="10"/>
                    <a:pt x="1" y="10"/>
                  </a:cubicBezTo>
                  <a:cubicBezTo>
                    <a:pt x="0" y="11"/>
                    <a:pt x="2" y="13"/>
                    <a:pt x="2" y="13"/>
                  </a:cubicBezTo>
                  <a:cubicBezTo>
                    <a:pt x="4" y="14"/>
                    <a:pt x="6" y="14"/>
                    <a:pt x="8" y="13"/>
                  </a:cubicBezTo>
                  <a:cubicBezTo>
                    <a:pt x="8" y="13"/>
                    <a:pt x="16" y="8"/>
                    <a:pt x="18" y="7"/>
                  </a:cubicBezTo>
                  <a:cubicBezTo>
                    <a:pt x="18" y="7"/>
                    <a:pt x="22" y="5"/>
                    <a:pt x="22" y="3"/>
                  </a:cubicBezTo>
                  <a:cubicBezTo>
                    <a:pt x="22" y="0"/>
                    <a:pt x="22" y="0"/>
                    <a:pt x="22" y="0"/>
                  </a:cubicBezTo>
                  <a:cubicBezTo>
                    <a:pt x="22" y="0"/>
                    <a:pt x="14" y="0"/>
                    <a:pt x="12" y="0"/>
                  </a:cubicBezTo>
                  <a:close/>
                </a:path>
              </a:pathLst>
            </a:custGeom>
            <a:solidFill>
              <a:srgbClr val="231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69" name="Freeform 250">
              <a:extLst>
                <a:ext uri="{FF2B5EF4-FFF2-40B4-BE49-F238E27FC236}">
                  <a16:creationId xmlns:a16="http://schemas.microsoft.com/office/drawing/2014/main" id="{AE136D18-5978-4401-A8CA-54D96CEB95D5}"/>
                </a:ext>
              </a:extLst>
            </p:cNvPr>
            <p:cNvSpPr>
              <a:spLocks/>
            </p:cNvSpPr>
            <p:nvPr/>
          </p:nvSpPr>
          <p:spPr bwMode="auto">
            <a:xfrm>
              <a:off x="8888867" y="5449662"/>
              <a:ext cx="30163" cy="19050"/>
            </a:xfrm>
            <a:custGeom>
              <a:avLst/>
              <a:gdLst>
                <a:gd name="T0" fmla="*/ 6 w 6"/>
                <a:gd name="T1" fmla="*/ 0 h 4"/>
                <a:gd name="T2" fmla="*/ 6 w 6"/>
                <a:gd name="T3" fmla="*/ 1 h 4"/>
                <a:gd name="T4" fmla="*/ 1 w 6"/>
                <a:gd name="T5" fmla="*/ 4 h 4"/>
                <a:gd name="T6" fmla="*/ 0 w 6"/>
                <a:gd name="T7" fmla="*/ 2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6" y="1"/>
                    <a:pt x="6" y="1"/>
                    <a:pt x="6" y="1"/>
                  </a:cubicBezTo>
                  <a:cubicBezTo>
                    <a:pt x="1" y="4"/>
                    <a:pt x="1" y="4"/>
                    <a:pt x="1" y="4"/>
                  </a:cubicBezTo>
                  <a:cubicBezTo>
                    <a:pt x="0" y="2"/>
                    <a:pt x="0" y="2"/>
                    <a:pt x="0" y="2"/>
                  </a:cubicBezTo>
                  <a:cubicBezTo>
                    <a:pt x="0" y="2"/>
                    <a:pt x="4" y="1"/>
                    <a:pt x="6" y="0"/>
                  </a:cubicBezTo>
                  <a:close/>
                </a:path>
              </a:pathLst>
            </a:custGeom>
            <a:solidFill>
              <a:srgbClr val="231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0" name="Freeform 251">
              <a:extLst>
                <a:ext uri="{FF2B5EF4-FFF2-40B4-BE49-F238E27FC236}">
                  <a16:creationId xmlns:a16="http://schemas.microsoft.com/office/drawing/2014/main" id="{29E0C26E-E474-4F46-BC78-D20F2F34C70E}"/>
                </a:ext>
              </a:extLst>
            </p:cNvPr>
            <p:cNvSpPr>
              <a:spLocks/>
            </p:cNvSpPr>
            <p:nvPr/>
          </p:nvSpPr>
          <p:spPr bwMode="auto">
            <a:xfrm>
              <a:off x="9028567" y="5503637"/>
              <a:ext cx="20638" cy="25400"/>
            </a:xfrm>
            <a:custGeom>
              <a:avLst/>
              <a:gdLst>
                <a:gd name="T0" fmla="*/ 4 w 4"/>
                <a:gd name="T1" fmla="*/ 0 h 5"/>
                <a:gd name="T2" fmla="*/ 4 w 4"/>
                <a:gd name="T3" fmla="*/ 3 h 5"/>
                <a:gd name="T4" fmla="*/ 0 w 4"/>
                <a:gd name="T5" fmla="*/ 5 h 5"/>
                <a:gd name="T6" fmla="*/ 0 w 4"/>
                <a:gd name="T7" fmla="*/ 4 h 5"/>
                <a:gd name="T8" fmla="*/ 4 w 4"/>
                <a:gd name="T9" fmla="*/ 0 h 5"/>
              </a:gdLst>
              <a:ahLst/>
              <a:cxnLst>
                <a:cxn ang="0">
                  <a:pos x="T0" y="T1"/>
                </a:cxn>
                <a:cxn ang="0">
                  <a:pos x="T2" y="T3"/>
                </a:cxn>
                <a:cxn ang="0">
                  <a:pos x="T4" y="T5"/>
                </a:cxn>
                <a:cxn ang="0">
                  <a:pos x="T6" y="T7"/>
                </a:cxn>
                <a:cxn ang="0">
                  <a:pos x="T8" y="T9"/>
                </a:cxn>
              </a:cxnLst>
              <a:rect l="0" t="0" r="r" b="b"/>
              <a:pathLst>
                <a:path w="4" h="5">
                  <a:moveTo>
                    <a:pt x="4" y="0"/>
                  </a:moveTo>
                  <a:cubicBezTo>
                    <a:pt x="4" y="3"/>
                    <a:pt x="4" y="3"/>
                    <a:pt x="4" y="3"/>
                  </a:cubicBezTo>
                  <a:cubicBezTo>
                    <a:pt x="4" y="3"/>
                    <a:pt x="2" y="4"/>
                    <a:pt x="0" y="5"/>
                  </a:cubicBezTo>
                  <a:cubicBezTo>
                    <a:pt x="0" y="4"/>
                    <a:pt x="0" y="4"/>
                    <a:pt x="0" y="4"/>
                  </a:cubicBezTo>
                  <a:cubicBezTo>
                    <a:pt x="0" y="4"/>
                    <a:pt x="4" y="2"/>
                    <a:pt x="4" y="0"/>
                  </a:cubicBezTo>
                  <a:close/>
                </a:path>
              </a:pathLst>
            </a:custGeom>
            <a:solidFill>
              <a:srgbClr val="231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1" name="Oval 252">
              <a:extLst>
                <a:ext uri="{FF2B5EF4-FFF2-40B4-BE49-F238E27FC236}">
                  <a16:creationId xmlns:a16="http://schemas.microsoft.com/office/drawing/2014/main" id="{2E25B6C7-309A-4A81-B89F-982641DC6A0D}"/>
                </a:ext>
              </a:extLst>
            </p:cNvPr>
            <p:cNvSpPr>
              <a:spLocks noChangeArrowheads="1"/>
            </p:cNvSpPr>
            <p:nvPr/>
          </p:nvSpPr>
          <p:spPr bwMode="auto">
            <a:xfrm>
              <a:off x="8923792" y="4936900"/>
              <a:ext cx="9525" cy="14288"/>
            </a:xfrm>
            <a:prstGeom prst="ellipse">
              <a:avLst/>
            </a:pr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2" name="Oval 253">
              <a:extLst>
                <a:ext uri="{FF2B5EF4-FFF2-40B4-BE49-F238E27FC236}">
                  <a16:creationId xmlns:a16="http://schemas.microsoft.com/office/drawing/2014/main" id="{521C696E-E359-4E20-B0E1-D41A3E5DBC59}"/>
                </a:ext>
              </a:extLst>
            </p:cNvPr>
            <p:cNvSpPr>
              <a:spLocks noChangeArrowheads="1"/>
            </p:cNvSpPr>
            <p:nvPr/>
          </p:nvSpPr>
          <p:spPr bwMode="auto">
            <a:xfrm>
              <a:off x="8923792" y="4971825"/>
              <a:ext cx="9525" cy="14288"/>
            </a:xfrm>
            <a:prstGeom prst="ellipse">
              <a:avLst/>
            </a:pr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3" name="Oval 254">
              <a:extLst>
                <a:ext uri="{FF2B5EF4-FFF2-40B4-BE49-F238E27FC236}">
                  <a16:creationId xmlns:a16="http://schemas.microsoft.com/office/drawing/2014/main" id="{CCD4CF92-E1EB-4958-9EAA-2E4F42FEDEC0}"/>
                </a:ext>
              </a:extLst>
            </p:cNvPr>
            <p:cNvSpPr>
              <a:spLocks noChangeArrowheads="1"/>
            </p:cNvSpPr>
            <p:nvPr/>
          </p:nvSpPr>
          <p:spPr bwMode="auto">
            <a:xfrm>
              <a:off x="8923792" y="5006750"/>
              <a:ext cx="9525" cy="14288"/>
            </a:xfrm>
            <a:prstGeom prst="ellipse">
              <a:avLst/>
            </a:pr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4" name="Freeform 255">
              <a:extLst>
                <a:ext uri="{FF2B5EF4-FFF2-40B4-BE49-F238E27FC236}">
                  <a16:creationId xmlns:a16="http://schemas.microsoft.com/office/drawing/2014/main" id="{0AA24EEB-6182-472C-B43F-63BF912F9213}"/>
                </a:ext>
              </a:extLst>
            </p:cNvPr>
            <p:cNvSpPr>
              <a:spLocks/>
            </p:cNvSpPr>
            <p:nvPr/>
          </p:nvSpPr>
          <p:spPr bwMode="auto">
            <a:xfrm>
              <a:off x="8730117" y="4568600"/>
              <a:ext cx="9525" cy="28575"/>
            </a:xfrm>
            <a:custGeom>
              <a:avLst/>
              <a:gdLst>
                <a:gd name="T0" fmla="*/ 1 w 2"/>
                <a:gd name="T1" fmla="*/ 6 h 6"/>
                <a:gd name="T2" fmla="*/ 1 w 2"/>
                <a:gd name="T3" fmla="*/ 6 h 6"/>
                <a:gd name="T4" fmla="*/ 0 w 2"/>
                <a:gd name="T5" fmla="*/ 5 h 6"/>
                <a:gd name="T6" fmla="*/ 0 w 2"/>
                <a:gd name="T7" fmla="*/ 1 h 6"/>
                <a:gd name="T8" fmla="*/ 0 w 2"/>
                <a:gd name="T9" fmla="*/ 0 h 6"/>
                <a:gd name="T10" fmla="*/ 1 w 2"/>
                <a:gd name="T11" fmla="*/ 1 h 6"/>
                <a:gd name="T12" fmla="*/ 2 w 2"/>
                <a:gd name="T13" fmla="*/ 5 h 6"/>
                <a:gd name="T14" fmla="*/ 1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1" y="6"/>
                  </a:moveTo>
                  <a:cubicBezTo>
                    <a:pt x="1" y="6"/>
                    <a:pt x="1" y="6"/>
                    <a:pt x="1" y="6"/>
                  </a:cubicBezTo>
                  <a:cubicBezTo>
                    <a:pt x="1" y="6"/>
                    <a:pt x="0" y="6"/>
                    <a:pt x="0" y="5"/>
                  </a:cubicBezTo>
                  <a:cubicBezTo>
                    <a:pt x="0" y="1"/>
                    <a:pt x="0" y="1"/>
                    <a:pt x="0" y="1"/>
                  </a:cubicBezTo>
                  <a:cubicBezTo>
                    <a:pt x="0" y="1"/>
                    <a:pt x="0" y="0"/>
                    <a:pt x="0" y="0"/>
                  </a:cubicBezTo>
                  <a:cubicBezTo>
                    <a:pt x="1" y="0"/>
                    <a:pt x="1" y="0"/>
                    <a:pt x="1" y="1"/>
                  </a:cubicBezTo>
                  <a:cubicBezTo>
                    <a:pt x="2" y="5"/>
                    <a:pt x="2" y="5"/>
                    <a:pt x="2" y="5"/>
                  </a:cubicBezTo>
                  <a:cubicBezTo>
                    <a:pt x="2" y="6"/>
                    <a:pt x="2" y="6"/>
                    <a:pt x="1" y="6"/>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5" name="Freeform 256">
              <a:extLst>
                <a:ext uri="{FF2B5EF4-FFF2-40B4-BE49-F238E27FC236}">
                  <a16:creationId xmlns:a16="http://schemas.microsoft.com/office/drawing/2014/main" id="{48DB3F4A-FF6E-4884-B16C-3D605B8597DD}"/>
                </a:ext>
              </a:extLst>
            </p:cNvPr>
            <p:cNvSpPr>
              <a:spLocks/>
            </p:cNvSpPr>
            <p:nvPr/>
          </p:nvSpPr>
          <p:spPr bwMode="auto">
            <a:xfrm>
              <a:off x="8715830" y="4552725"/>
              <a:ext cx="14288" cy="39688"/>
            </a:xfrm>
            <a:custGeom>
              <a:avLst/>
              <a:gdLst>
                <a:gd name="T0" fmla="*/ 2 w 3"/>
                <a:gd name="T1" fmla="*/ 8 h 8"/>
                <a:gd name="T2" fmla="*/ 2 w 3"/>
                <a:gd name="T3" fmla="*/ 8 h 8"/>
                <a:gd name="T4" fmla="*/ 1 w 3"/>
                <a:gd name="T5" fmla="*/ 7 h 8"/>
                <a:gd name="T6" fmla="*/ 0 w 3"/>
                <a:gd name="T7" fmla="*/ 1 h 8"/>
                <a:gd name="T8" fmla="*/ 1 w 3"/>
                <a:gd name="T9" fmla="*/ 0 h 8"/>
                <a:gd name="T10" fmla="*/ 2 w 3"/>
                <a:gd name="T11" fmla="*/ 1 h 8"/>
                <a:gd name="T12" fmla="*/ 3 w 3"/>
                <a:gd name="T13" fmla="*/ 7 h 8"/>
                <a:gd name="T14" fmla="*/ 2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2" y="8"/>
                  </a:moveTo>
                  <a:cubicBezTo>
                    <a:pt x="2" y="8"/>
                    <a:pt x="2" y="8"/>
                    <a:pt x="2" y="8"/>
                  </a:cubicBezTo>
                  <a:cubicBezTo>
                    <a:pt x="2" y="8"/>
                    <a:pt x="1" y="8"/>
                    <a:pt x="1" y="7"/>
                  </a:cubicBezTo>
                  <a:cubicBezTo>
                    <a:pt x="0" y="1"/>
                    <a:pt x="0" y="1"/>
                    <a:pt x="0" y="1"/>
                  </a:cubicBezTo>
                  <a:cubicBezTo>
                    <a:pt x="0" y="1"/>
                    <a:pt x="0" y="1"/>
                    <a:pt x="1" y="0"/>
                  </a:cubicBezTo>
                  <a:cubicBezTo>
                    <a:pt x="1" y="0"/>
                    <a:pt x="2" y="1"/>
                    <a:pt x="2" y="1"/>
                  </a:cubicBezTo>
                  <a:cubicBezTo>
                    <a:pt x="3" y="7"/>
                    <a:pt x="3" y="7"/>
                    <a:pt x="3" y="7"/>
                  </a:cubicBezTo>
                  <a:cubicBezTo>
                    <a:pt x="3" y="7"/>
                    <a:pt x="3" y="8"/>
                    <a:pt x="2" y="8"/>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6" name="Freeform 257">
              <a:extLst>
                <a:ext uri="{FF2B5EF4-FFF2-40B4-BE49-F238E27FC236}">
                  <a16:creationId xmlns:a16="http://schemas.microsoft.com/office/drawing/2014/main" id="{D82155BF-94CE-46B6-A52D-A31E4E851CE7}"/>
                </a:ext>
              </a:extLst>
            </p:cNvPr>
            <p:cNvSpPr>
              <a:spLocks/>
            </p:cNvSpPr>
            <p:nvPr/>
          </p:nvSpPr>
          <p:spPr bwMode="auto">
            <a:xfrm>
              <a:off x="8704717" y="4552725"/>
              <a:ext cx="15875" cy="39688"/>
            </a:xfrm>
            <a:custGeom>
              <a:avLst/>
              <a:gdLst>
                <a:gd name="T0" fmla="*/ 2 w 3"/>
                <a:gd name="T1" fmla="*/ 7 h 8"/>
                <a:gd name="T2" fmla="*/ 2 w 3"/>
                <a:gd name="T3" fmla="*/ 7 h 8"/>
                <a:gd name="T4" fmla="*/ 1 w 3"/>
                <a:gd name="T5" fmla="*/ 7 h 8"/>
                <a:gd name="T6" fmla="*/ 0 w 3"/>
                <a:gd name="T7" fmla="*/ 1 h 8"/>
                <a:gd name="T8" fmla="*/ 0 w 3"/>
                <a:gd name="T9" fmla="*/ 0 h 8"/>
                <a:gd name="T10" fmla="*/ 1 w 3"/>
                <a:gd name="T11" fmla="*/ 1 h 8"/>
                <a:gd name="T12" fmla="*/ 3 w 3"/>
                <a:gd name="T13" fmla="*/ 6 h 8"/>
                <a:gd name="T14" fmla="*/ 2 w 3"/>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2" y="7"/>
                  </a:moveTo>
                  <a:cubicBezTo>
                    <a:pt x="2" y="7"/>
                    <a:pt x="2" y="7"/>
                    <a:pt x="2" y="7"/>
                  </a:cubicBezTo>
                  <a:cubicBezTo>
                    <a:pt x="1" y="8"/>
                    <a:pt x="1" y="7"/>
                    <a:pt x="1" y="7"/>
                  </a:cubicBezTo>
                  <a:cubicBezTo>
                    <a:pt x="0" y="1"/>
                    <a:pt x="0" y="1"/>
                    <a:pt x="0" y="1"/>
                  </a:cubicBezTo>
                  <a:cubicBezTo>
                    <a:pt x="0" y="1"/>
                    <a:pt x="0" y="0"/>
                    <a:pt x="0" y="0"/>
                  </a:cubicBezTo>
                  <a:cubicBezTo>
                    <a:pt x="1" y="0"/>
                    <a:pt x="1" y="0"/>
                    <a:pt x="1" y="1"/>
                  </a:cubicBezTo>
                  <a:cubicBezTo>
                    <a:pt x="3" y="6"/>
                    <a:pt x="3" y="6"/>
                    <a:pt x="3" y="6"/>
                  </a:cubicBezTo>
                  <a:cubicBezTo>
                    <a:pt x="3" y="7"/>
                    <a:pt x="2" y="7"/>
                    <a:pt x="2" y="7"/>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7" name="Freeform 258">
              <a:extLst>
                <a:ext uri="{FF2B5EF4-FFF2-40B4-BE49-F238E27FC236}">
                  <a16:creationId xmlns:a16="http://schemas.microsoft.com/office/drawing/2014/main" id="{8BC3BEF6-3BCE-4760-8FE2-0FCF153E4689}"/>
                </a:ext>
              </a:extLst>
            </p:cNvPr>
            <p:cNvSpPr>
              <a:spLocks/>
            </p:cNvSpPr>
            <p:nvPr/>
          </p:nvSpPr>
          <p:spPr bwMode="auto">
            <a:xfrm>
              <a:off x="8695192" y="4562250"/>
              <a:ext cx="14288" cy="34925"/>
            </a:xfrm>
            <a:custGeom>
              <a:avLst/>
              <a:gdLst>
                <a:gd name="T0" fmla="*/ 2 w 3"/>
                <a:gd name="T1" fmla="*/ 7 h 7"/>
                <a:gd name="T2" fmla="*/ 2 w 3"/>
                <a:gd name="T3" fmla="*/ 7 h 7"/>
                <a:gd name="T4" fmla="*/ 1 w 3"/>
                <a:gd name="T5" fmla="*/ 7 h 7"/>
                <a:gd name="T6" fmla="*/ 0 w 3"/>
                <a:gd name="T7" fmla="*/ 1 h 7"/>
                <a:gd name="T8" fmla="*/ 1 w 3"/>
                <a:gd name="T9" fmla="*/ 0 h 7"/>
                <a:gd name="T10" fmla="*/ 2 w 3"/>
                <a:gd name="T11" fmla="*/ 1 h 7"/>
                <a:gd name="T12" fmla="*/ 3 w 3"/>
                <a:gd name="T13" fmla="*/ 6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2" y="7"/>
                    <a:pt x="1" y="7"/>
                    <a:pt x="1" y="7"/>
                  </a:cubicBezTo>
                  <a:cubicBezTo>
                    <a:pt x="0" y="1"/>
                    <a:pt x="0" y="1"/>
                    <a:pt x="0" y="1"/>
                  </a:cubicBezTo>
                  <a:cubicBezTo>
                    <a:pt x="0" y="0"/>
                    <a:pt x="0" y="0"/>
                    <a:pt x="1" y="0"/>
                  </a:cubicBezTo>
                  <a:cubicBezTo>
                    <a:pt x="1" y="0"/>
                    <a:pt x="2" y="0"/>
                    <a:pt x="2" y="1"/>
                  </a:cubicBezTo>
                  <a:cubicBezTo>
                    <a:pt x="3" y="6"/>
                    <a:pt x="3" y="6"/>
                    <a:pt x="3" y="6"/>
                  </a:cubicBezTo>
                  <a:cubicBezTo>
                    <a:pt x="3" y="7"/>
                    <a:pt x="3" y="7"/>
                    <a:pt x="2" y="7"/>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8" name="Freeform 259">
              <a:extLst>
                <a:ext uri="{FF2B5EF4-FFF2-40B4-BE49-F238E27FC236}">
                  <a16:creationId xmlns:a16="http://schemas.microsoft.com/office/drawing/2014/main" id="{8D99EEBC-A8BE-4A68-8B01-6A5F9905E280}"/>
                </a:ext>
              </a:extLst>
            </p:cNvPr>
            <p:cNvSpPr>
              <a:spLocks/>
            </p:cNvSpPr>
            <p:nvPr/>
          </p:nvSpPr>
          <p:spPr bwMode="auto">
            <a:xfrm>
              <a:off x="8685667" y="4582887"/>
              <a:ext cx="19050" cy="34925"/>
            </a:xfrm>
            <a:custGeom>
              <a:avLst/>
              <a:gdLst>
                <a:gd name="T0" fmla="*/ 4 w 4"/>
                <a:gd name="T1" fmla="*/ 7 h 7"/>
                <a:gd name="T2" fmla="*/ 4 w 4"/>
                <a:gd name="T3" fmla="*/ 7 h 7"/>
                <a:gd name="T4" fmla="*/ 3 w 4"/>
                <a:gd name="T5" fmla="*/ 6 h 7"/>
                <a:gd name="T6" fmla="*/ 1 w 4"/>
                <a:gd name="T7" fmla="*/ 1 h 7"/>
                <a:gd name="T8" fmla="*/ 1 w 4"/>
                <a:gd name="T9" fmla="*/ 0 h 7"/>
                <a:gd name="T10" fmla="*/ 2 w 4"/>
                <a:gd name="T11" fmla="*/ 0 h 7"/>
                <a:gd name="T12" fmla="*/ 4 w 4"/>
                <a:gd name="T13" fmla="*/ 6 h 7"/>
                <a:gd name="T14" fmla="*/ 4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4" y="7"/>
                  </a:moveTo>
                  <a:cubicBezTo>
                    <a:pt x="4" y="7"/>
                    <a:pt x="4" y="7"/>
                    <a:pt x="4" y="7"/>
                  </a:cubicBezTo>
                  <a:cubicBezTo>
                    <a:pt x="3" y="7"/>
                    <a:pt x="3" y="7"/>
                    <a:pt x="3" y="6"/>
                  </a:cubicBezTo>
                  <a:cubicBezTo>
                    <a:pt x="1" y="1"/>
                    <a:pt x="1" y="1"/>
                    <a:pt x="1" y="1"/>
                  </a:cubicBezTo>
                  <a:cubicBezTo>
                    <a:pt x="0" y="1"/>
                    <a:pt x="1" y="0"/>
                    <a:pt x="1" y="0"/>
                  </a:cubicBezTo>
                  <a:cubicBezTo>
                    <a:pt x="1" y="0"/>
                    <a:pt x="2" y="0"/>
                    <a:pt x="2" y="0"/>
                  </a:cubicBezTo>
                  <a:cubicBezTo>
                    <a:pt x="4" y="6"/>
                    <a:pt x="4" y="6"/>
                    <a:pt x="4" y="6"/>
                  </a:cubicBezTo>
                  <a:cubicBezTo>
                    <a:pt x="4" y="6"/>
                    <a:pt x="4" y="7"/>
                    <a:pt x="4" y="7"/>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79" name="Freeform 260">
              <a:extLst>
                <a:ext uri="{FF2B5EF4-FFF2-40B4-BE49-F238E27FC236}">
                  <a16:creationId xmlns:a16="http://schemas.microsoft.com/office/drawing/2014/main" id="{8C670E11-91A4-4A5E-A9F2-5EC33AA3A53B}"/>
                </a:ext>
              </a:extLst>
            </p:cNvPr>
            <p:cNvSpPr>
              <a:spLocks/>
            </p:cNvSpPr>
            <p:nvPr/>
          </p:nvSpPr>
          <p:spPr bwMode="auto">
            <a:xfrm>
              <a:off x="8699955" y="4573362"/>
              <a:ext cx="39688" cy="53975"/>
            </a:xfrm>
            <a:custGeom>
              <a:avLst/>
              <a:gdLst>
                <a:gd name="T0" fmla="*/ 0 w 8"/>
                <a:gd name="T1" fmla="*/ 11 h 11"/>
                <a:gd name="T2" fmla="*/ 0 w 8"/>
                <a:gd name="T3" fmla="*/ 9 h 11"/>
                <a:gd name="T4" fmla="*/ 0 w 8"/>
                <a:gd name="T5" fmla="*/ 4 h 11"/>
                <a:gd name="T6" fmla="*/ 6 w 8"/>
                <a:gd name="T7" fmla="*/ 3 h 11"/>
                <a:gd name="T8" fmla="*/ 8 w 8"/>
                <a:gd name="T9" fmla="*/ 4 h 11"/>
                <a:gd name="T10" fmla="*/ 8 w 8"/>
                <a:gd name="T11" fmla="*/ 8 h 11"/>
                <a:gd name="T12" fmla="*/ 1 w 8"/>
                <a:gd name="T13" fmla="*/ 11 h 11"/>
                <a:gd name="T14" fmla="*/ 0 w 8"/>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11"/>
                  </a:moveTo>
                  <a:cubicBezTo>
                    <a:pt x="0" y="9"/>
                    <a:pt x="0" y="9"/>
                    <a:pt x="0" y="9"/>
                  </a:cubicBezTo>
                  <a:cubicBezTo>
                    <a:pt x="0" y="9"/>
                    <a:pt x="0" y="6"/>
                    <a:pt x="0" y="4"/>
                  </a:cubicBezTo>
                  <a:cubicBezTo>
                    <a:pt x="0" y="4"/>
                    <a:pt x="3" y="0"/>
                    <a:pt x="6" y="3"/>
                  </a:cubicBezTo>
                  <a:cubicBezTo>
                    <a:pt x="8" y="4"/>
                    <a:pt x="8" y="4"/>
                    <a:pt x="8" y="4"/>
                  </a:cubicBezTo>
                  <a:cubicBezTo>
                    <a:pt x="8" y="8"/>
                    <a:pt x="8" y="8"/>
                    <a:pt x="8" y="8"/>
                  </a:cubicBezTo>
                  <a:cubicBezTo>
                    <a:pt x="1" y="11"/>
                    <a:pt x="1" y="11"/>
                    <a:pt x="1" y="11"/>
                  </a:cubicBezTo>
                  <a:lnTo>
                    <a:pt x="0" y="11"/>
                  </a:ln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0" name="Freeform 261">
              <a:extLst>
                <a:ext uri="{FF2B5EF4-FFF2-40B4-BE49-F238E27FC236}">
                  <a16:creationId xmlns:a16="http://schemas.microsoft.com/office/drawing/2014/main" id="{56ED9B38-6968-436F-A798-A64E290323A3}"/>
                </a:ext>
              </a:extLst>
            </p:cNvPr>
            <p:cNvSpPr>
              <a:spLocks/>
            </p:cNvSpPr>
            <p:nvPr/>
          </p:nvSpPr>
          <p:spPr bwMode="auto">
            <a:xfrm>
              <a:off x="8699955" y="4613050"/>
              <a:ext cx="44450" cy="23813"/>
            </a:xfrm>
            <a:custGeom>
              <a:avLst/>
              <a:gdLst>
                <a:gd name="T0" fmla="*/ 9 w 9"/>
                <a:gd name="T1" fmla="*/ 2 h 5"/>
                <a:gd name="T2" fmla="*/ 8 w 9"/>
                <a:gd name="T3" fmla="*/ 0 h 5"/>
                <a:gd name="T4" fmla="*/ 0 w 9"/>
                <a:gd name="T5" fmla="*/ 3 h 5"/>
                <a:gd name="T6" fmla="*/ 0 w 9"/>
                <a:gd name="T7" fmla="*/ 5 h 5"/>
                <a:gd name="T8" fmla="*/ 9 w 9"/>
                <a:gd name="T9" fmla="*/ 2 h 5"/>
              </a:gdLst>
              <a:ahLst/>
              <a:cxnLst>
                <a:cxn ang="0">
                  <a:pos x="T0" y="T1"/>
                </a:cxn>
                <a:cxn ang="0">
                  <a:pos x="T2" y="T3"/>
                </a:cxn>
                <a:cxn ang="0">
                  <a:pos x="T4" y="T5"/>
                </a:cxn>
                <a:cxn ang="0">
                  <a:pos x="T6" y="T7"/>
                </a:cxn>
                <a:cxn ang="0">
                  <a:pos x="T8" y="T9"/>
                </a:cxn>
              </a:cxnLst>
              <a:rect l="0" t="0" r="r" b="b"/>
              <a:pathLst>
                <a:path w="9" h="5">
                  <a:moveTo>
                    <a:pt x="9" y="2"/>
                  </a:moveTo>
                  <a:cubicBezTo>
                    <a:pt x="9" y="2"/>
                    <a:pt x="9" y="0"/>
                    <a:pt x="8" y="0"/>
                  </a:cubicBezTo>
                  <a:cubicBezTo>
                    <a:pt x="8" y="0"/>
                    <a:pt x="1" y="2"/>
                    <a:pt x="0" y="3"/>
                  </a:cubicBezTo>
                  <a:cubicBezTo>
                    <a:pt x="0" y="3"/>
                    <a:pt x="0" y="4"/>
                    <a:pt x="0" y="5"/>
                  </a:cubicBez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1" name="Freeform 262">
              <a:extLst>
                <a:ext uri="{FF2B5EF4-FFF2-40B4-BE49-F238E27FC236}">
                  <a16:creationId xmlns:a16="http://schemas.microsoft.com/office/drawing/2014/main" id="{2DF2FAD7-C484-4B9F-8FFE-E8F2DE00ED5F}"/>
                </a:ext>
              </a:extLst>
            </p:cNvPr>
            <p:cNvSpPr>
              <a:spLocks/>
            </p:cNvSpPr>
            <p:nvPr/>
          </p:nvSpPr>
          <p:spPr bwMode="auto">
            <a:xfrm>
              <a:off x="9212717" y="4647975"/>
              <a:ext cx="20638" cy="30163"/>
            </a:xfrm>
            <a:custGeom>
              <a:avLst/>
              <a:gdLst>
                <a:gd name="T0" fmla="*/ 1 w 4"/>
                <a:gd name="T1" fmla="*/ 6 h 6"/>
                <a:gd name="T2" fmla="*/ 1 w 4"/>
                <a:gd name="T3" fmla="*/ 6 h 6"/>
                <a:gd name="T4" fmla="*/ 2 w 4"/>
                <a:gd name="T5" fmla="*/ 5 h 6"/>
                <a:gd name="T6" fmla="*/ 3 w 4"/>
                <a:gd name="T7" fmla="*/ 1 h 6"/>
                <a:gd name="T8" fmla="*/ 3 w 4"/>
                <a:gd name="T9" fmla="*/ 0 h 6"/>
                <a:gd name="T10" fmla="*/ 2 w 4"/>
                <a:gd name="T11" fmla="*/ 1 h 6"/>
                <a:gd name="T12" fmla="*/ 1 w 4"/>
                <a:gd name="T13" fmla="*/ 5 h 6"/>
                <a:gd name="T14" fmla="*/ 1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1" y="6"/>
                  </a:moveTo>
                  <a:cubicBezTo>
                    <a:pt x="1" y="6"/>
                    <a:pt x="1" y="6"/>
                    <a:pt x="1" y="6"/>
                  </a:cubicBezTo>
                  <a:cubicBezTo>
                    <a:pt x="1" y="6"/>
                    <a:pt x="2" y="6"/>
                    <a:pt x="2" y="5"/>
                  </a:cubicBezTo>
                  <a:cubicBezTo>
                    <a:pt x="3" y="1"/>
                    <a:pt x="3" y="1"/>
                    <a:pt x="3" y="1"/>
                  </a:cubicBezTo>
                  <a:cubicBezTo>
                    <a:pt x="4" y="1"/>
                    <a:pt x="3" y="0"/>
                    <a:pt x="3" y="0"/>
                  </a:cubicBezTo>
                  <a:cubicBezTo>
                    <a:pt x="3" y="0"/>
                    <a:pt x="2" y="0"/>
                    <a:pt x="2" y="1"/>
                  </a:cubicBezTo>
                  <a:cubicBezTo>
                    <a:pt x="1" y="5"/>
                    <a:pt x="1" y="5"/>
                    <a:pt x="1" y="5"/>
                  </a:cubicBezTo>
                  <a:cubicBezTo>
                    <a:pt x="0" y="5"/>
                    <a:pt x="1" y="6"/>
                    <a:pt x="1" y="6"/>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2" name="Freeform 263">
              <a:extLst>
                <a:ext uri="{FF2B5EF4-FFF2-40B4-BE49-F238E27FC236}">
                  <a16:creationId xmlns:a16="http://schemas.microsoft.com/office/drawing/2014/main" id="{58383425-D007-41AD-AA2C-CAC81E71720F}"/>
                </a:ext>
              </a:extLst>
            </p:cNvPr>
            <p:cNvSpPr>
              <a:spLocks/>
            </p:cNvSpPr>
            <p:nvPr/>
          </p:nvSpPr>
          <p:spPr bwMode="auto">
            <a:xfrm>
              <a:off x="9227005" y="4636862"/>
              <a:ext cx="20638" cy="34925"/>
            </a:xfrm>
            <a:custGeom>
              <a:avLst/>
              <a:gdLst>
                <a:gd name="T0" fmla="*/ 0 w 4"/>
                <a:gd name="T1" fmla="*/ 7 h 7"/>
                <a:gd name="T2" fmla="*/ 0 w 4"/>
                <a:gd name="T3" fmla="*/ 7 h 7"/>
                <a:gd name="T4" fmla="*/ 1 w 4"/>
                <a:gd name="T5" fmla="*/ 7 h 7"/>
                <a:gd name="T6" fmla="*/ 4 w 4"/>
                <a:gd name="T7" fmla="*/ 1 h 7"/>
                <a:gd name="T8" fmla="*/ 3 w 4"/>
                <a:gd name="T9" fmla="*/ 0 h 7"/>
                <a:gd name="T10" fmla="*/ 2 w 4"/>
                <a:gd name="T11" fmla="*/ 0 h 7"/>
                <a:gd name="T12" fmla="*/ 0 w 4"/>
                <a:gd name="T13" fmla="*/ 6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1" y="7"/>
                    <a:pt x="1" y="7"/>
                    <a:pt x="1" y="7"/>
                  </a:cubicBezTo>
                  <a:cubicBezTo>
                    <a:pt x="4" y="1"/>
                    <a:pt x="4" y="1"/>
                    <a:pt x="4" y="1"/>
                  </a:cubicBezTo>
                  <a:cubicBezTo>
                    <a:pt x="4" y="1"/>
                    <a:pt x="4" y="0"/>
                    <a:pt x="3" y="0"/>
                  </a:cubicBezTo>
                  <a:cubicBezTo>
                    <a:pt x="3" y="0"/>
                    <a:pt x="2" y="0"/>
                    <a:pt x="2" y="0"/>
                  </a:cubicBezTo>
                  <a:cubicBezTo>
                    <a:pt x="0" y="6"/>
                    <a:pt x="0" y="6"/>
                    <a:pt x="0" y="6"/>
                  </a:cubicBezTo>
                  <a:cubicBezTo>
                    <a:pt x="0" y="6"/>
                    <a:pt x="0" y="7"/>
                    <a:pt x="0" y="7"/>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3" name="Freeform 264">
              <a:extLst>
                <a:ext uri="{FF2B5EF4-FFF2-40B4-BE49-F238E27FC236}">
                  <a16:creationId xmlns:a16="http://schemas.microsoft.com/office/drawing/2014/main" id="{325F6B07-A107-4921-9D67-47F4ACAF22D0}"/>
                </a:ext>
              </a:extLst>
            </p:cNvPr>
            <p:cNvSpPr>
              <a:spLocks/>
            </p:cNvSpPr>
            <p:nvPr/>
          </p:nvSpPr>
          <p:spPr bwMode="auto">
            <a:xfrm>
              <a:off x="9238117" y="4636862"/>
              <a:ext cx="19050" cy="34925"/>
            </a:xfrm>
            <a:custGeom>
              <a:avLst/>
              <a:gdLst>
                <a:gd name="T0" fmla="*/ 0 w 4"/>
                <a:gd name="T1" fmla="*/ 7 h 7"/>
                <a:gd name="T2" fmla="*/ 0 w 4"/>
                <a:gd name="T3" fmla="*/ 7 h 7"/>
                <a:gd name="T4" fmla="*/ 2 w 4"/>
                <a:gd name="T5" fmla="*/ 7 h 7"/>
                <a:gd name="T6" fmla="*/ 4 w 4"/>
                <a:gd name="T7" fmla="*/ 1 h 7"/>
                <a:gd name="T8" fmla="*/ 3 w 4"/>
                <a:gd name="T9" fmla="*/ 0 h 7"/>
                <a:gd name="T10" fmla="*/ 2 w 4"/>
                <a:gd name="T11" fmla="*/ 1 h 7"/>
                <a:gd name="T12" fmla="*/ 0 w 4"/>
                <a:gd name="T13" fmla="*/ 6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1" y="7"/>
                    <a:pt x="1" y="7"/>
                    <a:pt x="2" y="7"/>
                  </a:cubicBezTo>
                  <a:cubicBezTo>
                    <a:pt x="4" y="1"/>
                    <a:pt x="4" y="1"/>
                    <a:pt x="4" y="1"/>
                  </a:cubicBezTo>
                  <a:cubicBezTo>
                    <a:pt x="4" y="1"/>
                    <a:pt x="4" y="0"/>
                    <a:pt x="3" y="0"/>
                  </a:cubicBezTo>
                  <a:cubicBezTo>
                    <a:pt x="3" y="0"/>
                    <a:pt x="2" y="0"/>
                    <a:pt x="2" y="1"/>
                  </a:cubicBezTo>
                  <a:cubicBezTo>
                    <a:pt x="0" y="6"/>
                    <a:pt x="0" y="6"/>
                    <a:pt x="0" y="6"/>
                  </a:cubicBezTo>
                  <a:cubicBezTo>
                    <a:pt x="0" y="6"/>
                    <a:pt x="0" y="7"/>
                    <a:pt x="0" y="7"/>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4" name="Freeform 265">
              <a:extLst>
                <a:ext uri="{FF2B5EF4-FFF2-40B4-BE49-F238E27FC236}">
                  <a16:creationId xmlns:a16="http://schemas.microsoft.com/office/drawing/2014/main" id="{F1028EE1-103D-461F-AC2E-CE02AF342BC5}"/>
                </a:ext>
              </a:extLst>
            </p:cNvPr>
            <p:cNvSpPr>
              <a:spLocks/>
            </p:cNvSpPr>
            <p:nvPr/>
          </p:nvSpPr>
          <p:spPr bwMode="auto">
            <a:xfrm>
              <a:off x="9242880" y="4647975"/>
              <a:ext cx="19050" cy="34925"/>
            </a:xfrm>
            <a:custGeom>
              <a:avLst/>
              <a:gdLst>
                <a:gd name="T0" fmla="*/ 1 w 4"/>
                <a:gd name="T1" fmla="*/ 7 h 7"/>
                <a:gd name="T2" fmla="*/ 1 w 4"/>
                <a:gd name="T3" fmla="*/ 7 h 7"/>
                <a:gd name="T4" fmla="*/ 2 w 4"/>
                <a:gd name="T5" fmla="*/ 7 h 7"/>
                <a:gd name="T6" fmla="*/ 4 w 4"/>
                <a:gd name="T7" fmla="*/ 1 h 7"/>
                <a:gd name="T8" fmla="*/ 4 w 4"/>
                <a:gd name="T9" fmla="*/ 0 h 7"/>
                <a:gd name="T10" fmla="*/ 3 w 4"/>
                <a:gd name="T11" fmla="*/ 1 h 7"/>
                <a:gd name="T12" fmla="*/ 0 w 4"/>
                <a:gd name="T13" fmla="*/ 6 h 7"/>
                <a:gd name="T14" fmla="*/ 1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1" y="7"/>
                  </a:moveTo>
                  <a:cubicBezTo>
                    <a:pt x="1" y="7"/>
                    <a:pt x="1" y="7"/>
                    <a:pt x="1" y="7"/>
                  </a:cubicBezTo>
                  <a:cubicBezTo>
                    <a:pt x="1" y="7"/>
                    <a:pt x="2" y="7"/>
                    <a:pt x="2" y="7"/>
                  </a:cubicBezTo>
                  <a:cubicBezTo>
                    <a:pt x="4" y="1"/>
                    <a:pt x="4" y="1"/>
                    <a:pt x="4" y="1"/>
                  </a:cubicBezTo>
                  <a:cubicBezTo>
                    <a:pt x="4" y="1"/>
                    <a:pt x="4" y="0"/>
                    <a:pt x="4" y="0"/>
                  </a:cubicBezTo>
                  <a:cubicBezTo>
                    <a:pt x="3" y="0"/>
                    <a:pt x="3" y="0"/>
                    <a:pt x="3" y="1"/>
                  </a:cubicBezTo>
                  <a:cubicBezTo>
                    <a:pt x="0" y="6"/>
                    <a:pt x="0" y="6"/>
                    <a:pt x="0" y="6"/>
                  </a:cubicBezTo>
                  <a:cubicBezTo>
                    <a:pt x="0" y="7"/>
                    <a:pt x="0" y="7"/>
                    <a:pt x="1" y="7"/>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5" name="Freeform 266">
              <a:extLst>
                <a:ext uri="{FF2B5EF4-FFF2-40B4-BE49-F238E27FC236}">
                  <a16:creationId xmlns:a16="http://schemas.microsoft.com/office/drawing/2014/main" id="{39C3F310-B55A-491B-B0FC-11C0B74AD066}"/>
                </a:ext>
              </a:extLst>
            </p:cNvPr>
            <p:cNvSpPr>
              <a:spLocks/>
            </p:cNvSpPr>
            <p:nvPr/>
          </p:nvSpPr>
          <p:spPr bwMode="auto">
            <a:xfrm>
              <a:off x="9242880" y="4667025"/>
              <a:ext cx="25400" cy="34925"/>
            </a:xfrm>
            <a:custGeom>
              <a:avLst/>
              <a:gdLst>
                <a:gd name="T0" fmla="*/ 0 w 5"/>
                <a:gd name="T1" fmla="*/ 7 h 7"/>
                <a:gd name="T2" fmla="*/ 0 w 5"/>
                <a:gd name="T3" fmla="*/ 7 h 7"/>
                <a:gd name="T4" fmla="*/ 2 w 5"/>
                <a:gd name="T5" fmla="*/ 7 h 7"/>
                <a:gd name="T6" fmla="*/ 5 w 5"/>
                <a:gd name="T7" fmla="*/ 2 h 7"/>
                <a:gd name="T8" fmla="*/ 5 w 5"/>
                <a:gd name="T9" fmla="*/ 1 h 7"/>
                <a:gd name="T10" fmla="*/ 3 w 5"/>
                <a:gd name="T11" fmla="*/ 1 h 7"/>
                <a:gd name="T12" fmla="*/ 0 w 5"/>
                <a:gd name="T13" fmla="*/ 6 h 7"/>
                <a:gd name="T14" fmla="*/ 0 w 5"/>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0" y="7"/>
                  </a:moveTo>
                  <a:cubicBezTo>
                    <a:pt x="0" y="7"/>
                    <a:pt x="0" y="7"/>
                    <a:pt x="0" y="7"/>
                  </a:cubicBezTo>
                  <a:cubicBezTo>
                    <a:pt x="1" y="7"/>
                    <a:pt x="1" y="7"/>
                    <a:pt x="2" y="7"/>
                  </a:cubicBezTo>
                  <a:cubicBezTo>
                    <a:pt x="5" y="2"/>
                    <a:pt x="5" y="2"/>
                    <a:pt x="5" y="2"/>
                  </a:cubicBezTo>
                  <a:cubicBezTo>
                    <a:pt x="5" y="1"/>
                    <a:pt x="5" y="1"/>
                    <a:pt x="5" y="1"/>
                  </a:cubicBezTo>
                  <a:cubicBezTo>
                    <a:pt x="4" y="0"/>
                    <a:pt x="4" y="0"/>
                    <a:pt x="3" y="1"/>
                  </a:cubicBezTo>
                  <a:cubicBezTo>
                    <a:pt x="0" y="6"/>
                    <a:pt x="0" y="6"/>
                    <a:pt x="0" y="6"/>
                  </a:cubicBezTo>
                  <a:cubicBezTo>
                    <a:pt x="0" y="6"/>
                    <a:pt x="0" y="7"/>
                    <a:pt x="0" y="7"/>
                  </a:cubicBez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6" name="Freeform 267">
              <a:extLst>
                <a:ext uri="{FF2B5EF4-FFF2-40B4-BE49-F238E27FC236}">
                  <a16:creationId xmlns:a16="http://schemas.microsoft.com/office/drawing/2014/main" id="{D5DBDC46-0BD6-48F4-925A-0B28AAA24DF8}"/>
                </a:ext>
              </a:extLst>
            </p:cNvPr>
            <p:cNvSpPr>
              <a:spLocks/>
            </p:cNvSpPr>
            <p:nvPr/>
          </p:nvSpPr>
          <p:spPr bwMode="auto">
            <a:xfrm>
              <a:off x="9207955" y="4657500"/>
              <a:ext cx="44450" cy="49213"/>
            </a:xfrm>
            <a:custGeom>
              <a:avLst/>
              <a:gdLst>
                <a:gd name="T0" fmla="*/ 8 w 9"/>
                <a:gd name="T1" fmla="*/ 10 h 10"/>
                <a:gd name="T2" fmla="*/ 9 w 9"/>
                <a:gd name="T3" fmla="*/ 9 h 10"/>
                <a:gd name="T4" fmla="*/ 9 w 9"/>
                <a:gd name="T5" fmla="*/ 4 h 10"/>
                <a:gd name="T6" fmla="*/ 3 w 9"/>
                <a:gd name="T7" fmla="*/ 2 h 10"/>
                <a:gd name="T8" fmla="*/ 2 w 9"/>
                <a:gd name="T9" fmla="*/ 3 h 10"/>
                <a:gd name="T10" fmla="*/ 0 w 9"/>
                <a:gd name="T11" fmla="*/ 8 h 10"/>
                <a:gd name="T12" fmla="*/ 7 w 9"/>
                <a:gd name="T13" fmla="*/ 10 h 10"/>
                <a:gd name="T14" fmla="*/ 8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8" y="10"/>
                  </a:moveTo>
                  <a:cubicBezTo>
                    <a:pt x="9" y="9"/>
                    <a:pt x="9" y="9"/>
                    <a:pt x="9" y="9"/>
                  </a:cubicBezTo>
                  <a:cubicBezTo>
                    <a:pt x="9" y="9"/>
                    <a:pt x="9" y="6"/>
                    <a:pt x="9" y="4"/>
                  </a:cubicBezTo>
                  <a:cubicBezTo>
                    <a:pt x="9" y="4"/>
                    <a:pt x="7" y="0"/>
                    <a:pt x="3" y="2"/>
                  </a:cubicBezTo>
                  <a:cubicBezTo>
                    <a:pt x="2" y="3"/>
                    <a:pt x="2" y="3"/>
                    <a:pt x="2" y="3"/>
                  </a:cubicBezTo>
                  <a:cubicBezTo>
                    <a:pt x="0" y="8"/>
                    <a:pt x="0" y="8"/>
                    <a:pt x="0" y="8"/>
                  </a:cubicBezTo>
                  <a:cubicBezTo>
                    <a:pt x="7" y="10"/>
                    <a:pt x="7" y="10"/>
                    <a:pt x="7" y="10"/>
                  </a:cubicBezTo>
                  <a:lnTo>
                    <a:pt x="8" y="10"/>
                  </a:lnTo>
                  <a:close/>
                </a:path>
              </a:pathLst>
            </a:custGeom>
            <a:solidFill>
              <a:srgbClr val="F1C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7" name="Freeform 268">
              <a:extLst>
                <a:ext uri="{FF2B5EF4-FFF2-40B4-BE49-F238E27FC236}">
                  <a16:creationId xmlns:a16="http://schemas.microsoft.com/office/drawing/2014/main" id="{1C0AA48D-4429-45B5-A905-F970449BA1E2}"/>
                </a:ext>
              </a:extLst>
            </p:cNvPr>
            <p:cNvSpPr>
              <a:spLocks/>
            </p:cNvSpPr>
            <p:nvPr/>
          </p:nvSpPr>
          <p:spPr bwMode="auto">
            <a:xfrm>
              <a:off x="9203192" y="4692425"/>
              <a:ext cx="49213" cy="20638"/>
            </a:xfrm>
            <a:custGeom>
              <a:avLst/>
              <a:gdLst>
                <a:gd name="T0" fmla="*/ 0 w 10"/>
                <a:gd name="T1" fmla="*/ 2 h 4"/>
                <a:gd name="T2" fmla="*/ 1 w 10"/>
                <a:gd name="T3" fmla="*/ 0 h 4"/>
                <a:gd name="T4" fmla="*/ 9 w 10"/>
                <a:gd name="T5" fmla="*/ 3 h 4"/>
                <a:gd name="T6" fmla="*/ 8 w 10"/>
                <a:gd name="T7" fmla="*/ 4 h 4"/>
                <a:gd name="T8" fmla="*/ 0 w 10"/>
                <a:gd name="T9" fmla="*/ 2 h 4"/>
              </a:gdLst>
              <a:ahLst/>
              <a:cxnLst>
                <a:cxn ang="0">
                  <a:pos x="T0" y="T1"/>
                </a:cxn>
                <a:cxn ang="0">
                  <a:pos x="T2" y="T3"/>
                </a:cxn>
                <a:cxn ang="0">
                  <a:pos x="T4" y="T5"/>
                </a:cxn>
                <a:cxn ang="0">
                  <a:pos x="T6" y="T7"/>
                </a:cxn>
                <a:cxn ang="0">
                  <a:pos x="T8" y="T9"/>
                </a:cxn>
              </a:cxnLst>
              <a:rect l="0" t="0" r="r" b="b"/>
              <a:pathLst>
                <a:path w="10" h="4">
                  <a:moveTo>
                    <a:pt x="0" y="2"/>
                  </a:moveTo>
                  <a:cubicBezTo>
                    <a:pt x="0" y="2"/>
                    <a:pt x="0" y="1"/>
                    <a:pt x="1" y="0"/>
                  </a:cubicBezTo>
                  <a:cubicBezTo>
                    <a:pt x="9" y="3"/>
                    <a:pt x="9" y="3"/>
                    <a:pt x="9" y="3"/>
                  </a:cubicBezTo>
                  <a:cubicBezTo>
                    <a:pt x="9" y="3"/>
                    <a:pt x="10" y="3"/>
                    <a:pt x="8" y="4"/>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8" name="Freeform 269">
              <a:extLst>
                <a:ext uri="{FF2B5EF4-FFF2-40B4-BE49-F238E27FC236}">
                  <a16:creationId xmlns:a16="http://schemas.microsoft.com/office/drawing/2014/main" id="{3D03E6C7-6568-42D5-A6F1-C121CBFF5EE5}"/>
                </a:ext>
              </a:extLst>
            </p:cNvPr>
            <p:cNvSpPr>
              <a:spLocks/>
            </p:cNvSpPr>
            <p:nvPr/>
          </p:nvSpPr>
          <p:spPr bwMode="auto">
            <a:xfrm>
              <a:off x="8949192" y="4701950"/>
              <a:ext cx="53975" cy="44450"/>
            </a:xfrm>
            <a:custGeom>
              <a:avLst/>
              <a:gdLst>
                <a:gd name="T0" fmla="*/ 10 w 11"/>
                <a:gd name="T1" fmla="*/ 0 h 9"/>
                <a:gd name="T2" fmla="*/ 1 w 11"/>
                <a:gd name="T3" fmla="*/ 6 h 9"/>
                <a:gd name="T4" fmla="*/ 4 w 11"/>
                <a:gd name="T5" fmla="*/ 7 h 9"/>
                <a:gd name="T6" fmla="*/ 9 w 11"/>
                <a:gd name="T7" fmla="*/ 9 h 9"/>
                <a:gd name="T8" fmla="*/ 11 w 11"/>
                <a:gd name="T9" fmla="*/ 6 h 9"/>
                <a:gd name="T10" fmla="*/ 10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10" y="0"/>
                  </a:moveTo>
                  <a:cubicBezTo>
                    <a:pt x="10" y="0"/>
                    <a:pt x="7" y="5"/>
                    <a:pt x="1" y="6"/>
                  </a:cubicBezTo>
                  <a:cubicBezTo>
                    <a:pt x="1" y="6"/>
                    <a:pt x="0" y="7"/>
                    <a:pt x="4" y="7"/>
                  </a:cubicBezTo>
                  <a:cubicBezTo>
                    <a:pt x="9" y="9"/>
                    <a:pt x="9" y="9"/>
                    <a:pt x="9" y="9"/>
                  </a:cubicBezTo>
                  <a:cubicBezTo>
                    <a:pt x="9" y="9"/>
                    <a:pt x="11" y="7"/>
                    <a:pt x="11" y="6"/>
                  </a:cubicBezTo>
                  <a:cubicBezTo>
                    <a:pt x="11" y="6"/>
                    <a:pt x="10" y="2"/>
                    <a:pt x="10" y="0"/>
                  </a:cubicBezTo>
                  <a:close/>
                </a:path>
              </a:pathLst>
            </a:custGeom>
            <a:solidFill>
              <a:srgbClr val="E3B8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89" name="Freeform 270">
              <a:extLst>
                <a:ext uri="{FF2B5EF4-FFF2-40B4-BE49-F238E27FC236}">
                  <a16:creationId xmlns:a16="http://schemas.microsoft.com/office/drawing/2014/main" id="{AD013480-2507-46B1-9F70-96218BE84C62}"/>
                </a:ext>
              </a:extLst>
            </p:cNvPr>
            <p:cNvSpPr>
              <a:spLocks/>
            </p:cNvSpPr>
            <p:nvPr/>
          </p:nvSpPr>
          <p:spPr bwMode="auto">
            <a:xfrm>
              <a:off x="8953955" y="5100412"/>
              <a:ext cx="100013" cy="388938"/>
            </a:xfrm>
            <a:custGeom>
              <a:avLst/>
              <a:gdLst>
                <a:gd name="T0" fmla="*/ 0 w 20"/>
                <a:gd name="T1" fmla="*/ 13 h 78"/>
                <a:gd name="T2" fmla="*/ 1 w 20"/>
                <a:gd name="T3" fmla="*/ 13 h 78"/>
                <a:gd name="T4" fmla="*/ 7 w 20"/>
                <a:gd name="T5" fmla="*/ 34 h 78"/>
                <a:gd name="T6" fmla="*/ 8 w 20"/>
                <a:gd name="T7" fmla="*/ 75 h 78"/>
                <a:gd name="T8" fmla="*/ 8 w 20"/>
                <a:gd name="T9" fmla="*/ 77 h 78"/>
                <a:gd name="T10" fmla="*/ 10 w 20"/>
                <a:gd name="T11" fmla="*/ 78 h 78"/>
                <a:gd name="T12" fmla="*/ 19 w 20"/>
                <a:gd name="T13" fmla="*/ 78 h 78"/>
                <a:gd name="T14" fmla="*/ 19 w 20"/>
                <a:gd name="T15" fmla="*/ 77 h 78"/>
                <a:gd name="T16" fmla="*/ 18 w 20"/>
                <a:gd name="T17" fmla="*/ 35 h 78"/>
                <a:gd name="T18" fmla="*/ 20 w 20"/>
                <a:gd name="T19" fmla="*/ 0 h 78"/>
                <a:gd name="T20" fmla="*/ 6 w 20"/>
                <a:gd name="T21" fmla="*/ 4 h 78"/>
                <a:gd name="T22" fmla="*/ 1 w 20"/>
                <a:gd name="T23" fmla="*/ 4 h 78"/>
                <a:gd name="T24" fmla="*/ 0 w 20"/>
                <a:gd name="T25"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78">
                  <a:moveTo>
                    <a:pt x="0" y="13"/>
                  </a:moveTo>
                  <a:cubicBezTo>
                    <a:pt x="0" y="13"/>
                    <a:pt x="0" y="13"/>
                    <a:pt x="1" y="13"/>
                  </a:cubicBezTo>
                  <a:cubicBezTo>
                    <a:pt x="1" y="13"/>
                    <a:pt x="6" y="27"/>
                    <a:pt x="7" y="34"/>
                  </a:cubicBezTo>
                  <a:cubicBezTo>
                    <a:pt x="7" y="34"/>
                    <a:pt x="9" y="71"/>
                    <a:pt x="8" y="75"/>
                  </a:cubicBezTo>
                  <a:cubicBezTo>
                    <a:pt x="8" y="77"/>
                    <a:pt x="8" y="77"/>
                    <a:pt x="8" y="77"/>
                  </a:cubicBezTo>
                  <a:cubicBezTo>
                    <a:pt x="8" y="77"/>
                    <a:pt x="8" y="78"/>
                    <a:pt x="10" y="78"/>
                  </a:cubicBezTo>
                  <a:cubicBezTo>
                    <a:pt x="19" y="78"/>
                    <a:pt x="19" y="78"/>
                    <a:pt x="19" y="78"/>
                  </a:cubicBezTo>
                  <a:cubicBezTo>
                    <a:pt x="19" y="78"/>
                    <a:pt x="19" y="78"/>
                    <a:pt x="19" y="77"/>
                  </a:cubicBezTo>
                  <a:cubicBezTo>
                    <a:pt x="19" y="77"/>
                    <a:pt x="18" y="38"/>
                    <a:pt x="18" y="35"/>
                  </a:cubicBezTo>
                  <a:cubicBezTo>
                    <a:pt x="18" y="35"/>
                    <a:pt x="20" y="7"/>
                    <a:pt x="20" y="0"/>
                  </a:cubicBezTo>
                  <a:cubicBezTo>
                    <a:pt x="20" y="0"/>
                    <a:pt x="16" y="4"/>
                    <a:pt x="6" y="4"/>
                  </a:cubicBezTo>
                  <a:cubicBezTo>
                    <a:pt x="6" y="4"/>
                    <a:pt x="4" y="4"/>
                    <a:pt x="1" y="4"/>
                  </a:cubicBezTo>
                  <a:lnTo>
                    <a:pt x="0" y="13"/>
                  </a:lnTo>
                  <a:close/>
                </a:path>
              </a:pathLst>
            </a:cu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0" name="Freeform 271">
              <a:extLst>
                <a:ext uri="{FF2B5EF4-FFF2-40B4-BE49-F238E27FC236}">
                  <a16:creationId xmlns:a16="http://schemas.microsoft.com/office/drawing/2014/main" id="{7B042D02-65B9-4159-B933-515DEC26C718}"/>
                </a:ext>
              </a:extLst>
            </p:cNvPr>
            <p:cNvSpPr>
              <a:spLocks/>
            </p:cNvSpPr>
            <p:nvPr/>
          </p:nvSpPr>
          <p:spPr bwMode="auto">
            <a:xfrm>
              <a:off x="8923792" y="4792437"/>
              <a:ext cx="30163" cy="114300"/>
            </a:xfrm>
            <a:custGeom>
              <a:avLst/>
              <a:gdLst>
                <a:gd name="T0" fmla="*/ 6 w 19"/>
                <a:gd name="T1" fmla="*/ 3 h 72"/>
                <a:gd name="T2" fmla="*/ 0 w 19"/>
                <a:gd name="T3" fmla="*/ 56 h 72"/>
                <a:gd name="T4" fmla="*/ 3 w 19"/>
                <a:gd name="T5" fmla="*/ 72 h 72"/>
                <a:gd name="T6" fmla="*/ 10 w 19"/>
                <a:gd name="T7" fmla="*/ 53 h 72"/>
                <a:gd name="T8" fmla="*/ 19 w 19"/>
                <a:gd name="T9" fmla="*/ 6 h 72"/>
                <a:gd name="T10" fmla="*/ 16 w 19"/>
                <a:gd name="T11" fmla="*/ 0 h 72"/>
                <a:gd name="T12" fmla="*/ 6 w 19"/>
                <a:gd name="T13" fmla="*/ 3 h 72"/>
              </a:gdLst>
              <a:ahLst/>
              <a:cxnLst>
                <a:cxn ang="0">
                  <a:pos x="T0" y="T1"/>
                </a:cxn>
                <a:cxn ang="0">
                  <a:pos x="T2" y="T3"/>
                </a:cxn>
                <a:cxn ang="0">
                  <a:pos x="T4" y="T5"/>
                </a:cxn>
                <a:cxn ang="0">
                  <a:pos x="T6" y="T7"/>
                </a:cxn>
                <a:cxn ang="0">
                  <a:pos x="T8" y="T9"/>
                </a:cxn>
                <a:cxn ang="0">
                  <a:pos x="T10" y="T11"/>
                </a:cxn>
                <a:cxn ang="0">
                  <a:pos x="T12" y="T13"/>
                </a:cxn>
              </a:cxnLst>
              <a:rect l="0" t="0" r="r" b="b"/>
              <a:pathLst>
                <a:path w="19" h="72">
                  <a:moveTo>
                    <a:pt x="6" y="3"/>
                  </a:moveTo>
                  <a:lnTo>
                    <a:pt x="0" y="56"/>
                  </a:lnTo>
                  <a:lnTo>
                    <a:pt x="3" y="72"/>
                  </a:lnTo>
                  <a:lnTo>
                    <a:pt x="10" y="53"/>
                  </a:lnTo>
                  <a:lnTo>
                    <a:pt x="19" y="6"/>
                  </a:lnTo>
                  <a:lnTo>
                    <a:pt x="16" y="0"/>
                  </a:lnTo>
                  <a:lnTo>
                    <a:pt x="6" y="3"/>
                  </a:lnTo>
                  <a:close/>
                </a:path>
              </a:pathLst>
            </a:cu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91" name="Freeform 272">
              <a:extLst>
                <a:ext uri="{FF2B5EF4-FFF2-40B4-BE49-F238E27FC236}">
                  <a16:creationId xmlns:a16="http://schemas.microsoft.com/office/drawing/2014/main" id="{08965A7D-AFFD-4A6F-BC9E-4F12B05D39AA}"/>
                </a:ext>
              </a:extLst>
            </p:cNvPr>
            <p:cNvSpPr>
              <a:spLocks/>
            </p:cNvSpPr>
            <p:nvPr/>
          </p:nvSpPr>
          <p:spPr bwMode="auto">
            <a:xfrm>
              <a:off x="8928555" y="4792437"/>
              <a:ext cx="30163" cy="30163"/>
            </a:xfrm>
            <a:custGeom>
              <a:avLst/>
              <a:gdLst>
                <a:gd name="T0" fmla="*/ 0 w 6"/>
                <a:gd name="T1" fmla="*/ 2 h 6"/>
                <a:gd name="T2" fmla="*/ 1 w 6"/>
                <a:gd name="T3" fmla="*/ 5 h 6"/>
                <a:gd name="T4" fmla="*/ 4 w 6"/>
                <a:gd name="T5" fmla="*/ 6 h 6"/>
                <a:gd name="T6" fmla="*/ 6 w 6"/>
                <a:gd name="T7" fmla="*/ 4 h 6"/>
                <a:gd name="T8" fmla="*/ 4 w 6"/>
                <a:gd name="T9" fmla="*/ 0 h 6"/>
                <a:gd name="T10" fmla="*/ 0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0" y="2"/>
                  </a:moveTo>
                  <a:cubicBezTo>
                    <a:pt x="1" y="5"/>
                    <a:pt x="1" y="5"/>
                    <a:pt x="1" y="5"/>
                  </a:cubicBezTo>
                  <a:cubicBezTo>
                    <a:pt x="4" y="6"/>
                    <a:pt x="4" y="6"/>
                    <a:pt x="4" y="6"/>
                  </a:cubicBezTo>
                  <a:cubicBezTo>
                    <a:pt x="6" y="4"/>
                    <a:pt x="6" y="4"/>
                    <a:pt x="6" y="4"/>
                  </a:cubicBezTo>
                  <a:cubicBezTo>
                    <a:pt x="6" y="4"/>
                    <a:pt x="4" y="0"/>
                    <a:pt x="4" y="0"/>
                  </a:cubicBezTo>
                  <a:lnTo>
                    <a:pt x="0" y="2"/>
                  </a:lnTo>
                  <a:close/>
                </a:path>
              </a:pathLst>
            </a:custGeom>
            <a:solidFill>
              <a:srgbClr val="2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grpSp>
    </p:spTree>
    <p:extLst>
      <p:ext uri="{BB962C8B-B14F-4D97-AF65-F5344CB8AC3E}">
        <p14:creationId xmlns:p14="http://schemas.microsoft.com/office/powerpoint/2010/main" val="2001213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FF0000"/>
                </a:solidFill>
              </a:rPr>
              <a:t>準備二</a:t>
            </a:r>
            <a:r>
              <a:rPr lang="en-US" altLang="zh-TW" b="1" dirty="0">
                <a:solidFill>
                  <a:srgbClr val="FF0000"/>
                </a:solidFill>
              </a:rPr>
              <a:t>:</a:t>
            </a:r>
            <a:r>
              <a:rPr lang="zh-TW" altLang="en-US" b="1" dirty="0">
                <a:solidFill>
                  <a:srgbClr val="FF0000"/>
                </a:solidFill>
              </a:rPr>
              <a:t> 低碳治理與管理</a:t>
            </a:r>
          </a:p>
        </p:txBody>
      </p:sp>
      <p:pic>
        <p:nvPicPr>
          <p:cNvPr id="3074" name="Picture 2" descr="Petro-state economy costs Canada far more jobs than it cre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70" y="3177284"/>
            <a:ext cx="4899932" cy="3102231"/>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746125" y="5979886"/>
            <a:ext cx="7639200" cy="197105"/>
          </a:xfrm>
          <a:prstGeom prst="rect">
            <a:avLst/>
          </a:prstGeom>
          <a:noFill/>
        </p:spPr>
        <p:txBody>
          <a:bodyPr wrap="square" lIns="54610" tIns="54610" rIns="54610" bIns="54610" rtlCol="0">
            <a:noAutofit/>
          </a:bodyPr>
          <a:lstStyle/>
          <a:p>
            <a:pPr>
              <a:spcAft>
                <a:spcPts val="600"/>
              </a:spcAft>
            </a:pPr>
            <a:r>
              <a:rPr lang="en-US" altLang="zh-TW" sz="1000" dirty="0">
                <a:solidFill>
                  <a:schemeClr val="tx2"/>
                </a:solidFill>
              </a:rPr>
              <a:t>Source: http://commonsensecanadian.ca/petro-state-economy-costs-canada-far-jobs-creates/</a:t>
            </a:r>
            <a:endParaRPr lang="zh-TW" altLang="en-US" sz="1000" dirty="0" err="1">
              <a:solidFill>
                <a:schemeClr val="tx2"/>
              </a:solidFill>
            </a:endParaRPr>
          </a:p>
        </p:txBody>
      </p:sp>
      <p:sp>
        <p:nvSpPr>
          <p:cNvPr id="4" name="向右箭號 3"/>
          <p:cNvSpPr/>
          <p:nvPr/>
        </p:nvSpPr>
        <p:spPr>
          <a:xfrm>
            <a:off x="4122057" y="4829997"/>
            <a:ext cx="3987495" cy="52251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graphicFrame>
        <p:nvGraphicFramePr>
          <p:cNvPr id="6" name="資料庫圖表 5">
            <a:extLst>
              <a:ext uri="{FF2B5EF4-FFF2-40B4-BE49-F238E27FC236}">
                <a16:creationId xmlns:a16="http://schemas.microsoft.com/office/drawing/2014/main" id="{77B2C014-F5F4-4494-9A36-605DC2250DEA}"/>
              </a:ext>
            </a:extLst>
          </p:cNvPr>
          <p:cNvGraphicFramePr/>
          <p:nvPr>
            <p:extLst/>
          </p:nvPr>
        </p:nvGraphicFramePr>
        <p:xfrm>
          <a:off x="2281237" y="142873"/>
          <a:ext cx="7477126" cy="505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0488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2001" y="344417"/>
            <a:ext cx="7635875" cy="577289"/>
          </a:xfrm>
        </p:spPr>
        <p:txBody>
          <a:bodyPr/>
          <a:lstStyle/>
          <a:p>
            <a:r>
              <a:rPr lang="zh-TW" altLang="en-US" dirty="0"/>
              <a:t>董事會須監控永續風險與相關創新</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5620"/>
          <a:stretch>
            <a:fillRect/>
          </a:stretch>
        </p:blipFill>
        <p:spPr bwMode="auto">
          <a:xfrm>
            <a:off x="838218" y="957154"/>
            <a:ext cx="6447667" cy="4932017"/>
          </a:xfrm>
          <a:prstGeom prst="rect">
            <a:avLst/>
          </a:prstGeom>
          <a:noFill/>
          <a:ln w="9525">
            <a:noFill/>
            <a:miter lim="800000"/>
            <a:headEnd/>
            <a:tailEnd/>
          </a:ln>
        </p:spPr>
      </p:pic>
      <p:sp>
        <p:nvSpPr>
          <p:cNvPr id="4" name="文字方塊 3"/>
          <p:cNvSpPr txBox="1"/>
          <p:nvPr/>
        </p:nvSpPr>
        <p:spPr>
          <a:xfrm>
            <a:off x="2791306" y="5943646"/>
            <a:ext cx="5823859" cy="246221"/>
          </a:xfrm>
          <a:prstGeom prst="rect">
            <a:avLst/>
          </a:prstGeom>
          <a:noFill/>
        </p:spPr>
        <p:txBody>
          <a:bodyPr wrap="square" rtlCol="0">
            <a:spAutoFit/>
          </a:bodyPr>
          <a:lstStyle/>
          <a:p>
            <a:r>
              <a:rPr lang="en-US" altLang="zh-TW" sz="1000" dirty="0">
                <a:latin typeface="Univers for KPMG"/>
                <a:cs typeface="Univers for KPMG"/>
              </a:rPr>
              <a:t>Source: KPMG and Forbes Insights, Private Company Governance: The Call for Sharper Focus</a:t>
            </a:r>
            <a:endParaRPr lang="zh-TW" altLang="en-US" sz="1000" dirty="0">
              <a:latin typeface="Univers for KPMG"/>
              <a:cs typeface="Univers for KPMG"/>
            </a:endParaRPr>
          </a:p>
        </p:txBody>
      </p:sp>
      <p:sp>
        <p:nvSpPr>
          <p:cNvPr id="6" name="矩形 5"/>
          <p:cNvSpPr/>
          <p:nvPr/>
        </p:nvSpPr>
        <p:spPr>
          <a:xfrm>
            <a:off x="849068" y="957943"/>
            <a:ext cx="6498771" cy="1513114"/>
          </a:xfrm>
          <a:prstGeom prst="rect">
            <a:avLst/>
          </a:prstGeom>
          <a:noFill/>
          <a:ln w="28575">
            <a:solidFill>
              <a:srgbClr val="BC2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剪去單一角落矩形 6"/>
          <p:cNvSpPr/>
          <p:nvPr/>
        </p:nvSpPr>
        <p:spPr>
          <a:xfrm>
            <a:off x="5222023" y="4571027"/>
            <a:ext cx="3222172" cy="1296955"/>
          </a:xfrm>
          <a:prstGeom prst="snip1Rect">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a:t>More than ever, the Board is expected to </a:t>
            </a:r>
            <a:r>
              <a:rPr lang="en-US" altLang="zh-TW" dirty="0">
                <a:solidFill>
                  <a:srgbClr val="FFFF00"/>
                </a:solidFill>
              </a:rPr>
              <a:t>identify risks, assess opportunities </a:t>
            </a:r>
            <a:r>
              <a:rPr lang="en-US" altLang="zh-TW" dirty="0"/>
              <a:t>and </a:t>
            </a:r>
            <a:r>
              <a:rPr lang="en-US" altLang="zh-TW" dirty="0">
                <a:solidFill>
                  <a:srgbClr val="FFFF00"/>
                </a:solidFill>
              </a:rPr>
              <a:t>formulate company strategy</a:t>
            </a:r>
            <a:r>
              <a:rPr lang="en-US" altLang="zh-TW" dirty="0"/>
              <a:t>. </a:t>
            </a:r>
            <a:endParaRPr lang="zh-TW" altLang="en-US" dirty="0"/>
          </a:p>
        </p:txBody>
      </p:sp>
      <p:sp>
        <p:nvSpPr>
          <p:cNvPr id="8" name="矩形 7"/>
          <p:cNvSpPr/>
          <p:nvPr/>
        </p:nvSpPr>
        <p:spPr>
          <a:xfrm>
            <a:off x="849068" y="3918857"/>
            <a:ext cx="4180118" cy="511676"/>
          </a:xfrm>
          <a:prstGeom prst="rect">
            <a:avLst/>
          </a:prstGeom>
          <a:noFill/>
          <a:ln w="28575">
            <a:solidFill>
              <a:srgbClr val="BC2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49068" y="4887707"/>
            <a:ext cx="3309264" cy="511676"/>
          </a:xfrm>
          <a:prstGeom prst="rect">
            <a:avLst/>
          </a:prstGeom>
          <a:noFill/>
          <a:ln w="28575">
            <a:solidFill>
              <a:srgbClr val="BC2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下箭號 9"/>
          <p:cNvSpPr/>
          <p:nvPr/>
        </p:nvSpPr>
        <p:spPr>
          <a:xfrm>
            <a:off x="6172190" y="2057393"/>
            <a:ext cx="293914" cy="881742"/>
          </a:xfrm>
          <a:prstGeom prst="downArrow">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092878" y="2933035"/>
            <a:ext cx="2881942" cy="1323439"/>
          </a:xfrm>
          <a:prstGeom prst="rect">
            <a:avLst/>
          </a:prstGeom>
          <a:noFill/>
        </p:spPr>
        <p:txBody>
          <a:bodyPr wrap="square" rtlCol="0">
            <a:spAutoFit/>
          </a:bodyPr>
          <a:lstStyle/>
          <a:p>
            <a:pPr marL="285750" indent="-285750">
              <a:buFont typeface="Arial" panose="020B0604020202020204" pitchFamily="34" charset="0"/>
              <a:buChar char="•"/>
            </a:pPr>
            <a:r>
              <a:rPr lang="en-US" altLang="zh-TW" sz="1600" b="1" dirty="0">
                <a:solidFill>
                  <a:srgbClr val="003087"/>
                </a:solidFill>
                <a:latin typeface="+mj-lt"/>
                <a:cs typeface="Univers for KPMG"/>
              </a:rPr>
              <a:t>Carbon management, </a:t>
            </a:r>
          </a:p>
          <a:p>
            <a:pPr marL="285750" indent="-285750">
              <a:buFont typeface="Arial" panose="020B0604020202020204" pitchFamily="34" charset="0"/>
              <a:buChar char="•"/>
            </a:pPr>
            <a:r>
              <a:rPr lang="en-US" altLang="zh-TW" sz="1600" b="1" dirty="0">
                <a:solidFill>
                  <a:srgbClr val="003087"/>
                </a:solidFill>
                <a:latin typeface="+mj-lt"/>
                <a:cs typeface="Univers for KPMG"/>
              </a:rPr>
              <a:t>Water scarcity, </a:t>
            </a:r>
          </a:p>
          <a:p>
            <a:pPr marL="285750" indent="-285750">
              <a:buFont typeface="Arial" panose="020B0604020202020204" pitchFamily="34" charset="0"/>
              <a:buChar char="•"/>
            </a:pPr>
            <a:r>
              <a:rPr lang="en-US" altLang="zh-TW" sz="1600" b="1" dirty="0">
                <a:solidFill>
                  <a:srgbClr val="003087"/>
                </a:solidFill>
                <a:latin typeface="+mj-lt"/>
                <a:cs typeface="Univers for KPMG"/>
              </a:rPr>
              <a:t>Circular Economy, </a:t>
            </a:r>
          </a:p>
          <a:p>
            <a:pPr marL="285750" indent="-285750">
              <a:buFont typeface="Arial" panose="020B0604020202020204" pitchFamily="34" charset="0"/>
              <a:buChar char="•"/>
            </a:pPr>
            <a:r>
              <a:rPr lang="en-US" altLang="zh-TW" sz="1600" b="1" dirty="0">
                <a:solidFill>
                  <a:srgbClr val="003087"/>
                </a:solidFill>
                <a:latin typeface="+mj-lt"/>
                <a:cs typeface="Univers for KPMG"/>
              </a:rPr>
              <a:t>Labor &amp; human rights</a:t>
            </a:r>
          </a:p>
          <a:p>
            <a:pPr marL="285750" indent="-285750">
              <a:buFont typeface="Arial" panose="020B0604020202020204" pitchFamily="34" charset="0"/>
              <a:buChar char="•"/>
            </a:pPr>
            <a:r>
              <a:rPr lang="en-US" altLang="zh-TW" sz="1600" b="1" dirty="0">
                <a:solidFill>
                  <a:srgbClr val="003087"/>
                </a:solidFill>
                <a:latin typeface="+mj-lt"/>
                <a:cs typeface="Univers for KPMG"/>
              </a:rPr>
              <a:t>Innovation …..</a:t>
            </a:r>
            <a:endParaRPr lang="zh-TW" altLang="en-US" sz="1600" b="1" dirty="0">
              <a:solidFill>
                <a:srgbClr val="003087"/>
              </a:solidFill>
              <a:latin typeface="+mj-lt"/>
              <a:cs typeface="Univers for KPMG"/>
            </a:endParaRPr>
          </a:p>
        </p:txBody>
      </p:sp>
      <p:sp>
        <p:nvSpPr>
          <p:cNvPr id="3" name="矩形 2"/>
          <p:cNvSpPr/>
          <p:nvPr/>
        </p:nvSpPr>
        <p:spPr>
          <a:xfrm>
            <a:off x="7846609" y="2552945"/>
            <a:ext cx="1102534" cy="434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tx1"/>
                </a:solidFill>
              </a:rPr>
              <a:t>Finance +</a:t>
            </a:r>
            <a:endParaRPr lang="zh-TW" altLang="en-US" sz="1600" b="1" dirty="0">
              <a:solidFill>
                <a:schemeClr val="tx1"/>
              </a:solidFill>
            </a:endParaRPr>
          </a:p>
        </p:txBody>
      </p:sp>
    </p:spTree>
    <p:extLst>
      <p:ext uri="{BB962C8B-B14F-4D97-AF65-F5344CB8AC3E}">
        <p14:creationId xmlns:p14="http://schemas.microsoft.com/office/powerpoint/2010/main" val="2907917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71" y="432905"/>
            <a:ext cx="7667250" cy="577289"/>
          </a:xfrm>
        </p:spPr>
        <p:txBody>
          <a:bodyPr/>
          <a:lstStyle/>
          <a:p>
            <a:r>
              <a:rPr lang="zh-TW" altLang="en-US" dirty="0"/>
              <a:t>建構</a:t>
            </a:r>
            <a:r>
              <a:rPr lang="en-US" altLang="zh-TW" dirty="0"/>
              <a:t>CSR/ESG</a:t>
            </a:r>
            <a:r>
              <a:rPr lang="zh-TW" altLang="en-US" dirty="0"/>
              <a:t>策略的藍圖</a:t>
            </a:r>
          </a:p>
        </p:txBody>
      </p:sp>
      <p:sp>
        <p:nvSpPr>
          <p:cNvPr id="5" name="AutoShape 11"/>
          <p:cNvSpPr>
            <a:spLocks noChangeArrowheads="1"/>
          </p:cNvSpPr>
          <p:nvPr/>
        </p:nvSpPr>
        <p:spPr bwMode="auto">
          <a:xfrm>
            <a:off x="3842394" y="2538409"/>
            <a:ext cx="863111" cy="3603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FCCE3"/>
          </a:solidFill>
          <a:ln w="6350">
            <a:noFill/>
            <a:miter lim="800000"/>
            <a:headEnd/>
            <a:tailEnd/>
          </a:ln>
          <a:effectLst/>
        </p:spPr>
        <p:txBody>
          <a:bodyPr wrap="none" lIns="0" tIns="0" rIns="0" bIns="0" anchor="ctr"/>
          <a:lstStyle/>
          <a:p>
            <a:pPr>
              <a:defRPr/>
            </a:pPr>
            <a:endParaRPr lang="nl-NL" sz="1050" dirty="0">
              <a:solidFill>
                <a:srgbClr val="000000"/>
              </a:solidFill>
              <a:latin typeface="Arial" pitchFamily="34" charset="0"/>
              <a:ea typeface="標楷體" pitchFamily="65" charset="-120"/>
              <a:cs typeface="Arial" pitchFamily="34" charset="0"/>
            </a:endParaRPr>
          </a:p>
        </p:txBody>
      </p:sp>
      <p:sp>
        <p:nvSpPr>
          <p:cNvPr id="6" name="Text Box 5"/>
          <p:cNvSpPr txBox="1">
            <a:spLocks noChangeArrowheads="1"/>
          </p:cNvSpPr>
          <p:nvPr/>
        </p:nvSpPr>
        <p:spPr bwMode="auto">
          <a:xfrm>
            <a:off x="2108903" y="2259712"/>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a:r>
              <a:rPr lang="zh-TW" altLang="en-US" b="1" dirty="0">
                <a:solidFill>
                  <a:schemeClr val="bg1"/>
                </a:solidFill>
                <a:latin typeface="Arial" pitchFamily="34" charset="0"/>
                <a:ea typeface="標楷體" pitchFamily="65" charset="-120"/>
              </a:rPr>
              <a:t>人口成長</a:t>
            </a:r>
            <a:endParaRPr lang="en-GB" altLang="zh-TW" b="1" dirty="0">
              <a:solidFill>
                <a:schemeClr val="bg1"/>
              </a:solidFill>
              <a:latin typeface="Arial" pitchFamily="34" charset="0"/>
              <a:ea typeface="標楷體" pitchFamily="65" charset="-120"/>
            </a:endParaRPr>
          </a:p>
        </p:txBody>
      </p:sp>
      <p:sp>
        <p:nvSpPr>
          <p:cNvPr id="7" name="Text Box 10"/>
          <p:cNvSpPr txBox="1">
            <a:spLocks noChangeArrowheads="1"/>
          </p:cNvSpPr>
          <p:nvPr/>
        </p:nvSpPr>
        <p:spPr bwMode="auto">
          <a:xfrm>
            <a:off x="285827" y="2259712"/>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defTabSz="762000">
              <a:spcBef>
                <a:spcPct val="20000"/>
              </a:spcBef>
            </a:pPr>
            <a:r>
              <a:rPr lang="zh-TW" altLang="en-US" b="1" dirty="0">
                <a:solidFill>
                  <a:srgbClr val="FF0000"/>
                </a:solidFill>
                <a:latin typeface="Arial" pitchFamily="34" charset="0"/>
                <a:ea typeface="標楷體" pitchFamily="65" charset="-120"/>
              </a:rPr>
              <a:t>氣候變遷</a:t>
            </a:r>
            <a:endParaRPr lang="en-GB" dirty="0">
              <a:solidFill>
                <a:srgbClr val="FF0000"/>
              </a:solidFill>
              <a:latin typeface="Arial" pitchFamily="34" charset="0"/>
              <a:ea typeface="標楷體" pitchFamily="65" charset="-120"/>
            </a:endParaRPr>
          </a:p>
        </p:txBody>
      </p:sp>
      <p:sp>
        <p:nvSpPr>
          <p:cNvPr id="8" name="Text Box 12"/>
          <p:cNvSpPr txBox="1">
            <a:spLocks noChangeArrowheads="1"/>
          </p:cNvSpPr>
          <p:nvPr/>
        </p:nvSpPr>
        <p:spPr bwMode="auto">
          <a:xfrm>
            <a:off x="2108902" y="2911332"/>
            <a:ext cx="1671009" cy="517668"/>
          </a:xfrm>
          <a:prstGeom prst="rect">
            <a:avLst/>
          </a:prstGeom>
          <a:solidFill>
            <a:srgbClr val="9BCA40"/>
          </a:solidFill>
          <a:ln w="6350" algn="ctr">
            <a:noFill/>
            <a:miter lim="800000"/>
            <a:headEnd/>
            <a:tailEnd/>
          </a:ln>
          <a:effectLst/>
        </p:spPr>
        <p:txBody>
          <a:bodyPr lIns="54000" tIns="54000" rIns="54000" bIns="54000" anchor="ctr" anchorCtr="1"/>
          <a:lstStyle/>
          <a:p>
            <a:pPr algn="ctr"/>
            <a:r>
              <a:rPr lang="zh-TW" altLang="en-US" b="1" dirty="0">
                <a:solidFill>
                  <a:schemeClr val="bg1"/>
                </a:solidFill>
                <a:latin typeface="Arial" pitchFamily="34" charset="0"/>
                <a:ea typeface="標楷體" pitchFamily="65" charset="-120"/>
              </a:rPr>
              <a:t>水資源短缺</a:t>
            </a:r>
            <a:endParaRPr lang="en-GB" altLang="zh-TW" b="1" dirty="0">
              <a:solidFill>
                <a:schemeClr val="bg1"/>
              </a:solidFill>
              <a:latin typeface="Arial" pitchFamily="34" charset="0"/>
              <a:ea typeface="標楷體" pitchFamily="65" charset="-120"/>
            </a:endParaRPr>
          </a:p>
        </p:txBody>
      </p:sp>
      <p:sp>
        <p:nvSpPr>
          <p:cNvPr id="9" name="Text Box 13"/>
          <p:cNvSpPr txBox="1">
            <a:spLocks noChangeArrowheads="1"/>
          </p:cNvSpPr>
          <p:nvPr/>
        </p:nvSpPr>
        <p:spPr bwMode="auto">
          <a:xfrm>
            <a:off x="285826" y="2924945"/>
            <a:ext cx="1693885" cy="504055"/>
          </a:xfrm>
          <a:prstGeom prst="rect">
            <a:avLst/>
          </a:prstGeom>
          <a:solidFill>
            <a:srgbClr val="9BCA40"/>
          </a:solidFill>
          <a:ln w="6350" algn="ctr">
            <a:noFill/>
            <a:miter lim="800000"/>
            <a:headEnd/>
            <a:tailEnd/>
          </a:ln>
          <a:effectLst/>
        </p:spPr>
        <p:txBody>
          <a:bodyPr lIns="54000" tIns="54000" rIns="54000" bIns="54000" anchor="ctr" anchorCtr="1"/>
          <a:lstStyle/>
          <a:p>
            <a:pPr algn="ctr"/>
            <a:r>
              <a:rPr lang="zh-TW" altLang="en-US" b="1" dirty="0">
                <a:solidFill>
                  <a:schemeClr val="bg1"/>
                </a:solidFill>
                <a:latin typeface="Arial" pitchFamily="34" charset="0"/>
                <a:ea typeface="標楷體" pitchFamily="65" charset="-120"/>
              </a:rPr>
              <a:t>原物料資源</a:t>
            </a:r>
            <a:endParaRPr lang="en-US" altLang="zh-TW" b="1" dirty="0">
              <a:solidFill>
                <a:schemeClr val="bg1"/>
              </a:solidFill>
              <a:latin typeface="Arial" pitchFamily="34" charset="0"/>
              <a:ea typeface="標楷體" pitchFamily="65" charset="-120"/>
            </a:endParaRPr>
          </a:p>
          <a:p>
            <a:pPr algn="ctr"/>
            <a:r>
              <a:rPr lang="zh-TW" altLang="en-US" b="1" dirty="0">
                <a:solidFill>
                  <a:schemeClr val="bg1"/>
                </a:solidFill>
                <a:latin typeface="Arial" pitchFamily="34" charset="0"/>
                <a:ea typeface="標楷體" pitchFamily="65" charset="-120"/>
              </a:rPr>
              <a:t>匱乏</a:t>
            </a:r>
            <a:endParaRPr lang="en-GB" altLang="zh-TW" b="1" dirty="0">
              <a:solidFill>
                <a:schemeClr val="bg1"/>
              </a:solidFill>
              <a:latin typeface="Arial" pitchFamily="34" charset="0"/>
              <a:ea typeface="標楷體" pitchFamily="65" charset="-120"/>
            </a:endParaRPr>
          </a:p>
        </p:txBody>
      </p:sp>
      <p:sp>
        <p:nvSpPr>
          <p:cNvPr id="10" name="Text Box 6"/>
          <p:cNvSpPr txBox="1">
            <a:spLocks noChangeArrowheads="1"/>
          </p:cNvSpPr>
          <p:nvPr/>
        </p:nvSpPr>
        <p:spPr bwMode="auto">
          <a:xfrm>
            <a:off x="2108903" y="3646340"/>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defTabSz="762000">
              <a:spcBef>
                <a:spcPct val="20000"/>
              </a:spcBef>
            </a:pPr>
            <a:r>
              <a:rPr lang="zh-TW" altLang="en-US" b="1" dirty="0">
                <a:solidFill>
                  <a:schemeClr val="bg1"/>
                </a:solidFill>
                <a:latin typeface="Arial" pitchFamily="34" charset="0"/>
                <a:ea typeface="標楷體" pitchFamily="65" charset="-120"/>
              </a:rPr>
              <a:t>都市化</a:t>
            </a:r>
            <a:endParaRPr lang="en-GB" dirty="0">
              <a:solidFill>
                <a:schemeClr val="bg1"/>
              </a:solidFill>
              <a:latin typeface="Arial" pitchFamily="34" charset="0"/>
              <a:ea typeface="標楷體" pitchFamily="65" charset="-120"/>
            </a:endParaRPr>
          </a:p>
        </p:txBody>
      </p:sp>
      <p:sp>
        <p:nvSpPr>
          <p:cNvPr id="11" name="Text Box 14"/>
          <p:cNvSpPr txBox="1">
            <a:spLocks noChangeArrowheads="1"/>
          </p:cNvSpPr>
          <p:nvPr/>
        </p:nvSpPr>
        <p:spPr bwMode="auto">
          <a:xfrm>
            <a:off x="285827" y="3641578"/>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a:r>
              <a:rPr lang="zh-TW" altLang="en-US" b="1" dirty="0">
                <a:solidFill>
                  <a:srgbClr val="FF0000"/>
                </a:solidFill>
                <a:latin typeface="Arial" pitchFamily="34" charset="0"/>
                <a:ea typeface="標楷體" pitchFamily="65" charset="-120"/>
              </a:rPr>
              <a:t>能源與燃料</a:t>
            </a:r>
            <a:endParaRPr lang="en-GB" altLang="zh-TW" b="1" dirty="0">
              <a:solidFill>
                <a:srgbClr val="FF0000"/>
              </a:solidFill>
              <a:latin typeface="Arial" pitchFamily="34" charset="0"/>
              <a:ea typeface="標楷體" pitchFamily="65" charset="-120"/>
            </a:endParaRPr>
          </a:p>
        </p:txBody>
      </p:sp>
      <p:sp>
        <p:nvSpPr>
          <p:cNvPr id="12" name="Text Box 7"/>
          <p:cNvSpPr txBox="1">
            <a:spLocks noChangeArrowheads="1"/>
          </p:cNvSpPr>
          <p:nvPr/>
        </p:nvSpPr>
        <p:spPr bwMode="auto">
          <a:xfrm>
            <a:off x="2108903" y="4294412"/>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a:r>
              <a:rPr lang="zh-TW" altLang="en-US" b="1" dirty="0">
                <a:solidFill>
                  <a:schemeClr val="bg1"/>
                </a:solidFill>
                <a:latin typeface="Arial" pitchFamily="34" charset="0"/>
                <a:ea typeface="標楷體" pitchFamily="65" charset="-120"/>
              </a:rPr>
              <a:t>糧食安全</a:t>
            </a:r>
            <a:endParaRPr lang="en-GB" altLang="zh-TW" b="1" dirty="0">
              <a:solidFill>
                <a:schemeClr val="bg1"/>
              </a:solidFill>
              <a:latin typeface="Arial" pitchFamily="34" charset="0"/>
              <a:ea typeface="標楷體" pitchFamily="65" charset="-120"/>
            </a:endParaRPr>
          </a:p>
        </p:txBody>
      </p:sp>
      <p:sp>
        <p:nvSpPr>
          <p:cNvPr id="13" name="Text Box 15"/>
          <p:cNvSpPr txBox="1">
            <a:spLocks noChangeArrowheads="1"/>
          </p:cNvSpPr>
          <p:nvPr/>
        </p:nvSpPr>
        <p:spPr bwMode="auto">
          <a:xfrm>
            <a:off x="285827" y="4287269"/>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a:r>
              <a:rPr lang="zh-TW" altLang="en-US" b="1" dirty="0">
                <a:solidFill>
                  <a:schemeClr val="bg1"/>
                </a:solidFill>
                <a:latin typeface="Arial" pitchFamily="34" charset="0"/>
                <a:ea typeface="標楷體" pitchFamily="65" charset="-120"/>
              </a:rPr>
              <a:t>富有化</a:t>
            </a:r>
            <a:endParaRPr lang="en-GB" altLang="zh-TW" b="1" dirty="0">
              <a:solidFill>
                <a:schemeClr val="bg1"/>
              </a:solidFill>
              <a:latin typeface="Arial" pitchFamily="34" charset="0"/>
              <a:ea typeface="標楷體" pitchFamily="65" charset="-120"/>
            </a:endParaRPr>
          </a:p>
        </p:txBody>
      </p:sp>
      <p:sp>
        <p:nvSpPr>
          <p:cNvPr id="14" name="Text Box 8"/>
          <p:cNvSpPr txBox="1">
            <a:spLocks noChangeArrowheads="1"/>
          </p:cNvSpPr>
          <p:nvPr/>
        </p:nvSpPr>
        <p:spPr bwMode="auto">
          <a:xfrm>
            <a:off x="2051723" y="4869160"/>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defTabSz="762000">
              <a:spcBef>
                <a:spcPct val="20000"/>
              </a:spcBef>
            </a:pPr>
            <a:r>
              <a:rPr lang="zh-TW" altLang="en-US" b="1" dirty="0">
                <a:solidFill>
                  <a:schemeClr val="bg1"/>
                </a:solidFill>
                <a:latin typeface="Arial" pitchFamily="34" charset="0"/>
                <a:ea typeface="標楷體" pitchFamily="65" charset="-120"/>
              </a:rPr>
              <a:t>生態系統衰退</a:t>
            </a:r>
            <a:endParaRPr lang="en-GB" altLang="zh-TW" b="1" dirty="0">
              <a:solidFill>
                <a:schemeClr val="bg1"/>
              </a:solidFill>
              <a:latin typeface="Arial" pitchFamily="34" charset="0"/>
              <a:ea typeface="標楷體" pitchFamily="65" charset="-120"/>
            </a:endParaRPr>
          </a:p>
        </p:txBody>
      </p:sp>
      <p:sp>
        <p:nvSpPr>
          <p:cNvPr id="15" name="Text Box 16"/>
          <p:cNvSpPr txBox="1">
            <a:spLocks noChangeArrowheads="1"/>
          </p:cNvSpPr>
          <p:nvPr/>
        </p:nvSpPr>
        <p:spPr bwMode="auto">
          <a:xfrm>
            <a:off x="285827" y="4856667"/>
            <a:ext cx="1661654" cy="358724"/>
          </a:xfrm>
          <a:prstGeom prst="rect">
            <a:avLst/>
          </a:prstGeom>
          <a:solidFill>
            <a:srgbClr val="9BCA40"/>
          </a:solidFill>
          <a:ln w="6350" algn="ctr">
            <a:noFill/>
            <a:miter lim="800000"/>
            <a:headEnd/>
            <a:tailEnd/>
          </a:ln>
          <a:effectLst/>
        </p:spPr>
        <p:txBody>
          <a:bodyPr lIns="54000" tIns="54000" rIns="54000" bIns="54000" anchor="ctr" anchorCtr="1"/>
          <a:lstStyle/>
          <a:p>
            <a:pPr algn="ctr"/>
            <a:r>
              <a:rPr lang="zh-TW" altLang="en-US" b="1" dirty="0">
                <a:solidFill>
                  <a:schemeClr val="bg1"/>
                </a:solidFill>
                <a:latin typeface="Arial" pitchFamily="34" charset="0"/>
                <a:ea typeface="標楷體" pitchFamily="65" charset="-120"/>
              </a:rPr>
              <a:t>森林砍伐</a:t>
            </a:r>
            <a:endParaRPr lang="en-GB" altLang="zh-TW" b="1" dirty="0">
              <a:solidFill>
                <a:schemeClr val="bg1"/>
              </a:solidFill>
              <a:latin typeface="Arial" pitchFamily="34" charset="0"/>
              <a:ea typeface="標楷體" pitchFamily="65" charset="-120"/>
            </a:endParaRPr>
          </a:p>
        </p:txBody>
      </p:sp>
      <p:sp>
        <p:nvSpPr>
          <p:cNvPr id="16" name="AutoShape 24"/>
          <p:cNvSpPr>
            <a:spLocks noChangeArrowheads="1"/>
          </p:cNvSpPr>
          <p:nvPr/>
        </p:nvSpPr>
        <p:spPr bwMode="auto">
          <a:xfrm>
            <a:off x="3868771" y="3782837"/>
            <a:ext cx="863111" cy="3603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FCCE3"/>
          </a:solidFill>
          <a:ln w="6350">
            <a:noFill/>
            <a:miter lim="800000"/>
            <a:headEnd/>
            <a:tailEnd/>
          </a:ln>
          <a:effectLst/>
        </p:spPr>
        <p:txBody>
          <a:bodyPr wrap="none" lIns="0" tIns="0" rIns="0" bIns="0" anchor="ctr"/>
          <a:lstStyle/>
          <a:p>
            <a:pPr>
              <a:defRPr/>
            </a:pPr>
            <a:endParaRPr lang="nl-NL" sz="1050" dirty="0">
              <a:solidFill>
                <a:srgbClr val="000000"/>
              </a:solidFill>
              <a:latin typeface="Arial" pitchFamily="34" charset="0"/>
              <a:ea typeface="標楷體" pitchFamily="65" charset="-120"/>
              <a:cs typeface="Arial" pitchFamily="34" charset="0"/>
            </a:endParaRPr>
          </a:p>
        </p:txBody>
      </p:sp>
      <p:sp>
        <p:nvSpPr>
          <p:cNvPr id="17" name="AutoShape 25"/>
          <p:cNvSpPr>
            <a:spLocks noChangeArrowheads="1"/>
          </p:cNvSpPr>
          <p:nvPr/>
        </p:nvSpPr>
        <p:spPr bwMode="auto">
          <a:xfrm>
            <a:off x="3859979" y="4681593"/>
            <a:ext cx="863111" cy="3603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FCCE3"/>
          </a:solidFill>
          <a:ln w="6350">
            <a:noFill/>
            <a:miter lim="800000"/>
            <a:headEnd/>
            <a:tailEnd/>
          </a:ln>
          <a:effectLst/>
        </p:spPr>
        <p:txBody>
          <a:bodyPr wrap="none" lIns="0" tIns="0" rIns="0" bIns="0" anchor="ctr"/>
          <a:lstStyle/>
          <a:p>
            <a:pPr>
              <a:defRPr/>
            </a:pPr>
            <a:endParaRPr lang="nl-NL" sz="1050" dirty="0">
              <a:solidFill>
                <a:srgbClr val="000000"/>
              </a:solidFill>
              <a:latin typeface="Arial" pitchFamily="34" charset="0"/>
              <a:ea typeface="標楷體" pitchFamily="65" charset="-120"/>
              <a:cs typeface="Arial" pitchFamily="34" charset="0"/>
            </a:endParaRPr>
          </a:p>
        </p:txBody>
      </p:sp>
      <p:sp>
        <p:nvSpPr>
          <p:cNvPr id="18" name="Text Box 3"/>
          <p:cNvSpPr txBox="1">
            <a:spLocks noChangeArrowheads="1"/>
          </p:cNvSpPr>
          <p:nvPr/>
        </p:nvSpPr>
        <p:spPr bwMode="blackWhite">
          <a:xfrm>
            <a:off x="118817" y="1500005"/>
            <a:ext cx="3877407" cy="393700"/>
          </a:xfrm>
          <a:prstGeom prst="rect">
            <a:avLst/>
          </a:prstGeom>
          <a:solidFill>
            <a:srgbClr val="9BCA40"/>
          </a:solidFill>
          <a:ln w="9525" algn="ctr">
            <a:noFill/>
            <a:miter lim="800000"/>
            <a:headEnd/>
            <a:tailEnd/>
          </a:ln>
          <a:effectLst/>
        </p:spPr>
        <p:txBody>
          <a:bodyPr lIns="54000" tIns="54000" rIns="54000" bIns="54000" anchor="ctr"/>
          <a:lstStyle/>
          <a:p>
            <a:pPr algn="ctr"/>
            <a:r>
              <a:rPr lang="zh-TW" altLang="en-US" b="1" dirty="0">
                <a:solidFill>
                  <a:schemeClr val="bg1"/>
                </a:solidFill>
                <a:latin typeface="Arial" pitchFamily="34" charset="0"/>
                <a:ea typeface="標楷體" pitchFamily="65" charset="-120"/>
              </a:rPr>
              <a:t>影響企業經營的永續發展驅策力</a:t>
            </a:r>
            <a:endParaRPr lang="en-GB" b="1" dirty="0">
              <a:solidFill>
                <a:schemeClr val="bg1"/>
              </a:solidFill>
              <a:latin typeface="Arial" pitchFamily="34" charset="0"/>
              <a:ea typeface="標楷體" pitchFamily="65" charset="-120"/>
            </a:endParaRPr>
          </a:p>
        </p:txBody>
      </p:sp>
      <p:graphicFrame>
        <p:nvGraphicFramePr>
          <p:cNvPr id="20" name="資料庫圖表 22"/>
          <p:cNvGraphicFramePr/>
          <p:nvPr/>
        </p:nvGraphicFramePr>
        <p:xfrm>
          <a:off x="4697228" y="3876522"/>
          <a:ext cx="2548751" cy="1187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向右箭號 23"/>
          <p:cNvSpPr/>
          <p:nvPr/>
        </p:nvSpPr>
        <p:spPr>
          <a:xfrm>
            <a:off x="7310874" y="4003121"/>
            <a:ext cx="714205" cy="914399"/>
          </a:xfrm>
          <a:prstGeom prst="right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FFFF"/>
              </a:solidFill>
              <a:latin typeface="Arial" pitchFamily="34" charset="0"/>
              <a:ea typeface="標楷體" pitchFamily="65" charset="-120"/>
            </a:endParaRPr>
          </a:p>
        </p:txBody>
      </p:sp>
      <p:sp>
        <p:nvSpPr>
          <p:cNvPr id="22" name="橢圓 24"/>
          <p:cNvSpPr/>
          <p:nvPr/>
        </p:nvSpPr>
        <p:spPr>
          <a:xfrm>
            <a:off x="8102993" y="2779151"/>
            <a:ext cx="883023" cy="28276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0000CC"/>
                </a:solidFill>
                <a:latin typeface="Arial" pitchFamily="34" charset="0"/>
                <a:ea typeface="標楷體" pitchFamily="65" charset="-120"/>
              </a:rPr>
              <a:t>投資人與市場買單</a:t>
            </a:r>
          </a:p>
        </p:txBody>
      </p:sp>
      <p:sp>
        <p:nvSpPr>
          <p:cNvPr id="23" name="文字方塊 8"/>
          <p:cNvSpPr txBox="1">
            <a:spLocks noChangeArrowheads="1"/>
          </p:cNvSpPr>
          <p:nvPr/>
        </p:nvSpPr>
        <p:spPr bwMode="auto">
          <a:xfrm rot="1977248">
            <a:off x="4101238" y="2302506"/>
            <a:ext cx="2750944" cy="372696"/>
          </a:xfrm>
          <a:prstGeom prst="rect">
            <a:avLst/>
          </a:prstGeom>
          <a:noFill/>
          <a:ln w="9525">
            <a:noFill/>
            <a:miter lim="800000"/>
            <a:headEnd/>
            <a:tailEnd/>
          </a:ln>
        </p:spPr>
        <p:txBody>
          <a:bodyPr wrap="square" lIns="64291" tIns="32146" rIns="64291" bIns="32146">
            <a:spAutoFit/>
          </a:bodyPr>
          <a:lstStyle/>
          <a:p>
            <a:r>
              <a:rPr lang="zh-TW" altLang="en-US" sz="2000" dirty="0">
                <a:solidFill>
                  <a:srgbClr val="000000"/>
                </a:solidFill>
                <a:latin typeface="Arial" pitchFamily="34" charset="0"/>
                <a:ea typeface="標楷體" pitchFamily="65" charset="-120"/>
              </a:rPr>
              <a:t>因應風險與商機的策略 </a:t>
            </a:r>
          </a:p>
        </p:txBody>
      </p:sp>
      <p:sp>
        <p:nvSpPr>
          <p:cNvPr id="24" name="文字方塊 10"/>
          <p:cNvSpPr txBox="1">
            <a:spLocks noChangeArrowheads="1"/>
          </p:cNvSpPr>
          <p:nvPr/>
        </p:nvSpPr>
        <p:spPr bwMode="auto">
          <a:xfrm rot="1804323">
            <a:off x="6656978" y="2950452"/>
            <a:ext cx="1576387" cy="681037"/>
          </a:xfrm>
          <a:prstGeom prst="rect">
            <a:avLst/>
          </a:prstGeom>
          <a:noFill/>
          <a:ln w="9525">
            <a:noFill/>
            <a:miter lim="800000"/>
            <a:headEnd/>
            <a:tailEnd/>
          </a:ln>
        </p:spPr>
        <p:txBody>
          <a:bodyPr lIns="64291" tIns="32146" rIns="64291" bIns="32146">
            <a:spAutoFit/>
          </a:bodyPr>
          <a:lstStyle/>
          <a:p>
            <a:r>
              <a:rPr lang="zh-TW" altLang="en-US" sz="2000" dirty="0">
                <a:solidFill>
                  <a:srgbClr val="000000"/>
                </a:solidFill>
                <a:latin typeface="Arial" pitchFamily="34" charset="0"/>
                <a:ea typeface="標楷體" pitchFamily="65" charset="-120"/>
              </a:rPr>
              <a:t>產品線與營收的占比 </a:t>
            </a:r>
          </a:p>
        </p:txBody>
      </p:sp>
      <p:sp>
        <p:nvSpPr>
          <p:cNvPr id="25" name="弧形箭號 (上彎) 28"/>
          <p:cNvSpPr/>
          <p:nvPr/>
        </p:nvSpPr>
        <p:spPr>
          <a:xfrm rot="1723137" flipV="1">
            <a:off x="4064703" y="2325314"/>
            <a:ext cx="1211262" cy="472044"/>
          </a:xfrm>
          <a:prstGeom prst="curvedUpArrow">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lIns="64291" tIns="32146" rIns="64291" bIns="32146" anchor="ctr"/>
          <a:lstStyle/>
          <a:p>
            <a:pPr algn="ctr">
              <a:defRPr/>
            </a:pPr>
            <a:endParaRPr lang="zh-TW" altLang="en-US" dirty="0">
              <a:solidFill>
                <a:srgbClr val="000000"/>
              </a:solidFill>
              <a:latin typeface="Arial" pitchFamily="34" charset="0"/>
              <a:ea typeface="標楷體" pitchFamily="65" charset="-120"/>
            </a:endParaRPr>
          </a:p>
        </p:txBody>
      </p:sp>
      <p:sp>
        <p:nvSpPr>
          <p:cNvPr id="26" name="弧形箭號 (上彎) 29"/>
          <p:cNvSpPr/>
          <p:nvPr/>
        </p:nvSpPr>
        <p:spPr>
          <a:xfrm rot="2934702" flipV="1">
            <a:off x="5300438" y="3169286"/>
            <a:ext cx="1312201" cy="441256"/>
          </a:xfrm>
          <a:prstGeom prst="curvedUpArrow">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lIns="64291" tIns="32146" rIns="64291" bIns="32146" anchor="ctr"/>
          <a:lstStyle/>
          <a:p>
            <a:pPr algn="ctr">
              <a:defRPr/>
            </a:pPr>
            <a:endParaRPr lang="zh-TW" altLang="en-US" dirty="0">
              <a:solidFill>
                <a:srgbClr val="000000"/>
              </a:solidFill>
              <a:latin typeface="Arial" pitchFamily="34" charset="0"/>
              <a:ea typeface="標楷體" pitchFamily="65" charset="-120"/>
            </a:endParaRPr>
          </a:p>
        </p:txBody>
      </p:sp>
      <p:sp>
        <p:nvSpPr>
          <p:cNvPr id="27" name="弧形箭號 (上彎) 30"/>
          <p:cNvSpPr/>
          <p:nvPr/>
        </p:nvSpPr>
        <p:spPr>
          <a:xfrm rot="1367722" flipV="1">
            <a:off x="6420670" y="3462450"/>
            <a:ext cx="1211263" cy="463431"/>
          </a:xfrm>
          <a:prstGeom prst="curvedUpArrow">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lIns="64291" tIns="32146" rIns="64291" bIns="32146" anchor="ctr"/>
          <a:lstStyle/>
          <a:p>
            <a:pPr algn="ctr">
              <a:defRPr/>
            </a:pPr>
            <a:endParaRPr lang="zh-TW" altLang="en-US" dirty="0">
              <a:solidFill>
                <a:srgbClr val="000000"/>
              </a:solidFill>
              <a:latin typeface="Arial" pitchFamily="34" charset="0"/>
              <a:ea typeface="標楷體" pitchFamily="65" charset="-120"/>
            </a:endParaRPr>
          </a:p>
        </p:txBody>
      </p:sp>
      <p:sp>
        <p:nvSpPr>
          <p:cNvPr id="28" name="矩形 33"/>
          <p:cNvSpPr/>
          <p:nvPr/>
        </p:nvSpPr>
        <p:spPr>
          <a:xfrm>
            <a:off x="4415094" y="920914"/>
            <a:ext cx="1298557"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4000" b="1" spc="50" dirty="0">
                <a:ln w="11430"/>
                <a:solidFill>
                  <a:srgbClr val="00338D">
                    <a:lumMod val="60000"/>
                    <a:lumOff val="40000"/>
                  </a:srgbClr>
                </a:solidFill>
                <a:effectLst>
                  <a:outerShdw blurRad="76200" dist="50800" dir="5400000" algn="tl" rotWithShape="0">
                    <a:srgbClr val="000000">
                      <a:alpha val="65000"/>
                    </a:srgbClr>
                  </a:outerShdw>
                </a:effectLst>
                <a:latin typeface="Arial" pitchFamily="34" charset="0"/>
                <a:ea typeface="標楷體" pitchFamily="65" charset="-120"/>
              </a:rPr>
              <a:t>CSR</a:t>
            </a:r>
            <a:endParaRPr lang="zh-TW" altLang="en-US" sz="4000" b="1" spc="50" dirty="0">
              <a:ln w="11430"/>
              <a:solidFill>
                <a:srgbClr val="00338D">
                  <a:lumMod val="60000"/>
                  <a:lumOff val="40000"/>
                </a:srgbClr>
              </a:solidFill>
              <a:effectLst>
                <a:outerShdw blurRad="76200" dist="50800" dir="5400000" algn="tl" rotWithShape="0">
                  <a:srgbClr val="000000">
                    <a:alpha val="65000"/>
                  </a:srgbClr>
                </a:outerShdw>
              </a:effectLst>
              <a:latin typeface="Arial" pitchFamily="34" charset="0"/>
              <a:ea typeface="標楷體" pitchFamily="65" charset="-120"/>
            </a:endParaRPr>
          </a:p>
        </p:txBody>
      </p:sp>
      <p:sp>
        <p:nvSpPr>
          <p:cNvPr id="29" name="文字方塊 34"/>
          <p:cNvSpPr txBox="1"/>
          <p:nvPr/>
        </p:nvSpPr>
        <p:spPr>
          <a:xfrm>
            <a:off x="5481210" y="1917412"/>
            <a:ext cx="3858999" cy="215444"/>
          </a:xfrm>
          <a:prstGeom prst="rect">
            <a:avLst/>
          </a:prstGeom>
          <a:noFill/>
        </p:spPr>
        <p:txBody>
          <a:bodyPr wrap="square" lIns="0" tIns="0" rIns="0" bIns="0" rtlCol="0">
            <a:spAutoFit/>
          </a:bodyPr>
          <a:lstStyle/>
          <a:p>
            <a:r>
              <a:rPr lang="en-US" altLang="zh-TW" sz="1400" dirty="0">
                <a:solidFill>
                  <a:srgbClr val="000000"/>
                </a:solidFill>
                <a:latin typeface="Arial" pitchFamily="34" charset="0"/>
                <a:ea typeface="標楷體" pitchFamily="65" charset="-120"/>
              </a:rPr>
              <a:t>Respond      Account    </a:t>
            </a:r>
            <a:r>
              <a:rPr lang="zh-TW" altLang="en-US" sz="1400" dirty="0">
                <a:solidFill>
                  <a:srgbClr val="000000"/>
                </a:solidFill>
                <a:latin typeface="Arial" pitchFamily="34" charset="0"/>
                <a:ea typeface="標楷體" pitchFamily="65" charset="-120"/>
              </a:rPr>
              <a:t>   </a:t>
            </a:r>
            <a:r>
              <a:rPr lang="en-US" altLang="zh-TW" sz="1400" dirty="0">
                <a:solidFill>
                  <a:srgbClr val="000000"/>
                </a:solidFill>
                <a:latin typeface="Arial" pitchFamily="34" charset="0"/>
                <a:ea typeface="標楷體" pitchFamily="65" charset="-120"/>
              </a:rPr>
              <a:t>Sustain  +  </a:t>
            </a:r>
            <a:r>
              <a:rPr lang="en-US" altLang="zh-TW" sz="1400" b="1" dirty="0">
                <a:solidFill>
                  <a:srgbClr val="FF0000"/>
                </a:solidFill>
                <a:latin typeface="Arial" pitchFamily="34" charset="0"/>
                <a:ea typeface="標楷體" pitchFamily="65" charset="-120"/>
              </a:rPr>
              <a:t>Ability</a:t>
            </a:r>
            <a:endParaRPr lang="zh-TW" altLang="en-US" sz="1400" b="1" dirty="0" err="1">
              <a:solidFill>
                <a:srgbClr val="FF0000"/>
              </a:solidFill>
              <a:latin typeface="Arial" pitchFamily="34" charset="0"/>
              <a:ea typeface="標楷體" pitchFamily="65" charset="-120"/>
            </a:endParaRPr>
          </a:p>
        </p:txBody>
      </p:sp>
      <p:sp>
        <p:nvSpPr>
          <p:cNvPr id="30" name="文字方塊 31"/>
          <p:cNvSpPr txBox="1"/>
          <p:nvPr/>
        </p:nvSpPr>
        <p:spPr>
          <a:xfrm>
            <a:off x="90159" y="5625682"/>
            <a:ext cx="8892480" cy="576064"/>
          </a:xfrm>
          <a:prstGeom prst="rect">
            <a:avLst/>
          </a:prstGeom>
          <a:noFill/>
        </p:spPr>
        <p:txBody>
          <a:bodyPr wrap="square" lIns="54000" tIns="54000" rIns="54000" bIns="54000" rtlCol="0">
            <a:noAutofit/>
          </a:bodyPr>
          <a:lstStyle/>
          <a:p>
            <a:pPr algn="ctr"/>
            <a:r>
              <a:rPr lang="zh-TW" altLang="en-US" sz="2800" b="1" dirty="0">
                <a:solidFill>
                  <a:srgbClr val="FF0000"/>
                </a:solidFill>
                <a:latin typeface="+mj-ea"/>
                <a:ea typeface="+mj-ea"/>
                <a:cs typeface="Arial" pitchFamily="34" charset="0"/>
              </a:rPr>
              <a:t>董事會治理</a:t>
            </a:r>
            <a:r>
              <a:rPr lang="zh-TW" altLang="en-US" sz="2800" b="1" dirty="0">
                <a:solidFill>
                  <a:srgbClr val="000000"/>
                </a:solidFill>
                <a:latin typeface="+mj-ea"/>
                <a:ea typeface="+mj-ea"/>
                <a:cs typeface="Arial" pitchFamily="34" charset="0"/>
              </a:rPr>
              <a:t>若未涵蓋</a:t>
            </a:r>
            <a:r>
              <a:rPr lang="en-US" altLang="zh-TW" sz="2800" b="1" dirty="0">
                <a:solidFill>
                  <a:srgbClr val="000000"/>
                </a:solidFill>
                <a:latin typeface="+mj-ea"/>
                <a:ea typeface="+mj-ea"/>
                <a:cs typeface="Arial" pitchFamily="34" charset="0"/>
              </a:rPr>
              <a:t>CSR/</a:t>
            </a:r>
            <a:r>
              <a:rPr lang="zh-TW" altLang="en-US" sz="2800" b="1" dirty="0">
                <a:solidFill>
                  <a:srgbClr val="000000"/>
                </a:solidFill>
                <a:latin typeface="+mj-ea"/>
                <a:ea typeface="+mj-ea"/>
                <a:cs typeface="Arial" pitchFamily="34" charset="0"/>
              </a:rPr>
              <a:t>永續的責任，這都不會發生</a:t>
            </a:r>
          </a:p>
        </p:txBody>
      </p:sp>
      <p:graphicFrame>
        <p:nvGraphicFramePr>
          <p:cNvPr id="19" name="資料庫圖表 21"/>
          <p:cNvGraphicFramePr/>
          <p:nvPr/>
        </p:nvGraphicFramePr>
        <p:xfrm>
          <a:off x="3962695" y="2492896"/>
          <a:ext cx="1905449" cy="14016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1" name="內容版面配置區 4"/>
          <p:cNvGraphicFramePr>
            <a:graphicFrameLocks/>
          </p:cNvGraphicFramePr>
          <p:nvPr/>
        </p:nvGraphicFramePr>
        <p:xfrm>
          <a:off x="4622878" y="156105"/>
          <a:ext cx="6116200" cy="17607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橢圓 2"/>
          <p:cNvSpPr/>
          <p:nvPr/>
        </p:nvSpPr>
        <p:spPr>
          <a:xfrm>
            <a:off x="4492696" y="4006560"/>
            <a:ext cx="2965724"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Tree>
    <p:extLst>
      <p:ext uri="{BB962C8B-B14F-4D97-AF65-F5344CB8AC3E}">
        <p14:creationId xmlns:p14="http://schemas.microsoft.com/office/powerpoint/2010/main" val="1619479384"/>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752400" y="635486"/>
            <a:ext cx="7639200" cy="518400"/>
          </a:xfrm>
        </p:spPr>
        <p:txBody>
          <a:bodyPr/>
          <a:lstStyle/>
          <a:p>
            <a:pPr algn="just"/>
            <a:r>
              <a:rPr lang="zh-TW" altLang="en-US" sz="3600" dirty="0">
                <a:latin typeface="+mj-ea"/>
                <a:ea typeface="+mj-ea"/>
              </a:rPr>
              <a:t>未認知到氣候相關的財務風險，將是企業真正的風險</a:t>
            </a:r>
          </a:p>
        </p:txBody>
      </p:sp>
      <p:grpSp>
        <p:nvGrpSpPr>
          <p:cNvPr id="3" name="群組 2"/>
          <p:cNvGrpSpPr/>
          <p:nvPr/>
        </p:nvGrpSpPr>
        <p:grpSpPr>
          <a:xfrm>
            <a:off x="752400" y="1532466"/>
            <a:ext cx="3611388" cy="4726539"/>
            <a:chOff x="601315" y="1232916"/>
            <a:chExt cx="3762473" cy="5026090"/>
          </a:xfrm>
        </p:grpSpPr>
        <p:pic>
          <p:nvPicPr>
            <p:cNvPr id="2" name="圖片 1"/>
            <p:cNvPicPr>
              <a:picLocks noChangeAspect="1"/>
            </p:cNvPicPr>
            <p:nvPr/>
          </p:nvPicPr>
          <p:blipFill rotWithShape="1">
            <a:blip r:embed="rId3"/>
            <a:srcRect t="2739"/>
            <a:stretch/>
          </p:blipFill>
          <p:spPr>
            <a:xfrm>
              <a:off x="601315" y="1232916"/>
              <a:ext cx="3762473" cy="5026090"/>
            </a:xfrm>
            <a:prstGeom prst="rect">
              <a:avLst/>
            </a:prstGeom>
          </p:spPr>
        </p:pic>
        <p:sp>
          <p:nvSpPr>
            <p:cNvPr id="7" name="矩形 6"/>
            <p:cNvSpPr/>
            <p:nvPr/>
          </p:nvSpPr>
          <p:spPr>
            <a:xfrm>
              <a:off x="1021044" y="1721157"/>
              <a:ext cx="3283054" cy="295340"/>
            </a:xfrm>
            <a:prstGeom prst="rect">
              <a:avLst/>
            </a:prstGeom>
            <a:noFill/>
            <a:ln w="38100">
              <a:solidFill>
                <a:srgbClr val="E3687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endParaRPr lang="zh-TW" altLang="en-US" sz="923" b="1" dirty="0" err="1">
                <a:solidFill>
                  <a:prstClr val="white"/>
                </a:solidFill>
              </a:endParaRPr>
            </a:p>
          </p:txBody>
        </p:sp>
        <p:sp>
          <p:nvSpPr>
            <p:cNvPr id="10" name="矩形 9"/>
            <p:cNvSpPr/>
            <p:nvPr/>
          </p:nvSpPr>
          <p:spPr>
            <a:xfrm>
              <a:off x="1021042" y="3665838"/>
              <a:ext cx="3283056" cy="1112108"/>
            </a:xfrm>
            <a:prstGeom prst="rect">
              <a:avLst/>
            </a:prstGeom>
            <a:noFill/>
            <a:ln w="38100">
              <a:solidFill>
                <a:srgbClr val="E3687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endParaRPr lang="zh-TW" altLang="en-US" sz="923" b="1" dirty="0" err="1">
                <a:solidFill>
                  <a:prstClr val="white"/>
                </a:solidFill>
              </a:endParaRPr>
            </a:p>
          </p:txBody>
        </p:sp>
        <p:sp>
          <p:nvSpPr>
            <p:cNvPr id="11" name="矩形 10"/>
            <p:cNvSpPr/>
            <p:nvPr/>
          </p:nvSpPr>
          <p:spPr>
            <a:xfrm>
              <a:off x="1021044" y="5322399"/>
              <a:ext cx="3283054" cy="265331"/>
            </a:xfrm>
            <a:prstGeom prst="rect">
              <a:avLst/>
            </a:prstGeom>
            <a:noFill/>
            <a:ln w="38100">
              <a:solidFill>
                <a:srgbClr val="E3687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endParaRPr lang="zh-TW" altLang="en-US" sz="923" b="1" dirty="0" err="1">
                <a:solidFill>
                  <a:prstClr val="white"/>
                </a:solidFill>
              </a:endParaRPr>
            </a:p>
          </p:txBody>
        </p:sp>
        <p:sp>
          <p:nvSpPr>
            <p:cNvPr id="12" name="矩形 11"/>
            <p:cNvSpPr/>
            <p:nvPr/>
          </p:nvSpPr>
          <p:spPr>
            <a:xfrm>
              <a:off x="1014267" y="2587504"/>
              <a:ext cx="3283054" cy="246312"/>
            </a:xfrm>
            <a:prstGeom prst="rect">
              <a:avLst/>
            </a:prstGeom>
            <a:noFill/>
            <a:ln w="38100">
              <a:solidFill>
                <a:srgbClr val="E3687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endParaRPr lang="zh-TW" altLang="en-US" sz="923" b="1" dirty="0" err="1">
                <a:solidFill>
                  <a:prstClr val="white"/>
                </a:solidFill>
              </a:endParaRPr>
            </a:p>
          </p:txBody>
        </p:sp>
      </p:grpSp>
      <p:sp>
        <p:nvSpPr>
          <p:cNvPr id="13" name="矩形 12"/>
          <p:cNvSpPr/>
          <p:nvPr/>
        </p:nvSpPr>
        <p:spPr>
          <a:xfrm>
            <a:off x="5395811" y="4949298"/>
            <a:ext cx="529025" cy="259105"/>
          </a:xfrm>
          <a:prstGeom prst="rect">
            <a:avLst/>
          </a:prstGeom>
          <a:noFill/>
          <a:ln w="38100">
            <a:solidFill>
              <a:srgbClr val="E3687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endParaRPr lang="zh-TW" altLang="en-US" sz="923" b="1" dirty="0" err="1">
              <a:solidFill>
                <a:prstClr val="white"/>
              </a:solidFill>
            </a:endParaRPr>
          </a:p>
        </p:txBody>
      </p:sp>
      <p:sp>
        <p:nvSpPr>
          <p:cNvPr id="14" name="文字方塊 13"/>
          <p:cNvSpPr txBox="1"/>
          <p:nvPr/>
        </p:nvSpPr>
        <p:spPr>
          <a:xfrm>
            <a:off x="5990010" y="4866610"/>
            <a:ext cx="1976831" cy="1002239"/>
          </a:xfrm>
          <a:prstGeom prst="rect">
            <a:avLst/>
          </a:prstGeom>
          <a:noFill/>
        </p:spPr>
        <p:txBody>
          <a:bodyPr wrap="square" lIns="33231" tIns="33231" rIns="33231" bIns="33231" rtlCol="0" anchor="ctr" anchorCtr="0">
            <a:spAutoFit/>
          </a:bodyPr>
          <a:lstStyle/>
          <a:p>
            <a:pPr>
              <a:lnSpc>
                <a:spcPct val="110000"/>
              </a:lnSpc>
              <a:spcAft>
                <a:spcPts val="554"/>
              </a:spcAft>
            </a:pPr>
            <a:r>
              <a:rPr lang="en-US" altLang="zh-TW" sz="1292" dirty="0">
                <a:solidFill>
                  <a:srgbClr val="000000"/>
                </a:solidFill>
              </a:rPr>
              <a:t>TCFD</a:t>
            </a:r>
            <a:r>
              <a:rPr lang="zh-TW" altLang="en-US" sz="1292" dirty="0">
                <a:solidFill>
                  <a:srgbClr val="000000"/>
                </a:solidFill>
              </a:rPr>
              <a:t>辨識為高氣候變遷風險的產業 </a:t>
            </a:r>
            <a:r>
              <a:rPr lang="en-US" altLang="zh-TW" sz="1292" dirty="0">
                <a:solidFill>
                  <a:srgbClr val="000000"/>
                </a:solidFill>
              </a:rPr>
              <a:t>:</a:t>
            </a:r>
            <a:r>
              <a:rPr lang="zh-TW" altLang="en-US" sz="1292" dirty="0">
                <a:solidFill>
                  <a:srgbClr val="000000"/>
                </a:solidFill>
              </a:rPr>
              <a:t> </a:t>
            </a:r>
            <a:endParaRPr lang="en-US" altLang="zh-TW" sz="1292" dirty="0">
              <a:solidFill>
                <a:srgbClr val="000000"/>
              </a:solidFill>
            </a:endParaRPr>
          </a:p>
          <a:p>
            <a:pPr>
              <a:lnSpc>
                <a:spcPct val="110000"/>
              </a:lnSpc>
              <a:spcAft>
                <a:spcPts val="554"/>
              </a:spcAft>
            </a:pPr>
            <a:r>
              <a:rPr lang="zh-TW" altLang="en-US" sz="1292" dirty="0">
                <a:solidFill>
                  <a:srgbClr val="000000"/>
                </a:solidFill>
              </a:rPr>
              <a:t>造紙、油氣、食品、營建、金屬、金融、旅遊</a:t>
            </a:r>
          </a:p>
        </p:txBody>
      </p:sp>
      <p:sp>
        <p:nvSpPr>
          <p:cNvPr id="16" name="矩形 15"/>
          <p:cNvSpPr/>
          <p:nvPr/>
        </p:nvSpPr>
        <p:spPr>
          <a:xfrm>
            <a:off x="5345900" y="1721157"/>
            <a:ext cx="2620941" cy="2601737"/>
          </a:xfrm>
          <a:prstGeom prst="rect">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285750" indent="-285750">
              <a:spcAft>
                <a:spcPts val="600"/>
              </a:spcAft>
              <a:buFont typeface="Wingdings" panose="05000000000000000000" pitchFamily="2" charset="2"/>
              <a:buChar char="u"/>
            </a:pPr>
            <a:r>
              <a:rPr lang="zh-TW" altLang="en-US" sz="1600" dirty="0">
                <a:solidFill>
                  <a:schemeClr val="bg1"/>
                </a:solidFill>
              </a:rPr>
              <a:t>在報中認可氣候變遷具財務風險的公司比例因產業而異</a:t>
            </a:r>
            <a:endParaRPr lang="en-US" altLang="zh-TW" sz="1600" dirty="0">
              <a:solidFill>
                <a:schemeClr val="bg1"/>
              </a:solidFill>
            </a:endParaRPr>
          </a:p>
          <a:p>
            <a:pPr marL="285750" indent="-285750">
              <a:spcAft>
                <a:spcPts val="600"/>
              </a:spcAft>
              <a:buFont typeface="Wingdings" panose="05000000000000000000" pitchFamily="2" charset="2"/>
              <a:buChar char="u"/>
            </a:pPr>
            <a:r>
              <a:rPr lang="en-US" altLang="zh-TW" sz="1600" dirty="0">
                <a:solidFill>
                  <a:schemeClr val="bg1"/>
                </a:solidFill>
              </a:rPr>
              <a:t>TCFD</a:t>
            </a:r>
            <a:r>
              <a:rPr lang="zh-TW" altLang="en-US" sz="1600" dirty="0">
                <a:solidFill>
                  <a:schemeClr val="bg1"/>
                </a:solidFill>
              </a:rPr>
              <a:t>辨識為高氣候變遷風險的產業中，造紙業及油氣業公司，在財報中認可氣候相關財務風險影響的比例最高</a:t>
            </a:r>
            <a:r>
              <a:rPr lang="en-US" altLang="zh-TW" sz="1600" dirty="0">
                <a:solidFill>
                  <a:schemeClr val="bg1"/>
                </a:solidFill>
              </a:rPr>
              <a:t>(40%)</a:t>
            </a:r>
          </a:p>
        </p:txBody>
      </p:sp>
    </p:spTree>
    <p:extLst>
      <p:ext uri="{BB962C8B-B14F-4D97-AF65-F5344CB8AC3E}">
        <p14:creationId xmlns:p14="http://schemas.microsoft.com/office/powerpoint/2010/main" val="617748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4062" y="430608"/>
            <a:ext cx="7635875" cy="577289"/>
          </a:xfrm>
        </p:spPr>
        <p:txBody>
          <a:bodyPr/>
          <a:lstStyle/>
          <a:p>
            <a:pPr lvl="0"/>
            <a:r>
              <a:rPr lang="zh-TW" altLang="en-US" dirty="0"/>
              <a:t>企業低碳管理的策略布局</a:t>
            </a:r>
          </a:p>
        </p:txBody>
      </p:sp>
      <p:cxnSp>
        <p:nvCxnSpPr>
          <p:cNvPr id="6" name="直線接點 5"/>
          <p:cNvCxnSpPr/>
          <p:nvPr/>
        </p:nvCxnSpPr>
        <p:spPr>
          <a:xfrm flipH="1">
            <a:off x="1514900" y="2538484"/>
            <a:ext cx="300251" cy="818865"/>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flipH="1">
            <a:off x="1815151" y="2363337"/>
            <a:ext cx="463566" cy="1185081"/>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H="1">
            <a:off x="2278716" y="2129051"/>
            <a:ext cx="543744" cy="152854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a:off x="2672335" y="1937982"/>
            <a:ext cx="693867" cy="1844648"/>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3026093" y="1719619"/>
            <a:ext cx="940612" cy="2292823"/>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H="1">
            <a:off x="1188272" y="2641325"/>
            <a:ext cx="224812" cy="593194"/>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手繪多邊形 19"/>
          <p:cNvSpPr/>
          <p:nvPr/>
        </p:nvSpPr>
        <p:spPr>
          <a:xfrm>
            <a:off x="617332" y="1606948"/>
            <a:ext cx="3534770" cy="2906973"/>
          </a:xfrm>
          <a:custGeom>
            <a:avLst/>
            <a:gdLst>
              <a:gd name="connsiteX0" fmla="*/ 0 w 3534770"/>
              <a:gd name="connsiteY0" fmla="*/ 1364776 h 2906973"/>
              <a:gd name="connsiteX1" fmla="*/ 3521122 w 3534770"/>
              <a:gd name="connsiteY1" fmla="*/ 0 h 2906973"/>
              <a:gd name="connsiteX2" fmla="*/ 3534770 w 3534770"/>
              <a:gd name="connsiteY2" fmla="*/ 2906973 h 2906973"/>
              <a:gd name="connsiteX3" fmla="*/ 0 w 3534770"/>
              <a:gd name="connsiteY3" fmla="*/ 1364776 h 2906973"/>
            </a:gdLst>
            <a:ahLst/>
            <a:cxnLst>
              <a:cxn ang="0">
                <a:pos x="connsiteX0" y="connsiteY0"/>
              </a:cxn>
              <a:cxn ang="0">
                <a:pos x="connsiteX1" y="connsiteY1"/>
              </a:cxn>
              <a:cxn ang="0">
                <a:pos x="connsiteX2" y="connsiteY2"/>
              </a:cxn>
              <a:cxn ang="0">
                <a:pos x="connsiteX3" y="connsiteY3"/>
              </a:cxn>
            </a:cxnLst>
            <a:rect l="l" t="t" r="r" b="b"/>
            <a:pathLst>
              <a:path w="3534770" h="2906973">
                <a:moveTo>
                  <a:pt x="0" y="1364776"/>
                </a:moveTo>
                <a:lnTo>
                  <a:pt x="3521122" y="0"/>
                </a:lnTo>
                <a:cubicBezTo>
                  <a:pt x="3525671" y="968991"/>
                  <a:pt x="3530221" y="1937982"/>
                  <a:pt x="3534770" y="2906973"/>
                </a:cubicBezTo>
                <a:lnTo>
                  <a:pt x="0" y="136477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1251113" y="2707124"/>
            <a:ext cx="2842443" cy="584775"/>
          </a:xfrm>
          <a:prstGeom prst="rect">
            <a:avLst/>
          </a:prstGeom>
          <a:noFill/>
        </p:spPr>
        <p:txBody>
          <a:bodyPr wrap="square" rtlCol="0">
            <a:spAutoFit/>
          </a:bodyPr>
          <a:lstStyle/>
          <a:p>
            <a:r>
              <a:rPr lang="en-US" altLang="zh-TW" sz="1600" b="1" dirty="0">
                <a:solidFill>
                  <a:schemeClr val="bg1"/>
                </a:solidFill>
                <a:latin typeface="Univers for KPMG"/>
                <a:cs typeface="Univers for KPMG"/>
              </a:rPr>
              <a:t>Carbon Gaps for reduction</a:t>
            </a:r>
          </a:p>
          <a:p>
            <a:r>
              <a:rPr lang="en-US" altLang="zh-TW" sz="1600" b="1" dirty="0">
                <a:solidFill>
                  <a:schemeClr val="bg1"/>
                </a:solidFill>
                <a:latin typeface="Univers for KPMG"/>
                <a:cs typeface="Univers for KPMG"/>
              </a:rPr>
              <a:t>(</a:t>
            </a:r>
            <a:r>
              <a:rPr lang="zh-TW" altLang="en-US" sz="1600" b="1" dirty="0">
                <a:solidFill>
                  <a:schemeClr val="bg1"/>
                </a:solidFill>
                <a:latin typeface="Univers for KPMG"/>
                <a:cs typeface="Univers for KPMG"/>
              </a:rPr>
              <a:t>達到溫控</a:t>
            </a:r>
            <a:r>
              <a:rPr lang="en-US" altLang="zh-TW" sz="1600" b="1" dirty="0">
                <a:solidFill>
                  <a:schemeClr val="bg1"/>
                </a:solidFill>
                <a:latin typeface="Univers for KPMG"/>
                <a:cs typeface="Univers for KPMG"/>
              </a:rPr>
              <a:t>2</a:t>
            </a:r>
            <a:r>
              <a:rPr lang="zh-TW" altLang="en-US" sz="1600" b="1" dirty="0">
                <a:solidFill>
                  <a:schemeClr val="bg1"/>
                </a:solidFill>
                <a:latin typeface="Univers for KPMG"/>
                <a:cs typeface="Univers for KPMG"/>
              </a:rPr>
              <a:t>度</a:t>
            </a:r>
            <a:r>
              <a:rPr lang="en-US" altLang="zh-TW" sz="1600" b="1" dirty="0">
                <a:solidFill>
                  <a:schemeClr val="bg1"/>
                </a:solidFill>
                <a:latin typeface="Univers for KPMG"/>
                <a:cs typeface="Univers for KPMG"/>
              </a:rPr>
              <a:t>C</a:t>
            </a:r>
            <a:r>
              <a:rPr lang="zh-TW" altLang="en-US" sz="1600" b="1" dirty="0">
                <a:solidFill>
                  <a:schemeClr val="bg1"/>
                </a:solidFill>
                <a:latin typeface="Univers for KPMG"/>
                <a:cs typeface="Univers for KPMG"/>
              </a:rPr>
              <a:t>目標的減碳量</a:t>
            </a:r>
            <a:r>
              <a:rPr lang="en-US" altLang="zh-TW" sz="1600" b="1" dirty="0">
                <a:solidFill>
                  <a:schemeClr val="bg1"/>
                </a:solidFill>
                <a:latin typeface="Univers for KPMG"/>
                <a:cs typeface="Univers for KPMG"/>
              </a:rPr>
              <a:t>)</a:t>
            </a:r>
            <a:endParaRPr lang="zh-TW" altLang="en-US" sz="1600" b="1" dirty="0">
              <a:solidFill>
                <a:schemeClr val="bg1"/>
              </a:solidFill>
              <a:latin typeface="Univers for KPMG"/>
              <a:cs typeface="Univers for KPMG"/>
            </a:endParaRPr>
          </a:p>
        </p:txBody>
      </p:sp>
      <p:cxnSp>
        <p:nvCxnSpPr>
          <p:cNvPr id="28" name="直線接點 27"/>
          <p:cNvCxnSpPr/>
          <p:nvPr/>
        </p:nvCxnSpPr>
        <p:spPr>
          <a:xfrm flipV="1">
            <a:off x="4121622" y="1236442"/>
            <a:ext cx="623003" cy="36034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H="1" flipV="1">
            <a:off x="4093557" y="4503761"/>
            <a:ext cx="651068" cy="49132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向上箭號圖說文字 3"/>
          <p:cNvSpPr/>
          <p:nvPr/>
        </p:nvSpPr>
        <p:spPr>
          <a:xfrm>
            <a:off x="4756048" y="4984921"/>
            <a:ext cx="4377792" cy="826599"/>
          </a:xfrm>
          <a:prstGeom prst="upArrowCallou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達到減碳目標的策略布局</a:t>
            </a:r>
          </a:p>
        </p:txBody>
      </p:sp>
      <p:grpSp>
        <p:nvGrpSpPr>
          <p:cNvPr id="31" name="群組 30"/>
          <p:cNvGrpSpPr/>
          <p:nvPr/>
        </p:nvGrpSpPr>
        <p:grpSpPr>
          <a:xfrm>
            <a:off x="4716187" y="1284618"/>
            <a:ext cx="4466892" cy="3714103"/>
            <a:chOff x="343638" y="1633090"/>
            <a:chExt cx="3306654" cy="1980299"/>
          </a:xfrm>
        </p:grpSpPr>
        <p:sp>
          <p:nvSpPr>
            <p:cNvPr id="33" name="矩形 32"/>
            <p:cNvSpPr/>
            <p:nvPr/>
          </p:nvSpPr>
          <p:spPr>
            <a:xfrm>
              <a:off x="363844" y="2003133"/>
              <a:ext cx="3264732" cy="3785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34" name="矩形 33"/>
            <p:cNvSpPr/>
            <p:nvPr/>
          </p:nvSpPr>
          <p:spPr>
            <a:xfrm>
              <a:off x="363844" y="2375743"/>
              <a:ext cx="3264732" cy="6267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0" name="矩形 39"/>
            <p:cNvSpPr/>
            <p:nvPr/>
          </p:nvSpPr>
          <p:spPr>
            <a:xfrm>
              <a:off x="363844" y="2995834"/>
              <a:ext cx="3264732" cy="617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p:cNvSpPr txBox="1"/>
            <p:nvPr/>
          </p:nvSpPr>
          <p:spPr>
            <a:xfrm>
              <a:off x="343638" y="1988546"/>
              <a:ext cx="3306653" cy="410253"/>
            </a:xfrm>
            <a:prstGeom prst="rect">
              <a:avLst/>
            </a:prstGeom>
            <a:noFill/>
          </p:spPr>
          <p:txBody>
            <a:bodyPr wrap="square" rtlCol="0">
              <a:spAutoFit/>
            </a:bodyPr>
            <a:lstStyle/>
            <a:p>
              <a:r>
                <a:rPr lang="zh-TW" altLang="en-US" sz="1600" b="1" dirty="0">
                  <a:solidFill>
                    <a:srgbClr val="FFFF00"/>
                  </a:solidFill>
                  <a:latin typeface="Univers for KPMG"/>
                  <a:cs typeface="Univers for KPMG"/>
                </a:rPr>
                <a:t>管理 </a:t>
              </a:r>
              <a:r>
                <a:rPr lang="en-US" altLang="zh-TW" sz="1600" b="1" dirty="0">
                  <a:solidFill>
                    <a:srgbClr val="FFFF00"/>
                  </a:solidFill>
                  <a:latin typeface="Univers for KPMG"/>
                  <a:cs typeface="Univers for KPMG"/>
                </a:rPr>
                <a:t>(Management) </a:t>
              </a:r>
            </a:p>
            <a:p>
              <a:pPr marL="285750" indent="-285750">
                <a:buFont typeface="Arial" panose="020B0604020202020204" pitchFamily="34" charset="0"/>
                <a:buChar char="•"/>
              </a:pPr>
              <a:r>
                <a:rPr lang="zh-TW" altLang="en-US" sz="1400" dirty="0">
                  <a:solidFill>
                    <a:schemeClr val="bg1"/>
                  </a:solidFill>
                  <a:latin typeface="Univers for KPMG"/>
                  <a:cs typeface="Univers for KPMG"/>
                </a:rPr>
                <a:t>諸如導入能源管理系統、要求員工行為改變、製成改變等</a:t>
              </a:r>
              <a:endParaRPr lang="en-US" altLang="zh-TW" sz="1200" dirty="0">
                <a:solidFill>
                  <a:schemeClr val="bg1"/>
                </a:solidFill>
                <a:latin typeface="Univers for KPMG"/>
                <a:cs typeface="Univers for KPMG"/>
              </a:endParaRPr>
            </a:p>
          </p:txBody>
        </p:sp>
        <p:sp>
          <p:nvSpPr>
            <p:cNvPr id="42" name="文字方塊 41"/>
            <p:cNvSpPr txBox="1"/>
            <p:nvPr/>
          </p:nvSpPr>
          <p:spPr>
            <a:xfrm>
              <a:off x="373947" y="2377764"/>
              <a:ext cx="3248715" cy="541535"/>
            </a:xfrm>
            <a:prstGeom prst="rect">
              <a:avLst/>
            </a:prstGeom>
            <a:noFill/>
          </p:spPr>
          <p:txBody>
            <a:bodyPr wrap="square" rtlCol="0">
              <a:spAutoFit/>
            </a:bodyPr>
            <a:lstStyle/>
            <a:p>
              <a:r>
                <a:rPr lang="zh-TW" altLang="en-US" b="1" dirty="0">
                  <a:solidFill>
                    <a:srgbClr val="FFFF00"/>
                  </a:solidFill>
                  <a:latin typeface="Univers for KPMG"/>
                  <a:cs typeface="Univers for KPMG"/>
                </a:rPr>
                <a:t>投資 </a:t>
              </a:r>
              <a:r>
                <a:rPr lang="en-US" altLang="zh-TW" b="1" dirty="0">
                  <a:solidFill>
                    <a:srgbClr val="FFFF00"/>
                  </a:solidFill>
                  <a:latin typeface="Univers for KPMG"/>
                  <a:cs typeface="Univers for KPMG"/>
                </a:rPr>
                <a:t>(Investment) </a:t>
              </a:r>
            </a:p>
            <a:p>
              <a:pPr marL="285750" indent="-285750">
                <a:buFont typeface="Arial" panose="020B0604020202020204" pitchFamily="34" charset="0"/>
                <a:buChar char="•"/>
              </a:pPr>
              <a:r>
                <a:rPr lang="zh-TW" altLang="en-US" sz="1400" dirty="0">
                  <a:solidFill>
                    <a:schemeClr val="bg1"/>
                  </a:solidFill>
                  <a:latin typeface="Univers for KPMG"/>
                  <a:cs typeface="Univers for KPMG"/>
                </a:rPr>
                <a:t>低碳投資分析</a:t>
              </a:r>
              <a:endParaRPr lang="en-US" altLang="zh-TW" sz="1400" dirty="0">
                <a:solidFill>
                  <a:schemeClr val="bg1"/>
                </a:solidFill>
                <a:latin typeface="Univers for KPMG"/>
                <a:cs typeface="Univers for KPMG"/>
              </a:endParaRPr>
            </a:p>
            <a:p>
              <a:pPr marL="285750" indent="-285750">
                <a:buFont typeface="Arial" panose="020B0604020202020204" pitchFamily="34" charset="0"/>
                <a:buChar char="•"/>
              </a:pPr>
              <a:r>
                <a:rPr lang="zh-TW" altLang="en-US" sz="1400" dirty="0">
                  <a:solidFill>
                    <a:schemeClr val="bg1"/>
                  </a:solidFill>
                  <a:latin typeface="Univers for KPMG"/>
                  <a:cs typeface="Univers for KPMG"/>
                </a:rPr>
                <a:t>高效能設備與製程投資</a:t>
              </a:r>
              <a:endParaRPr lang="en-US" altLang="zh-TW" sz="1400" dirty="0">
                <a:solidFill>
                  <a:schemeClr val="bg1"/>
                </a:solidFill>
                <a:latin typeface="Univers for KPMG"/>
                <a:cs typeface="Univers for KPMG"/>
              </a:endParaRPr>
            </a:p>
            <a:p>
              <a:pPr marL="285750" indent="-285750">
                <a:buFont typeface="Arial" panose="020B0604020202020204" pitchFamily="34" charset="0"/>
                <a:buChar char="•"/>
              </a:pPr>
              <a:r>
                <a:rPr lang="zh-TW" altLang="en-US" sz="1400" dirty="0">
                  <a:solidFill>
                    <a:schemeClr val="bg1"/>
                  </a:solidFill>
                  <a:latin typeface="Univers for KPMG"/>
                  <a:cs typeface="Univers for KPMG"/>
                </a:rPr>
                <a:t>綠能投資</a:t>
              </a:r>
              <a:endParaRPr lang="en-US" altLang="zh-TW" sz="1400" dirty="0">
                <a:solidFill>
                  <a:schemeClr val="bg1"/>
                </a:solidFill>
                <a:latin typeface="Univers for KPMG"/>
                <a:cs typeface="Univers for KPMG"/>
              </a:endParaRPr>
            </a:p>
          </p:txBody>
        </p:sp>
        <p:sp>
          <p:nvSpPr>
            <p:cNvPr id="43" name="文字方塊 42"/>
            <p:cNvSpPr txBox="1"/>
            <p:nvPr/>
          </p:nvSpPr>
          <p:spPr>
            <a:xfrm>
              <a:off x="358103" y="3000287"/>
              <a:ext cx="3240696" cy="525125"/>
            </a:xfrm>
            <a:prstGeom prst="rect">
              <a:avLst/>
            </a:prstGeom>
            <a:noFill/>
          </p:spPr>
          <p:txBody>
            <a:bodyPr wrap="square" rtlCol="0">
              <a:spAutoFit/>
            </a:bodyPr>
            <a:lstStyle/>
            <a:p>
              <a:r>
                <a:rPr lang="zh-TW" altLang="en-US" sz="1600" b="1" dirty="0">
                  <a:solidFill>
                    <a:srgbClr val="FFFF00"/>
                  </a:solidFill>
                  <a:latin typeface="Univers for KPMG"/>
                  <a:cs typeface="Univers for KPMG"/>
                </a:rPr>
                <a:t>科技創新 </a:t>
              </a:r>
              <a:r>
                <a:rPr lang="en-US" altLang="zh-TW" sz="1600" b="1" dirty="0">
                  <a:solidFill>
                    <a:srgbClr val="FFFF00"/>
                  </a:solidFill>
                  <a:latin typeface="Univers for KPMG"/>
                  <a:cs typeface="Univers for KPMG"/>
                </a:rPr>
                <a:t>(Technology innovation) </a:t>
              </a:r>
            </a:p>
            <a:p>
              <a:pPr marL="285750" indent="-285750">
                <a:buFont typeface="Arial" panose="020B0604020202020204" pitchFamily="34" charset="0"/>
                <a:buChar char="•"/>
              </a:pPr>
              <a:r>
                <a:rPr lang="zh-TW" altLang="en-US" sz="1400" dirty="0">
                  <a:solidFill>
                    <a:schemeClr val="bg1"/>
                  </a:solidFill>
                  <a:latin typeface="Univers for KPMG"/>
                  <a:cs typeface="Univers for KPMG"/>
                </a:rPr>
                <a:t>產品或服務應用的低碳創新</a:t>
              </a:r>
              <a:r>
                <a:rPr lang="en-US" altLang="zh-TW" sz="1400" dirty="0">
                  <a:solidFill>
                    <a:schemeClr val="bg1"/>
                  </a:solidFill>
                  <a:latin typeface="Univers for KPMG"/>
                  <a:cs typeface="Univers for KPMG"/>
                </a:rPr>
                <a:t> (</a:t>
              </a:r>
              <a:r>
                <a:rPr lang="zh-TW" altLang="en-US" sz="1400" dirty="0">
                  <a:solidFill>
                    <a:schemeClr val="bg1"/>
                  </a:solidFill>
                  <a:latin typeface="Univers for KPMG"/>
                  <a:cs typeface="Univers for KPMG"/>
                </a:rPr>
                <a:t>價值鏈減碳</a:t>
              </a:r>
              <a:r>
                <a:rPr lang="en-US" altLang="zh-TW" sz="1400" dirty="0">
                  <a:solidFill>
                    <a:schemeClr val="bg1"/>
                  </a:solidFill>
                  <a:latin typeface="Univers for KPMG"/>
                  <a:cs typeface="Univers for KPMG"/>
                </a:rPr>
                <a:t>)</a:t>
              </a:r>
            </a:p>
            <a:p>
              <a:pPr marL="285750" indent="-285750">
                <a:buFont typeface="Arial" panose="020B0604020202020204" pitchFamily="34" charset="0"/>
                <a:buChar char="•"/>
              </a:pPr>
              <a:r>
                <a:rPr lang="zh-TW" altLang="en-US" sz="1400" dirty="0">
                  <a:solidFill>
                    <a:schemeClr val="bg1"/>
                  </a:solidFill>
                  <a:latin typeface="Univers for KPMG"/>
                  <a:cs typeface="Univers for KPMG"/>
                </a:rPr>
                <a:t>低碳技術</a:t>
              </a:r>
              <a:endParaRPr lang="en-US" altLang="zh-TW" sz="1400" dirty="0">
                <a:solidFill>
                  <a:schemeClr val="bg1"/>
                </a:solidFill>
                <a:latin typeface="Univers for KPMG"/>
                <a:cs typeface="Univers for KPMG"/>
              </a:endParaRPr>
            </a:p>
            <a:p>
              <a:pPr marL="285750" indent="-285750">
                <a:buFont typeface="Arial" panose="020B0604020202020204" pitchFamily="34" charset="0"/>
                <a:buChar char="•"/>
              </a:pPr>
              <a:r>
                <a:rPr lang="zh-TW" altLang="en-US" sz="1400" dirty="0">
                  <a:solidFill>
                    <a:schemeClr val="bg1"/>
                  </a:solidFill>
                  <a:latin typeface="Univers for KPMG"/>
                  <a:cs typeface="Univers for KPMG"/>
                </a:rPr>
                <a:t>低碳製程</a:t>
              </a:r>
            </a:p>
          </p:txBody>
        </p:sp>
        <p:sp>
          <p:nvSpPr>
            <p:cNvPr id="44" name="矩形 43"/>
            <p:cNvSpPr/>
            <p:nvPr/>
          </p:nvSpPr>
          <p:spPr>
            <a:xfrm>
              <a:off x="361441" y="1633090"/>
              <a:ext cx="3267134" cy="3882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45" name="文字方塊 44"/>
            <p:cNvSpPr txBox="1"/>
            <p:nvPr/>
          </p:nvSpPr>
          <p:spPr>
            <a:xfrm>
              <a:off x="358103" y="1661126"/>
              <a:ext cx="3292189" cy="295383"/>
            </a:xfrm>
            <a:prstGeom prst="rect">
              <a:avLst/>
            </a:prstGeom>
            <a:noFill/>
          </p:spPr>
          <p:txBody>
            <a:bodyPr wrap="square" rtlCol="0">
              <a:spAutoFit/>
            </a:bodyPr>
            <a:lstStyle/>
            <a:p>
              <a:r>
                <a:rPr lang="zh-TW" altLang="en-US" sz="1600" b="1" dirty="0">
                  <a:solidFill>
                    <a:srgbClr val="FFFF00"/>
                  </a:solidFill>
                  <a:latin typeface="Univers for KPMG"/>
                  <a:cs typeface="Univers for KPMG"/>
                </a:rPr>
                <a:t>抵減 </a:t>
              </a:r>
              <a:r>
                <a:rPr lang="en-US" altLang="zh-TW" sz="1600" b="1" dirty="0">
                  <a:solidFill>
                    <a:srgbClr val="FFFF00"/>
                  </a:solidFill>
                  <a:latin typeface="Univers for KPMG"/>
                  <a:cs typeface="Univers for KPMG"/>
                </a:rPr>
                <a:t>(Offset) </a:t>
              </a:r>
            </a:p>
            <a:p>
              <a:pPr marL="285750" indent="-285750">
                <a:buFont typeface="Arial" panose="020B0604020202020204" pitchFamily="34" charset="0"/>
                <a:buChar char="•"/>
              </a:pPr>
              <a:r>
                <a:rPr lang="zh-TW" altLang="en-US" sz="1400" dirty="0">
                  <a:solidFill>
                    <a:schemeClr val="bg1"/>
                  </a:solidFill>
                  <a:latin typeface="Univers for KPMG"/>
                  <a:cs typeface="Univers for KPMG"/>
                </a:rPr>
                <a:t>購買碳額度或碳權來抵減排放量</a:t>
              </a:r>
              <a:endParaRPr lang="en-US" altLang="zh-TW" sz="1400" dirty="0">
                <a:solidFill>
                  <a:schemeClr val="bg1"/>
                </a:solidFill>
                <a:latin typeface="Univers for KPMG"/>
                <a:cs typeface="Univers for KPMG"/>
              </a:endParaRPr>
            </a:p>
          </p:txBody>
        </p:sp>
      </p:grpSp>
      <p:grpSp>
        <p:nvGrpSpPr>
          <p:cNvPr id="2151" name="Group 103"/>
          <p:cNvGrpSpPr>
            <a:grpSpLocks noChangeAspect="1"/>
          </p:cNvGrpSpPr>
          <p:nvPr/>
        </p:nvGrpSpPr>
        <p:grpSpPr bwMode="auto">
          <a:xfrm>
            <a:off x="-36513" y="1343025"/>
            <a:ext cx="4630738" cy="4879975"/>
            <a:chOff x="-23" y="846"/>
            <a:chExt cx="2917" cy="3074"/>
          </a:xfrm>
        </p:grpSpPr>
        <p:sp>
          <p:nvSpPr>
            <p:cNvPr id="2150" name="AutoShape 102"/>
            <p:cNvSpPr>
              <a:spLocks noChangeAspect="1" noChangeArrowheads="1" noTextEdit="1"/>
            </p:cNvSpPr>
            <p:nvPr/>
          </p:nvSpPr>
          <p:spPr bwMode="auto">
            <a:xfrm>
              <a:off x="-23" y="846"/>
              <a:ext cx="2917" cy="30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52" name="Freeform 104"/>
            <p:cNvSpPr>
              <a:spLocks/>
            </p:cNvSpPr>
            <p:nvPr/>
          </p:nvSpPr>
          <p:spPr bwMode="auto">
            <a:xfrm>
              <a:off x="377" y="1879"/>
              <a:ext cx="2201" cy="965"/>
            </a:xfrm>
            <a:custGeom>
              <a:avLst/>
              <a:gdLst/>
              <a:ahLst/>
              <a:cxnLst>
                <a:cxn ang="0">
                  <a:pos x="0" y="1380"/>
                </a:cxn>
                <a:cxn ang="0">
                  <a:pos x="0" y="1380"/>
                </a:cxn>
                <a:cxn ang="0">
                  <a:pos x="0" y="0"/>
                </a:cxn>
                <a:cxn ang="0">
                  <a:pos x="3150" y="1380"/>
                </a:cxn>
                <a:cxn ang="0">
                  <a:pos x="0" y="1380"/>
                </a:cxn>
              </a:cxnLst>
              <a:rect l="0" t="0" r="r" b="b"/>
              <a:pathLst>
                <a:path w="3150" h="1380">
                  <a:moveTo>
                    <a:pt x="0" y="1380"/>
                  </a:moveTo>
                  <a:lnTo>
                    <a:pt x="0" y="1380"/>
                  </a:lnTo>
                  <a:lnTo>
                    <a:pt x="0" y="0"/>
                  </a:lnTo>
                  <a:lnTo>
                    <a:pt x="3150" y="1380"/>
                  </a:lnTo>
                  <a:lnTo>
                    <a:pt x="0" y="1380"/>
                  </a:lnTo>
                  <a:close/>
                </a:path>
              </a:pathLst>
            </a:custGeom>
            <a:solidFill>
              <a:srgbClr val="DCE6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53" name="Freeform 105"/>
            <p:cNvSpPr>
              <a:spLocks/>
            </p:cNvSpPr>
            <p:nvPr/>
          </p:nvSpPr>
          <p:spPr bwMode="auto">
            <a:xfrm>
              <a:off x="377" y="2844"/>
              <a:ext cx="2201" cy="861"/>
            </a:xfrm>
            <a:custGeom>
              <a:avLst/>
              <a:gdLst/>
              <a:ahLst/>
              <a:cxnLst>
                <a:cxn ang="0">
                  <a:pos x="0" y="0"/>
                </a:cxn>
                <a:cxn ang="0">
                  <a:pos x="0" y="0"/>
                </a:cxn>
                <a:cxn ang="0">
                  <a:pos x="3150" y="0"/>
                </a:cxn>
                <a:cxn ang="0">
                  <a:pos x="3150" y="1231"/>
                </a:cxn>
                <a:cxn ang="0">
                  <a:pos x="0" y="1231"/>
                </a:cxn>
                <a:cxn ang="0">
                  <a:pos x="0" y="0"/>
                </a:cxn>
              </a:cxnLst>
              <a:rect l="0" t="0" r="r" b="b"/>
              <a:pathLst>
                <a:path w="3150" h="1231">
                  <a:moveTo>
                    <a:pt x="0" y="0"/>
                  </a:moveTo>
                  <a:lnTo>
                    <a:pt x="0" y="0"/>
                  </a:lnTo>
                  <a:lnTo>
                    <a:pt x="3150" y="0"/>
                  </a:lnTo>
                  <a:lnTo>
                    <a:pt x="3150" y="1231"/>
                  </a:lnTo>
                  <a:lnTo>
                    <a:pt x="0" y="1231"/>
                  </a:lnTo>
                  <a:lnTo>
                    <a:pt x="0" y="0"/>
                  </a:lnTo>
                  <a:close/>
                </a:path>
              </a:pathLst>
            </a:custGeom>
            <a:solidFill>
              <a:srgbClr val="DCE6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54" name="Freeform 106"/>
            <p:cNvSpPr>
              <a:spLocks/>
            </p:cNvSpPr>
            <p:nvPr/>
          </p:nvSpPr>
          <p:spPr bwMode="auto">
            <a:xfrm>
              <a:off x="2595" y="2844"/>
              <a:ext cx="1" cy="874"/>
            </a:xfrm>
            <a:custGeom>
              <a:avLst/>
              <a:gdLst/>
              <a:ahLst/>
              <a:cxnLst>
                <a:cxn ang="0">
                  <a:pos x="0" y="1250"/>
                </a:cxn>
                <a:cxn ang="0">
                  <a:pos x="0" y="1250"/>
                </a:cxn>
                <a:cxn ang="0">
                  <a:pos x="0" y="0"/>
                </a:cxn>
              </a:cxnLst>
              <a:rect l="0" t="0" r="r" b="b"/>
              <a:pathLst>
                <a:path h="1250">
                  <a:moveTo>
                    <a:pt x="0" y="1250"/>
                  </a:moveTo>
                  <a:lnTo>
                    <a:pt x="0" y="1250"/>
                  </a:lnTo>
                  <a:lnTo>
                    <a:pt x="0" y="0"/>
                  </a:lnTo>
                </a:path>
              </a:pathLst>
            </a:custGeom>
            <a:noFill/>
            <a:ln w="28575" cap="flat">
              <a:solidFill>
                <a:srgbClr val="10253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55" name="Freeform 107"/>
            <p:cNvSpPr>
              <a:spLocks/>
            </p:cNvSpPr>
            <p:nvPr/>
          </p:nvSpPr>
          <p:spPr bwMode="auto">
            <a:xfrm>
              <a:off x="184" y="3716"/>
              <a:ext cx="2640" cy="1"/>
            </a:xfrm>
            <a:custGeom>
              <a:avLst/>
              <a:gdLst/>
              <a:ahLst/>
              <a:cxnLst>
                <a:cxn ang="0">
                  <a:pos x="0" y="0"/>
                </a:cxn>
                <a:cxn ang="0">
                  <a:pos x="0" y="0"/>
                </a:cxn>
                <a:cxn ang="0">
                  <a:pos x="3779" y="0"/>
                </a:cxn>
              </a:cxnLst>
              <a:rect l="0" t="0" r="r" b="b"/>
              <a:pathLst>
                <a:path w="3779">
                  <a:moveTo>
                    <a:pt x="0" y="0"/>
                  </a:moveTo>
                  <a:lnTo>
                    <a:pt x="0" y="0"/>
                  </a:lnTo>
                  <a:lnTo>
                    <a:pt x="3779" y="0"/>
                  </a:lnTo>
                </a:path>
              </a:pathLst>
            </a:custGeom>
            <a:noFill/>
            <a:ln w="28575"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56" name="Rectangle 108"/>
            <p:cNvSpPr>
              <a:spLocks noChangeArrowheads="1"/>
            </p:cNvSpPr>
            <p:nvPr/>
          </p:nvSpPr>
          <p:spPr bwMode="auto">
            <a:xfrm>
              <a:off x="257" y="3754"/>
              <a:ext cx="333"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0" i="0" u="none" strike="noStrike" cap="none" normalizeH="0" baseline="0">
                  <a:ln>
                    <a:noFill/>
                  </a:ln>
                  <a:solidFill>
                    <a:srgbClr val="000000"/>
                  </a:solidFill>
                  <a:effectLst/>
                  <a:latin typeface="Century Gothic" pitchFamily="34" charset="0"/>
                  <a:ea typeface="新細明體" pitchFamily="18" charset="-120"/>
                  <a:cs typeface="新細明體" pitchFamily="18" charset="-120"/>
                </a:rPr>
                <a:t>2010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57" name="Rectangle 109"/>
            <p:cNvSpPr>
              <a:spLocks noChangeArrowheads="1"/>
            </p:cNvSpPr>
            <p:nvPr/>
          </p:nvSpPr>
          <p:spPr bwMode="auto">
            <a:xfrm>
              <a:off x="2459" y="3754"/>
              <a:ext cx="333" cy="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0" i="0" u="none" strike="noStrike" cap="none" normalizeH="0" baseline="0">
                  <a:ln>
                    <a:noFill/>
                  </a:ln>
                  <a:solidFill>
                    <a:srgbClr val="000000"/>
                  </a:solidFill>
                  <a:effectLst/>
                  <a:latin typeface="Century Gothic" pitchFamily="34" charset="0"/>
                  <a:ea typeface="新細明體" pitchFamily="18" charset="-120"/>
                  <a:cs typeface="新細明體" pitchFamily="18" charset="-120"/>
                </a:rPr>
                <a:t>2050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58" name="Rectangle 110"/>
            <p:cNvSpPr>
              <a:spLocks noChangeArrowheads="1"/>
            </p:cNvSpPr>
            <p:nvPr/>
          </p:nvSpPr>
          <p:spPr bwMode="auto">
            <a:xfrm>
              <a:off x="347" y="1537"/>
              <a:ext cx="196"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a:ln>
                    <a:noFill/>
                  </a:ln>
                  <a:solidFill>
                    <a:srgbClr val="215968"/>
                  </a:solidFill>
                  <a:effectLst/>
                  <a:latin typeface="Century Gothic" pitchFamily="34" charset="0"/>
                  <a:ea typeface="新細明體" pitchFamily="18" charset="-120"/>
                  <a:cs typeface="新細明體" pitchFamily="18" charset="-120"/>
                </a:rPr>
                <a:t>49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59" name="Rectangle 111"/>
            <p:cNvSpPr>
              <a:spLocks noChangeArrowheads="1"/>
            </p:cNvSpPr>
            <p:nvPr/>
          </p:nvSpPr>
          <p:spPr bwMode="auto">
            <a:xfrm>
              <a:off x="237" y="1659"/>
              <a:ext cx="141"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a:ln>
                    <a:noFill/>
                  </a:ln>
                  <a:solidFill>
                    <a:srgbClr val="215968"/>
                  </a:solidFill>
                  <a:effectLst/>
                  <a:latin typeface="Century Gothic" pitchFamily="34" charset="0"/>
                  <a:ea typeface="新細明體" pitchFamily="18" charset="-120"/>
                  <a:cs typeface="新細明體" pitchFamily="18" charset="-120"/>
                </a:rPr>
                <a:t>G</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60" name="Rectangle 112"/>
            <p:cNvSpPr>
              <a:spLocks noChangeArrowheads="1"/>
            </p:cNvSpPr>
            <p:nvPr/>
          </p:nvSpPr>
          <p:spPr bwMode="auto">
            <a:xfrm>
              <a:off x="326" y="1659"/>
              <a:ext cx="87"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a:ln>
                    <a:noFill/>
                  </a:ln>
                  <a:solidFill>
                    <a:srgbClr val="215968"/>
                  </a:solidFill>
                  <a:effectLst/>
                  <a:latin typeface="Century Gothic" pitchFamily="34" charset="0"/>
                  <a:ea typeface="新細明體" pitchFamily="18" charset="-120"/>
                  <a:cs typeface="新細明體" pitchFamily="18" charset="-120"/>
                </a:rPr>
                <a:t>t</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61" name="Rectangle 113"/>
            <p:cNvSpPr>
              <a:spLocks noChangeArrowheads="1"/>
            </p:cNvSpPr>
            <p:nvPr/>
          </p:nvSpPr>
          <p:spPr bwMode="auto">
            <a:xfrm>
              <a:off x="361" y="1659"/>
              <a:ext cx="225"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a:ln>
                    <a:noFill/>
                  </a:ln>
                  <a:solidFill>
                    <a:srgbClr val="215968"/>
                  </a:solidFill>
                  <a:effectLst/>
                  <a:latin typeface="Century Gothic" pitchFamily="34" charset="0"/>
                  <a:ea typeface="新細明體" pitchFamily="18" charset="-120"/>
                  <a:cs typeface="新細明體" pitchFamily="18" charset="-120"/>
                </a:rPr>
                <a:t>CO</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62" name="Rectangle 114"/>
            <p:cNvSpPr>
              <a:spLocks noChangeArrowheads="1"/>
            </p:cNvSpPr>
            <p:nvPr/>
          </p:nvSpPr>
          <p:spPr bwMode="auto">
            <a:xfrm>
              <a:off x="533" y="1715"/>
              <a:ext cx="75" cy="1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900" b="0" i="0" u="none" strike="noStrike" cap="none" normalizeH="0" baseline="0">
                  <a:ln>
                    <a:noFill/>
                  </a:ln>
                  <a:solidFill>
                    <a:srgbClr val="215968"/>
                  </a:solidFill>
                  <a:effectLst/>
                  <a:latin typeface="Century Gothic" pitchFamily="34" charset="0"/>
                  <a:ea typeface="新細明體" pitchFamily="18" charset="-120"/>
                  <a:cs typeface="新細明體" pitchFamily="18" charset="-120"/>
                </a:rPr>
                <a:t>2</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63" name="Rectangle 115"/>
            <p:cNvSpPr>
              <a:spLocks noChangeArrowheads="1"/>
            </p:cNvSpPr>
            <p:nvPr/>
          </p:nvSpPr>
          <p:spPr bwMode="auto">
            <a:xfrm>
              <a:off x="572" y="1659"/>
              <a:ext cx="80"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a:ln>
                    <a:noFill/>
                  </a:ln>
                  <a:solidFill>
                    <a:srgbClr val="215968"/>
                  </a:solidFill>
                  <a:effectLst/>
                  <a:latin typeface="Century Gothic" pitchFamily="34" charset="0"/>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64" name="Freeform 116"/>
            <p:cNvSpPr>
              <a:spLocks/>
            </p:cNvSpPr>
            <p:nvPr/>
          </p:nvSpPr>
          <p:spPr bwMode="auto">
            <a:xfrm>
              <a:off x="377" y="1868"/>
              <a:ext cx="2201" cy="969"/>
            </a:xfrm>
            <a:custGeom>
              <a:avLst/>
              <a:gdLst/>
              <a:ahLst/>
              <a:cxnLst>
                <a:cxn ang="0">
                  <a:pos x="3150" y="1386"/>
                </a:cxn>
                <a:cxn ang="0">
                  <a:pos x="3150" y="1386"/>
                </a:cxn>
                <a:cxn ang="0">
                  <a:pos x="0" y="0"/>
                </a:cxn>
              </a:cxnLst>
              <a:rect l="0" t="0" r="r" b="b"/>
              <a:pathLst>
                <a:path w="3150" h="1386">
                  <a:moveTo>
                    <a:pt x="3150" y="1386"/>
                  </a:moveTo>
                  <a:lnTo>
                    <a:pt x="3150" y="1386"/>
                  </a:lnTo>
                  <a:lnTo>
                    <a:pt x="0" y="0"/>
                  </a:lnTo>
                </a:path>
              </a:pathLst>
            </a:custGeom>
            <a:noFill/>
            <a:ln w="28575" cap="flat">
              <a:solidFill>
                <a:srgbClr val="10253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65" name="Freeform 117"/>
            <p:cNvSpPr>
              <a:spLocks/>
            </p:cNvSpPr>
            <p:nvPr/>
          </p:nvSpPr>
          <p:spPr bwMode="auto">
            <a:xfrm>
              <a:off x="2504" y="2774"/>
              <a:ext cx="91" cy="80"/>
            </a:xfrm>
            <a:custGeom>
              <a:avLst/>
              <a:gdLst/>
              <a:ahLst/>
              <a:cxnLst>
                <a:cxn ang="0">
                  <a:pos x="130" y="100"/>
                </a:cxn>
                <a:cxn ang="0">
                  <a:pos x="130" y="100"/>
                </a:cxn>
                <a:cxn ang="0">
                  <a:pos x="15" y="113"/>
                </a:cxn>
                <a:cxn ang="0">
                  <a:pos x="15" y="113"/>
                </a:cxn>
                <a:cxn ang="0">
                  <a:pos x="0" y="102"/>
                </a:cxn>
                <a:cxn ang="0">
                  <a:pos x="0" y="102"/>
                </a:cxn>
                <a:cxn ang="0">
                  <a:pos x="12" y="87"/>
                </a:cxn>
                <a:cxn ang="0">
                  <a:pos x="81" y="79"/>
                </a:cxn>
                <a:cxn ang="0">
                  <a:pos x="40" y="23"/>
                </a:cxn>
                <a:cxn ang="0">
                  <a:pos x="40" y="23"/>
                </a:cxn>
                <a:cxn ang="0">
                  <a:pos x="43" y="4"/>
                </a:cxn>
                <a:cxn ang="0">
                  <a:pos x="43" y="4"/>
                </a:cxn>
                <a:cxn ang="0">
                  <a:pos x="43" y="4"/>
                </a:cxn>
                <a:cxn ang="0">
                  <a:pos x="62" y="7"/>
                </a:cxn>
                <a:cxn ang="0">
                  <a:pos x="130" y="100"/>
                </a:cxn>
              </a:cxnLst>
              <a:rect l="0" t="0" r="r" b="b"/>
              <a:pathLst>
                <a:path w="130" h="114">
                  <a:moveTo>
                    <a:pt x="130" y="100"/>
                  </a:moveTo>
                  <a:lnTo>
                    <a:pt x="130" y="100"/>
                  </a:lnTo>
                  <a:lnTo>
                    <a:pt x="15" y="113"/>
                  </a:lnTo>
                  <a:lnTo>
                    <a:pt x="15" y="113"/>
                  </a:lnTo>
                  <a:cubicBezTo>
                    <a:pt x="8" y="114"/>
                    <a:pt x="1" y="109"/>
                    <a:pt x="0" y="102"/>
                  </a:cubicBezTo>
                  <a:lnTo>
                    <a:pt x="0" y="102"/>
                  </a:lnTo>
                  <a:cubicBezTo>
                    <a:pt x="0" y="94"/>
                    <a:pt x="5" y="88"/>
                    <a:pt x="12" y="87"/>
                  </a:cubicBezTo>
                  <a:lnTo>
                    <a:pt x="81" y="79"/>
                  </a:lnTo>
                  <a:lnTo>
                    <a:pt x="40" y="23"/>
                  </a:lnTo>
                  <a:lnTo>
                    <a:pt x="40" y="23"/>
                  </a:lnTo>
                  <a:cubicBezTo>
                    <a:pt x="36" y="17"/>
                    <a:pt x="37" y="8"/>
                    <a:pt x="43" y="4"/>
                  </a:cubicBezTo>
                  <a:cubicBezTo>
                    <a:pt x="43" y="4"/>
                    <a:pt x="43" y="4"/>
                    <a:pt x="43" y="4"/>
                  </a:cubicBezTo>
                  <a:lnTo>
                    <a:pt x="43" y="4"/>
                  </a:lnTo>
                  <a:cubicBezTo>
                    <a:pt x="49" y="0"/>
                    <a:pt x="58" y="1"/>
                    <a:pt x="62" y="7"/>
                  </a:cubicBezTo>
                  <a:lnTo>
                    <a:pt x="130" y="100"/>
                  </a:lnTo>
                  <a:close/>
                </a:path>
              </a:pathLst>
            </a:custGeom>
            <a:solidFill>
              <a:srgbClr val="10253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66" name="Rectangle 118"/>
            <p:cNvSpPr>
              <a:spLocks noChangeArrowheads="1"/>
            </p:cNvSpPr>
            <p:nvPr/>
          </p:nvSpPr>
          <p:spPr bwMode="auto">
            <a:xfrm>
              <a:off x="873" y="2988"/>
              <a:ext cx="231" cy="13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kumimoji="1" lang="zh-TW" altLang="zh-TW" sz="1400" b="1" i="0" u="none" strike="noStrike" cap="none" normalizeH="0" baseline="0" dirty="0">
                  <a:ln>
                    <a:noFill/>
                  </a:ln>
                  <a:solidFill>
                    <a:srgbClr val="17375E"/>
                  </a:solidFill>
                  <a:effectLst/>
                  <a:latin typeface="Century Gothic Bold"/>
                  <a:ea typeface="新細明體" pitchFamily="18" charset="-120"/>
                  <a:cs typeface="新細明體" pitchFamily="18" charset="-120"/>
                </a:rPr>
                <a:t>2</a:t>
              </a:r>
              <a:r>
                <a:rPr kumimoji="1" lang="en-US" altLang="zh-TW" sz="1400" b="1" baseline="30000" dirty="0">
                  <a:solidFill>
                    <a:srgbClr val="10253F"/>
                  </a:solidFill>
                  <a:latin typeface="Century Gothic Bold"/>
                  <a:ea typeface="新細明體" pitchFamily="18" charset="-120"/>
                  <a:cs typeface="新細明體" pitchFamily="18" charset="-120"/>
                </a:rPr>
                <a:t>o</a:t>
              </a:r>
              <a:r>
                <a:rPr kumimoji="1" lang="zh-TW" altLang="zh-TW" sz="1400" b="1" i="0" u="none" strike="noStrike" cap="none" normalizeH="0" baseline="0" dirty="0">
                  <a:ln>
                    <a:noFill/>
                  </a:ln>
                  <a:solidFill>
                    <a:srgbClr val="17375E"/>
                  </a:solidFill>
                  <a:effectLst/>
                  <a:latin typeface="Century Gothic Bold"/>
                  <a:ea typeface="新細明體" pitchFamily="18" charset="-120"/>
                  <a:cs typeface="新細明體" pitchFamily="18" charset="-120"/>
                </a:rPr>
                <a:t>C </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167" name="Rectangle 119"/>
            <p:cNvSpPr>
              <a:spLocks noChangeArrowheads="1"/>
            </p:cNvSpPr>
            <p:nvPr/>
          </p:nvSpPr>
          <p:spPr bwMode="auto">
            <a:xfrm>
              <a:off x="1095" y="2988"/>
              <a:ext cx="477" cy="13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1" i="0" u="none" strike="noStrike" cap="none" normalizeH="0" baseline="0" dirty="0">
                  <a:ln>
                    <a:noFill/>
                  </a:ln>
                  <a:solidFill>
                    <a:srgbClr val="17375E"/>
                  </a:solidFill>
                  <a:effectLst/>
                  <a:latin typeface="Century Gothic Bold"/>
                  <a:ea typeface="新細明體" pitchFamily="18" charset="-120"/>
                  <a:cs typeface="新細明體" pitchFamily="18" charset="-120"/>
                </a:rPr>
                <a:t> </a:t>
              </a:r>
              <a:r>
                <a:rPr kumimoji="1" lang="zh-TW" altLang="zh-TW" sz="1400" b="1" i="0" u="none" strike="noStrike" cap="none" normalizeH="0" baseline="0" dirty="0">
                  <a:ln>
                    <a:noFill/>
                  </a:ln>
                  <a:solidFill>
                    <a:srgbClr val="17375E"/>
                  </a:solidFill>
                  <a:effectLst/>
                  <a:latin typeface="Century Gothic Bold"/>
                  <a:ea typeface="新細明體" pitchFamily="18" charset="-120"/>
                  <a:cs typeface="新細明體" pitchFamily="18" charset="-120"/>
                </a:rPr>
                <a:t>Carbon</a:t>
              </a:r>
              <a:r>
                <a:rPr kumimoji="1" lang="en-US" altLang="zh-TW" sz="1400" b="1" i="0" u="none" strike="noStrike" cap="none" normalizeH="0" baseline="0" dirty="0">
                  <a:ln>
                    <a:noFill/>
                  </a:ln>
                  <a:solidFill>
                    <a:srgbClr val="17375E"/>
                  </a:solidFill>
                  <a:effectLst/>
                  <a:latin typeface="Century Gothic Bold"/>
                  <a:ea typeface="新細明體" pitchFamily="18" charset="-120"/>
                  <a:cs typeface="新細明體" pitchFamily="18" charset="-120"/>
                </a:rPr>
                <a:t> </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168" name="Rectangle 120"/>
            <p:cNvSpPr>
              <a:spLocks noChangeArrowheads="1"/>
            </p:cNvSpPr>
            <p:nvPr/>
          </p:nvSpPr>
          <p:spPr bwMode="auto">
            <a:xfrm>
              <a:off x="1504" y="2988"/>
              <a:ext cx="50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dirty="0">
                  <a:ln>
                    <a:noFill/>
                  </a:ln>
                  <a:solidFill>
                    <a:srgbClr val="17375E"/>
                  </a:solidFill>
                  <a:effectLst/>
                  <a:latin typeface="Century Gothic Bold"/>
                  <a:ea typeface="新細明體" pitchFamily="18" charset="-120"/>
                  <a:cs typeface="新細明體" pitchFamily="18" charset="-120"/>
                </a:rPr>
                <a:t> Budget </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169" name="Freeform 121"/>
            <p:cNvSpPr>
              <a:spLocks/>
            </p:cNvSpPr>
            <p:nvPr/>
          </p:nvSpPr>
          <p:spPr bwMode="auto">
            <a:xfrm>
              <a:off x="184" y="1590"/>
              <a:ext cx="1" cy="2115"/>
            </a:xfrm>
            <a:custGeom>
              <a:avLst/>
              <a:gdLst/>
              <a:ahLst/>
              <a:cxnLst>
                <a:cxn ang="0">
                  <a:pos x="0" y="3024"/>
                </a:cxn>
                <a:cxn ang="0">
                  <a:pos x="0" y="3024"/>
                </a:cxn>
                <a:cxn ang="0">
                  <a:pos x="0" y="0"/>
                </a:cxn>
              </a:cxnLst>
              <a:rect l="0" t="0" r="r" b="b"/>
              <a:pathLst>
                <a:path h="3024">
                  <a:moveTo>
                    <a:pt x="0" y="3024"/>
                  </a:moveTo>
                  <a:lnTo>
                    <a:pt x="0" y="3024"/>
                  </a:lnTo>
                  <a:lnTo>
                    <a:pt x="0" y="0"/>
                  </a:lnTo>
                </a:path>
              </a:pathLst>
            </a:custGeom>
            <a:noFill/>
            <a:ln w="28575"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70" name="Rectangle 122"/>
            <p:cNvSpPr>
              <a:spLocks noChangeArrowheads="1"/>
            </p:cNvSpPr>
            <p:nvPr/>
          </p:nvSpPr>
          <p:spPr bwMode="auto">
            <a:xfrm rot="16200000">
              <a:off x="14" y="2945"/>
              <a:ext cx="14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G</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1" name="Rectangle 123"/>
            <p:cNvSpPr>
              <a:spLocks noChangeArrowheads="1"/>
            </p:cNvSpPr>
            <p:nvPr/>
          </p:nvSpPr>
          <p:spPr bwMode="auto">
            <a:xfrm rot="16200000">
              <a:off x="48" y="2885"/>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l</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2" name="Rectangle 124"/>
            <p:cNvSpPr>
              <a:spLocks noChangeArrowheads="1"/>
            </p:cNvSpPr>
            <p:nvPr/>
          </p:nvSpPr>
          <p:spPr bwMode="auto">
            <a:xfrm rot="16200000">
              <a:off x="26" y="2836"/>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o</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3" name="Rectangle 125"/>
            <p:cNvSpPr>
              <a:spLocks noChangeArrowheads="1"/>
            </p:cNvSpPr>
            <p:nvPr/>
          </p:nvSpPr>
          <p:spPr bwMode="auto">
            <a:xfrm rot="16200000">
              <a:off x="24" y="2762"/>
              <a:ext cx="12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b</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4" name="Rectangle 126"/>
            <p:cNvSpPr>
              <a:spLocks noChangeArrowheads="1"/>
            </p:cNvSpPr>
            <p:nvPr/>
          </p:nvSpPr>
          <p:spPr bwMode="auto">
            <a:xfrm rot="16200000">
              <a:off x="24" y="2688"/>
              <a:ext cx="12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a</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5" name="Rectangle 127"/>
            <p:cNvSpPr>
              <a:spLocks noChangeArrowheads="1"/>
            </p:cNvSpPr>
            <p:nvPr/>
          </p:nvSpPr>
          <p:spPr bwMode="auto">
            <a:xfrm rot="16200000">
              <a:off x="48" y="2639"/>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l</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6" name="Rectangle 128"/>
            <p:cNvSpPr>
              <a:spLocks noChangeArrowheads="1"/>
            </p:cNvSpPr>
            <p:nvPr/>
          </p:nvSpPr>
          <p:spPr bwMode="auto">
            <a:xfrm rot="16200000">
              <a:off x="46" y="2610"/>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7" name="Rectangle 129"/>
            <p:cNvSpPr>
              <a:spLocks noChangeArrowheads="1"/>
            </p:cNvSpPr>
            <p:nvPr/>
          </p:nvSpPr>
          <p:spPr bwMode="auto">
            <a:xfrm rot="16200000">
              <a:off x="33" y="2565"/>
              <a:ext cx="11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dirty="0">
                  <a:ln>
                    <a:noFill/>
                  </a:ln>
                  <a:solidFill>
                    <a:srgbClr val="000000"/>
                  </a:solidFill>
                  <a:effectLst/>
                  <a:latin typeface="Century Gothic Bold"/>
                  <a:ea typeface="新細明體" pitchFamily="18" charset="-120"/>
                  <a:cs typeface="新細明體" pitchFamily="18" charset="-120"/>
                </a:rPr>
                <a:t>E</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178" name="Rectangle 130"/>
            <p:cNvSpPr>
              <a:spLocks noChangeArrowheads="1"/>
            </p:cNvSpPr>
            <p:nvPr/>
          </p:nvSpPr>
          <p:spPr bwMode="auto">
            <a:xfrm rot="16200000">
              <a:off x="9" y="2483"/>
              <a:ext cx="15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m</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79" name="Rectangle 131"/>
            <p:cNvSpPr>
              <a:spLocks noChangeArrowheads="1"/>
            </p:cNvSpPr>
            <p:nvPr/>
          </p:nvSpPr>
          <p:spPr bwMode="auto">
            <a:xfrm rot="16200000">
              <a:off x="48" y="2417"/>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i</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0" name="Rectangle 132"/>
            <p:cNvSpPr>
              <a:spLocks noChangeArrowheads="1"/>
            </p:cNvSpPr>
            <p:nvPr/>
          </p:nvSpPr>
          <p:spPr bwMode="auto">
            <a:xfrm rot="16200000">
              <a:off x="37" y="2379"/>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1" name="Rectangle 133"/>
            <p:cNvSpPr>
              <a:spLocks noChangeArrowheads="1"/>
            </p:cNvSpPr>
            <p:nvPr/>
          </p:nvSpPr>
          <p:spPr bwMode="auto">
            <a:xfrm rot="16200000">
              <a:off x="37" y="2330"/>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2" name="Rectangle 134"/>
            <p:cNvSpPr>
              <a:spLocks noChangeArrowheads="1"/>
            </p:cNvSpPr>
            <p:nvPr/>
          </p:nvSpPr>
          <p:spPr bwMode="auto">
            <a:xfrm rot="16200000">
              <a:off x="48" y="2292"/>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i</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3" name="Rectangle 135"/>
            <p:cNvSpPr>
              <a:spLocks noChangeArrowheads="1"/>
            </p:cNvSpPr>
            <p:nvPr/>
          </p:nvSpPr>
          <p:spPr bwMode="auto">
            <a:xfrm rot="16200000">
              <a:off x="26" y="2243"/>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o</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4" name="Rectangle 136"/>
            <p:cNvSpPr>
              <a:spLocks noChangeArrowheads="1"/>
            </p:cNvSpPr>
            <p:nvPr/>
          </p:nvSpPr>
          <p:spPr bwMode="auto">
            <a:xfrm rot="16200000">
              <a:off x="28" y="2173"/>
              <a:ext cx="12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n</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5" name="Rectangle 137"/>
            <p:cNvSpPr>
              <a:spLocks noChangeArrowheads="1"/>
            </p:cNvSpPr>
            <p:nvPr/>
          </p:nvSpPr>
          <p:spPr bwMode="auto">
            <a:xfrm rot="16200000">
              <a:off x="37" y="2115"/>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6" name="Rectangle 138"/>
            <p:cNvSpPr>
              <a:spLocks noChangeArrowheads="1"/>
            </p:cNvSpPr>
            <p:nvPr/>
          </p:nvSpPr>
          <p:spPr bwMode="auto">
            <a:xfrm rot="16200000">
              <a:off x="46" y="2074"/>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7" name="Rectangle 139"/>
            <p:cNvSpPr>
              <a:spLocks noChangeArrowheads="1"/>
            </p:cNvSpPr>
            <p:nvPr/>
          </p:nvSpPr>
          <p:spPr bwMode="auto">
            <a:xfrm>
              <a:off x="1302" y="3756"/>
              <a:ext cx="337"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000000"/>
                  </a:solidFill>
                  <a:effectLst/>
                  <a:latin typeface="Century Gothic Bold"/>
                  <a:ea typeface="新細明體" pitchFamily="18" charset="-120"/>
                  <a:cs typeface="新細明體" pitchFamily="18" charset="-120"/>
                </a:rPr>
                <a:t>Time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88" name="Freeform 140"/>
            <p:cNvSpPr>
              <a:spLocks/>
            </p:cNvSpPr>
            <p:nvPr/>
          </p:nvSpPr>
          <p:spPr bwMode="auto">
            <a:xfrm>
              <a:off x="377" y="1868"/>
              <a:ext cx="1" cy="1850"/>
            </a:xfrm>
            <a:custGeom>
              <a:avLst/>
              <a:gdLst/>
              <a:ahLst/>
              <a:cxnLst>
                <a:cxn ang="0">
                  <a:pos x="0" y="2646"/>
                </a:cxn>
                <a:cxn ang="0">
                  <a:pos x="0" y="2646"/>
                </a:cxn>
                <a:cxn ang="0">
                  <a:pos x="0" y="0"/>
                </a:cxn>
              </a:cxnLst>
              <a:rect l="0" t="0" r="r" b="b"/>
              <a:pathLst>
                <a:path h="2646">
                  <a:moveTo>
                    <a:pt x="0" y="2646"/>
                  </a:moveTo>
                  <a:lnTo>
                    <a:pt x="0" y="2646"/>
                  </a:lnTo>
                  <a:lnTo>
                    <a:pt x="0" y="0"/>
                  </a:lnTo>
                </a:path>
              </a:pathLst>
            </a:custGeom>
            <a:noFill/>
            <a:ln w="28575" cap="flat">
              <a:solidFill>
                <a:srgbClr val="10253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89" name="Freeform 141"/>
            <p:cNvSpPr>
              <a:spLocks/>
            </p:cNvSpPr>
            <p:nvPr/>
          </p:nvSpPr>
          <p:spPr bwMode="auto">
            <a:xfrm>
              <a:off x="377" y="996"/>
              <a:ext cx="2223" cy="883"/>
            </a:xfrm>
            <a:custGeom>
              <a:avLst/>
              <a:gdLst/>
              <a:ahLst/>
              <a:cxnLst>
                <a:cxn ang="0">
                  <a:pos x="3181" y="0"/>
                </a:cxn>
                <a:cxn ang="0">
                  <a:pos x="3181" y="0"/>
                </a:cxn>
                <a:cxn ang="0">
                  <a:pos x="0" y="1262"/>
                </a:cxn>
              </a:cxnLst>
              <a:rect l="0" t="0" r="r" b="b"/>
              <a:pathLst>
                <a:path w="3181" h="1262">
                  <a:moveTo>
                    <a:pt x="3181" y="0"/>
                  </a:moveTo>
                  <a:lnTo>
                    <a:pt x="3181" y="0"/>
                  </a:lnTo>
                  <a:lnTo>
                    <a:pt x="0" y="1262"/>
                  </a:lnTo>
                </a:path>
              </a:pathLst>
            </a:custGeom>
            <a:noFill/>
            <a:ln w="28575" cap="flat">
              <a:solidFill>
                <a:srgbClr val="604A7B"/>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90" name="Freeform 142"/>
            <p:cNvSpPr>
              <a:spLocks/>
            </p:cNvSpPr>
            <p:nvPr/>
          </p:nvSpPr>
          <p:spPr bwMode="auto">
            <a:xfrm>
              <a:off x="2526" y="977"/>
              <a:ext cx="91" cy="81"/>
            </a:xfrm>
            <a:custGeom>
              <a:avLst/>
              <a:gdLst/>
              <a:ahLst/>
              <a:cxnLst>
                <a:cxn ang="0">
                  <a:pos x="131" y="19"/>
                </a:cxn>
                <a:cxn ang="0">
                  <a:pos x="131" y="19"/>
                </a:cxn>
                <a:cxn ang="0">
                  <a:pos x="17" y="1"/>
                </a:cxn>
                <a:cxn ang="0">
                  <a:pos x="17" y="1"/>
                </a:cxn>
                <a:cxn ang="0">
                  <a:pos x="2" y="13"/>
                </a:cxn>
                <a:cxn ang="0">
                  <a:pos x="2" y="13"/>
                </a:cxn>
                <a:cxn ang="0">
                  <a:pos x="13" y="28"/>
                </a:cxn>
                <a:cxn ang="0">
                  <a:pos x="82" y="38"/>
                </a:cxn>
                <a:cxn ang="0">
                  <a:pos x="39" y="93"/>
                </a:cxn>
                <a:cxn ang="0">
                  <a:pos x="39" y="93"/>
                </a:cxn>
                <a:cxn ang="0">
                  <a:pos x="41" y="112"/>
                </a:cxn>
                <a:cxn ang="0">
                  <a:pos x="41" y="112"/>
                </a:cxn>
                <a:cxn ang="0">
                  <a:pos x="41" y="112"/>
                </a:cxn>
                <a:cxn ang="0">
                  <a:pos x="60" y="109"/>
                </a:cxn>
                <a:cxn ang="0">
                  <a:pos x="131" y="19"/>
                </a:cxn>
              </a:cxnLst>
              <a:rect l="0" t="0" r="r" b="b"/>
              <a:pathLst>
                <a:path w="131" h="116">
                  <a:moveTo>
                    <a:pt x="131" y="19"/>
                  </a:moveTo>
                  <a:lnTo>
                    <a:pt x="131" y="19"/>
                  </a:lnTo>
                  <a:lnTo>
                    <a:pt x="17" y="1"/>
                  </a:lnTo>
                  <a:lnTo>
                    <a:pt x="17" y="1"/>
                  </a:lnTo>
                  <a:cubicBezTo>
                    <a:pt x="9" y="0"/>
                    <a:pt x="3" y="5"/>
                    <a:pt x="2" y="13"/>
                  </a:cubicBezTo>
                  <a:lnTo>
                    <a:pt x="2" y="13"/>
                  </a:lnTo>
                  <a:cubicBezTo>
                    <a:pt x="0" y="20"/>
                    <a:pt x="5" y="27"/>
                    <a:pt x="13" y="28"/>
                  </a:cubicBezTo>
                  <a:lnTo>
                    <a:pt x="82" y="38"/>
                  </a:lnTo>
                  <a:lnTo>
                    <a:pt x="39" y="93"/>
                  </a:lnTo>
                  <a:lnTo>
                    <a:pt x="39" y="93"/>
                  </a:lnTo>
                  <a:cubicBezTo>
                    <a:pt x="34" y="99"/>
                    <a:pt x="35" y="107"/>
                    <a:pt x="41" y="112"/>
                  </a:cubicBezTo>
                  <a:cubicBezTo>
                    <a:pt x="41" y="112"/>
                    <a:pt x="41" y="112"/>
                    <a:pt x="41" y="112"/>
                  </a:cubicBezTo>
                  <a:lnTo>
                    <a:pt x="41" y="112"/>
                  </a:lnTo>
                  <a:cubicBezTo>
                    <a:pt x="47" y="116"/>
                    <a:pt x="55" y="115"/>
                    <a:pt x="60" y="109"/>
                  </a:cubicBezTo>
                  <a:lnTo>
                    <a:pt x="131" y="19"/>
                  </a:lnTo>
                  <a:close/>
                </a:path>
              </a:pathLst>
            </a:cu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91" name="Rectangle 143"/>
            <p:cNvSpPr>
              <a:spLocks noChangeArrowheads="1"/>
            </p:cNvSpPr>
            <p:nvPr/>
          </p:nvSpPr>
          <p:spPr bwMode="auto">
            <a:xfrm rot="20340000">
              <a:off x="1059" y="1394"/>
              <a:ext cx="11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B</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2" name="Rectangle 144"/>
            <p:cNvSpPr>
              <a:spLocks noChangeArrowheads="1"/>
            </p:cNvSpPr>
            <p:nvPr/>
          </p:nvSpPr>
          <p:spPr bwMode="auto">
            <a:xfrm rot="20340000">
              <a:off x="1119" y="1370"/>
              <a:ext cx="12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u</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3" name="Rectangle 145"/>
            <p:cNvSpPr>
              <a:spLocks noChangeArrowheads="1"/>
            </p:cNvSpPr>
            <p:nvPr/>
          </p:nvSpPr>
          <p:spPr bwMode="auto">
            <a:xfrm rot="20340000">
              <a:off x="1183" y="1350"/>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4" name="Rectangle 146"/>
            <p:cNvSpPr>
              <a:spLocks noChangeArrowheads="1"/>
            </p:cNvSpPr>
            <p:nvPr/>
          </p:nvSpPr>
          <p:spPr bwMode="auto">
            <a:xfrm rot="20340000">
              <a:off x="1230" y="1336"/>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i</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5" name="Rectangle 147"/>
            <p:cNvSpPr>
              <a:spLocks noChangeArrowheads="1"/>
            </p:cNvSpPr>
            <p:nvPr/>
          </p:nvSpPr>
          <p:spPr bwMode="auto">
            <a:xfrm rot="20340000">
              <a:off x="1253" y="1320"/>
              <a:ext cx="12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n</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6" name="Rectangle 148"/>
            <p:cNvSpPr>
              <a:spLocks noChangeArrowheads="1"/>
            </p:cNvSpPr>
            <p:nvPr/>
          </p:nvSpPr>
          <p:spPr bwMode="auto">
            <a:xfrm rot="20340000">
              <a:off x="1316" y="1295"/>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e</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7" name="Rectangle 149"/>
            <p:cNvSpPr>
              <a:spLocks noChangeArrowheads="1"/>
            </p:cNvSpPr>
            <p:nvPr/>
          </p:nvSpPr>
          <p:spPr bwMode="auto">
            <a:xfrm rot="20340000">
              <a:off x="1384" y="1274"/>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8" name="Rectangle 150"/>
            <p:cNvSpPr>
              <a:spLocks noChangeArrowheads="1"/>
            </p:cNvSpPr>
            <p:nvPr/>
          </p:nvSpPr>
          <p:spPr bwMode="auto">
            <a:xfrm rot="20340000">
              <a:off x="1430" y="1257"/>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199" name="Rectangle 151"/>
            <p:cNvSpPr>
              <a:spLocks noChangeArrowheads="1"/>
            </p:cNvSpPr>
            <p:nvPr/>
          </p:nvSpPr>
          <p:spPr bwMode="auto">
            <a:xfrm rot="20340000">
              <a:off x="1476" y="1242"/>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0" name="Rectangle 152"/>
            <p:cNvSpPr>
              <a:spLocks noChangeArrowheads="1"/>
            </p:cNvSpPr>
            <p:nvPr/>
          </p:nvSpPr>
          <p:spPr bwMode="auto">
            <a:xfrm rot="20340000">
              <a:off x="1504" y="1224"/>
              <a:ext cx="12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a</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1" name="Rectangle 153"/>
            <p:cNvSpPr>
              <a:spLocks noChangeArrowheads="1"/>
            </p:cNvSpPr>
            <p:nvPr/>
          </p:nvSpPr>
          <p:spPr bwMode="auto">
            <a:xfrm rot="20340000">
              <a:off x="1574" y="1202"/>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2" name="Rectangle 154"/>
            <p:cNvSpPr>
              <a:spLocks noChangeArrowheads="1"/>
            </p:cNvSpPr>
            <p:nvPr/>
          </p:nvSpPr>
          <p:spPr bwMode="auto">
            <a:xfrm rot="20340000">
              <a:off x="1621" y="1188"/>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3" name="Rectangle 155"/>
            <p:cNvSpPr>
              <a:spLocks noChangeArrowheads="1"/>
            </p:cNvSpPr>
            <p:nvPr/>
          </p:nvSpPr>
          <p:spPr bwMode="auto">
            <a:xfrm rot="20340000">
              <a:off x="1649" y="1170"/>
              <a:ext cx="12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u</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4" name="Rectangle 156"/>
            <p:cNvSpPr>
              <a:spLocks noChangeArrowheads="1"/>
            </p:cNvSpPr>
            <p:nvPr/>
          </p:nvSpPr>
          <p:spPr bwMode="auto">
            <a:xfrm rot="20340000">
              <a:off x="1713" y="1150"/>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5" name="Rectangle 157"/>
            <p:cNvSpPr>
              <a:spLocks noChangeArrowheads="1"/>
            </p:cNvSpPr>
            <p:nvPr/>
          </p:nvSpPr>
          <p:spPr bwMode="auto">
            <a:xfrm rot="20340000">
              <a:off x="1758" y="1129"/>
              <a:ext cx="12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u</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6" name="Rectangle 158"/>
            <p:cNvSpPr>
              <a:spLocks noChangeArrowheads="1"/>
            </p:cNvSpPr>
            <p:nvPr/>
          </p:nvSpPr>
          <p:spPr bwMode="auto">
            <a:xfrm rot="20340000">
              <a:off x="1820" y="1105"/>
              <a:ext cx="12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a</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7" name="Rectangle 159"/>
            <p:cNvSpPr>
              <a:spLocks noChangeArrowheads="1"/>
            </p:cNvSpPr>
            <p:nvPr/>
          </p:nvSpPr>
          <p:spPr bwMode="auto">
            <a:xfrm rot="20340000">
              <a:off x="1891" y="1086"/>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l</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8" name="Rectangle 160"/>
            <p:cNvSpPr>
              <a:spLocks noChangeArrowheads="1"/>
            </p:cNvSpPr>
            <p:nvPr/>
          </p:nvSpPr>
          <p:spPr bwMode="auto">
            <a:xfrm rot="20340000">
              <a:off x="1915" y="1076"/>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09" name="Rectangle 161"/>
            <p:cNvSpPr>
              <a:spLocks noChangeArrowheads="1"/>
            </p:cNvSpPr>
            <p:nvPr/>
          </p:nvSpPr>
          <p:spPr bwMode="auto">
            <a:xfrm rot="20340000">
              <a:off x="1945" y="1063"/>
              <a:ext cx="98"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10" name="Rectangle 162"/>
            <p:cNvSpPr>
              <a:spLocks noChangeArrowheads="1"/>
            </p:cNvSpPr>
            <p:nvPr/>
          </p:nvSpPr>
          <p:spPr bwMode="auto">
            <a:xfrm rot="20340000">
              <a:off x="1984" y="1044"/>
              <a:ext cx="11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B</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11" name="Rectangle 163"/>
            <p:cNvSpPr>
              <a:spLocks noChangeArrowheads="1"/>
            </p:cNvSpPr>
            <p:nvPr/>
          </p:nvSpPr>
          <p:spPr bwMode="auto">
            <a:xfrm rot="20340000">
              <a:off x="2044" y="1018"/>
              <a:ext cx="138"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A</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12" name="Rectangle 164"/>
            <p:cNvSpPr>
              <a:spLocks noChangeArrowheads="1"/>
            </p:cNvSpPr>
            <p:nvPr/>
          </p:nvSpPr>
          <p:spPr bwMode="auto">
            <a:xfrm rot="20340000">
              <a:off x="2122" y="991"/>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U</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13" name="Rectangle 165"/>
            <p:cNvSpPr>
              <a:spLocks noChangeArrowheads="1"/>
            </p:cNvSpPr>
            <p:nvPr/>
          </p:nvSpPr>
          <p:spPr bwMode="auto">
            <a:xfrm rot="20340000">
              <a:off x="2190" y="971"/>
              <a:ext cx="98"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14" name="Rectangle 166"/>
            <p:cNvSpPr>
              <a:spLocks noChangeArrowheads="1"/>
            </p:cNvSpPr>
            <p:nvPr/>
          </p:nvSpPr>
          <p:spPr bwMode="auto">
            <a:xfrm rot="20340000">
              <a:off x="2229" y="957"/>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403152"/>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15" name="Rectangle 167"/>
            <p:cNvSpPr>
              <a:spLocks noChangeArrowheads="1"/>
            </p:cNvSpPr>
            <p:nvPr/>
          </p:nvSpPr>
          <p:spPr bwMode="auto">
            <a:xfrm>
              <a:off x="2192" y="2490"/>
              <a:ext cx="146" cy="1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dirty="0">
                  <a:ln>
                    <a:noFill/>
                  </a:ln>
                  <a:solidFill>
                    <a:schemeClr val="bg1"/>
                  </a:solidFill>
                  <a:effectLst/>
                  <a:latin typeface="Century Gothic" pitchFamily="34" charset="0"/>
                  <a:ea typeface="新細明體" pitchFamily="18" charset="-120"/>
                  <a:cs typeface="新細明體" pitchFamily="18" charset="-120"/>
                </a:rPr>
                <a:t>14 </a:t>
              </a:r>
              <a:endParaRPr kumimoji="1" lang="zh-TW" altLang="zh-TW" sz="1800" b="0" i="0" u="none" strike="noStrike" cap="none" normalizeH="0" baseline="0" dirty="0">
                <a:ln>
                  <a:noFill/>
                </a:ln>
                <a:solidFill>
                  <a:schemeClr val="bg1"/>
                </a:solidFill>
                <a:effectLst/>
                <a:latin typeface="Arial" pitchFamily="34" charset="0"/>
                <a:ea typeface="新細明體" pitchFamily="18" charset="-120"/>
                <a:cs typeface="新細明體" pitchFamily="18" charset="-120"/>
              </a:endParaRPr>
            </a:p>
          </p:txBody>
        </p:sp>
        <p:sp>
          <p:nvSpPr>
            <p:cNvPr id="2216" name="Rectangle 168"/>
            <p:cNvSpPr>
              <a:spLocks noChangeArrowheads="1"/>
            </p:cNvSpPr>
            <p:nvPr/>
          </p:nvSpPr>
          <p:spPr bwMode="auto">
            <a:xfrm>
              <a:off x="2334" y="2490"/>
              <a:ext cx="104" cy="1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dirty="0">
                  <a:ln>
                    <a:noFill/>
                  </a:ln>
                  <a:solidFill>
                    <a:schemeClr val="bg1"/>
                  </a:solidFill>
                  <a:effectLst/>
                  <a:latin typeface="Century Gothic" pitchFamily="34" charset="0"/>
                  <a:ea typeface="新細明體" pitchFamily="18" charset="-120"/>
                  <a:cs typeface="新細明體" pitchFamily="18" charset="-120"/>
                </a:rPr>
                <a:t>to</a:t>
              </a:r>
              <a:endParaRPr kumimoji="1" lang="zh-TW" altLang="zh-TW" sz="1800" b="0" i="0" u="none" strike="noStrike" cap="none" normalizeH="0" baseline="0" dirty="0">
                <a:ln>
                  <a:noFill/>
                </a:ln>
                <a:solidFill>
                  <a:schemeClr val="bg1"/>
                </a:solidFill>
                <a:effectLst/>
                <a:latin typeface="Arial" pitchFamily="34" charset="0"/>
                <a:ea typeface="新細明體" pitchFamily="18" charset="-120"/>
                <a:cs typeface="新細明體" pitchFamily="18" charset="-120"/>
              </a:endParaRPr>
            </a:p>
          </p:txBody>
        </p:sp>
        <p:sp>
          <p:nvSpPr>
            <p:cNvPr id="2217" name="Rectangle 169"/>
            <p:cNvSpPr>
              <a:spLocks noChangeArrowheads="1"/>
            </p:cNvSpPr>
            <p:nvPr/>
          </p:nvSpPr>
          <p:spPr bwMode="auto">
            <a:xfrm>
              <a:off x="2436" y="2490"/>
              <a:ext cx="176" cy="1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dirty="0">
                  <a:ln>
                    <a:noFill/>
                  </a:ln>
                  <a:solidFill>
                    <a:schemeClr val="bg1"/>
                  </a:solidFill>
                  <a:effectLst/>
                  <a:latin typeface="Century Gothic" pitchFamily="34" charset="0"/>
                  <a:ea typeface="新細明體" pitchFamily="18" charset="-120"/>
                  <a:cs typeface="新細明體" pitchFamily="18" charset="-120"/>
                </a:rPr>
                <a:t> 29 </a:t>
              </a:r>
              <a:endParaRPr kumimoji="1" lang="zh-TW" altLang="zh-TW" sz="1800" b="0" i="0" u="none" strike="noStrike" cap="none" normalizeH="0" baseline="0" dirty="0">
                <a:ln>
                  <a:noFill/>
                </a:ln>
                <a:solidFill>
                  <a:schemeClr val="bg1"/>
                </a:solidFill>
                <a:effectLst/>
                <a:latin typeface="Arial" pitchFamily="34" charset="0"/>
                <a:ea typeface="新細明體" pitchFamily="18" charset="-120"/>
                <a:cs typeface="新細明體" pitchFamily="18" charset="-120"/>
              </a:endParaRPr>
            </a:p>
          </p:txBody>
        </p:sp>
        <p:sp>
          <p:nvSpPr>
            <p:cNvPr id="2218" name="Rectangle 170"/>
            <p:cNvSpPr>
              <a:spLocks noChangeArrowheads="1"/>
            </p:cNvSpPr>
            <p:nvPr/>
          </p:nvSpPr>
          <p:spPr bwMode="auto">
            <a:xfrm>
              <a:off x="2269" y="2612"/>
              <a:ext cx="483" cy="12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dirty="0">
                  <a:ln>
                    <a:noFill/>
                  </a:ln>
                  <a:solidFill>
                    <a:schemeClr val="bg1"/>
                  </a:solidFill>
                  <a:effectLst/>
                  <a:latin typeface="Century Gothic" pitchFamily="34" charset="0"/>
                  <a:ea typeface="新細明體" pitchFamily="18" charset="-120"/>
                  <a:cs typeface="新細明體" pitchFamily="18" charset="-120"/>
                </a:rPr>
                <a:t>G</a:t>
              </a:r>
              <a:r>
                <a:rPr kumimoji="1" lang="en-US" altLang="zh-TW" sz="1300" b="0" i="0" u="none" strike="noStrike" cap="none" normalizeH="0" baseline="0" dirty="0">
                  <a:ln>
                    <a:noFill/>
                  </a:ln>
                  <a:solidFill>
                    <a:schemeClr val="bg1"/>
                  </a:solidFill>
                  <a:effectLst/>
                  <a:latin typeface="Century Gothic" pitchFamily="34" charset="0"/>
                  <a:ea typeface="新細明體" pitchFamily="18" charset="-120"/>
                  <a:cs typeface="新細明體" pitchFamily="18" charset="-120"/>
                </a:rPr>
                <a:t>tCO</a:t>
              </a:r>
              <a:r>
                <a:rPr kumimoji="1" lang="en-US" altLang="zh-TW" sz="1300" b="0" i="0" u="none" strike="noStrike" cap="none" normalizeH="0" baseline="-25000" dirty="0">
                  <a:ln>
                    <a:noFill/>
                  </a:ln>
                  <a:solidFill>
                    <a:schemeClr val="bg1"/>
                  </a:solidFill>
                  <a:effectLst/>
                  <a:latin typeface="Century Gothic" pitchFamily="34" charset="0"/>
                  <a:ea typeface="新細明體" pitchFamily="18" charset="-120"/>
                  <a:cs typeface="新細明體" pitchFamily="18" charset="-120"/>
                </a:rPr>
                <a:t>2</a:t>
              </a:r>
              <a:endParaRPr kumimoji="1" lang="zh-TW" altLang="zh-TW" sz="1800" b="0" i="0" u="none" strike="noStrike" cap="none" normalizeH="0" baseline="-25000" dirty="0">
                <a:ln>
                  <a:noFill/>
                </a:ln>
                <a:solidFill>
                  <a:schemeClr val="bg1"/>
                </a:solidFill>
                <a:effectLst/>
                <a:latin typeface="Arial" pitchFamily="34" charset="0"/>
                <a:ea typeface="新細明體" pitchFamily="18" charset="-120"/>
                <a:cs typeface="新細明體" pitchFamily="18" charset="-120"/>
              </a:endParaRPr>
            </a:p>
          </p:txBody>
        </p:sp>
        <p:sp>
          <p:nvSpPr>
            <p:cNvPr id="2221" name="Rectangle 173"/>
            <p:cNvSpPr>
              <a:spLocks noChangeArrowheads="1"/>
            </p:cNvSpPr>
            <p:nvPr/>
          </p:nvSpPr>
          <p:spPr bwMode="auto">
            <a:xfrm>
              <a:off x="2719" y="2713"/>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900" b="0" i="0" u="none" strike="noStrike" cap="none" normalizeH="0" baseline="0" dirty="0">
                  <a:ln>
                    <a:noFill/>
                  </a:ln>
                  <a:solidFill>
                    <a:schemeClr val="bg1"/>
                  </a:solidFill>
                  <a:effectLst/>
                  <a:latin typeface="Century Gothic" pitchFamily="34" charset="0"/>
                  <a:ea typeface="新細明體" pitchFamily="18" charset="-120"/>
                  <a:cs typeface="新細明體" pitchFamily="18" charset="-120"/>
                </a:rPr>
                <a:t>2</a:t>
              </a:r>
              <a:endParaRPr kumimoji="1" lang="zh-TW" altLang="zh-TW" sz="1800" b="0" i="0" u="none" strike="noStrike" cap="none" normalizeH="0" baseline="0" dirty="0">
                <a:ln>
                  <a:noFill/>
                </a:ln>
                <a:solidFill>
                  <a:schemeClr val="bg1"/>
                </a:solidFill>
                <a:effectLst/>
                <a:latin typeface="Arial" pitchFamily="34" charset="0"/>
                <a:ea typeface="新細明體" pitchFamily="18" charset="-120"/>
                <a:cs typeface="新細明體" pitchFamily="18" charset="-120"/>
              </a:endParaRPr>
            </a:p>
          </p:txBody>
        </p:sp>
        <p:sp>
          <p:nvSpPr>
            <p:cNvPr id="2222" name="Rectangle 174"/>
            <p:cNvSpPr>
              <a:spLocks noChangeArrowheads="1"/>
            </p:cNvSpPr>
            <p:nvPr/>
          </p:nvSpPr>
          <p:spPr bwMode="auto">
            <a:xfrm>
              <a:off x="2757" y="2657"/>
              <a:ext cx="80"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300" b="0" i="0" u="none" strike="noStrike" cap="none" normalizeH="0" baseline="0">
                  <a:ln>
                    <a:noFill/>
                  </a:ln>
                  <a:solidFill>
                    <a:srgbClr val="215968"/>
                  </a:solidFill>
                  <a:effectLst/>
                  <a:latin typeface="Century Gothic" pitchFamily="34" charset="0"/>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23" name="Rectangle 175"/>
            <p:cNvSpPr>
              <a:spLocks noChangeArrowheads="1"/>
            </p:cNvSpPr>
            <p:nvPr/>
          </p:nvSpPr>
          <p:spPr bwMode="auto">
            <a:xfrm rot="1380000">
              <a:off x="1142" y="2236"/>
              <a:ext cx="117"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dirty="0">
                  <a:ln>
                    <a:noFill/>
                  </a:ln>
                  <a:solidFill>
                    <a:srgbClr val="10253F"/>
                  </a:solidFill>
                  <a:effectLst/>
                  <a:latin typeface="Century Gothic Bold"/>
                  <a:ea typeface="新細明體" pitchFamily="18" charset="-120"/>
                  <a:cs typeface="新細明體" pitchFamily="18" charset="-120"/>
                </a:rPr>
                <a:t>2</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225" name="Rectangle 177"/>
            <p:cNvSpPr>
              <a:spLocks noChangeArrowheads="1"/>
            </p:cNvSpPr>
            <p:nvPr/>
          </p:nvSpPr>
          <p:spPr bwMode="auto">
            <a:xfrm rot="1380000">
              <a:off x="1206" y="2271"/>
              <a:ext cx="136" cy="13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1" i="0" u="none" strike="noStrike" cap="none" normalizeH="0" baseline="30000" dirty="0">
                  <a:ln>
                    <a:noFill/>
                  </a:ln>
                  <a:solidFill>
                    <a:srgbClr val="10253F"/>
                  </a:solidFill>
                  <a:effectLst/>
                  <a:latin typeface="Century Gothic Bold"/>
                  <a:ea typeface="新細明體" pitchFamily="18" charset="-120"/>
                  <a:cs typeface="新細明體" pitchFamily="18" charset="-120"/>
                </a:rPr>
                <a:t>o</a:t>
              </a:r>
              <a:r>
                <a:rPr kumimoji="1" lang="zh-TW" altLang="zh-TW" sz="1400" b="1" i="0" u="none" strike="noStrike" cap="none" normalizeH="0" baseline="0" dirty="0">
                  <a:ln>
                    <a:noFill/>
                  </a:ln>
                  <a:solidFill>
                    <a:srgbClr val="10253F"/>
                  </a:solidFill>
                  <a:effectLst/>
                  <a:latin typeface="Century Gothic Bold"/>
                  <a:ea typeface="新細明體" pitchFamily="18" charset="-120"/>
                  <a:cs typeface="新細明體" pitchFamily="18" charset="-120"/>
                </a:rPr>
                <a:t>C</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226" name="Rectangle 178"/>
            <p:cNvSpPr>
              <a:spLocks noChangeArrowheads="1"/>
            </p:cNvSpPr>
            <p:nvPr/>
          </p:nvSpPr>
          <p:spPr bwMode="auto">
            <a:xfrm rot="1380000">
              <a:off x="1317" y="2306"/>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dirty="0">
                  <a:ln>
                    <a:noFill/>
                  </a:ln>
                  <a:solidFill>
                    <a:srgbClr val="10253F"/>
                  </a:solidFill>
                  <a:effectLst/>
                  <a:latin typeface="Century Gothic Bold"/>
                  <a:ea typeface="新細明體" pitchFamily="18" charset="-120"/>
                  <a:cs typeface="新細明體" pitchFamily="18" charset="-120"/>
                </a:rPr>
                <a:t> </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227" name="Rectangle 179"/>
            <p:cNvSpPr>
              <a:spLocks noChangeArrowheads="1"/>
            </p:cNvSpPr>
            <p:nvPr/>
          </p:nvSpPr>
          <p:spPr bwMode="auto">
            <a:xfrm rot="1380000">
              <a:off x="1344" y="2326"/>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dirty="0">
                  <a:ln>
                    <a:noFill/>
                  </a:ln>
                  <a:solidFill>
                    <a:srgbClr val="10253F"/>
                  </a:solidFill>
                  <a:effectLst/>
                  <a:latin typeface="Century Gothic Bold"/>
                  <a:ea typeface="新細明體" pitchFamily="18" charset="-120"/>
                  <a:cs typeface="新細明體" pitchFamily="18" charset="-120"/>
                </a:rPr>
                <a:t>e</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228" name="Rectangle 180"/>
            <p:cNvSpPr>
              <a:spLocks noChangeArrowheads="1"/>
            </p:cNvSpPr>
            <p:nvPr/>
          </p:nvSpPr>
          <p:spPr bwMode="auto">
            <a:xfrm rot="1380000">
              <a:off x="1408" y="2362"/>
              <a:ext cx="15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dirty="0">
                  <a:ln>
                    <a:noFill/>
                  </a:ln>
                  <a:solidFill>
                    <a:srgbClr val="10253F"/>
                  </a:solidFill>
                  <a:effectLst/>
                  <a:latin typeface="Century Gothic Bold"/>
                  <a:ea typeface="新細明體" pitchFamily="18" charset="-120"/>
                  <a:cs typeface="新細明體" pitchFamily="18" charset="-120"/>
                </a:rPr>
                <a:t>m</a:t>
              </a:r>
              <a:endParaRPr kumimoji="1" lang="zh-TW" alt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229" name="Rectangle 181"/>
            <p:cNvSpPr>
              <a:spLocks noChangeArrowheads="1"/>
            </p:cNvSpPr>
            <p:nvPr/>
          </p:nvSpPr>
          <p:spPr bwMode="auto">
            <a:xfrm rot="1380000">
              <a:off x="1507" y="2389"/>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i</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0" name="Rectangle 182"/>
            <p:cNvSpPr>
              <a:spLocks noChangeArrowheads="1"/>
            </p:cNvSpPr>
            <p:nvPr/>
          </p:nvSpPr>
          <p:spPr bwMode="auto">
            <a:xfrm rot="1380000">
              <a:off x="1531" y="2404"/>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1" name="Rectangle 183"/>
            <p:cNvSpPr>
              <a:spLocks noChangeArrowheads="1"/>
            </p:cNvSpPr>
            <p:nvPr/>
          </p:nvSpPr>
          <p:spPr bwMode="auto">
            <a:xfrm rot="1380000">
              <a:off x="1576" y="2424"/>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2" name="Rectangle 184"/>
            <p:cNvSpPr>
              <a:spLocks noChangeArrowheads="1"/>
            </p:cNvSpPr>
            <p:nvPr/>
          </p:nvSpPr>
          <p:spPr bwMode="auto">
            <a:xfrm rot="1380000">
              <a:off x="1622" y="2440"/>
              <a:ext cx="8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i</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3" name="Rectangle 185"/>
            <p:cNvSpPr>
              <a:spLocks noChangeArrowheads="1"/>
            </p:cNvSpPr>
            <p:nvPr/>
          </p:nvSpPr>
          <p:spPr bwMode="auto">
            <a:xfrm rot="1380000">
              <a:off x="1645" y="2458"/>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o</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4" name="Rectangle 186"/>
            <p:cNvSpPr>
              <a:spLocks noChangeArrowheads="1"/>
            </p:cNvSpPr>
            <p:nvPr/>
          </p:nvSpPr>
          <p:spPr bwMode="auto">
            <a:xfrm rot="1380000">
              <a:off x="1711" y="2487"/>
              <a:ext cx="122"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n</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5" name="Rectangle 187"/>
            <p:cNvSpPr>
              <a:spLocks noChangeArrowheads="1"/>
            </p:cNvSpPr>
            <p:nvPr/>
          </p:nvSpPr>
          <p:spPr bwMode="auto">
            <a:xfrm rot="1380000">
              <a:off x="1772" y="2510"/>
              <a:ext cx="103"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s</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6" name="Rectangle 188"/>
            <p:cNvSpPr>
              <a:spLocks noChangeArrowheads="1"/>
            </p:cNvSpPr>
            <p:nvPr/>
          </p:nvSpPr>
          <p:spPr bwMode="auto">
            <a:xfrm rot="1380000">
              <a:off x="1819" y="2526"/>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7" name="Rectangle 189"/>
            <p:cNvSpPr>
              <a:spLocks noChangeArrowheads="1"/>
            </p:cNvSpPr>
            <p:nvPr/>
          </p:nvSpPr>
          <p:spPr bwMode="auto">
            <a:xfrm rot="1380000">
              <a:off x="1847" y="2539"/>
              <a:ext cx="8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t</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8" name="Rectangle 190"/>
            <p:cNvSpPr>
              <a:spLocks noChangeArrowheads="1"/>
            </p:cNvSpPr>
            <p:nvPr/>
          </p:nvSpPr>
          <p:spPr bwMode="auto">
            <a:xfrm rot="1380000">
              <a:off x="1878" y="2554"/>
              <a:ext cx="91"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r</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39" name="Rectangle 191"/>
            <p:cNvSpPr>
              <a:spLocks noChangeArrowheads="1"/>
            </p:cNvSpPr>
            <p:nvPr/>
          </p:nvSpPr>
          <p:spPr bwMode="auto">
            <a:xfrm rot="1380000">
              <a:off x="1908" y="2575"/>
              <a:ext cx="12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a</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0" name="Rectangle 192"/>
            <p:cNvSpPr>
              <a:spLocks noChangeArrowheads="1"/>
            </p:cNvSpPr>
            <p:nvPr/>
          </p:nvSpPr>
          <p:spPr bwMode="auto">
            <a:xfrm rot="1380000">
              <a:off x="1978" y="2596"/>
              <a:ext cx="8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j</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1" name="Rectangle 193"/>
            <p:cNvSpPr>
              <a:spLocks noChangeArrowheads="1"/>
            </p:cNvSpPr>
            <p:nvPr/>
          </p:nvSpPr>
          <p:spPr bwMode="auto">
            <a:xfrm rot="1380000">
              <a:off x="2002" y="2616"/>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e</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2" name="Rectangle 194"/>
            <p:cNvSpPr>
              <a:spLocks noChangeArrowheads="1"/>
            </p:cNvSpPr>
            <p:nvPr/>
          </p:nvSpPr>
          <p:spPr bwMode="auto">
            <a:xfrm rot="1380000">
              <a:off x="2068" y="2644"/>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c</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3" name="Rectangle 195"/>
            <p:cNvSpPr>
              <a:spLocks noChangeArrowheads="1"/>
            </p:cNvSpPr>
            <p:nvPr/>
          </p:nvSpPr>
          <p:spPr bwMode="auto">
            <a:xfrm rot="1380000">
              <a:off x="2136" y="2666"/>
              <a:ext cx="8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t</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4" name="Rectangle 196"/>
            <p:cNvSpPr>
              <a:spLocks noChangeArrowheads="1"/>
            </p:cNvSpPr>
            <p:nvPr/>
          </p:nvSpPr>
          <p:spPr bwMode="auto">
            <a:xfrm rot="1380000">
              <a:off x="2165" y="2687"/>
              <a:ext cx="12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o</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5" name="Rectangle 197"/>
            <p:cNvSpPr>
              <a:spLocks noChangeArrowheads="1"/>
            </p:cNvSpPr>
            <p:nvPr/>
          </p:nvSpPr>
          <p:spPr bwMode="auto">
            <a:xfrm rot="1380000">
              <a:off x="2231" y="2710"/>
              <a:ext cx="91"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r</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6" name="Rectangle 198"/>
            <p:cNvSpPr>
              <a:spLocks noChangeArrowheads="1"/>
            </p:cNvSpPr>
            <p:nvPr/>
          </p:nvSpPr>
          <p:spPr bwMode="auto">
            <a:xfrm rot="1380000">
              <a:off x="2263" y="2729"/>
              <a:ext cx="119"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y</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247" name="Rectangle 199"/>
            <p:cNvSpPr>
              <a:spLocks noChangeArrowheads="1"/>
            </p:cNvSpPr>
            <p:nvPr/>
          </p:nvSpPr>
          <p:spPr bwMode="auto">
            <a:xfrm rot="1380000">
              <a:off x="2324" y="2748"/>
              <a:ext cx="85"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400" b="1" i="0" u="none" strike="noStrike" cap="none" normalizeH="0" baseline="0">
                  <a:ln>
                    <a:noFill/>
                  </a:ln>
                  <a:solidFill>
                    <a:srgbClr val="10253F"/>
                  </a:solidFill>
                  <a:effectLst/>
                  <a:latin typeface="Century Gothic Bold"/>
                  <a:ea typeface="新細明體" pitchFamily="18" charset="-120"/>
                  <a:cs typeface="新細明體" pitchFamily="18" charset="-120"/>
                </a:rPr>
                <a:t> </a:t>
              </a: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grpSp>
      <p:sp>
        <p:nvSpPr>
          <p:cNvPr id="5" name="文字方塊 4"/>
          <p:cNvSpPr txBox="1"/>
          <p:nvPr/>
        </p:nvSpPr>
        <p:spPr>
          <a:xfrm>
            <a:off x="931768" y="4941030"/>
            <a:ext cx="2647384" cy="349059"/>
          </a:xfrm>
          <a:prstGeom prst="rect">
            <a:avLst/>
          </a:prstGeom>
          <a:noFill/>
        </p:spPr>
        <p:txBody>
          <a:bodyPr wrap="square" lIns="54610" tIns="54610" rIns="54610" bIns="54610" rtlCol="0">
            <a:noAutofit/>
          </a:bodyPr>
          <a:lstStyle/>
          <a:p>
            <a:pPr algn="ctr">
              <a:spcAft>
                <a:spcPts val="600"/>
              </a:spcAft>
            </a:pPr>
            <a:r>
              <a:rPr kumimoji="1" lang="en-US" altLang="zh-TW" sz="1400" b="1" dirty="0">
                <a:solidFill>
                  <a:srgbClr val="17375E"/>
                </a:solidFill>
                <a:latin typeface="Century Gothic Bold"/>
                <a:ea typeface="新細明體" pitchFamily="18" charset="-120"/>
                <a:cs typeface="新細明體" pitchFamily="18" charset="-120"/>
              </a:rPr>
              <a:t>(2</a:t>
            </a:r>
            <a:r>
              <a:rPr kumimoji="1" lang="zh-TW" altLang="en-US" sz="1400" b="1" dirty="0">
                <a:solidFill>
                  <a:srgbClr val="17375E"/>
                </a:solidFill>
                <a:latin typeface="Century Gothic Bold"/>
                <a:ea typeface="新細明體" pitchFamily="18" charset="-120"/>
                <a:cs typeface="新細明體" pitchFamily="18" charset="-120"/>
              </a:rPr>
              <a:t>度</a:t>
            </a:r>
            <a:r>
              <a:rPr kumimoji="1" lang="en-US" altLang="zh-TW" sz="1400" b="1" dirty="0">
                <a:solidFill>
                  <a:srgbClr val="17375E"/>
                </a:solidFill>
                <a:latin typeface="Century Gothic Bold"/>
                <a:ea typeface="新細明體" pitchFamily="18" charset="-120"/>
                <a:cs typeface="新細明體" pitchFamily="18" charset="-120"/>
              </a:rPr>
              <a:t>C</a:t>
            </a:r>
            <a:r>
              <a:rPr kumimoji="1" lang="zh-TW" altLang="en-US" sz="1400" b="1" dirty="0">
                <a:solidFill>
                  <a:srgbClr val="17375E"/>
                </a:solidFill>
                <a:latin typeface="Century Gothic Bold"/>
                <a:ea typeface="新細明體" pitchFamily="18" charset="-120"/>
                <a:cs typeface="新細明體" pitchFamily="18" charset="-120"/>
              </a:rPr>
              <a:t>可容許排放的碳預算</a:t>
            </a:r>
            <a:r>
              <a:rPr kumimoji="1" lang="en-US" altLang="zh-TW" sz="1400" b="1" dirty="0">
                <a:solidFill>
                  <a:srgbClr val="17375E"/>
                </a:solidFill>
                <a:latin typeface="Century Gothic Bold"/>
                <a:ea typeface="新細明體" pitchFamily="18" charset="-120"/>
                <a:cs typeface="新細明體" pitchFamily="18" charset="-120"/>
              </a:rPr>
              <a:t>)</a:t>
            </a:r>
            <a:endParaRPr kumimoji="1" lang="zh-TW" altLang="en-US" sz="1400" b="1" dirty="0" err="1">
              <a:solidFill>
                <a:srgbClr val="17375E"/>
              </a:solidFill>
              <a:latin typeface="Century Gothic Bold"/>
              <a:ea typeface="新細明體" pitchFamily="18" charset="-120"/>
              <a:cs typeface="新細明體" pitchFamily="18" charset="-120"/>
            </a:endParaRPr>
          </a:p>
        </p:txBody>
      </p:sp>
      <p:sp>
        <p:nvSpPr>
          <p:cNvPr id="120" name="文字方塊 119"/>
          <p:cNvSpPr txBox="1"/>
          <p:nvPr/>
        </p:nvSpPr>
        <p:spPr>
          <a:xfrm rot="1372444">
            <a:off x="840972" y="3824815"/>
            <a:ext cx="2466901" cy="349059"/>
          </a:xfrm>
          <a:prstGeom prst="rect">
            <a:avLst/>
          </a:prstGeom>
          <a:noFill/>
        </p:spPr>
        <p:txBody>
          <a:bodyPr wrap="square" lIns="54610" tIns="54610" rIns="54610" bIns="54610" rtlCol="0">
            <a:noAutofit/>
          </a:bodyPr>
          <a:lstStyle/>
          <a:p>
            <a:pPr algn="ctr">
              <a:spcAft>
                <a:spcPts val="600"/>
              </a:spcAft>
            </a:pPr>
            <a:r>
              <a:rPr kumimoji="1" lang="en-US" altLang="zh-TW" sz="1400" b="1" dirty="0">
                <a:solidFill>
                  <a:srgbClr val="17375E"/>
                </a:solidFill>
                <a:latin typeface="Century Gothic Bold"/>
                <a:ea typeface="新細明體" pitchFamily="18" charset="-120"/>
                <a:cs typeface="新細明體" pitchFamily="18" charset="-120"/>
              </a:rPr>
              <a:t>(2</a:t>
            </a:r>
            <a:r>
              <a:rPr kumimoji="1" lang="zh-TW" altLang="en-US" sz="1400" b="1" dirty="0">
                <a:solidFill>
                  <a:srgbClr val="17375E"/>
                </a:solidFill>
                <a:latin typeface="Century Gothic Bold"/>
                <a:ea typeface="新細明體" pitchFamily="18" charset="-120"/>
                <a:cs typeface="新細明體" pitchFamily="18" charset="-120"/>
              </a:rPr>
              <a:t>度</a:t>
            </a:r>
            <a:r>
              <a:rPr kumimoji="1" lang="en-US" altLang="zh-TW" sz="1400" b="1" dirty="0">
                <a:solidFill>
                  <a:srgbClr val="17375E"/>
                </a:solidFill>
                <a:latin typeface="Century Gothic Bold"/>
                <a:ea typeface="新細明體" pitchFamily="18" charset="-120"/>
                <a:cs typeface="新細明體" pitchFamily="18" charset="-120"/>
              </a:rPr>
              <a:t>C</a:t>
            </a:r>
            <a:r>
              <a:rPr kumimoji="1" lang="zh-TW" altLang="en-US" sz="1400" b="1" dirty="0">
                <a:solidFill>
                  <a:srgbClr val="17375E"/>
                </a:solidFill>
                <a:latin typeface="Century Gothic Bold"/>
                <a:ea typeface="新細明體" pitchFamily="18" charset="-120"/>
                <a:cs typeface="新細明體" pitchFamily="18" charset="-120"/>
              </a:rPr>
              <a:t>可容許排放的預測</a:t>
            </a:r>
            <a:r>
              <a:rPr kumimoji="1" lang="en-US" altLang="zh-TW" sz="1400" b="1" dirty="0">
                <a:solidFill>
                  <a:srgbClr val="17375E"/>
                </a:solidFill>
                <a:latin typeface="Century Gothic Bold"/>
                <a:ea typeface="新細明體" pitchFamily="18" charset="-120"/>
                <a:cs typeface="新細明體" pitchFamily="18" charset="-120"/>
              </a:rPr>
              <a:t>)</a:t>
            </a:r>
            <a:endParaRPr kumimoji="1" lang="zh-TW" altLang="en-US" sz="1400" b="1" dirty="0" err="1">
              <a:solidFill>
                <a:srgbClr val="17375E"/>
              </a:solidFill>
              <a:latin typeface="Century Gothic Bold"/>
              <a:ea typeface="新細明體" pitchFamily="18" charset="-120"/>
              <a:cs typeface="新細明體" pitchFamily="18" charset="-120"/>
            </a:endParaRPr>
          </a:p>
        </p:txBody>
      </p:sp>
    </p:spTree>
    <p:extLst>
      <p:ext uri="{BB962C8B-B14F-4D97-AF65-F5344CB8AC3E}">
        <p14:creationId xmlns:p14="http://schemas.microsoft.com/office/powerpoint/2010/main" val="357948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70338" y="446800"/>
            <a:ext cx="3227537" cy="2496425"/>
          </a:xfrm>
        </p:spPr>
        <p:txBody>
          <a:bodyPr/>
          <a:lstStyle/>
          <a:p>
            <a:r>
              <a:rPr lang="zh-TW" altLang="en-US" b="1" dirty="0">
                <a:solidFill>
                  <a:srgbClr val="FF0000"/>
                </a:solidFill>
              </a:rPr>
              <a:t>準備三</a:t>
            </a:r>
            <a:r>
              <a:rPr lang="en-US" altLang="zh-TW" b="1" dirty="0">
                <a:solidFill>
                  <a:srgbClr val="FF0000"/>
                </a:solidFill>
              </a:rPr>
              <a:t>:</a:t>
            </a:r>
            <a:br>
              <a:rPr lang="en-US" altLang="zh-TW" b="1" dirty="0">
                <a:solidFill>
                  <a:srgbClr val="FF0000"/>
                </a:solidFill>
              </a:rPr>
            </a:br>
            <a:br>
              <a:rPr lang="en-US" altLang="zh-TW" b="1" dirty="0">
                <a:solidFill>
                  <a:srgbClr val="FF0000"/>
                </a:solidFill>
              </a:rPr>
            </a:br>
            <a:r>
              <a:rPr lang="zh-TW" altLang="en-US" b="1" dirty="0">
                <a:solidFill>
                  <a:srgbClr val="FF0000"/>
                </a:solidFill>
              </a:rPr>
              <a:t>能源轉型</a:t>
            </a:r>
            <a:br>
              <a:rPr lang="en-US" altLang="zh-TW" b="1" dirty="0">
                <a:solidFill>
                  <a:srgbClr val="FF0000"/>
                </a:solidFill>
              </a:rPr>
            </a:br>
            <a:r>
              <a:rPr lang="zh-TW" altLang="en-US" b="1" dirty="0">
                <a:solidFill>
                  <a:srgbClr val="FF0000"/>
                </a:solidFill>
              </a:rPr>
              <a:t>逐低碳電力而居</a:t>
            </a:r>
          </a:p>
        </p:txBody>
      </p:sp>
      <p:pic>
        <p:nvPicPr>
          <p:cNvPr id="3" name="圖片 2"/>
          <p:cNvPicPr>
            <a:picLocks noChangeAspect="1"/>
          </p:cNvPicPr>
          <p:nvPr/>
        </p:nvPicPr>
        <p:blipFill>
          <a:blip r:embed="rId2"/>
          <a:stretch>
            <a:fillRect/>
          </a:stretch>
        </p:blipFill>
        <p:spPr>
          <a:xfrm>
            <a:off x="746125" y="446800"/>
            <a:ext cx="4057650" cy="4743450"/>
          </a:xfrm>
          <a:prstGeom prst="rect">
            <a:avLst/>
          </a:prstGeom>
        </p:spPr>
      </p:pic>
      <p:sp>
        <p:nvSpPr>
          <p:cNvPr id="4" name="文字方塊 3"/>
          <p:cNvSpPr txBox="1"/>
          <p:nvPr/>
        </p:nvSpPr>
        <p:spPr>
          <a:xfrm>
            <a:off x="3130511" y="4296230"/>
            <a:ext cx="5621603" cy="835964"/>
          </a:xfrm>
          <a:prstGeom prst="rect">
            <a:avLst/>
          </a:prstGeom>
          <a:noFill/>
        </p:spPr>
        <p:txBody>
          <a:bodyPr wrap="square" lIns="54610" tIns="54610" rIns="54610" bIns="54610" rtlCol="0">
            <a:noAutofit/>
          </a:bodyPr>
          <a:lstStyle/>
          <a:p>
            <a:pPr>
              <a:spcAft>
                <a:spcPts val="600"/>
              </a:spcAft>
            </a:pPr>
            <a:r>
              <a:rPr lang="zh-TW" altLang="en-US" sz="5400" dirty="0">
                <a:solidFill>
                  <a:schemeClr val="bg1"/>
                </a:solidFill>
              </a:rPr>
              <a:t>石油  </a:t>
            </a:r>
            <a:r>
              <a:rPr lang="zh-TW" altLang="en-US" sz="5400" dirty="0">
                <a:solidFill>
                  <a:schemeClr val="tx2"/>
                </a:solidFill>
                <a:latin typeface="+mj-lt"/>
                <a:ea typeface="+mj-ea"/>
                <a:cs typeface="+mj-cs"/>
              </a:rPr>
              <a:t>經濟何時了</a:t>
            </a:r>
            <a:r>
              <a:rPr lang="zh-TW" altLang="en-US" sz="5400" dirty="0">
                <a:solidFill>
                  <a:schemeClr val="bg1"/>
                </a:solidFill>
              </a:rPr>
              <a:t> </a:t>
            </a:r>
          </a:p>
        </p:txBody>
      </p:sp>
      <p:sp>
        <p:nvSpPr>
          <p:cNvPr id="5" name="文字方塊 4"/>
          <p:cNvSpPr txBox="1"/>
          <p:nvPr/>
        </p:nvSpPr>
        <p:spPr>
          <a:xfrm>
            <a:off x="746125" y="5802765"/>
            <a:ext cx="4188732" cy="351292"/>
          </a:xfrm>
          <a:prstGeom prst="rect">
            <a:avLst/>
          </a:prstGeom>
          <a:noFill/>
        </p:spPr>
        <p:txBody>
          <a:bodyPr wrap="square" lIns="54610" tIns="54610" rIns="54610" bIns="54610" rtlCol="0">
            <a:noAutofit/>
          </a:bodyPr>
          <a:lstStyle/>
          <a:p>
            <a:pPr>
              <a:spcAft>
                <a:spcPts val="600"/>
              </a:spcAft>
            </a:pPr>
            <a:r>
              <a:rPr lang="en-US" altLang="zh-TW" sz="1000" dirty="0">
                <a:solidFill>
                  <a:schemeClr val="tx2"/>
                </a:solidFill>
              </a:rPr>
              <a:t>Source: The Global Risks Report 2019 14th Edition (WEF)</a:t>
            </a:r>
            <a:endParaRPr lang="zh-TW" altLang="en-US" sz="1000" dirty="0" err="1">
              <a:solidFill>
                <a:schemeClr val="tx2"/>
              </a:solidFill>
            </a:endParaRPr>
          </a:p>
        </p:txBody>
      </p:sp>
    </p:spTree>
    <p:extLst>
      <p:ext uri="{BB962C8B-B14F-4D97-AF65-F5344CB8AC3E}">
        <p14:creationId xmlns:p14="http://schemas.microsoft.com/office/powerpoint/2010/main" val="4294042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FF0000"/>
                </a:solidFill>
              </a:rPr>
              <a:t>準備四</a:t>
            </a:r>
            <a:r>
              <a:rPr lang="en-US" altLang="zh-TW" b="1" dirty="0">
                <a:solidFill>
                  <a:srgbClr val="FF0000"/>
                </a:solidFill>
              </a:rPr>
              <a:t>:</a:t>
            </a:r>
            <a:r>
              <a:rPr lang="zh-TW" altLang="en-US" b="1" dirty="0">
                <a:solidFill>
                  <a:srgbClr val="FF0000"/>
                </a:solidFill>
              </a:rPr>
              <a:t> 抓緊永續金融趨勢</a:t>
            </a:r>
            <a:r>
              <a:rPr lang="en-US" altLang="zh-TW" b="1" dirty="0">
                <a:solidFill>
                  <a:srgbClr val="FF0000"/>
                </a:solidFill>
                <a:latin typeface="+mj-ea"/>
              </a:rPr>
              <a:t>  </a:t>
            </a:r>
            <a:endParaRPr lang="zh-TW" altLang="en-US" b="1" dirty="0">
              <a:solidFill>
                <a:srgbClr val="FF0000"/>
              </a:solidFill>
              <a:latin typeface="+mj-ea"/>
            </a:endParaRPr>
          </a:p>
        </p:txBody>
      </p:sp>
      <p:grpSp>
        <p:nvGrpSpPr>
          <p:cNvPr id="3" name="Group 7"/>
          <p:cNvGrpSpPr/>
          <p:nvPr/>
        </p:nvGrpSpPr>
        <p:grpSpPr>
          <a:xfrm>
            <a:off x="832100" y="978672"/>
            <a:ext cx="6918960" cy="5142630"/>
            <a:chOff x="898389" y="809126"/>
            <a:chExt cx="7457468" cy="5542884"/>
          </a:xfrm>
        </p:grpSpPr>
        <p:grpSp>
          <p:nvGrpSpPr>
            <p:cNvPr id="4" name="Group 6"/>
            <p:cNvGrpSpPr/>
            <p:nvPr/>
          </p:nvGrpSpPr>
          <p:grpSpPr>
            <a:xfrm>
              <a:off x="898389" y="809126"/>
              <a:ext cx="7457468" cy="5542884"/>
              <a:chOff x="898389" y="809126"/>
              <a:chExt cx="7457468" cy="5542884"/>
            </a:xfrm>
          </p:grpSpPr>
          <p:grpSp>
            <p:nvGrpSpPr>
              <p:cNvPr id="21" name="Group 5"/>
              <p:cNvGrpSpPr/>
              <p:nvPr/>
            </p:nvGrpSpPr>
            <p:grpSpPr>
              <a:xfrm>
                <a:off x="4988035" y="809126"/>
                <a:ext cx="1540276" cy="2454533"/>
                <a:chOff x="4988035" y="809126"/>
                <a:chExt cx="1540276" cy="2454533"/>
              </a:xfrm>
            </p:grpSpPr>
            <p:sp>
              <p:nvSpPr>
                <p:cNvPr id="103" name="Freeform 106"/>
                <p:cNvSpPr/>
                <p:nvPr/>
              </p:nvSpPr>
              <p:spPr>
                <a:xfrm>
                  <a:off x="4988035" y="855872"/>
                  <a:ext cx="1522454" cy="2407787"/>
                </a:xfrm>
                <a:custGeom>
                  <a:avLst/>
                  <a:gdLst>
                    <a:gd name="connsiteX0" fmla="*/ 0 w 1786274"/>
                    <a:gd name="connsiteY0" fmla="*/ 2264204 h 2264204"/>
                    <a:gd name="connsiteX1" fmla="*/ 363071 w 1786274"/>
                    <a:gd name="connsiteY1" fmla="*/ 744687 h 2264204"/>
                    <a:gd name="connsiteX2" fmla="*/ 618565 w 1786274"/>
                    <a:gd name="connsiteY2" fmla="*/ 58887 h 2264204"/>
                    <a:gd name="connsiteX3" fmla="*/ 1277471 w 1786274"/>
                    <a:gd name="connsiteY3" fmla="*/ 112675 h 2264204"/>
                    <a:gd name="connsiteX4" fmla="*/ 1721224 w 1786274"/>
                    <a:gd name="connsiteY4" fmla="*/ 731240 h 2264204"/>
                    <a:gd name="connsiteX5" fmla="*/ 1775012 w 1786274"/>
                    <a:gd name="connsiteY5" fmla="*/ 2196969 h 2264204"/>
                    <a:gd name="connsiteX0" fmla="*/ 0 w 1776703"/>
                    <a:gd name="connsiteY0" fmla="*/ 2257252 h 2257252"/>
                    <a:gd name="connsiteX1" fmla="*/ 363071 w 1776703"/>
                    <a:gd name="connsiteY1" fmla="*/ 737735 h 2257252"/>
                    <a:gd name="connsiteX2" fmla="*/ 618565 w 1776703"/>
                    <a:gd name="connsiteY2" fmla="*/ 51935 h 2257252"/>
                    <a:gd name="connsiteX3" fmla="*/ 1277471 w 1776703"/>
                    <a:gd name="connsiteY3" fmla="*/ 105723 h 2257252"/>
                    <a:gd name="connsiteX4" fmla="*/ 1624633 w 1776703"/>
                    <a:gd name="connsiteY4" fmla="*/ 563302 h 2257252"/>
                    <a:gd name="connsiteX5" fmla="*/ 1775012 w 1776703"/>
                    <a:gd name="connsiteY5" fmla="*/ 2190017 h 2257252"/>
                    <a:gd name="connsiteX0" fmla="*/ 0 w 1776703"/>
                    <a:gd name="connsiteY0" fmla="*/ 2258203 h 2258203"/>
                    <a:gd name="connsiteX1" fmla="*/ 395269 w 1776703"/>
                    <a:gd name="connsiteY1" fmla="*/ 751565 h 2258203"/>
                    <a:gd name="connsiteX2" fmla="*/ 618565 w 1776703"/>
                    <a:gd name="connsiteY2" fmla="*/ 52886 h 2258203"/>
                    <a:gd name="connsiteX3" fmla="*/ 1277471 w 1776703"/>
                    <a:gd name="connsiteY3" fmla="*/ 106674 h 2258203"/>
                    <a:gd name="connsiteX4" fmla="*/ 1624633 w 1776703"/>
                    <a:gd name="connsiteY4" fmla="*/ 564253 h 2258203"/>
                    <a:gd name="connsiteX5" fmla="*/ 1775012 w 1776703"/>
                    <a:gd name="connsiteY5" fmla="*/ 2190968 h 2258203"/>
                    <a:gd name="connsiteX0" fmla="*/ 0 w 1712308"/>
                    <a:gd name="connsiteY0" fmla="*/ 2238885 h 2238885"/>
                    <a:gd name="connsiteX1" fmla="*/ 330874 w 1712308"/>
                    <a:gd name="connsiteY1" fmla="*/ 751565 h 2238885"/>
                    <a:gd name="connsiteX2" fmla="*/ 554170 w 1712308"/>
                    <a:gd name="connsiteY2" fmla="*/ 52886 h 2238885"/>
                    <a:gd name="connsiteX3" fmla="*/ 1213076 w 1712308"/>
                    <a:gd name="connsiteY3" fmla="*/ 106674 h 2238885"/>
                    <a:gd name="connsiteX4" fmla="*/ 1560238 w 1712308"/>
                    <a:gd name="connsiteY4" fmla="*/ 564253 h 2238885"/>
                    <a:gd name="connsiteX5" fmla="*/ 1710617 w 1712308"/>
                    <a:gd name="connsiteY5" fmla="*/ 2190968 h 2238885"/>
                    <a:gd name="connsiteX0" fmla="*/ 0 w 1673671"/>
                    <a:gd name="connsiteY0" fmla="*/ 2226006 h 2226006"/>
                    <a:gd name="connsiteX1" fmla="*/ 292237 w 1673671"/>
                    <a:gd name="connsiteY1" fmla="*/ 751565 h 2226006"/>
                    <a:gd name="connsiteX2" fmla="*/ 515533 w 1673671"/>
                    <a:gd name="connsiteY2" fmla="*/ 52886 h 2226006"/>
                    <a:gd name="connsiteX3" fmla="*/ 1174439 w 1673671"/>
                    <a:gd name="connsiteY3" fmla="*/ 106674 h 2226006"/>
                    <a:gd name="connsiteX4" fmla="*/ 1521601 w 1673671"/>
                    <a:gd name="connsiteY4" fmla="*/ 564253 h 2226006"/>
                    <a:gd name="connsiteX5" fmla="*/ 1671980 w 1673671"/>
                    <a:gd name="connsiteY5" fmla="*/ 2190968 h 2226006"/>
                    <a:gd name="connsiteX0" fmla="*/ 0 w 1673671"/>
                    <a:gd name="connsiteY0" fmla="*/ 2207239 h 2207239"/>
                    <a:gd name="connsiteX1" fmla="*/ 292237 w 1673671"/>
                    <a:gd name="connsiteY1" fmla="*/ 732798 h 2207239"/>
                    <a:gd name="connsiteX2" fmla="*/ 567048 w 1673671"/>
                    <a:gd name="connsiteY2" fmla="*/ 59877 h 2207239"/>
                    <a:gd name="connsiteX3" fmla="*/ 1174439 w 1673671"/>
                    <a:gd name="connsiteY3" fmla="*/ 87907 h 2207239"/>
                    <a:gd name="connsiteX4" fmla="*/ 1521601 w 1673671"/>
                    <a:gd name="connsiteY4" fmla="*/ 545486 h 2207239"/>
                    <a:gd name="connsiteX5" fmla="*/ 1671980 w 1673671"/>
                    <a:gd name="connsiteY5" fmla="*/ 2172201 h 2207239"/>
                    <a:gd name="connsiteX0" fmla="*/ 0 w 1673788"/>
                    <a:gd name="connsiteY0" fmla="*/ 2257863 h 2257863"/>
                    <a:gd name="connsiteX1" fmla="*/ 292237 w 1673788"/>
                    <a:gd name="connsiteY1" fmla="*/ 783422 h 2257863"/>
                    <a:gd name="connsiteX2" fmla="*/ 567048 w 1673788"/>
                    <a:gd name="connsiteY2" fmla="*/ 110501 h 2257863"/>
                    <a:gd name="connsiteX3" fmla="*/ 1135802 w 1673788"/>
                    <a:gd name="connsiteY3" fmla="*/ 48379 h 2257863"/>
                    <a:gd name="connsiteX4" fmla="*/ 1521601 w 1673788"/>
                    <a:gd name="connsiteY4" fmla="*/ 596110 h 2257863"/>
                    <a:gd name="connsiteX5" fmla="*/ 1671980 w 1673788"/>
                    <a:gd name="connsiteY5" fmla="*/ 2222825 h 2257863"/>
                    <a:gd name="connsiteX0" fmla="*/ 0 w 1673747"/>
                    <a:gd name="connsiteY0" fmla="*/ 2286644 h 2286644"/>
                    <a:gd name="connsiteX1" fmla="*/ 292237 w 1673747"/>
                    <a:gd name="connsiteY1" fmla="*/ 812203 h 2286644"/>
                    <a:gd name="connsiteX2" fmla="*/ 567048 w 1673747"/>
                    <a:gd name="connsiteY2" fmla="*/ 139282 h 2286644"/>
                    <a:gd name="connsiteX3" fmla="*/ 1148681 w 1673747"/>
                    <a:gd name="connsiteY3" fmla="*/ 38524 h 2286644"/>
                    <a:gd name="connsiteX4" fmla="*/ 1521601 w 1673747"/>
                    <a:gd name="connsiteY4" fmla="*/ 624891 h 2286644"/>
                    <a:gd name="connsiteX5" fmla="*/ 1671980 w 1673747"/>
                    <a:gd name="connsiteY5" fmla="*/ 2251606 h 2286644"/>
                    <a:gd name="connsiteX0" fmla="*/ 0 w 1673361"/>
                    <a:gd name="connsiteY0" fmla="*/ 2283307 h 2283307"/>
                    <a:gd name="connsiteX1" fmla="*/ 292237 w 1673361"/>
                    <a:gd name="connsiteY1" fmla="*/ 808866 h 2283307"/>
                    <a:gd name="connsiteX2" fmla="*/ 567048 w 1673361"/>
                    <a:gd name="connsiteY2" fmla="*/ 135945 h 2283307"/>
                    <a:gd name="connsiteX3" fmla="*/ 1148681 w 1673361"/>
                    <a:gd name="connsiteY3" fmla="*/ 35187 h 2283307"/>
                    <a:gd name="connsiteX4" fmla="*/ 1495843 w 1673361"/>
                    <a:gd name="connsiteY4" fmla="*/ 576477 h 2283307"/>
                    <a:gd name="connsiteX5" fmla="*/ 1671980 w 1673361"/>
                    <a:gd name="connsiteY5" fmla="*/ 2248269 h 2283307"/>
                    <a:gd name="connsiteX0" fmla="*/ 0 w 1671980"/>
                    <a:gd name="connsiteY0" fmla="*/ 2283307 h 2283307"/>
                    <a:gd name="connsiteX1" fmla="*/ 292237 w 1671980"/>
                    <a:gd name="connsiteY1" fmla="*/ 808866 h 2283307"/>
                    <a:gd name="connsiteX2" fmla="*/ 567048 w 1671980"/>
                    <a:gd name="connsiteY2" fmla="*/ 135945 h 2283307"/>
                    <a:gd name="connsiteX3" fmla="*/ 1148681 w 1671980"/>
                    <a:gd name="connsiteY3" fmla="*/ 35187 h 2283307"/>
                    <a:gd name="connsiteX4" fmla="*/ 1495843 w 1671980"/>
                    <a:gd name="connsiteY4" fmla="*/ 576477 h 2283307"/>
                    <a:gd name="connsiteX5" fmla="*/ 1671980 w 1671980"/>
                    <a:gd name="connsiteY5" fmla="*/ 2248269 h 2283307"/>
                    <a:gd name="connsiteX0" fmla="*/ 0 w 1671980"/>
                    <a:gd name="connsiteY0" fmla="*/ 2281400 h 2281400"/>
                    <a:gd name="connsiteX1" fmla="*/ 292237 w 1671980"/>
                    <a:gd name="connsiteY1" fmla="*/ 806959 h 2281400"/>
                    <a:gd name="connsiteX2" fmla="*/ 567048 w 1671980"/>
                    <a:gd name="connsiteY2" fmla="*/ 134038 h 2281400"/>
                    <a:gd name="connsiteX3" fmla="*/ 1148681 w 1671980"/>
                    <a:gd name="connsiteY3" fmla="*/ 33280 h 2281400"/>
                    <a:gd name="connsiteX4" fmla="*/ 1470085 w 1671980"/>
                    <a:gd name="connsiteY4" fmla="*/ 548812 h 2281400"/>
                    <a:gd name="connsiteX5" fmla="*/ 1671980 w 1671980"/>
                    <a:gd name="connsiteY5" fmla="*/ 2246362 h 2281400"/>
                    <a:gd name="connsiteX0" fmla="*/ 0 w 1671980"/>
                    <a:gd name="connsiteY0" fmla="*/ 2281400 h 2281400"/>
                    <a:gd name="connsiteX1" fmla="*/ 292237 w 1671980"/>
                    <a:gd name="connsiteY1" fmla="*/ 806959 h 2281400"/>
                    <a:gd name="connsiteX2" fmla="*/ 567048 w 1671980"/>
                    <a:gd name="connsiteY2" fmla="*/ 134038 h 2281400"/>
                    <a:gd name="connsiteX3" fmla="*/ 1148681 w 1671980"/>
                    <a:gd name="connsiteY3" fmla="*/ 33280 h 2281400"/>
                    <a:gd name="connsiteX4" fmla="*/ 1470085 w 1671980"/>
                    <a:gd name="connsiteY4" fmla="*/ 548812 h 2281400"/>
                    <a:gd name="connsiteX5" fmla="*/ 1671980 w 1671980"/>
                    <a:gd name="connsiteY5" fmla="*/ 2246362 h 2281400"/>
                    <a:gd name="connsiteX0" fmla="*/ 0 w 1671980"/>
                    <a:gd name="connsiteY0" fmla="*/ 2287597 h 2287597"/>
                    <a:gd name="connsiteX1" fmla="*/ 292237 w 1671980"/>
                    <a:gd name="connsiteY1" fmla="*/ 813156 h 2287597"/>
                    <a:gd name="connsiteX2" fmla="*/ 567048 w 1671980"/>
                    <a:gd name="connsiteY2" fmla="*/ 140235 h 2287597"/>
                    <a:gd name="connsiteX3" fmla="*/ 1148681 w 1671980"/>
                    <a:gd name="connsiteY3" fmla="*/ 39477 h 2287597"/>
                    <a:gd name="connsiteX4" fmla="*/ 1482964 w 1671980"/>
                    <a:gd name="connsiteY4" fmla="*/ 638722 h 2287597"/>
                    <a:gd name="connsiteX5" fmla="*/ 1671980 w 1671980"/>
                    <a:gd name="connsiteY5" fmla="*/ 2252559 h 2287597"/>
                    <a:gd name="connsiteX0" fmla="*/ 0 w 1671980"/>
                    <a:gd name="connsiteY0" fmla="*/ 2322566 h 2322566"/>
                    <a:gd name="connsiteX1" fmla="*/ 292237 w 1671980"/>
                    <a:gd name="connsiteY1" fmla="*/ 848125 h 2322566"/>
                    <a:gd name="connsiteX2" fmla="*/ 463531 w 1671980"/>
                    <a:gd name="connsiteY2" fmla="*/ 94691 h 2322566"/>
                    <a:gd name="connsiteX3" fmla="*/ 1148681 w 1671980"/>
                    <a:gd name="connsiteY3" fmla="*/ 74446 h 2322566"/>
                    <a:gd name="connsiteX4" fmla="*/ 1482964 w 1671980"/>
                    <a:gd name="connsiteY4" fmla="*/ 673691 h 2322566"/>
                    <a:gd name="connsiteX5" fmla="*/ 1671980 w 1671980"/>
                    <a:gd name="connsiteY5" fmla="*/ 2287528 h 2322566"/>
                    <a:gd name="connsiteX0" fmla="*/ 0 w 1671980"/>
                    <a:gd name="connsiteY0" fmla="*/ 2300190 h 2300190"/>
                    <a:gd name="connsiteX1" fmla="*/ 292237 w 1671980"/>
                    <a:gd name="connsiteY1" fmla="*/ 825749 h 2300190"/>
                    <a:gd name="connsiteX2" fmla="*/ 274078 w 1671980"/>
                    <a:gd name="connsiteY2" fmla="*/ 416225 h 2300190"/>
                    <a:gd name="connsiteX3" fmla="*/ 463531 w 1671980"/>
                    <a:gd name="connsiteY3" fmla="*/ 72315 h 2300190"/>
                    <a:gd name="connsiteX4" fmla="*/ 1148681 w 1671980"/>
                    <a:gd name="connsiteY4" fmla="*/ 52070 h 2300190"/>
                    <a:gd name="connsiteX5" fmla="*/ 1482964 w 1671980"/>
                    <a:gd name="connsiteY5" fmla="*/ 651315 h 2300190"/>
                    <a:gd name="connsiteX6" fmla="*/ 1671980 w 1671980"/>
                    <a:gd name="connsiteY6" fmla="*/ 2265152 h 2300190"/>
                    <a:gd name="connsiteX0" fmla="*/ 0 w 1671980"/>
                    <a:gd name="connsiteY0" fmla="*/ 2300190 h 2300190"/>
                    <a:gd name="connsiteX1" fmla="*/ 292237 w 1671980"/>
                    <a:gd name="connsiteY1" fmla="*/ 825749 h 2300190"/>
                    <a:gd name="connsiteX2" fmla="*/ 274078 w 1671980"/>
                    <a:gd name="connsiteY2" fmla="*/ 416225 h 2300190"/>
                    <a:gd name="connsiteX3" fmla="*/ 463531 w 1671980"/>
                    <a:gd name="connsiteY3" fmla="*/ 72315 h 2300190"/>
                    <a:gd name="connsiteX4" fmla="*/ 1148681 w 1671980"/>
                    <a:gd name="connsiteY4" fmla="*/ 52070 h 2300190"/>
                    <a:gd name="connsiteX5" fmla="*/ 1482964 w 1671980"/>
                    <a:gd name="connsiteY5" fmla="*/ 651315 h 2300190"/>
                    <a:gd name="connsiteX6" fmla="*/ 1671980 w 1671980"/>
                    <a:gd name="connsiteY6" fmla="*/ 2265152 h 2300190"/>
                    <a:gd name="connsiteX0" fmla="*/ 0 w 1671980"/>
                    <a:gd name="connsiteY0" fmla="*/ 2300190 h 2300190"/>
                    <a:gd name="connsiteX1" fmla="*/ 257731 w 1671980"/>
                    <a:gd name="connsiteY1" fmla="*/ 825749 h 2300190"/>
                    <a:gd name="connsiteX2" fmla="*/ 274078 w 1671980"/>
                    <a:gd name="connsiteY2" fmla="*/ 416225 h 2300190"/>
                    <a:gd name="connsiteX3" fmla="*/ 463531 w 1671980"/>
                    <a:gd name="connsiteY3" fmla="*/ 72315 h 2300190"/>
                    <a:gd name="connsiteX4" fmla="*/ 1148681 w 1671980"/>
                    <a:gd name="connsiteY4" fmla="*/ 52070 h 2300190"/>
                    <a:gd name="connsiteX5" fmla="*/ 1482964 w 1671980"/>
                    <a:gd name="connsiteY5" fmla="*/ 651315 h 2300190"/>
                    <a:gd name="connsiteX6" fmla="*/ 1671980 w 1671980"/>
                    <a:gd name="connsiteY6" fmla="*/ 2265152 h 2300190"/>
                    <a:gd name="connsiteX0" fmla="*/ 0 w 1671980"/>
                    <a:gd name="connsiteY0" fmla="*/ 2300190 h 2300190"/>
                    <a:gd name="connsiteX1" fmla="*/ 257731 w 1671980"/>
                    <a:gd name="connsiteY1" fmla="*/ 825749 h 2300190"/>
                    <a:gd name="connsiteX2" fmla="*/ 274078 w 1671980"/>
                    <a:gd name="connsiteY2" fmla="*/ 416225 h 2300190"/>
                    <a:gd name="connsiteX3" fmla="*/ 463531 w 1671980"/>
                    <a:gd name="connsiteY3" fmla="*/ 72315 h 2300190"/>
                    <a:gd name="connsiteX4" fmla="*/ 1148681 w 1671980"/>
                    <a:gd name="connsiteY4" fmla="*/ 52070 h 2300190"/>
                    <a:gd name="connsiteX5" fmla="*/ 1482964 w 1671980"/>
                    <a:gd name="connsiteY5" fmla="*/ 651315 h 2300190"/>
                    <a:gd name="connsiteX6" fmla="*/ 1671980 w 1671980"/>
                    <a:gd name="connsiteY6" fmla="*/ 2265152 h 2300190"/>
                    <a:gd name="connsiteX0" fmla="*/ 0 w 1671980"/>
                    <a:gd name="connsiteY0" fmla="*/ 2322860 h 2322860"/>
                    <a:gd name="connsiteX1" fmla="*/ 257731 w 1671980"/>
                    <a:gd name="connsiteY1" fmla="*/ 848419 h 2322860"/>
                    <a:gd name="connsiteX2" fmla="*/ 274078 w 1671980"/>
                    <a:gd name="connsiteY2" fmla="*/ 438895 h 2322860"/>
                    <a:gd name="connsiteX3" fmla="*/ 538293 w 1671980"/>
                    <a:gd name="connsiteY3" fmla="*/ 48978 h 2322860"/>
                    <a:gd name="connsiteX4" fmla="*/ 1148681 w 1671980"/>
                    <a:gd name="connsiteY4" fmla="*/ 74740 h 2322860"/>
                    <a:gd name="connsiteX5" fmla="*/ 1482964 w 1671980"/>
                    <a:gd name="connsiteY5" fmla="*/ 673985 h 2322860"/>
                    <a:gd name="connsiteX6" fmla="*/ 1671980 w 1671980"/>
                    <a:gd name="connsiteY6" fmla="*/ 2287822 h 2322860"/>
                    <a:gd name="connsiteX0" fmla="*/ 0 w 1671980"/>
                    <a:gd name="connsiteY0" fmla="*/ 2322860 h 2322860"/>
                    <a:gd name="connsiteX1" fmla="*/ 257731 w 1671980"/>
                    <a:gd name="connsiteY1" fmla="*/ 848419 h 2322860"/>
                    <a:gd name="connsiteX2" fmla="*/ 274078 w 1671980"/>
                    <a:gd name="connsiteY2" fmla="*/ 438895 h 2322860"/>
                    <a:gd name="connsiteX3" fmla="*/ 538293 w 1671980"/>
                    <a:gd name="connsiteY3" fmla="*/ 48978 h 2322860"/>
                    <a:gd name="connsiteX4" fmla="*/ 1148681 w 1671980"/>
                    <a:gd name="connsiteY4" fmla="*/ 74740 h 2322860"/>
                    <a:gd name="connsiteX5" fmla="*/ 1482964 w 1671980"/>
                    <a:gd name="connsiteY5" fmla="*/ 673985 h 2322860"/>
                    <a:gd name="connsiteX6" fmla="*/ 1671980 w 1671980"/>
                    <a:gd name="connsiteY6" fmla="*/ 2287822 h 2322860"/>
                    <a:gd name="connsiteX0" fmla="*/ 0 w 1614470"/>
                    <a:gd name="connsiteY0" fmla="*/ 2328611 h 2328611"/>
                    <a:gd name="connsiteX1" fmla="*/ 200221 w 1614470"/>
                    <a:gd name="connsiteY1" fmla="*/ 848419 h 2328611"/>
                    <a:gd name="connsiteX2" fmla="*/ 216568 w 1614470"/>
                    <a:gd name="connsiteY2" fmla="*/ 438895 h 2328611"/>
                    <a:gd name="connsiteX3" fmla="*/ 480783 w 1614470"/>
                    <a:gd name="connsiteY3" fmla="*/ 48978 h 2328611"/>
                    <a:gd name="connsiteX4" fmla="*/ 1091171 w 1614470"/>
                    <a:gd name="connsiteY4" fmla="*/ 74740 h 2328611"/>
                    <a:gd name="connsiteX5" fmla="*/ 1425454 w 1614470"/>
                    <a:gd name="connsiteY5" fmla="*/ 673985 h 2328611"/>
                    <a:gd name="connsiteX6" fmla="*/ 1614470 w 1614470"/>
                    <a:gd name="connsiteY6" fmla="*/ 2287822 h 2328611"/>
                    <a:gd name="connsiteX0" fmla="*/ 0 w 1614470"/>
                    <a:gd name="connsiteY0" fmla="*/ 2328611 h 2328611"/>
                    <a:gd name="connsiteX1" fmla="*/ 200221 w 1614470"/>
                    <a:gd name="connsiteY1" fmla="*/ 848419 h 2328611"/>
                    <a:gd name="connsiteX2" fmla="*/ 216568 w 1614470"/>
                    <a:gd name="connsiteY2" fmla="*/ 438895 h 2328611"/>
                    <a:gd name="connsiteX3" fmla="*/ 480783 w 1614470"/>
                    <a:gd name="connsiteY3" fmla="*/ 48978 h 2328611"/>
                    <a:gd name="connsiteX4" fmla="*/ 1091171 w 1614470"/>
                    <a:gd name="connsiteY4" fmla="*/ 74740 h 2328611"/>
                    <a:gd name="connsiteX5" fmla="*/ 1425454 w 1614470"/>
                    <a:gd name="connsiteY5" fmla="*/ 673985 h 2328611"/>
                    <a:gd name="connsiteX6" fmla="*/ 1614470 w 1614470"/>
                    <a:gd name="connsiteY6" fmla="*/ 2287822 h 2328611"/>
                    <a:gd name="connsiteX0" fmla="*/ 0 w 1614470"/>
                    <a:gd name="connsiteY0" fmla="*/ 2328611 h 2328611"/>
                    <a:gd name="connsiteX1" fmla="*/ 182968 w 1614470"/>
                    <a:gd name="connsiteY1" fmla="*/ 854170 h 2328611"/>
                    <a:gd name="connsiteX2" fmla="*/ 216568 w 1614470"/>
                    <a:gd name="connsiteY2" fmla="*/ 438895 h 2328611"/>
                    <a:gd name="connsiteX3" fmla="*/ 480783 w 1614470"/>
                    <a:gd name="connsiteY3" fmla="*/ 48978 h 2328611"/>
                    <a:gd name="connsiteX4" fmla="*/ 1091171 w 1614470"/>
                    <a:gd name="connsiteY4" fmla="*/ 74740 h 2328611"/>
                    <a:gd name="connsiteX5" fmla="*/ 1425454 w 1614470"/>
                    <a:gd name="connsiteY5" fmla="*/ 673985 h 2328611"/>
                    <a:gd name="connsiteX6" fmla="*/ 1614470 w 1614470"/>
                    <a:gd name="connsiteY6" fmla="*/ 2287822 h 2328611"/>
                    <a:gd name="connsiteX0" fmla="*/ 0 w 1614470"/>
                    <a:gd name="connsiteY0" fmla="*/ 2328611 h 2328611"/>
                    <a:gd name="connsiteX1" fmla="*/ 182968 w 1614470"/>
                    <a:gd name="connsiteY1" fmla="*/ 854170 h 2328611"/>
                    <a:gd name="connsiteX2" fmla="*/ 216568 w 1614470"/>
                    <a:gd name="connsiteY2" fmla="*/ 438895 h 2328611"/>
                    <a:gd name="connsiteX3" fmla="*/ 480783 w 1614470"/>
                    <a:gd name="connsiteY3" fmla="*/ 48978 h 2328611"/>
                    <a:gd name="connsiteX4" fmla="*/ 1091171 w 1614470"/>
                    <a:gd name="connsiteY4" fmla="*/ 74740 h 2328611"/>
                    <a:gd name="connsiteX5" fmla="*/ 1425454 w 1614470"/>
                    <a:gd name="connsiteY5" fmla="*/ 673985 h 2328611"/>
                    <a:gd name="connsiteX6" fmla="*/ 1614470 w 1614470"/>
                    <a:gd name="connsiteY6" fmla="*/ 2287822 h 2328611"/>
                    <a:gd name="connsiteX0" fmla="*/ 0 w 1614470"/>
                    <a:gd name="connsiteY0" fmla="*/ 2369863 h 2369863"/>
                    <a:gd name="connsiteX1" fmla="*/ 182968 w 1614470"/>
                    <a:gd name="connsiteY1" fmla="*/ 895422 h 2369863"/>
                    <a:gd name="connsiteX2" fmla="*/ 216568 w 1614470"/>
                    <a:gd name="connsiteY2" fmla="*/ 480147 h 2369863"/>
                    <a:gd name="connsiteX3" fmla="*/ 480783 w 1614470"/>
                    <a:gd name="connsiteY3" fmla="*/ 90230 h 2369863"/>
                    <a:gd name="connsiteX4" fmla="*/ 1096922 w 1614470"/>
                    <a:gd name="connsiteY4" fmla="*/ 52732 h 2369863"/>
                    <a:gd name="connsiteX5" fmla="*/ 1425454 w 1614470"/>
                    <a:gd name="connsiteY5" fmla="*/ 715237 h 2369863"/>
                    <a:gd name="connsiteX6" fmla="*/ 1614470 w 1614470"/>
                    <a:gd name="connsiteY6" fmla="*/ 2329074 h 2369863"/>
                    <a:gd name="connsiteX0" fmla="*/ 0 w 1614470"/>
                    <a:gd name="connsiteY0" fmla="*/ 2376073 h 2376073"/>
                    <a:gd name="connsiteX1" fmla="*/ 182968 w 1614470"/>
                    <a:gd name="connsiteY1" fmla="*/ 901632 h 2376073"/>
                    <a:gd name="connsiteX2" fmla="*/ 216568 w 1614470"/>
                    <a:gd name="connsiteY2" fmla="*/ 486357 h 2376073"/>
                    <a:gd name="connsiteX3" fmla="*/ 480783 w 1614470"/>
                    <a:gd name="connsiteY3" fmla="*/ 96440 h 2376073"/>
                    <a:gd name="connsiteX4" fmla="*/ 1096922 w 1614470"/>
                    <a:gd name="connsiteY4" fmla="*/ 58942 h 2376073"/>
                    <a:gd name="connsiteX5" fmla="*/ 1425454 w 1614470"/>
                    <a:gd name="connsiteY5" fmla="*/ 721447 h 2376073"/>
                    <a:gd name="connsiteX6" fmla="*/ 1614470 w 1614470"/>
                    <a:gd name="connsiteY6" fmla="*/ 2335284 h 2376073"/>
                    <a:gd name="connsiteX0" fmla="*/ 0 w 1614470"/>
                    <a:gd name="connsiteY0" fmla="*/ 2373696 h 2373696"/>
                    <a:gd name="connsiteX1" fmla="*/ 182968 w 1614470"/>
                    <a:gd name="connsiteY1" fmla="*/ 899255 h 2373696"/>
                    <a:gd name="connsiteX2" fmla="*/ 216568 w 1614470"/>
                    <a:gd name="connsiteY2" fmla="*/ 483980 h 2373696"/>
                    <a:gd name="connsiteX3" fmla="*/ 452029 w 1614470"/>
                    <a:gd name="connsiteY3" fmla="*/ 99814 h 2373696"/>
                    <a:gd name="connsiteX4" fmla="*/ 1096922 w 1614470"/>
                    <a:gd name="connsiteY4" fmla="*/ 56565 h 2373696"/>
                    <a:gd name="connsiteX5" fmla="*/ 1425454 w 1614470"/>
                    <a:gd name="connsiteY5" fmla="*/ 719070 h 2373696"/>
                    <a:gd name="connsiteX6" fmla="*/ 1614470 w 1614470"/>
                    <a:gd name="connsiteY6" fmla="*/ 2332907 h 2373696"/>
                    <a:gd name="connsiteX0" fmla="*/ 0 w 1614470"/>
                    <a:gd name="connsiteY0" fmla="*/ 2367291 h 2367291"/>
                    <a:gd name="connsiteX1" fmla="*/ 182968 w 1614470"/>
                    <a:gd name="connsiteY1" fmla="*/ 892850 h 2367291"/>
                    <a:gd name="connsiteX2" fmla="*/ 210817 w 1614470"/>
                    <a:gd name="connsiteY2" fmla="*/ 466073 h 2367291"/>
                    <a:gd name="connsiteX3" fmla="*/ 452029 w 1614470"/>
                    <a:gd name="connsiteY3" fmla="*/ 93409 h 2367291"/>
                    <a:gd name="connsiteX4" fmla="*/ 1096922 w 1614470"/>
                    <a:gd name="connsiteY4" fmla="*/ 50160 h 2367291"/>
                    <a:gd name="connsiteX5" fmla="*/ 1425454 w 1614470"/>
                    <a:gd name="connsiteY5" fmla="*/ 712665 h 2367291"/>
                    <a:gd name="connsiteX6" fmla="*/ 1614470 w 1614470"/>
                    <a:gd name="connsiteY6" fmla="*/ 2326502 h 2367291"/>
                    <a:gd name="connsiteX0" fmla="*/ 0 w 1614470"/>
                    <a:gd name="connsiteY0" fmla="*/ 2367291 h 2367291"/>
                    <a:gd name="connsiteX1" fmla="*/ 182968 w 1614470"/>
                    <a:gd name="connsiteY1" fmla="*/ 892850 h 2367291"/>
                    <a:gd name="connsiteX2" fmla="*/ 210817 w 1614470"/>
                    <a:gd name="connsiteY2" fmla="*/ 466073 h 2367291"/>
                    <a:gd name="connsiteX3" fmla="*/ 452029 w 1614470"/>
                    <a:gd name="connsiteY3" fmla="*/ 93409 h 2367291"/>
                    <a:gd name="connsiteX4" fmla="*/ 1096922 w 1614470"/>
                    <a:gd name="connsiteY4" fmla="*/ 50160 h 2367291"/>
                    <a:gd name="connsiteX5" fmla="*/ 1425454 w 1614470"/>
                    <a:gd name="connsiteY5" fmla="*/ 712665 h 2367291"/>
                    <a:gd name="connsiteX6" fmla="*/ 1614470 w 1614470"/>
                    <a:gd name="connsiteY6" fmla="*/ 2326502 h 2367291"/>
                    <a:gd name="connsiteX0" fmla="*/ 0 w 1614470"/>
                    <a:gd name="connsiteY0" fmla="*/ 2367291 h 2367291"/>
                    <a:gd name="connsiteX1" fmla="*/ 182968 w 1614470"/>
                    <a:gd name="connsiteY1" fmla="*/ 892850 h 2367291"/>
                    <a:gd name="connsiteX2" fmla="*/ 210817 w 1614470"/>
                    <a:gd name="connsiteY2" fmla="*/ 466073 h 2367291"/>
                    <a:gd name="connsiteX3" fmla="*/ 452029 w 1614470"/>
                    <a:gd name="connsiteY3" fmla="*/ 93409 h 2367291"/>
                    <a:gd name="connsiteX4" fmla="*/ 1096922 w 1614470"/>
                    <a:gd name="connsiteY4" fmla="*/ 50160 h 2367291"/>
                    <a:gd name="connsiteX5" fmla="*/ 1425454 w 1614470"/>
                    <a:gd name="connsiteY5" fmla="*/ 712665 h 2367291"/>
                    <a:gd name="connsiteX6" fmla="*/ 1614470 w 1614470"/>
                    <a:gd name="connsiteY6" fmla="*/ 2326502 h 2367291"/>
                    <a:gd name="connsiteX0" fmla="*/ 0 w 1614470"/>
                    <a:gd name="connsiteY0" fmla="*/ 2370134 h 2370134"/>
                    <a:gd name="connsiteX1" fmla="*/ 182968 w 1614470"/>
                    <a:gd name="connsiteY1" fmla="*/ 895693 h 2370134"/>
                    <a:gd name="connsiteX2" fmla="*/ 210817 w 1614470"/>
                    <a:gd name="connsiteY2" fmla="*/ 468916 h 2370134"/>
                    <a:gd name="connsiteX3" fmla="*/ 452029 w 1614470"/>
                    <a:gd name="connsiteY3" fmla="*/ 96252 h 2370134"/>
                    <a:gd name="connsiteX4" fmla="*/ 1096922 w 1614470"/>
                    <a:gd name="connsiteY4" fmla="*/ 53003 h 2370134"/>
                    <a:gd name="connsiteX5" fmla="*/ 1425454 w 1614470"/>
                    <a:gd name="connsiteY5" fmla="*/ 715508 h 2370134"/>
                    <a:gd name="connsiteX6" fmla="*/ 1614470 w 1614470"/>
                    <a:gd name="connsiteY6" fmla="*/ 2329345 h 2370134"/>
                    <a:gd name="connsiteX0" fmla="*/ 0 w 1614470"/>
                    <a:gd name="connsiteY0" fmla="*/ 2365487 h 2365487"/>
                    <a:gd name="connsiteX1" fmla="*/ 182968 w 1614470"/>
                    <a:gd name="connsiteY1" fmla="*/ 891046 h 2365487"/>
                    <a:gd name="connsiteX2" fmla="*/ 210817 w 1614470"/>
                    <a:gd name="connsiteY2" fmla="*/ 464269 h 2365487"/>
                    <a:gd name="connsiteX3" fmla="*/ 452029 w 1614470"/>
                    <a:gd name="connsiteY3" fmla="*/ 91605 h 2365487"/>
                    <a:gd name="connsiteX4" fmla="*/ 1096922 w 1614470"/>
                    <a:gd name="connsiteY4" fmla="*/ 48356 h 2365487"/>
                    <a:gd name="connsiteX5" fmla="*/ 1471461 w 1614470"/>
                    <a:gd name="connsiteY5" fmla="*/ 647600 h 2365487"/>
                    <a:gd name="connsiteX6" fmla="*/ 1614470 w 1614470"/>
                    <a:gd name="connsiteY6" fmla="*/ 2324698 h 2365487"/>
                    <a:gd name="connsiteX0" fmla="*/ 0 w 1556960"/>
                    <a:gd name="connsiteY0" fmla="*/ 2365487 h 2365487"/>
                    <a:gd name="connsiteX1" fmla="*/ 182968 w 1556960"/>
                    <a:gd name="connsiteY1" fmla="*/ 891046 h 2365487"/>
                    <a:gd name="connsiteX2" fmla="*/ 210817 w 1556960"/>
                    <a:gd name="connsiteY2" fmla="*/ 464269 h 2365487"/>
                    <a:gd name="connsiteX3" fmla="*/ 452029 w 1556960"/>
                    <a:gd name="connsiteY3" fmla="*/ 91605 h 2365487"/>
                    <a:gd name="connsiteX4" fmla="*/ 1096922 w 1556960"/>
                    <a:gd name="connsiteY4" fmla="*/ 48356 h 2365487"/>
                    <a:gd name="connsiteX5" fmla="*/ 1471461 w 1556960"/>
                    <a:gd name="connsiteY5" fmla="*/ 647600 h 2365487"/>
                    <a:gd name="connsiteX6" fmla="*/ 1556960 w 1556960"/>
                    <a:gd name="connsiteY6" fmla="*/ 2318947 h 2365487"/>
                    <a:gd name="connsiteX0" fmla="*/ 0 w 1539707"/>
                    <a:gd name="connsiteY0" fmla="*/ 2365487 h 2376456"/>
                    <a:gd name="connsiteX1" fmla="*/ 182968 w 1539707"/>
                    <a:gd name="connsiteY1" fmla="*/ 891046 h 2376456"/>
                    <a:gd name="connsiteX2" fmla="*/ 210817 w 1539707"/>
                    <a:gd name="connsiteY2" fmla="*/ 464269 h 2376456"/>
                    <a:gd name="connsiteX3" fmla="*/ 452029 w 1539707"/>
                    <a:gd name="connsiteY3" fmla="*/ 91605 h 2376456"/>
                    <a:gd name="connsiteX4" fmla="*/ 1096922 w 1539707"/>
                    <a:gd name="connsiteY4" fmla="*/ 48356 h 2376456"/>
                    <a:gd name="connsiteX5" fmla="*/ 1471461 w 1539707"/>
                    <a:gd name="connsiteY5" fmla="*/ 647600 h 2376456"/>
                    <a:gd name="connsiteX6" fmla="*/ 1539707 w 1539707"/>
                    <a:gd name="connsiteY6" fmla="*/ 2376456 h 2376456"/>
                    <a:gd name="connsiteX0" fmla="*/ 0 w 1539707"/>
                    <a:gd name="connsiteY0" fmla="*/ 2365487 h 2376456"/>
                    <a:gd name="connsiteX1" fmla="*/ 182968 w 1539707"/>
                    <a:gd name="connsiteY1" fmla="*/ 891046 h 2376456"/>
                    <a:gd name="connsiteX2" fmla="*/ 210817 w 1539707"/>
                    <a:gd name="connsiteY2" fmla="*/ 464269 h 2376456"/>
                    <a:gd name="connsiteX3" fmla="*/ 452029 w 1539707"/>
                    <a:gd name="connsiteY3" fmla="*/ 91605 h 2376456"/>
                    <a:gd name="connsiteX4" fmla="*/ 1096922 w 1539707"/>
                    <a:gd name="connsiteY4" fmla="*/ 48356 h 2376456"/>
                    <a:gd name="connsiteX5" fmla="*/ 1471461 w 1539707"/>
                    <a:gd name="connsiteY5" fmla="*/ 647600 h 2376456"/>
                    <a:gd name="connsiteX6" fmla="*/ 1539707 w 1539707"/>
                    <a:gd name="connsiteY6" fmla="*/ 2376456 h 2376456"/>
                    <a:gd name="connsiteX0" fmla="*/ 0 w 1522454"/>
                    <a:gd name="connsiteY0" fmla="*/ 2365487 h 2387958"/>
                    <a:gd name="connsiteX1" fmla="*/ 182968 w 1522454"/>
                    <a:gd name="connsiteY1" fmla="*/ 891046 h 2387958"/>
                    <a:gd name="connsiteX2" fmla="*/ 210817 w 1522454"/>
                    <a:gd name="connsiteY2" fmla="*/ 464269 h 2387958"/>
                    <a:gd name="connsiteX3" fmla="*/ 452029 w 1522454"/>
                    <a:gd name="connsiteY3" fmla="*/ 91605 h 2387958"/>
                    <a:gd name="connsiteX4" fmla="*/ 1096922 w 1522454"/>
                    <a:gd name="connsiteY4" fmla="*/ 48356 h 2387958"/>
                    <a:gd name="connsiteX5" fmla="*/ 1471461 w 1522454"/>
                    <a:gd name="connsiteY5" fmla="*/ 647600 h 2387958"/>
                    <a:gd name="connsiteX6" fmla="*/ 1522454 w 1522454"/>
                    <a:gd name="connsiteY6" fmla="*/ 2387958 h 2387958"/>
                    <a:gd name="connsiteX0" fmla="*/ 0 w 1522454"/>
                    <a:gd name="connsiteY0" fmla="*/ 2365487 h 2387958"/>
                    <a:gd name="connsiteX1" fmla="*/ 182968 w 1522454"/>
                    <a:gd name="connsiteY1" fmla="*/ 891046 h 2387958"/>
                    <a:gd name="connsiteX2" fmla="*/ 210817 w 1522454"/>
                    <a:gd name="connsiteY2" fmla="*/ 464269 h 2387958"/>
                    <a:gd name="connsiteX3" fmla="*/ 452029 w 1522454"/>
                    <a:gd name="connsiteY3" fmla="*/ 91605 h 2387958"/>
                    <a:gd name="connsiteX4" fmla="*/ 1096922 w 1522454"/>
                    <a:gd name="connsiteY4" fmla="*/ 48356 h 2387958"/>
                    <a:gd name="connsiteX5" fmla="*/ 1471461 w 1522454"/>
                    <a:gd name="connsiteY5" fmla="*/ 647600 h 2387958"/>
                    <a:gd name="connsiteX6" fmla="*/ 1522454 w 1522454"/>
                    <a:gd name="connsiteY6" fmla="*/ 2387958 h 2387958"/>
                    <a:gd name="connsiteX0" fmla="*/ 0 w 1522454"/>
                    <a:gd name="connsiteY0" fmla="*/ 2363007 h 2385478"/>
                    <a:gd name="connsiteX1" fmla="*/ 182968 w 1522454"/>
                    <a:gd name="connsiteY1" fmla="*/ 888566 h 2385478"/>
                    <a:gd name="connsiteX2" fmla="*/ 196226 w 1522454"/>
                    <a:gd name="connsiteY2" fmla="*/ 471517 h 2385478"/>
                    <a:gd name="connsiteX3" fmla="*/ 452029 w 1522454"/>
                    <a:gd name="connsiteY3" fmla="*/ 89125 h 2385478"/>
                    <a:gd name="connsiteX4" fmla="*/ 1096922 w 1522454"/>
                    <a:gd name="connsiteY4" fmla="*/ 45876 h 2385478"/>
                    <a:gd name="connsiteX5" fmla="*/ 1471461 w 1522454"/>
                    <a:gd name="connsiteY5" fmla="*/ 645120 h 2385478"/>
                    <a:gd name="connsiteX6" fmla="*/ 1522454 w 1522454"/>
                    <a:gd name="connsiteY6" fmla="*/ 2385478 h 2385478"/>
                    <a:gd name="connsiteX0" fmla="*/ 0 w 1522454"/>
                    <a:gd name="connsiteY0" fmla="*/ 2363007 h 2385478"/>
                    <a:gd name="connsiteX1" fmla="*/ 182968 w 1522454"/>
                    <a:gd name="connsiteY1" fmla="*/ 888566 h 2385478"/>
                    <a:gd name="connsiteX2" fmla="*/ 196226 w 1522454"/>
                    <a:gd name="connsiteY2" fmla="*/ 471517 h 2385478"/>
                    <a:gd name="connsiteX3" fmla="*/ 452029 w 1522454"/>
                    <a:gd name="connsiteY3" fmla="*/ 89125 h 2385478"/>
                    <a:gd name="connsiteX4" fmla="*/ 1096922 w 1522454"/>
                    <a:gd name="connsiteY4" fmla="*/ 45876 h 2385478"/>
                    <a:gd name="connsiteX5" fmla="*/ 1471461 w 1522454"/>
                    <a:gd name="connsiteY5" fmla="*/ 645120 h 2385478"/>
                    <a:gd name="connsiteX6" fmla="*/ 1522454 w 1522454"/>
                    <a:gd name="connsiteY6" fmla="*/ 2385478 h 2385478"/>
                    <a:gd name="connsiteX0" fmla="*/ 0 w 1522454"/>
                    <a:gd name="connsiteY0" fmla="*/ 2363007 h 2385478"/>
                    <a:gd name="connsiteX1" fmla="*/ 168376 w 1522454"/>
                    <a:gd name="connsiteY1" fmla="*/ 888566 h 2385478"/>
                    <a:gd name="connsiteX2" fmla="*/ 196226 w 1522454"/>
                    <a:gd name="connsiteY2" fmla="*/ 471517 h 2385478"/>
                    <a:gd name="connsiteX3" fmla="*/ 452029 w 1522454"/>
                    <a:gd name="connsiteY3" fmla="*/ 89125 h 2385478"/>
                    <a:gd name="connsiteX4" fmla="*/ 1096922 w 1522454"/>
                    <a:gd name="connsiteY4" fmla="*/ 45876 h 2385478"/>
                    <a:gd name="connsiteX5" fmla="*/ 1471461 w 1522454"/>
                    <a:gd name="connsiteY5" fmla="*/ 645120 h 2385478"/>
                    <a:gd name="connsiteX6" fmla="*/ 1522454 w 1522454"/>
                    <a:gd name="connsiteY6" fmla="*/ 2385478 h 2385478"/>
                    <a:gd name="connsiteX0" fmla="*/ 0 w 1522454"/>
                    <a:gd name="connsiteY0" fmla="*/ 2363007 h 2385478"/>
                    <a:gd name="connsiteX1" fmla="*/ 182967 w 1522454"/>
                    <a:gd name="connsiteY1" fmla="*/ 888566 h 2385478"/>
                    <a:gd name="connsiteX2" fmla="*/ 196226 w 1522454"/>
                    <a:gd name="connsiteY2" fmla="*/ 471517 h 2385478"/>
                    <a:gd name="connsiteX3" fmla="*/ 452029 w 1522454"/>
                    <a:gd name="connsiteY3" fmla="*/ 89125 h 2385478"/>
                    <a:gd name="connsiteX4" fmla="*/ 1096922 w 1522454"/>
                    <a:gd name="connsiteY4" fmla="*/ 45876 h 2385478"/>
                    <a:gd name="connsiteX5" fmla="*/ 1471461 w 1522454"/>
                    <a:gd name="connsiteY5" fmla="*/ 645120 h 2385478"/>
                    <a:gd name="connsiteX6" fmla="*/ 1522454 w 1522454"/>
                    <a:gd name="connsiteY6" fmla="*/ 2385478 h 2385478"/>
                    <a:gd name="connsiteX0" fmla="*/ 0 w 1522454"/>
                    <a:gd name="connsiteY0" fmla="*/ 2363007 h 2385478"/>
                    <a:gd name="connsiteX1" fmla="*/ 139192 w 1522454"/>
                    <a:gd name="connsiteY1" fmla="*/ 883702 h 2385478"/>
                    <a:gd name="connsiteX2" fmla="*/ 196226 w 1522454"/>
                    <a:gd name="connsiteY2" fmla="*/ 471517 h 2385478"/>
                    <a:gd name="connsiteX3" fmla="*/ 452029 w 1522454"/>
                    <a:gd name="connsiteY3" fmla="*/ 89125 h 2385478"/>
                    <a:gd name="connsiteX4" fmla="*/ 1096922 w 1522454"/>
                    <a:gd name="connsiteY4" fmla="*/ 45876 h 2385478"/>
                    <a:gd name="connsiteX5" fmla="*/ 1471461 w 1522454"/>
                    <a:gd name="connsiteY5" fmla="*/ 645120 h 2385478"/>
                    <a:gd name="connsiteX6" fmla="*/ 1522454 w 1522454"/>
                    <a:gd name="connsiteY6" fmla="*/ 2385478 h 2385478"/>
                    <a:gd name="connsiteX0" fmla="*/ 0 w 1522454"/>
                    <a:gd name="connsiteY0" fmla="*/ 2370774 h 2393245"/>
                    <a:gd name="connsiteX1" fmla="*/ 139192 w 1522454"/>
                    <a:gd name="connsiteY1" fmla="*/ 891469 h 2393245"/>
                    <a:gd name="connsiteX2" fmla="*/ 196226 w 1522454"/>
                    <a:gd name="connsiteY2" fmla="*/ 479284 h 2393245"/>
                    <a:gd name="connsiteX3" fmla="*/ 452029 w 1522454"/>
                    <a:gd name="connsiteY3" fmla="*/ 96892 h 2393245"/>
                    <a:gd name="connsiteX4" fmla="*/ 1096922 w 1522454"/>
                    <a:gd name="connsiteY4" fmla="*/ 53643 h 2393245"/>
                    <a:gd name="connsiteX5" fmla="*/ 1471461 w 1522454"/>
                    <a:gd name="connsiteY5" fmla="*/ 652887 h 2393245"/>
                    <a:gd name="connsiteX6" fmla="*/ 1522454 w 1522454"/>
                    <a:gd name="connsiteY6" fmla="*/ 2393245 h 2393245"/>
                    <a:gd name="connsiteX0" fmla="*/ 0 w 1522454"/>
                    <a:gd name="connsiteY0" fmla="*/ 2377094 h 2399565"/>
                    <a:gd name="connsiteX1" fmla="*/ 139192 w 1522454"/>
                    <a:gd name="connsiteY1" fmla="*/ 897789 h 2399565"/>
                    <a:gd name="connsiteX2" fmla="*/ 196226 w 1522454"/>
                    <a:gd name="connsiteY2" fmla="*/ 485604 h 2399565"/>
                    <a:gd name="connsiteX3" fmla="*/ 452029 w 1522454"/>
                    <a:gd name="connsiteY3" fmla="*/ 103212 h 2399565"/>
                    <a:gd name="connsiteX4" fmla="*/ 1096922 w 1522454"/>
                    <a:gd name="connsiteY4" fmla="*/ 59963 h 2399565"/>
                    <a:gd name="connsiteX5" fmla="*/ 1471461 w 1522454"/>
                    <a:gd name="connsiteY5" fmla="*/ 659207 h 2399565"/>
                    <a:gd name="connsiteX6" fmla="*/ 1522454 w 1522454"/>
                    <a:gd name="connsiteY6" fmla="*/ 2399565 h 2399565"/>
                    <a:gd name="connsiteX0" fmla="*/ 0 w 1522454"/>
                    <a:gd name="connsiteY0" fmla="*/ 2385571 h 2408042"/>
                    <a:gd name="connsiteX1" fmla="*/ 139192 w 1522454"/>
                    <a:gd name="connsiteY1" fmla="*/ 906266 h 2408042"/>
                    <a:gd name="connsiteX2" fmla="*/ 196226 w 1522454"/>
                    <a:gd name="connsiteY2" fmla="*/ 494081 h 2408042"/>
                    <a:gd name="connsiteX3" fmla="*/ 452029 w 1522454"/>
                    <a:gd name="connsiteY3" fmla="*/ 111689 h 2408042"/>
                    <a:gd name="connsiteX4" fmla="*/ 1096922 w 1522454"/>
                    <a:gd name="connsiteY4" fmla="*/ 68440 h 2408042"/>
                    <a:gd name="connsiteX5" fmla="*/ 1471461 w 1522454"/>
                    <a:gd name="connsiteY5" fmla="*/ 667684 h 2408042"/>
                    <a:gd name="connsiteX6" fmla="*/ 1522454 w 1522454"/>
                    <a:gd name="connsiteY6" fmla="*/ 2408042 h 2408042"/>
                    <a:gd name="connsiteX0" fmla="*/ 0 w 1522454"/>
                    <a:gd name="connsiteY0" fmla="*/ 2381817 h 2404288"/>
                    <a:gd name="connsiteX1" fmla="*/ 139192 w 1522454"/>
                    <a:gd name="connsiteY1" fmla="*/ 902512 h 2404288"/>
                    <a:gd name="connsiteX2" fmla="*/ 196226 w 1522454"/>
                    <a:gd name="connsiteY2" fmla="*/ 490327 h 2404288"/>
                    <a:gd name="connsiteX3" fmla="*/ 452029 w 1522454"/>
                    <a:gd name="connsiteY3" fmla="*/ 107935 h 2404288"/>
                    <a:gd name="connsiteX4" fmla="*/ 1092058 w 1522454"/>
                    <a:gd name="connsiteY4" fmla="*/ 59822 h 2404288"/>
                    <a:gd name="connsiteX5" fmla="*/ 1471461 w 1522454"/>
                    <a:gd name="connsiteY5" fmla="*/ 663930 h 2404288"/>
                    <a:gd name="connsiteX6" fmla="*/ 1522454 w 1522454"/>
                    <a:gd name="connsiteY6" fmla="*/ 2404288 h 2404288"/>
                    <a:gd name="connsiteX0" fmla="*/ 0 w 1522454"/>
                    <a:gd name="connsiteY0" fmla="*/ 2385316 h 2407787"/>
                    <a:gd name="connsiteX1" fmla="*/ 139192 w 1522454"/>
                    <a:gd name="connsiteY1" fmla="*/ 906011 h 2407787"/>
                    <a:gd name="connsiteX2" fmla="*/ 196226 w 1522454"/>
                    <a:gd name="connsiteY2" fmla="*/ 493826 h 2407787"/>
                    <a:gd name="connsiteX3" fmla="*/ 452029 w 1522454"/>
                    <a:gd name="connsiteY3" fmla="*/ 111434 h 2407787"/>
                    <a:gd name="connsiteX4" fmla="*/ 1092058 w 1522454"/>
                    <a:gd name="connsiteY4" fmla="*/ 63321 h 2407787"/>
                    <a:gd name="connsiteX5" fmla="*/ 1471461 w 1522454"/>
                    <a:gd name="connsiteY5" fmla="*/ 667429 h 2407787"/>
                    <a:gd name="connsiteX6" fmla="*/ 1522454 w 1522454"/>
                    <a:gd name="connsiteY6" fmla="*/ 2407787 h 2407787"/>
                    <a:gd name="connsiteX0" fmla="*/ 0 w 1522454"/>
                    <a:gd name="connsiteY0" fmla="*/ 2385316 h 2407787"/>
                    <a:gd name="connsiteX1" fmla="*/ 139192 w 1522454"/>
                    <a:gd name="connsiteY1" fmla="*/ 906011 h 2407787"/>
                    <a:gd name="connsiteX2" fmla="*/ 196226 w 1522454"/>
                    <a:gd name="connsiteY2" fmla="*/ 493826 h 2407787"/>
                    <a:gd name="connsiteX3" fmla="*/ 452029 w 1522454"/>
                    <a:gd name="connsiteY3" fmla="*/ 111434 h 2407787"/>
                    <a:gd name="connsiteX4" fmla="*/ 1092058 w 1522454"/>
                    <a:gd name="connsiteY4" fmla="*/ 63321 h 2407787"/>
                    <a:gd name="connsiteX5" fmla="*/ 1471461 w 1522454"/>
                    <a:gd name="connsiteY5" fmla="*/ 667429 h 2407787"/>
                    <a:gd name="connsiteX6" fmla="*/ 1522454 w 1522454"/>
                    <a:gd name="connsiteY6" fmla="*/ 2407787 h 24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454" h="2407787">
                      <a:moveTo>
                        <a:pt x="0" y="2385316"/>
                      </a:moveTo>
                      <a:cubicBezTo>
                        <a:pt x="83980" y="1855341"/>
                        <a:pt x="130808" y="1162893"/>
                        <a:pt x="139192" y="906011"/>
                      </a:cubicBezTo>
                      <a:cubicBezTo>
                        <a:pt x="147576" y="649129"/>
                        <a:pt x="167677" y="619398"/>
                        <a:pt x="196226" y="493826"/>
                      </a:cubicBezTo>
                      <a:cubicBezTo>
                        <a:pt x="224775" y="368254"/>
                        <a:pt x="341635" y="197776"/>
                        <a:pt x="452029" y="111434"/>
                      </a:cubicBezTo>
                      <a:cubicBezTo>
                        <a:pt x="562423" y="25092"/>
                        <a:pt x="892970" y="-63392"/>
                        <a:pt x="1092058" y="63321"/>
                      </a:cubicBezTo>
                      <a:cubicBezTo>
                        <a:pt x="1291146" y="190034"/>
                        <a:pt x="1422881" y="285703"/>
                        <a:pt x="1471461" y="667429"/>
                      </a:cubicBezTo>
                      <a:cubicBezTo>
                        <a:pt x="1489511" y="1061545"/>
                        <a:pt x="1456064" y="1866553"/>
                        <a:pt x="1522454" y="2407787"/>
                      </a:cubicBezTo>
                    </a:path>
                  </a:pathLst>
                </a:cu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104" name="Group 226"/>
                <p:cNvGrpSpPr/>
                <p:nvPr/>
              </p:nvGrpSpPr>
              <p:grpSpPr>
                <a:xfrm>
                  <a:off x="5112859" y="809126"/>
                  <a:ext cx="1415452" cy="1382350"/>
                  <a:chOff x="5181484" y="968143"/>
                  <a:chExt cx="1415452" cy="1382350"/>
                </a:xfrm>
              </p:grpSpPr>
              <p:grpSp>
                <p:nvGrpSpPr>
                  <p:cNvPr id="105" name="Group 221"/>
                  <p:cNvGrpSpPr/>
                  <p:nvPr/>
                </p:nvGrpSpPr>
                <p:grpSpPr>
                  <a:xfrm>
                    <a:off x="5181484" y="968143"/>
                    <a:ext cx="1415452" cy="1382350"/>
                    <a:chOff x="3489782" y="4943195"/>
                    <a:chExt cx="1687104" cy="1647648"/>
                  </a:xfrm>
                </p:grpSpPr>
                <p:sp>
                  <p:nvSpPr>
                    <p:cNvPr id="111" name="Freeform 222"/>
                    <p:cNvSpPr/>
                    <p:nvPr/>
                  </p:nvSpPr>
                  <p:spPr>
                    <a:xfrm>
                      <a:off x="3489782" y="4943195"/>
                      <a:ext cx="1687104" cy="1647648"/>
                    </a:xfrm>
                    <a:custGeom>
                      <a:avLst/>
                      <a:gdLst>
                        <a:gd name="connsiteX0" fmla="*/ 1761592 w 3571855"/>
                        <a:gd name="connsiteY0" fmla="*/ 533487 h 3488322"/>
                        <a:gd name="connsiteX1" fmla="*/ 574011 w 3571855"/>
                        <a:gd name="connsiteY1" fmla="*/ 1721068 h 3488322"/>
                        <a:gd name="connsiteX2" fmla="*/ 1761592 w 3571855"/>
                        <a:gd name="connsiteY2" fmla="*/ 2908649 h 3488322"/>
                        <a:gd name="connsiteX3" fmla="*/ 2949174 w 3571855"/>
                        <a:gd name="connsiteY3" fmla="*/ 1721068 h 3488322"/>
                        <a:gd name="connsiteX4" fmla="*/ 1761592 w 3571855"/>
                        <a:gd name="connsiteY4" fmla="*/ 533487 h 3488322"/>
                        <a:gd name="connsiteX5" fmla="*/ 1673727 w 3571855"/>
                        <a:gd name="connsiteY5" fmla="*/ 0 h 3488322"/>
                        <a:gd name="connsiteX6" fmla="*/ 1946319 w 3571855"/>
                        <a:gd name="connsiteY6" fmla="*/ 1 h 3488322"/>
                        <a:gd name="connsiteX7" fmla="*/ 2014066 w 3571855"/>
                        <a:gd name="connsiteY7" fmla="*/ 204899 h 3488322"/>
                        <a:gd name="connsiteX8" fmla="*/ 2071681 w 3571855"/>
                        <a:gd name="connsiteY8" fmla="*/ 213692 h 3488322"/>
                        <a:gd name="connsiteX9" fmla="*/ 2129552 w 3571855"/>
                        <a:gd name="connsiteY9" fmla="*/ 228062 h 3488322"/>
                        <a:gd name="connsiteX10" fmla="*/ 2291378 w 3571855"/>
                        <a:gd name="connsiteY10" fmla="*/ 13008 h 3488322"/>
                        <a:gd name="connsiteX11" fmla="*/ 2547946 w 3571855"/>
                        <a:gd name="connsiteY11" fmla="*/ 105089 h 3488322"/>
                        <a:gd name="connsiteX12" fmla="*/ 2531302 w 3571855"/>
                        <a:gd name="connsiteY12" fmla="*/ 388837 h 3488322"/>
                        <a:gd name="connsiteX13" fmla="*/ 2538067 w 3571855"/>
                        <a:gd name="connsiteY13" fmla="*/ 392440 h 3488322"/>
                        <a:gd name="connsiteX14" fmla="*/ 2606580 w 3571855"/>
                        <a:gd name="connsiteY14" fmla="*/ 436351 h 3488322"/>
                        <a:gd name="connsiteX15" fmla="*/ 2874324 w 3571855"/>
                        <a:gd name="connsiteY15" fmla="*/ 267945 h 3488322"/>
                        <a:gd name="connsiteX16" fmla="*/ 3075610 w 3571855"/>
                        <a:gd name="connsiteY16" fmla="*/ 451767 h 3488322"/>
                        <a:gd name="connsiteX17" fmla="*/ 2932178 w 3571855"/>
                        <a:gd name="connsiteY17" fmla="*/ 724617 h 3488322"/>
                        <a:gd name="connsiteX18" fmla="*/ 2971647 w 3571855"/>
                        <a:gd name="connsiteY18" fmla="*/ 775663 h 3488322"/>
                        <a:gd name="connsiteX19" fmla="*/ 3299814 w 3571855"/>
                        <a:gd name="connsiteY19" fmla="*/ 712901 h 3488322"/>
                        <a:gd name="connsiteX20" fmla="*/ 3420985 w 3571855"/>
                        <a:gd name="connsiteY20" fmla="*/ 957081 h 3488322"/>
                        <a:gd name="connsiteX21" fmla="*/ 3191073 w 3571855"/>
                        <a:gd name="connsiteY21" fmla="*/ 1158336 h 3488322"/>
                        <a:gd name="connsiteX22" fmla="*/ 3215177 w 3571855"/>
                        <a:gd name="connsiteY22" fmla="*/ 1215318 h 3488322"/>
                        <a:gd name="connsiteX23" fmla="*/ 3215493 w 3571855"/>
                        <a:gd name="connsiteY23" fmla="*/ 1216360 h 3488322"/>
                        <a:gd name="connsiteX24" fmla="*/ 3527480 w 3571855"/>
                        <a:gd name="connsiteY24" fmla="*/ 1259371 h 3488322"/>
                        <a:gd name="connsiteX25" fmla="*/ 3571855 w 3571855"/>
                        <a:gd name="connsiteY25" fmla="*/ 1528327 h 3488322"/>
                        <a:gd name="connsiteX26" fmla="*/ 3297559 w 3571855"/>
                        <a:gd name="connsiteY26" fmla="*/ 1660659 h 3488322"/>
                        <a:gd name="connsiteX27" fmla="*/ 3299374 w 3571855"/>
                        <a:gd name="connsiteY27" fmla="*/ 1701723 h 3488322"/>
                        <a:gd name="connsiteX28" fmla="*/ 3567997 w 3571855"/>
                        <a:gd name="connsiteY28" fmla="*/ 1848806 h 3488322"/>
                        <a:gd name="connsiteX29" fmla="*/ 3513723 w 3571855"/>
                        <a:gd name="connsiteY29" fmla="*/ 2115941 h 3488322"/>
                        <a:gd name="connsiteX30" fmla="*/ 3241546 w 3571855"/>
                        <a:gd name="connsiteY30" fmla="*/ 2139281 h 3488322"/>
                        <a:gd name="connsiteX31" fmla="*/ 3219932 w 3571855"/>
                        <a:gd name="connsiteY31" fmla="*/ 2212067 h 3488322"/>
                        <a:gd name="connsiteX32" fmla="*/ 3407282 w 3571855"/>
                        <a:gd name="connsiteY32" fmla="*/ 2398248 h 3488322"/>
                        <a:gd name="connsiteX33" fmla="*/ 3280981 w 3571855"/>
                        <a:gd name="connsiteY33" fmla="*/ 2639815 h 3488322"/>
                        <a:gd name="connsiteX34" fmla="*/ 3030110 w 3571855"/>
                        <a:gd name="connsiteY34" fmla="*/ 2590066 h 3488322"/>
                        <a:gd name="connsiteX35" fmla="*/ 2988997 w 3571855"/>
                        <a:gd name="connsiteY35" fmla="*/ 2649047 h 3488322"/>
                        <a:gd name="connsiteX36" fmla="*/ 2945738 w 3571855"/>
                        <a:gd name="connsiteY36" fmla="*/ 2699292 h 3488322"/>
                        <a:gd name="connsiteX37" fmla="*/ 3047952 w 3571855"/>
                        <a:gd name="connsiteY37" fmla="*/ 2928246 h 3488322"/>
                        <a:gd name="connsiteX38" fmla="*/ 2843088 w 3571855"/>
                        <a:gd name="connsiteY38" fmla="*/ 3108072 h 3488322"/>
                        <a:gd name="connsiteX39" fmla="*/ 2640944 w 3571855"/>
                        <a:gd name="connsiteY39" fmla="*/ 2980093 h 3488322"/>
                        <a:gd name="connsiteX40" fmla="*/ 2559431 w 3571855"/>
                        <a:gd name="connsiteY40" fmla="*/ 3036951 h 3488322"/>
                        <a:gd name="connsiteX41" fmla="*/ 2544003 w 3571855"/>
                        <a:gd name="connsiteY41" fmla="*/ 3045452 h 3488322"/>
                        <a:gd name="connsiteX42" fmla="*/ 2571990 w 3571855"/>
                        <a:gd name="connsiteY42" fmla="*/ 3274621 h 3488322"/>
                        <a:gd name="connsiteX43" fmla="*/ 2323317 w 3571855"/>
                        <a:gd name="connsiteY43" fmla="*/ 3386280 h 3488322"/>
                        <a:gd name="connsiteX44" fmla="*/ 2167617 w 3571855"/>
                        <a:gd name="connsiteY44" fmla="*/ 3204410 h 3488322"/>
                        <a:gd name="connsiteX45" fmla="*/ 2071681 w 3571855"/>
                        <a:gd name="connsiteY45" fmla="*/ 3228445 h 3488322"/>
                        <a:gd name="connsiteX46" fmla="*/ 2011269 w 3571855"/>
                        <a:gd name="connsiteY46" fmla="*/ 3237665 h 3488322"/>
                        <a:gd name="connsiteX47" fmla="*/ 1948812 w 3571855"/>
                        <a:gd name="connsiteY47" fmla="*/ 3476213 h 3488322"/>
                        <a:gd name="connsiteX48" fmla="*/ 1676489 w 3571855"/>
                        <a:gd name="connsiteY48" fmla="*/ 3488322 h 3488322"/>
                        <a:gd name="connsiteX49" fmla="*/ 1594399 w 3571855"/>
                        <a:gd name="connsiteY49" fmla="*/ 3248993 h 3488322"/>
                        <a:gd name="connsiteX50" fmla="*/ 1562619 w 3571855"/>
                        <a:gd name="connsiteY50" fmla="*/ 3246957 h 3488322"/>
                        <a:gd name="connsiteX51" fmla="*/ 1440136 w 3571855"/>
                        <a:gd name="connsiteY51" fmla="*/ 3223150 h 3488322"/>
                        <a:gd name="connsiteX52" fmla="*/ 1291491 w 3571855"/>
                        <a:gd name="connsiteY52" fmla="*/ 3419774 h 3488322"/>
                        <a:gd name="connsiteX53" fmla="*/ 1035128 w 3571855"/>
                        <a:gd name="connsiteY53" fmla="*/ 3327121 h 3488322"/>
                        <a:gd name="connsiteX54" fmla="*/ 1049958 w 3571855"/>
                        <a:gd name="connsiteY54" fmla="*/ 3083590 h 3488322"/>
                        <a:gd name="connsiteX55" fmla="*/ 1017990 w 3571855"/>
                        <a:gd name="connsiteY55" fmla="*/ 3068410 h 3488322"/>
                        <a:gd name="connsiteX56" fmla="*/ 927761 w 3571855"/>
                        <a:gd name="connsiteY56" fmla="*/ 3012565 h 3488322"/>
                        <a:gd name="connsiteX57" fmla="*/ 729699 w 3571855"/>
                        <a:gd name="connsiteY57" fmla="*/ 3137861 h 3488322"/>
                        <a:gd name="connsiteX58" fmla="*/ 522308 w 3571855"/>
                        <a:gd name="connsiteY58" fmla="*/ 2960957 h 3488322"/>
                        <a:gd name="connsiteX59" fmla="*/ 618567 w 3571855"/>
                        <a:gd name="connsiteY59" fmla="*/ 2745548 h 3488322"/>
                        <a:gd name="connsiteX60" fmla="*/ 537605 w 3571855"/>
                        <a:gd name="connsiteY60" fmla="*/ 2648617 h 3488322"/>
                        <a:gd name="connsiteX61" fmla="*/ 294431 w 3571855"/>
                        <a:gd name="connsiteY61" fmla="*/ 2709587 h 3488322"/>
                        <a:gd name="connsiteX62" fmla="*/ 152841 w 3571855"/>
                        <a:gd name="connsiteY62" fmla="*/ 2476652 h 3488322"/>
                        <a:gd name="connsiteX63" fmla="*/ 329230 w 3571855"/>
                        <a:gd name="connsiteY63" fmla="*/ 2282943 h 3488322"/>
                        <a:gd name="connsiteX64" fmla="*/ 292129 w 3571855"/>
                        <a:gd name="connsiteY64" fmla="*/ 2178611 h 3488322"/>
                        <a:gd name="connsiteX65" fmla="*/ 289804 w 3571855"/>
                        <a:gd name="connsiteY65" fmla="*/ 2169567 h 3488322"/>
                        <a:gd name="connsiteX66" fmla="*/ 34321 w 3571855"/>
                        <a:gd name="connsiteY66" fmla="*/ 2124587 h 3488322"/>
                        <a:gd name="connsiteX67" fmla="*/ 0 w 3571855"/>
                        <a:gd name="connsiteY67" fmla="*/ 1854164 h 3488322"/>
                        <a:gd name="connsiteX68" fmla="*/ 224715 w 3571855"/>
                        <a:gd name="connsiteY68" fmla="*/ 1755900 h 3488322"/>
                        <a:gd name="connsiteX69" fmla="*/ 222956 w 3571855"/>
                        <a:gd name="connsiteY69" fmla="*/ 1721068 h 3488322"/>
                        <a:gd name="connsiteX70" fmla="*/ 226149 w 3571855"/>
                        <a:gd name="connsiteY70" fmla="*/ 1649157 h 3488322"/>
                        <a:gd name="connsiteX71" fmla="*/ 10065 w 3571855"/>
                        <a:gd name="connsiteY71" fmla="*/ 1527111 h 3488322"/>
                        <a:gd name="connsiteX72" fmla="*/ 67858 w 3571855"/>
                        <a:gd name="connsiteY72" fmla="*/ 1260715 h 3488322"/>
                        <a:gd name="connsiteX73" fmla="*/ 299869 w 3571855"/>
                        <a:gd name="connsiteY73" fmla="*/ 1243899 h 3488322"/>
                        <a:gd name="connsiteX74" fmla="*/ 317131 w 3571855"/>
                        <a:gd name="connsiteY74" fmla="*/ 1189825 h 3488322"/>
                        <a:gd name="connsiteX75" fmla="*/ 341687 w 3571855"/>
                        <a:gd name="connsiteY75" fmla="*/ 1131032 h 3488322"/>
                        <a:gd name="connsiteX76" fmla="*/ 183355 w 3571855"/>
                        <a:gd name="connsiteY76" fmla="*/ 953840 h 3488322"/>
                        <a:gd name="connsiteX77" fmla="*/ 323746 w 3571855"/>
                        <a:gd name="connsiteY77" fmla="*/ 720180 h 3488322"/>
                        <a:gd name="connsiteX78" fmla="*/ 547080 w 3571855"/>
                        <a:gd name="connsiteY78" fmla="*/ 778410 h 3488322"/>
                        <a:gd name="connsiteX79" fmla="*/ 577251 w 3571855"/>
                        <a:gd name="connsiteY79" fmla="*/ 738795 h 3488322"/>
                        <a:gd name="connsiteX80" fmla="*/ 626012 w 3571855"/>
                        <a:gd name="connsiteY80" fmla="*/ 687497 h 3488322"/>
                        <a:gd name="connsiteX81" fmla="*/ 551204 w 3571855"/>
                        <a:gd name="connsiteY81" fmla="*/ 517508 h 3488322"/>
                        <a:gd name="connsiteX82" fmla="*/ 750680 w 3571855"/>
                        <a:gd name="connsiteY82" fmla="*/ 331723 h 3488322"/>
                        <a:gd name="connsiteX83" fmla="*/ 929598 w 3571855"/>
                        <a:gd name="connsiteY83" fmla="*/ 429837 h 3488322"/>
                        <a:gd name="connsiteX84" fmla="*/ 1061126 w 3571855"/>
                        <a:gd name="connsiteY84" fmla="*/ 350758 h 3488322"/>
                        <a:gd name="connsiteX85" fmla="*/ 1067804 w 3571855"/>
                        <a:gd name="connsiteY85" fmla="*/ 347715 h 3488322"/>
                        <a:gd name="connsiteX86" fmla="*/ 1063023 w 3571855"/>
                        <a:gd name="connsiteY86" fmla="*/ 132413 h 3488322"/>
                        <a:gd name="connsiteX87" fmla="*/ 1319458 w 3571855"/>
                        <a:gd name="connsiteY87" fmla="*/ 39964 h 3488322"/>
                        <a:gd name="connsiteX88" fmla="*/ 1452796 w 3571855"/>
                        <a:gd name="connsiteY88" fmla="*/ 213803 h 3488322"/>
                        <a:gd name="connsiteX89" fmla="*/ 1460904 w 3571855"/>
                        <a:gd name="connsiteY89" fmla="*/ 211799 h 3488322"/>
                        <a:gd name="connsiteX90" fmla="*/ 1604275 w 3571855"/>
                        <a:gd name="connsiteY90" fmla="*/ 190376 h 3488322"/>
                        <a:gd name="connsiteX91" fmla="*/ 1607443 w 3571855"/>
                        <a:gd name="connsiteY91" fmla="*/ 190216 h 3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71855" h="3488322">
                          <a:moveTo>
                            <a:pt x="1761592" y="533487"/>
                          </a:moveTo>
                          <a:cubicBezTo>
                            <a:pt x="1105710" y="533487"/>
                            <a:pt x="574011" y="1065185"/>
                            <a:pt x="574011" y="1721068"/>
                          </a:cubicBezTo>
                          <a:cubicBezTo>
                            <a:pt x="574011" y="2376951"/>
                            <a:pt x="1105710" y="2908649"/>
                            <a:pt x="1761592" y="2908649"/>
                          </a:cubicBezTo>
                          <a:cubicBezTo>
                            <a:pt x="2417475" y="2908649"/>
                            <a:pt x="2949174" y="2376951"/>
                            <a:pt x="2949174" y="1721068"/>
                          </a:cubicBezTo>
                          <a:cubicBezTo>
                            <a:pt x="2949174" y="1065185"/>
                            <a:pt x="2417475" y="533487"/>
                            <a:pt x="1761592" y="533487"/>
                          </a:cubicBezTo>
                          <a:close/>
                          <a:moveTo>
                            <a:pt x="1673727" y="0"/>
                          </a:moveTo>
                          <a:lnTo>
                            <a:pt x="1946319" y="1"/>
                          </a:lnTo>
                          <a:lnTo>
                            <a:pt x="2014066" y="204899"/>
                          </a:lnTo>
                          <a:lnTo>
                            <a:pt x="2071681" y="213692"/>
                          </a:lnTo>
                          <a:lnTo>
                            <a:pt x="2129552" y="228062"/>
                          </a:lnTo>
                          <a:lnTo>
                            <a:pt x="2291378" y="13008"/>
                          </a:lnTo>
                          <a:lnTo>
                            <a:pt x="2547946" y="105089"/>
                          </a:lnTo>
                          <a:lnTo>
                            <a:pt x="2531302" y="388837"/>
                          </a:lnTo>
                          <a:lnTo>
                            <a:pt x="2538067" y="392440"/>
                          </a:lnTo>
                          <a:lnTo>
                            <a:pt x="2606580" y="436351"/>
                          </a:lnTo>
                          <a:lnTo>
                            <a:pt x="2874324" y="267945"/>
                          </a:lnTo>
                          <a:lnTo>
                            <a:pt x="3075610" y="451767"/>
                          </a:lnTo>
                          <a:lnTo>
                            <a:pt x="2932178" y="724617"/>
                          </a:lnTo>
                          <a:lnTo>
                            <a:pt x="2971647" y="775663"/>
                          </a:lnTo>
                          <a:lnTo>
                            <a:pt x="3299814" y="712901"/>
                          </a:lnTo>
                          <a:lnTo>
                            <a:pt x="3420985" y="957081"/>
                          </a:lnTo>
                          <a:lnTo>
                            <a:pt x="3191073" y="1158336"/>
                          </a:lnTo>
                          <a:lnTo>
                            <a:pt x="3215177" y="1215318"/>
                          </a:lnTo>
                          <a:lnTo>
                            <a:pt x="3215493" y="1216360"/>
                          </a:lnTo>
                          <a:lnTo>
                            <a:pt x="3527480" y="1259371"/>
                          </a:lnTo>
                          <a:lnTo>
                            <a:pt x="3571855" y="1528327"/>
                          </a:lnTo>
                          <a:lnTo>
                            <a:pt x="3297559" y="1660659"/>
                          </a:lnTo>
                          <a:lnTo>
                            <a:pt x="3299374" y="1701723"/>
                          </a:lnTo>
                          <a:lnTo>
                            <a:pt x="3567997" y="1848806"/>
                          </a:lnTo>
                          <a:lnTo>
                            <a:pt x="3513723" y="2115941"/>
                          </a:lnTo>
                          <a:lnTo>
                            <a:pt x="3241546" y="2139281"/>
                          </a:lnTo>
                          <a:lnTo>
                            <a:pt x="3219932" y="2212067"/>
                          </a:lnTo>
                          <a:lnTo>
                            <a:pt x="3407282" y="2398248"/>
                          </a:lnTo>
                          <a:lnTo>
                            <a:pt x="3280981" y="2639815"/>
                          </a:lnTo>
                          <a:lnTo>
                            <a:pt x="3030110" y="2590066"/>
                          </a:lnTo>
                          <a:lnTo>
                            <a:pt x="2988997" y="2649047"/>
                          </a:lnTo>
                          <a:lnTo>
                            <a:pt x="2945738" y="2699292"/>
                          </a:lnTo>
                          <a:lnTo>
                            <a:pt x="3047952" y="2928246"/>
                          </a:lnTo>
                          <a:lnTo>
                            <a:pt x="2843088" y="3108072"/>
                          </a:lnTo>
                          <a:lnTo>
                            <a:pt x="2640944" y="2980093"/>
                          </a:lnTo>
                          <a:lnTo>
                            <a:pt x="2559431" y="3036951"/>
                          </a:lnTo>
                          <a:lnTo>
                            <a:pt x="2544003" y="3045452"/>
                          </a:lnTo>
                          <a:lnTo>
                            <a:pt x="2571990" y="3274621"/>
                          </a:lnTo>
                          <a:lnTo>
                            <a:pt x="2323317" y="3386280"/>
                          </a:lnTo>
                          <a:lnTo>
                            <a:pt x="2167617" y="3204410"/>
                          </a:lnTo>
                          <a:lnTo>
                            <a:pt x="2071681" y="3228445"/>
                          </a:lnTo>
                          <a:lnTo>
                            <a:pt x="2011269" y="3237665"/>
                          </a:lnTo>
                          <a:lnTo>
                            <a:pt x="1948812" y="3476213"/>
                          </a:lnTo>
                          <a:lnTo>
                            <a:pt x="1676489" y="3488322"/>
                          </a:lnTo>
                          <a:lnTo>
                            <a:pt x="1594399" y="3248993"/>
                          </a:lnTo>
                          <a:lnTo>
                            <a:pt x="1562619" y="3246957"/>
                          </a:lnTo>
                          <a:lnTo>
                            <a:pt x="1440136" y="3223150"/>
                          </a:lnTo>
                          <a:lnTo>
                            <a:pt x="1291491" y="3419774"/>
                          </a:lnTo>
                          <a:lnTo>
                            <a:pt x="1035128" y="3327121"/>
                          </a:lnTo>
                          <a:lnTo>
                            <a:pt x="1049958" y="3083590"/>
                          </a:lnTo>
                          <a:lnTo>
                            <a:pt x="1017990" y="3068410"/>
                          </a:lnTo>
                          <a:lnTo>
                            <a:pt x="927761" y="3012565"/>
                          </a:lnTo>
                          <a:lnTo>
                            <a:pt x="729699" y="3137861"/>
                          </a:lnTo>
                          <a:lnTo>
                            <a:pt x="522308" y="2960957"/>
                          </a:lnTo>
                          <a:lnTo>
                            <a:pt x="618567" y="2745548"/>
                          </a:lnTo>
                          <a:lnTo>
                            <a:pt x="537605" y="2648617"/>
                          </a:lnTo>
                          <a:lnTo>
                            <a:pt x="294431" y="2709587"/>
                          </a:lnTo>
                          <a:lnTo>
                            <a:pt x="152841" y="2476652"/>
                          </a:lnTo>
                          <a:lnTo>
                            <a:pt x="329230" y="2282943"/>
                          </a:lnTo>
                          <a:lnTo>
                            <a:pt x="292129" y="2178611"/>
                          </a:lnTo>
                          <a:lnTo>
                            <a:pt x="289804" y="2169567"/>
                          </a:lnTo>
                          <a:lnTo>
                            <a:pt x="34321" y="2124587"/>
                          </a:lnTo>
                          <a:lnTo>
                            <a:pt x="0" y="1854164"/>
                          </a:lnTo>
                          <a:lnTo>
                            <a:pt x="224715" y="1755900"/>
                          </a:lnTo>
                          <a:lnTo>
                            <a:pt x="222956" y="1721068"/>
                          </a:lnTo>
                          <a:lnTo>
                            <a:pt x="226149" y="1649157"/>
                          </a:lnTo>
                          <a:lnTo>
                            <a:pt x="10065" y="1527111"/>
                          </a:lnTo>
                          <a:lnTo>
                            <a:pt x="67858" y="1260715"/>
                          </a:lnTo>
                          <a:lnTo>
                            <a:pt x="299869" y="1243899"/>
                          </a:lnTo>
                          <a:lnTo>
                            <a:pt x="317131" y="1189825"/>
                          </a:lnTo>
                          <a:lnTo>
                            <a:pt x="341687" y="1131032"/>
                          </a:lnTo>
                          <a:lnTo>
                            <a:pt x="183355" y="953840"/>
                          </a:lnTo>
                          <a:lnTo>
                            <a:pt x="323746" y="720180"/>
                          </a:lnTo>
                          <a:lnTo>
                            <a:pt x="547080" y="778410"/>
                          </a:lnTo>
                          <a:lnTo>
                            <a:pt x="577251" y="738795"/>
                          </a:lnTo>
                          <a:lnTo>
                            <a:pt x="626012" y="687497"/>
                          </a:lnTo>
                          <a:lnTo>
                            <a:pt x="551204" y="517508"/>
                          </a:lnTo>
                          <a:lnTo>
                            <a:pt x="750680" y="331723"/>
                          </a:lnTo>
                          <a:lnTo>
                            <a:pt x="929598" y="429837"/>
                          </a:lnTo>
                          <a:lnTo>
                            <a:pt x="1061126" y="350758"/>
                          </a:lnTo>
                          <a:lnTo>
                            <a:pt x="1067804" y="347715"/>
                          </a:lnTo>
                          <a:lnTo>
                            <a:pt x="1063023" y="132413"/>
                          </a:lnTo>
                          <a:lnTo>
                            <a:pt x="1319458" y="39964"/>
                          </a:lnTo>
                          <a:lnTo>
                            <a:pt x="1452796" y="213803"/>
                          </a:lnTo>
                          <a:lnTo>
                            <a:pt x="1460904" y="211799"/>
                          </a:lnTo>
                          <a:cubicBezTo>
                            <a:pt x="1507958" y="202477"/>
                            <a:pt x="1555784" y="195301"/>
                            <a:pt x="1604275" y="190376"/>
                          </a:cubicBezTo>
                          <a:lnTo>
                            <a:pt x="1607443" y="190216"/>
                          </a:lnTo>
                          <a:close/>
                        </a:path>
                      </a:pathLst>
                    </a:custGeom>
                    <a:solidFill>
                      <a:srgbClr val="BABA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grpSp>
                  <p:nvGrpSpPr>
                    <p:cNvPr id="112" name="Group 223"/>
                    <p:cNvGrpSpPr/>
                    <p:nvPr/>
                  </p:nvGrpSpPr>
                  <p:grpSpPr>
                    <a:xfrm flipH="1">
                      <a:off x="3724783" y="5158469"/>
                      <a:ext cx="1217102" cy="1217101"/>
                      <a:chOff x="3013656" y="2348217"/>
                      <a:chExt cx="2750390" cy="2750390"/>
                    </a:xfrm>
                  </p:grpSpPr>
                  <p:sp>
                    <p:nvSpPr>
                      <p:cNvPr id="113" name="Oval 224"/>
                      <p:cNvSpPr/>
                      <p:nvPr/>
                    </p:nvSpPr>
                    <p:spPr>
                      <a:xfrm>
                        <a:off x="3013656" y="2348217"/>
                        <a:ext cx="2750390" cy="275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14" name="Oval 225"/>
                      <p:cNvSpPr/>
                      <p:nvPr/>
                    </p:nvSpPr>
                    <p:spPr>
                      <a:xfrm>
                        <a:off x="3104671" y="2439230"/>
                        <a:ext cx="2568360" cy="2568362"/>
                      </a:xfrm>
                      <a:prstGeom prst="ellipse">
                        <a:avLst/>
                      </a:prstGeom>
                      <a:solidFill>
                        <a:srgbClr val="8C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106" name="Group 65"/>
                  <p:cNvGrpSpPr/>
                  <p:nvPr/>
                </p:nvGrpSpPr>
                <p:grpSpPr>
                  <a:xfrm>
                    <a:off x="5671325" y="1441433"/>
                    <a:ext cx="435770" cy="435770"/>
                    <a:chOff x="2460397" y="1717208"/>
                    <a:chExt cx="3403432" cy="3403432"/>
                  </a:xfrm>
                  <a:solidFill>
                    <a:schemeClr val="bg1"/>
                  </a:solidFill>
                </p:grpSpPr>
                <p:sp>
                  <p:nvSpPr>
                    <p:cNvPr id="107" name="Freeform 66"/>
                    <p:cNvSpPr/>
                    <p:nvPr/>
                  </p:nvSpPr>
                  <p:spPr>
                    <a:xfrm>
                      <a:off x="2460397" y="1717208"/>
                      <a:ext cx="3403432" cy="3403432"/>
                    </a:xfrm>
                    <a:custGeom>
                      <a:avLst/>
                      <a:gdLst>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1739031 w 3403432"/>
                        <a:gd name="connsiteY7" fmla="*/ 2599844 h 3403432"/>
                        <a:gd name="connsiteX8" fmla="*/ 1739031 w 3403432"/>
                        <a:gd name="connsiteY8" fmla="*/ 3217120 h 3403432"/>
                        <a:gd name="connsiteX9" fmla="*/ 1883123 w 3403432"/>
                        <a:gd name="connsiteY9" fmla="*/ 3208597 h 3403432"/>
                        <a:gd name="connsiteX10" fmla="*/ 1956508 w 3403432"/>
                        <a:gd name="connsiteY10" fmla="*/ 3195999 h 3403432"/>
                        <a:gd name="connsiteX11" fmla="*/ 1966122 w 3403432"/>
                        <a:gd name="connsiteY11" fmla="*/ 3191322 h 3403432"/>
                        <a:gd name="connsiteX12" fmla="*/ 2358072 w 3403432"/>
                        <a:gd name="connsiteY12" fmla="*/ 2692600 h 3403432"/>
                        <a:gd name="connsiteX13" fmla="*/ 2394731 w 3403432"/>
                        <a:gd name="connsiteY13" fmla="*/ 2599844 h 3403432"/>
                        <a:gd name="connsiteX14" fmla="*/ 1046014 w 3403432"/>
                        <a:gd name="connsiteY14" fmla="*/ 2599844 h 3403432"/>
                        <a:gd name="connsiteX15" fmla="*/ 1082673 w 3403432"/>
                        <a:gd name="connsiteY15" fmla="*/ 2692600 h 3403432"/>
                        <a:gd name="connsiteX16" fmla="*/ 1474622 w 3403432"/>
                        <a:gd name="connsiteY16" fmla="*/ 3191322 h 3403432"/>
                        <a:gd name="connsiteX17" fmla="*/ 1504580 w 3403432"/>
                        <a:gd name="connsiteY17" fmla="*/ 3205896 h 3403432"/>
                        <a:gd name="connsiteX18" fmla="*/ 1520311 w 3403432"/>
                        <a:gd name="connsiteY18" fmla="*/ 3208597 h 3403432"/>
                        <a:gd name="connsiteX19" fmla="*/ 1664394 w 3403432"/>
                        <a:gd name="connsiteY19" fmla="*/ 3217120 h 3403432"/>
                        <a:gd name="connsiteX20" fmla="*/ 1664394 w 3403432"/>
                        <a:gd name="connsiteY20" fmla="*/ 2599844 h 3403432"/>
                        <a:gd name="connsiteX21" fmla="*/ 479573 w 3403432"/>
                        <a:gd name="connsiteY21" fmla="*/ 2599844 h 3403432"/>
                        <a:gd name="connsiteX22" fmla="*/ 496611 w 3403432"/>
                        <a:gd name="connsiteY22" fmla="*/ 2624267 h 3403432"/>
                        <a:gd name="connsiteX23" fmla="*/ 1218834 w 3403432"/>
                        <a:gd name="connsiteY23" fmla="*/ 3140890 h 3403432"/>
                        <a:gd name="connsiteX24" fmla="*/ 1239385 w 3403432"/>
                        <a:gd name="connsiteY24" fmla="*/ 3146634 h 3403432"/>
                        <a:gd name="connsiteX25" fmla="*/ 1196659 w 3403432"/>
                        <a:gd name="connsiteY25" fmla="*/ 3099787 h 3403432"/>
                        <a:gd name="connsiteX26" fmla="*/ 943652 w 3403432"/>
                        <a:gd name="connsiteY26" fmla="*/ 2643167 h 3403432"/>
                        <a:gd name="connsiteX27" fmla="*/ 929069 w 3403432"/>
                        <a:gd name="connsiteY27" fmla="*/ 2599844 h 3403432"/>
                        <a:gd name="connsiteX28" fmla="*/ 899594 w 3403432"/>
                        <a:gd name="connsiteY28" fmla="*/ 1803719 h 3403432"/>
                        <a:gd name="connsiteX29" fmla="*/ 910751 w 3403432"/>
                        <a:gd name="connsiteY29" fmla="*/ 2013108 h 3403432"/>
                        <a:gd name="connsiteX30" fmla="*/ 958904 w 3403432"/>
                        <a:gd name="connsiteY30" fmla="*/ 2306620 h 3403432"/>
                        <a:gd name="connsiteX31" fmla="*/ 985212 w 3403432"/>
                        <a:gd name="connsiteY31" fmla="*/ 2398326 h 3403432"/>
                        <a:gd name="connsiteX32" fmla="*/ 1664394 w 3403432"/>
                        <a:gd name="connsiteY32" fmla="*/ 2398326 h 3403432"/>
                        <a:gd name="connsiteX33" fmla="*/ 1664394 w 3403432"/>
                        <a:gd name="connsiteY33" fmla="*/ 1803719 h 3403432"/>
                        <a:gd name="connsiteX34" fmla="*/ 189256 w 3403432"/>
                        <a:gd name="connsiteY34" fmla="*/ 1803719 h 3403432"/>
                        <a:gd name="connsiteX35" fmla="*/ 191941 w 3403432"/>
                        <a:gd name="connsiteY35" fmla="*/ 1856883 h 3403432"/>
                        <a:gd name="connsiteX36" fmla="*/ 350131 w 3403432"/>
                        <a:gd name="connsiteY36" fmla="*/ 2392611 h 3403432"/>
                        <a:gd name="connsiteX37" fmla="*/ 353394 w 3403432"/>
                        <a:gd name="connsiteY37" fmla="*/ 2398326 h 3403432"/>
                        <a:gd name="connsiteX38" fmla="*/ 868585 w 3403432"/>
                        <a:gd name="connsiteY38" fmla="*/ 2398326 h 3403432"/>
                        <a:gd name="connsiteX39" fmla="*/ 857290 w 3403432"/>
                        <a:gd name="connsiteY39" fmla="*/ 2356008 h 3403432"/>
                        <a:gd name="connsiteX40" fmla="*/ 788516 w 3403432"/>
                        <a:gd name="connsiteY40" fmla="*/ 1870826 h 3403432"/>
                        <a:gd name="connsiteX41" fmla="*/ 786639 w 3403432"/>
                        <a:gd name="connsiteY41" fmla="*/ 1803719 h 3403432"/>
                        <a:gd name="connsiteX42" fmla="*/ 345988 w 3403432"/>
                        <a:gd name="connsiteY42" fmla="*/ 1022519 h 3403432"/>
                        <a:gd name="connsiteX43" fmla="*/ 303367 w 3403432"/>
                        <a:gd name="connsiteY43" fmla="*/ 1110994 h 3403432"/>
                        <a:gd name="connsiteX44" fmla="*/ 191941 w 3403432"/>
                        <a:gd name="connsiteY44" fmla="*/ 1546549 h 3403432"/>
                        <a:gd name="connsiteX45" fmla="*/ 189131 w 3403432"/>
                        <a:gd name="connsiteY45" fmla="*/ 1602201 h 3403432"/>
                        <a:gd name="connsiteX46" fmla="*/ 786360 w 3403432"/>
                        <a:gd name="connsiteY46" fmla="*/ 1602201 h 3403432"/>
                        <a:gd name="connsiteX47" fmla="*/ 788516 w 3403432"/>
                        <a:gd name="connsiteY47" fmla="*/ 1525133 h 3403432"/>
                        <a:gd name="connsiteX48" fmla="*/ 857290 w 3403432"/>
                        <a:gd name="connsiteY48" fmla="*/ 1039952 h 3403432"/>
                        <a:gd name="connsiteX49" fmla="*/ 861944 w 3403432"/>
                        <a:gd name="connsiteY49" fmla="*/ 1022519 h 3403432"/>
                        <a:gd name="connsiteX50" fmla="*/ 1230559 w 3403432"/>
                        <a:gd name="connsiteY50" fmla="*/ 259003 h 3403432"/>
                        <a:gd name="connsiteX51" fmla="*/ 1100376 w 3403432"/>
                        <a:gd name="connsiteY51" fmla="*/ 307905 h 3403432"/>
                        <a:gd name="connsiteX52" fmla="*/ 530654 w 3403432"/>
                        <a:gd name="connsiteY52" fmla="*/ 736375 h 3403432"/>
                        <a:gd name="connsiteX53" fmla="*/ 467372 w 3403432"/>
                        <a:gd name="connsiteY53" fmla="*/ 821001 h 3403432"/>
                        <a:gd name="connsiteX54" fmla="*/ 920693 w 3403432"/>
                        <a:gd name="connsiteY54" fmla="*/ 821001 h 3403432"/>
                        <a:gd name="connsiteX55" fmla="*/ 943652 w 3403432"/>
                        <a:gd name="connsiteY55" fmla="*/ 752793 h 3403432"/>
                        <a:gd name="connsiteX56" fmla="*/ 1196659 w 3403432"/>
                        <a:gd name="connsiteY56" fmla="*/ 296172 h 3403432"/>
                        <a:gd name="connsiteX57" fmla="*/ 1701716 w 3403432"/>
                        <a:gd name="connsiteY57" fmla="*/ 0 h 3403432"/>
                        <a:gd name="connsiteX58" fmla="*/ 2207754 w 3403432"/>
                        <a:gd name="connsiteY58" fmla="*/ 76506 h 3403432"/>
                        <a:gd name="connsiteX59" fmla="*/ 2298007 w 3403432"/>
                        <a:gd name="connsiteY59" fmla="*/ 109539 h 3403432"/>
                        <a:gd name="connsiteX60" fmla="*/ 2196165 w 3403432"/>
                        <a:gd name="connsiteY60" fmla="*/ 152742 h 3403432"/>
                        <a:gd name="connsiteX61" fmla="*/ 2083972 w 3403432"/>
                        <a:gd name="connsiteY61" fmla="*/ 188749 h 3403432"/>
                        <a:gd name="connsiteX62" fmla="*/ 1978266 w 3403432"/>
                        <a:gd name="connsiteY62" fmla="*/ 213048 h 3403432"/>
                        <a:gd name="connsiteX63" fmla="*/ 1974102 w 3403432"/>
                        <a:gd name="connsiteY63" fmla="*/ 210164 h 3403432"/>
                        <a:gd name="connsiteX64" fmla="*/ 1875980 w 3403432"/>
                        <a:gd name="connsiteY64" fmla="*/ 194002 h 3403432"/>
                        <a:gd name="connsiteX65" fmla="*/ 1739031 w 3403432"/>
                        <a:gd name="connsiteY65" fmla="*/ 186224 h 3403432"/>
                        <a:gd name="connsiteX66" fmla="*/ 1739031 w 3403432"/>
                        <a:gd name="connsiteY66" fmla="*/ 247948 h 3403432"/>
                        <a:gd name="connsiteX67" fmla="*/ 1689114 w 3403432"/>
                        <a:gd name="connsiteY67" fmla="*/ 253702 h 3403432"/>
                        <a:gd name="connsiteX68" fmla="*/ 1664394 w 3403432"/>
                        <a:gd name="connsiteY68" fmla="*/ 255958 h 3403432"/>
                        <a:gd name="connsiteX69" fmla="*/ 1664394 w 3403432"/>
                        <a:gd name="connsiteY69" fmla="*/ 186225 h 3403432"/>
                        <a:gd name="connsiteX70" fmla="*/ 1527453 w 3403432"/>
                        <a:gd name="connsiteY70" fmla="*/ 194002 h 3403432"/>
                        <a:gd name="connsiteX71" fmla="*/ 1480632 w 3403432"/>
                        <a:gd name="connsiteY71" fmla="*/ 201713 h 3403432"/>
                        <a:gd name="connsiteX72" fmla="*/ 1474622 w 3403432"/>
                        <a:gd name="connsiteY72" fmla="*/ 204638 h 3403432"/>
                        <a:gd name="connsiteX73" fmla="*/ 1082673 w 3403432"/>
                        <a:gd name="connsiteY73" fmla="*/ 703359 h 3403432"/>
                        <a:gd name="connsiteX74" fmla="*/ 1036178 w 3403432"/>
                        <a:gd name="connsiteY74" fmla="*/ 821001 h 3403432"/>
                        <a:gd name="connsiteX75" fmla="*/ 1482917 w 3403432"/>
                        <a:gd name="connsiteY75" fmla="*/ 821001 h 3403432"/>
                        <a:gd name="connsiteX76" fmla="*/ 1482959 w 3403432"/>
                        <a:gd name="connsiteY76" fmla="*/ 840466 h 3403432"/>
                        <a:gd name="connsiteX77" fmla="*/ 1495857 w 3403432"/>
                        <a:gd name="connsiteY77" fmla="*/ 1022519 h 3403432"/>
                        <a:gd name="connsiteX78" fmla="*/ 978073 w 3403432"/>
                        <a:gd name="connsiteY78" fmla="*/ 1022519 h 3403432"/>
                        <a:gd name="connsiteX79" fmla="*/ 958904 w 3403432"/>
                        <a:gd name="connsiteY79" fmla="*/ 1089341 h 3403432"/>
                        <a:gd name="connsiteX80" fmla="*/ 910751 w 3403432"/>
                        <a:gd name="connsiteY80" fmla="*/ 1382852 h 3403432"/>
                        <a:gd name="connsiteX81" fmla="*/ 899063 w 3403432"/>
                        <a:gd name="connsiteY81" fmla="*/ 1602201 h 3403432"/>
                        <a:gd name="connsiteX82" fmla="*/ 1636540 w 3403432"/>
                        <a:gd name="connsiteY82" fmla="*/ 1602201 h 3403432"/>
                        <a:gd name="connsiteX83" fmla="*/ 1667654 w 3403432"/>
                        <a:gd name="connsiteY83" fmla="*/ 1679908 h 3403432"/>
                        <a:gd name="connsiteX84" fmla="*/ 1739031 w 3403432"/>
                        <a:gd name="connsiteY84" fmla="*/ 1819379 h 3403432"/>
                        <a:gd name="connsiteX85" fmla="*/ 1739031 w 3403432"/>
                        <a:gd name="connsiteY85" fmla="*/ 2398326 h 3403432"/>
                        <a:gd name="connsiteX86" fmla="*/ 2455532 w 3403432"/>
                        <a:gd name="connsiteY86" fmla="*/ 2398326 h 3403432"/>
                        <a:gd name="connsiteX87" fmla="*/ 2461102 w 3403432"/>
                        <a:gd name="connsiteY87" fmla="*/ 2378911 h 3403432"/>
                        <a:gd name="connsiteX88" fmla="*/ 2534565 w 3403432"/>
                        <a:gd name="connsiteY88" fmla="*/ 2394325 h 3403432"/>
                        <a:gd name="connsiteX89" fmla="*/ 2574496 w 3403432"/>
                        <a:gd name="connsiteY89" fmla="*/ 2389566 h 3403432"/>
                        <a:gd name="connsiteX90" fmla="*/ 2572158 w 3403432"/>
                        <a:gd name="connsiteY90" fmla="*/ 2398326 h 3403432"/>
                        <a:gd name="connsiteX91" fmla="*/ 3050038 w 3403432"/>
                        <a:gd name="connsiteY91" fmla="*/ 2398326 h 3403432"/>
                        <a:gd name="connsiteX92" fmla="*/ 3053301 w 3403432"/>
                        <a:gd name="connsiteY92" fmla="*/ 2392611 h 3403432"/>
                        <a:gd name="connsiteX93" fmla="*/ 3156534 w 3403432"/>
                        <a:gd name="connsiteY93" fmla="*/ 2135141 h 3403432"/>
                        <a:gd name="connsiteX94" fmla="*/ 3169361 w 3403432"/>
                        <a:gd name="connsiteY94" fmla="*/ 2083254 h 3403432"/>
                        <a:gd name="connsiteX95" fmla="*/ 3254125 w 3403432"/>
                        <a:gd name="connsiteY95" fmla="*/ 1964837 h 3403432"/>
                        <a:gd name="connsiteX96" fmla="*/ 3387626 w 3403432"/>
                        <a:gd name="connsiteY96" fmla="*/ 1683793 h 3403432"/>
                        <a:gd name="connsiteX97" fmla="*/ 3400457 w 3403432"/>
                        <a:gd name="connsiteY97" fmla="*/ 1642790 h 3403432"/>
                        <a:gd name="connsiteX98" fmla="*/ 3403432 w 3403432"/>
                        <a:gd name="connsiteY98" fmla="*/ 1701716 h 3403432"/>
                        <a:gd name="connsiteX99" fmla="*/ 1701716 w 3403432"/>
                        <a:gd name="connsiteY99" fmla="*/ 3403432 h 3403432"/>
                        <a:gd name="connsiteX100" fmla="*/ 0 w 3403432"/>
                        <a:gd name="connsiteY100" fmla="*/ 1701716 h 3403432"/>
                        <a:gd name="connsiteX101" fmla="*/ 1701716 w 3403432"/>
                        <a:gd name="connsiteY101"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974102 w 3403432"/>
                        <a:gd name="connsiteY71" fmla="*/ 210164 h 3403432"/>
                        <a:gd name="connsiteX72" fmla="*/ 1875980 w 3403432"/>
                        <a:gd name="connsiteY72" fmla="*/ 194002 h 3403432"/>
                        <a:gd name="connsiteX73" fmla="*/ 1739031 w 3403432"/>
                        <a:gd name="connsiteY73" fmla="*/ 186224 h 3403432"/>
                        <a:gd name="connsiteX74" fmla="*/ 1739031 w 3403432"/>
                        <a:gd name="connsiteY74" fmla="*/ 247948 h 3403432"/>
                        <a:gd name="connsiteX75" fmla="*/ 1689114 w 3403432"/>
                        <a:gd name="connsiteY75" fmla="*/ 253702 h 3403432"/>
                        <a:gd name="connsiteX76" fmla="*/ 1664394 w 3403432"/>
                        <a:gd name="connsiteY76" fmla="*/ 186225 h 3403432"/>
                        <a:gd name="connsiteX77" fmla="*/ 1527453 w 3403432"/>
                        <a:gd name="connsiteY77" fmla="*/ 194002 h 3403432"/>
                        <a:gd name="connsiteX78" fmla="*/ 1480632 w 3403432"/>
                        <a:gd name="connsiteY78" fmla="*/ 201713 h 3403432"/>
                        <a:gd name="connsiteX79" fmla="*/ 1474622 w 3403432"/>
                        <a:gd name="connsiteY79" fmla="*/ 204638 h 3403432"/>
                        <a:gd name="connsiteX80" fmla="*/ 1082673 w 3403432"/>
                        <a:gd name="connsiteY80" fmla="*/ 703359 h 3403432"/>
                        <a:gd name="connsiteX81" fmla="*/ 1036178 w 3403432"/>
                        <a:gd name="connsiteY81" fmla="*/ 821001 h 3403432"/>
                        <a:gd name="connsiteX82" fmla="*/ 1482917 w 3403432"/>
                        <a:gd name="connsiteY82" fmla="*/ 821001 h 3403432"/>
                        <a:gd name="connsiteX83" fmla="*/ 1482959 w 3403432"/>
                        <a:gd name="connsiteY83" fmla="*/ 840466 h 3403432"/>
                        <a:gd name="connsiteX84" fmla="*/ 1495857 w 3403432"/>
                        <a:gd name="connsiteY84" fmla="*/ 1022519 h 3403432"/>
                        <a:gd name="connsiteX85" fmla="*/ 978073 w 3403432"/>
                        <a:gd name="connsiteY85" fmla="*/ 1022519 h 3403432"/>
                        <a:gd name="connsiteX86" fmla="*/ 958904 w 3403432"/>
                        <a:gd name="connsiteY86" fmla="*/ 1089341 h 3403432"/>
                        <a:gd name="connsiteX87" fmla="*/ 910751 w 3403432"/>
                        <a:gd name="connsiteY87" fmla="*/ 1382852 h 3403432"/>
                        <a:gd name="connsiteX88" fmla="*/ 899063 w 3403432"/>
                        <a:gd name="connsiteY88" fmla="*/ 1602201 h 3403432"/>
                        <a:gd name="connsiteX89" fmla="*/ 1636540 w 3403432"/>
                        <a:gd name="connsiteY89" fmla="*/ 1602201 h 3403432"/>
                        <a:gd name="connsiteX90" fmla="*/ 1667654 w 3403432"/>
                        <a:gd name="connsiteY90" fmla="*/ 1679908 h 3403432"/>
                        <a:gd name="connsiteX91" fmla="*/ 1739031 w 3403432"/>
                        <a:gd name="connsiteY91" fmla="*/ 1819379 h 3403432"/>
                        <a:gd name="connsiteX92" fmla="*/ 1739031 w 3403432"/>
                        <a:gd name="connsiteY92" fmla="*/ 2398326 h 3403432"/>
                        <a:gd name="connsiteX93" fmla="*/ 2455532 w 3403432"/>
                        <a:gd name="connsiteY93" fmla="*/ 2398326 h 3403432"/>
                        <a:gd name="connsiteX94" fmla="*/ 2461102 w 3403432"/>
                        <a:gd name="connsiteY94" fmla="*/ 2378911 h 3403432"/>
                        <a:gd name="connsiteX95" fmla="*/ 2534565 w 3403432"/>
                        <a:gd name="connsiteY95" fmla="*/ 2394325 h 3403432"/>
                        <a:gd name="connsiteX96" fmla="*/ 2574496 w 3403432"/>
                        <a:gd name="connsiteY96" fmla="*/ 2389566 h 3403432"/>
                        <a:gd name="connsiteX97" fmla="*/ 2572158 w 3403432"/>
                        <a:gd name="connsiteY97" fmla="*/ 2398326 h 3403432"/>
                        <a:gd name="connsiteX98" fmla="*/ 3050038 w 3403432"/>
                        <a:gd name="connsiteY98" fmla="*/ 2398326 h 3403432"/>
                        <a:gd name="connsiteX99" fmla="*/ 3053301 w 3403432"/>
                        <a:gd name="connsiteY99" fmla="*/ 2392611 h 3403432"/>
                        <a:gd name="connsiteX100" fmla="*/ 3156534 w 3403432"/>
                        <a:gd name="connsiteY100" fmla="*/ 2135141 h 3403432"/>
                        <a:gd name="connsiteX101" fmla="*/ 3169361 w 3403432"/>
                        <a:gd name="connsiteY101" fmla="*/ 2083254 h 3403432"/>
                        <a:gd name="connsiteX102" fmla="*/ 3254125 w 3403432"/>
                        <a:gd name="connsiteY102" fmla="*/ 1964837 h 3403432"/>
                        <a:gd name="connsiteX103" fmla="*/ 3387626 w 3403432"/>
                        <a:gd name="connsiteY103" fmla="*/ 1683793 h 3403432"/>
                        <a:gd name="connsiteX104" fmla="*/ 3400457 w 3403432"/>
                        <a:gd name="connsiteY104" fmla="*/ 1642790 h 3403432"/>
                        <a:gd name="connsiteX105" fmla="*/ 3403432 w 3403432"/>
                        <a:gd name="connsiteY105" fmla="*/ 1701716 h 3403432"/>
                        <a:gd name="connsiteX106" fmla="*/ 1701716 w 3403432"/>
                        <a:gd name="connsiteY106" fmla="*/ 3403432 h 3403432"/>
                        <a:gd name="connsiteX107" fmla="*/ 0 w 3403432"/>
                        <a:gd name="connsiteY107" fmla="*/ 1701716 h 3403432"/>
                        <a:gd name="connsiteX108" fmla="*/ 1701716 w 3403432"/>
                        <a:gd name="connsiteY108"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974102 w 3403432"/>
                        <a:gd name="connsiteY71" fmla="*/ 210164 h 3403432"/>
                        <a:gd name="connsiteX72" fmla="*/ 1875980 w 3403432"/>
                        <a:gd name="connsiteY72" fmla="*/ 194002 h 3403432"/>
                        <a:gd name="connsiteX73" fmla="*/ 1739031 w 3403432"/>
                        <a:gd name="connsiteY73" fmla="*/ 186224 h 3403432"/>
                        <a:gd name="connsiteX74" fmla="*/ 1739031 w 3403432"/>
                        <a:gd name="connsiteY74" fmla="*/ 247948 h 3403432"/>
                        <a:gd name="connsiteX75" fmla="*/ 1664394 w 3403432"/>
                        <a:gd name="connsiteY75" fmla="*/ 186225 h 3403432"/>
                        <a:gd name="connsiteX76" fmla="*/ 1527453 w 3403432"/>
                        <a:gd name="connsiteY76" fmla="*/ 194002 h 3403432"/>
                        <a:gd name="connsiteX77" fmla="*/ 1480632 w 3403432"/>
                        <a:gd name="connsiteY77" fmla="*/ 201713 h 3403432"/>
                        <a:gd name="connsiteX78" fmla="*/ 1474622 w 3403432"/>
                        <a:gd name="connsiteY78" fmla="*/ 204638 h 3403432"/>
                        <a:gd name="connsiteX79" fmla="*/ 1082673 w 3403432"/>
                        <a:gd name="connsiteY79" fmla="*/ 703359 h 3403432"/>
                        <a:gd name="connsiteX80" fmla="*/ 1036178 w 3403432"/>
                        <a:gd name="connsiteY80" fmla="*/ 821001 h 3403432"/>
                        <a:gd name="connsiteX81" fmla="*/ 1482917 w 3403432"/>
                        <a:gd name="connsiteY81" fmla="*/ 821001 h 3403432"/>
                        <a:gd name="connsiteX82" fmla="*/ 1482959 w 3403432"/>
                        <a:gd name="connsiteY82" fmla="*/ 840466 h 3403432"/>
                        <a:gd name="connsiteX83" fmla="*/ 1495857 w 3403432"/>
                        <a:gd name="connsiteY83" fmla="*/ 1022519 h 3403432"/>
                        <a:gd name="connsiteX84" fmla="*/ 978073 w 3403432"/>
                        <a:gd name="connsiteY84" fmla="*/ 1022519 h 3403432"/>
                        <a:gd name="connsiteX85" fmla="*/ 958904 w 3403432"/>
                        <a:gd name="connsiteY85" fmla="*/ 1089341 h 3403432"/>
                        <a:gd name="connsiteX86" fmla="*/ 910751 w 3403432"/>
                        <a:gd name="connsiteY86" fmla="*/ 1382852 h 3403432"/>
                        <a:gd name="connsiteX87" fmla="*/ 899063 w 3403432"/>
                        <a:gd name="connsiteY87" fmla="*/ 1602201 h 3403432"/>
                        <a:gd name="connsiteX88" fmla="*/ 1636540 w 3403432"/>
                        <a:gd name="connsiteY88" fmla="*/ 1602201 h 3403432"/>
                        <a:gd name="connsiteX89" fmla="*/ 1667654 w 3403432"/>
                        <a:gd name="connsiteY89" fmla="*/ 1679908 h 3403432"/>
                        <a:gd name="connsiteX90" fmla="*/ 1739031 w 3403432"/>
                        <a:gd name="connsiteY90" fmla="*/ 1819379 h 3403432"/>
                        <a:gd name="connsiteX91" fmla="*/ 1739031 w 3403432"/>
                        <a:gd name="connsiteY91" fmla="*/ 2398326 h 3403432"/>
                        <a:gd name="connsiteX92" fmla="*/ 2455532 w 3403432"/>
                        <a:gd name="connsiteY92" fmla="*/ 2398326 h 3403432"/>
                        <a:gd name="connsiteX93" fmla="*/ 2461102 w 3403432"/>
                        <a:gd name="connsiteY93" fmla="*/ 2378911 h 3403432"/>
                        <a:gd name="connsiteX94" fmla="*/ 2534565 w 3403432"/>
                        <a:gd name="connsiteY94" fmla="*/ 2394325 h 3403432"/>
                        <a:gd name="connsiteX95" fmla="*/ 2574496 w 3403432"/>
                        <a:gd name="connsiteY95" fmla="*/ 2389566 h 3403432"/>
                        <a:gd name="connsiteX96" fmla="*/ 2572158 w 3403432"/>
                        <a:gd name="connsiteY96" fmla="*/ 2398326 h 3403432"/>
                        <a:gd name="connsiteX97" fmla="*/ 3050038 w 3403432"/>
                        <a:gd name="connsiteY97" fmla="*/ 2398326 h 3403432"/>
                        <a:gd name="connsiteX98" fmla="*/ 3053301 w 3403432"/>
                        <a:gd name="connsiteY98" fmla="*/ 2392611 h 3403432"/>
                        <a:gd name="connsiteX99" fmla="*/ 3156534 w 3403432"/>
                        <a:gd name="connsiteY99" fmla="*/ 2135141 h 3403432"/>
                        <a:gd name="connsiteX100" fmla="*/ 3169361 w 3403432"/>
                        <a:gd name="connsiteY100" fmla="*/ 2083254 h 3403432"/>
                        <a:gd name="connsiteX101" fmla="*/ 3254125 w 3403432"/>
                        <a:gd name="connsiteY101" fmla="*/ 1964837 h 3403432"/>
                        <a:gd name="connsiteX102" fmla="*/ 3387626 w 3403432"/>
                        <a:gd name="connsiteY102" fmla="*/ 1683793 h 3403432"/>
                        <a:gd name="connsiteX103" fmla="*/ 3400457 w 3403432"/>
                        <a:gd name="connsiteY103" fmla="*/ 1642790 h 3403432"/>
                        <a:gd name="connsiteX104" fmla="*/ 3403432 w 3403432"/>
                        <a:gd name="connsiteY104" fmla="*/ 1701716 h 3403432"/>
                        <a:gd name="connsiteX105" fmla="*/ 1701716 w 3403432"/>
                        <a:gd name="connsiteY105" fmla="*/ 3403432 h 3403432"/>
                        <a:gd name="connsiteX106" fmla="*/ 0 w 3403432"/>
                        <a:gd name="connsiteY106" fmla="*/ 1701716 h 3403432"/>
                        <a:gd name="connsiteX107" fmla="*/ 1701716 w 3403432"/>
                        <a:gd name="connsiteY107"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974102 w 3403432"/>
                        <a:gd name="connsiteY71" fmla="*/ 210164 h 3403432"/>
                        <a:gd name="connsiteX72" fmla="*/ 1875980 w 3403432"/>
                        <a:gd name="connsiteY72" fmla="*/ 194002 h 3403432"/>
                        <a:gd name="connsiteX73" fmla="*/ 1739031 w 3403432"/>
                        <a:gd name="connsiteY73" fmla="*/ 186224 h 3403432"/>
                        <a:gd name="connsiteX74" fmla="*/ 1664394 w 3403432"/>
                        <a:gd name="connsiteY74" fmla="*/ 186225 h 3403432"/>
                        <a:gd name="connsiteX75" fmla="*/ 1527453 w 3403432"/>
                        <a:gd name="connsiteY75" fmla="*/ 194002 h 3403432"/>
                        <a:gd name="connsiteX76" fmla="*/ 1480632 w 3403432"/>
                        <a:gd name="connsiteY76" fmla="*/ 201713 h 3403432"/>
                        <a:gd name="connsiteX77" fmla="*/ 1474622 w 3403432"/>
                        <a:gd name="connsiteY77" fmla="*/ 204638 h 3403432"/>
                        <a:gd name="connsiteX78" fmla="*/ 1082673 w 3403432"/>
                        <a:gd name="connsiteY78" fmla="*/ 703359 h 3403432"/>
                        <a:gd name="connsiteX79" fmla="*/ 1036178 w 3403432"/>
                        <a:gd name="connsiteY79" fmla="*/ 821001 h 3403432"/>
                        <a:gd name="connsiteX80" fmla="*/ 1482917 w 3403432"/>
                        <a:gd name="connsiteY80" fmla="*/ 821001 h 3403432"/>
                        <a:gd name="connsiteX81" fmla="*/ 1482959 w 3403432"/>
                        <a:gd name="connsiteY81" fmla="*/ 840466 h 3403432"/>
                        <a:gd name="connsiteX82" fmla="*/ 1495857 w 3403432"/>
                        <a:gd name="connsiteY82" fmla="*/ 1022519 h 3403432"/>
                        <a:gd name="connsiteX83" fmla="*/ 978073 w 3403432"/>
                        <a:gd name="connsiteY83" fmla="*/ 1022519 h 3403432"/>
                        <a:gd name="connsiteX84" fmla="*/ 958904 w 3403432"/>
                        <a:gd name="connsiteY84" fmla="*/ 1089341 h 3403432"/>
                        <a:gd name="connsiteX85" fmla="*/ 910751 w 3403432"/>
                        <a:gd name="connsiteY85" fmla="*/ 1382852 h 3403432"/>
                        <a:gd name="connsiteX86" fmla="*/ 899063 w 3403432"/>
                        <a:gd name="connsiteY86" fmla="*/ 1602201 h 3403432"/>
                        <a:gd name="connsiteX87" fmla="*/ 1636540 w 3403432"/>
                        <a:gd name="connsiteY87" fmla="*/ 1602201 h 3403432"/>
                        <a:gd name="connsiteX88" fmla="*/ 1667654 w 3403432"/>
                        <a:gd name="connsiteY88" fmla="*/ 1679908 h 3403432"/>
                        <a:gd name="connsiteX89" fmla="*/ 1739031 w 3403432"/>
                        <a:gd name="connsiteY89" fmla="*/ 1819379 h 3403432"/>
                        <a:gd name="connsiteX90" fmla="*/ 1739031 w 3403432"/>
                        <a:gd name="connsiteY90" fmla="*/ 2398326 h 3403432"/>
                        <a:gd name="connsiteX91" fmla="*/ 2455532 w 3403432"/>
                        <a:gd name="connsiteY91" fmla="*/ 2398326 h 3403432"/>
                        <a:gd name="connsiteX92" fmla="*/ 2461102 w 3403432"/>
                        <a:gd name="connsiteY92" fmla="*/ 2378911 h 3403432"/>
                        <a:gd name="connsiteX93" fmla="*/ 2534565 w 3403432"/>
                        <a:gd name="connsiteY93" fmla="*/ 2394325 h 3403432"/>
                        <a:gd name="connsiteX94" fmla="*/ 2574496 w 3403432"/>
                        <a:gd name="connsiteY94" fmla="*/ 2389566 h 3403432"/>
                        <a:gd name="connsiteX95" fmla="*/ 2572158 w 3403432"/>
                        <a:gd name="connsiteY95" fmla="*/ 2398326 h 3403432"/>
                        <a:gd name="connsiteX96" fmla="*/ 3050038 w 3403432"/>
                        <a:gd name="connsiteY96" fmla="*/ 2398326 h 3403432"/>
                        <a:gd name="connsiteX97" fmla="*/ 3053301 w 3403432"/>
                        <a:gd name="connsiteY97" fmla="*/ 2392611 h 3403432"/>
                        <a:gd name="connsiteX98" fmla="*/ 3156534 w 3403432"/>
                        <a:gd name="connsiteY98" fmla="*/ 2135141 h 3403432"/>
                        <a:gd name="connsiteX99" fmla="*/ 3169361 w 3403432"/>
                        <a:gd name="connsiteY99" fmla="*/ 2083254 h 3403432"/>
                        <a:gd name="connsiteX100" fmla="*/ 3254125 w 3403432"/>
                        <a:gd name="connsiteY100" fmla="*/ 1964837 h 3403432"/>
                        <a:gd name="connsiteX101" fmla="*/ 3387626 w 3403432"/>
                        <a:gd name="connsiteY101" fmla="*/ 1683793 h 3403432"/>
                        <a:gd name="connsiteX102" fmla="*/ 3400457 w 3403432"/>
                        <a:gd name="connsiteY102" fmla="*/ 1642790 h 3403432"/>
                        <a:gd name="connsiteX103" fmla="*/ 3403432 w 3403432"/>
                        <a:gd name="connsiteY103" fmla="*/ 1701716 h 3403432"/>
                        <a:gd name="connsiteX104" fmla="*/ 1701716 w 3403432"/>
                        <a:gd name="connsiteY104" fmla="*/ 3403432 h 3403432"/>
                        <a:gd name="connsiteX105" fmla="*/ 0 w 3403432"/>
                        <a:gd name="connsiteY105" fmla="*/ 1701716 h 3403432"/>
                        <a:gd name="connsiteX106" fmla="*/ 1701716 w 3403432"/>
                        <a:gd name="connsiteY106"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974102 w 3403432"/>
                        <a:gd name="connsiteY71" fmla="*/ 210164 h 3403432"/>
                        <a:gd name="connsiteX72" fmla="*/ 1875980 w 3403432"/>
                        <a:gd name="connsiteY72" fmla="*/ 194002 h 3403432"/>
                        <a:gd name="connsiteX73" fmla="*/ 1664394 w 3403432"/>
                        <a:gd name="connsiteY73" fmla="*/ 186225 h 3403432"/>
                        <a:gd name="connsiteX74" fmla="*/ 1527453 w 3403432"/>
                        <a:gd name="connsiteY74" fmla="*/ 194002 h 3403432"/>
                        <a:gd name="connsiteX75" fmla="*/ 1480632 w 3403432"/>
                        <a:gd name="connsiteY75" fmla="*/ 201713 h 3403432"/>
                        <a:gd name="connsiteX76" fmla="*/ 1474622 w 3403432"/>
                        <a:gd name="connsiteY76" fmla="*/ 204638 h 3403432"/>
                        <a:gd name="connsiteX77" fmla="*/ 1082673 w 3403432"/>
                        <a:gd name="connsiteY77" fmla="*/ 703359 h 3403432"/>
                        <a:gd name="connsiteX78" fmla="*/ 1036178 w 3403432"/>
                        <a:gd name="connsiteY78" fmla="*/ 821001 h 3403432"/>
                        <a:gd name="connsiteX79" fmla="*/ 1482917 w 3403432"/>
                        <a:gd name="connsiteY79" fmla="*/ 821001 h 3403432"/>
                        <a:gd name="connsiteX80" fmla="*/ 1482959 w 3403432"/>
                        <a:gd name="connsiteY80" fmla="*/ 840466 h 3403432"/>
                        <a:gd name="connsiteX81" fmla="*/ 1495857 w 3403432"/>
                        <a:gd name="connsiteY81" fmla="*/ 1022519 h 3403432"/>
                        <a:gd name="connsiteX82" fmla="*/ 978073 w 3403432"/>
                        <a:gd name="connsiteY82" fmla="*/ 1022519 h 3403432"/>
                        <a:gd name="connsiteX83" fmla="*/ 958904 w 3403432"/>
                        <a:gd name="connsiteY83" fmla="*/ 1089341 h 3403432"/>
                        <a:gd name="connsiteX84" fmla="*/ 910751 w 3403432"/>
                        <a:gd name="connsiteY84" fmla="*/ 1382852 h 3403432"/>
                        <a:gd name="connsiteX85" fmla="*/ 899063 w 3403432"/>
                        <a:gd name="connsiteY85" fmla="*/ 1602201 h 3403432"/>
                        <a:gd name="connsiteX86" fmla="*/ 1636540 w 3403432"/>
                        <a:gd name="connsiteY86" fmla="*/ 1602201 h 3403432"/>
                        <a:gd name="connsiteX87" fmla="*/ 1667654 w 3403432"/>
                        <a:gd name="connsiteY87" fmla="*/ 1679908 h 3403432"/>
                        <a:gd name="connsiteX88" fmla="*/ 1739031 w 3403432"/>
                        <a:gd name="connsiteY88" fmla="*/ 1819379 h 3403432"/>
                        <a:gd name="connsiteX89" fmla="*/ 1739031 w 3403432"/>
                        <a:gd name="connsiteY89" fmla="*/ 2398326 h 3403432"/>
                        <a:gd name="connsiteX90" fmla="*/ 2455532 w 3403432"/>
                        <a:gd name="connsiteY90" fmla="*/ 2398326 h 3403432"/>
                        <a:gd name="connsiteX91" fmla="*/ 2461102 w 3403432"/>
                        <a:gd name="connsiteY91" fmla="*/ 2378911 h 3403432"/>
                        <a:gd name="connsiteX92" fmla="*/ 2534565 w 3403432"/>
                        <a:gd name="connsiteY92" fmla="*/ 2394325 h 3403432"/>
                        <a:gd name="connsiteX93" fmla="*/ 2574496 w 3403432"/>
                        <a:gd name="connsiteY93" fmla="*/ 2389566 h 3403432"/>
                        <a:gd name="connsiteX94" fmla="*/ 2572158 w 3403432"/>
                        <a:gd name="connsiteY94" fmla="*/ 2398326 h 3403432"/>
                        <a:gd name="connsiteX95" fmla="*/ 3050038 w 3403432"/>
                        <a:gd name="connsiteY95" fmla="*/ 2398326 h 3403432"/>
                        <a:gd name="connsiteX96" fmla="*/ 3053301 w 3403432"/>
                        <a:gd name="connsiteY96" fmla="*/ 2392611 h 3403432"/>
                        <a:gd name="connsiteX97" fmla="*/ 3156534 w 3403432"/>
                        <a:gd name="connsiteY97" fmla="*/ 2135141 h 3403432"/>
                        <a:gd name="connsiteX98" fmla="*/ 3169361 w 3403432"/>
                        <a:gd name="connsiteY98" fmla="*/ 2083254 h 3403432"/>
                        <a:gd name="connsiteX99" fmla="*/ 3254125 w 3403432"/>
                        <a:gd name="connsiteY99" fmla="*/ 1964837 h 3403432"/>
                        <a:gd name="connsiteX100" fmla="*/ 3387626 w 3403432"/>
                        <a:gd name="connsiteY100" fmla="*/ 1683793 h 3403432"/>
                        <a:gd name="connsiteX101" fmla="*/ 3400457 w 3403432"/>
                        <a:gd name="connsiteY101" fmla="*/ 1642790 h 3403432"/>
                        <a:gd name="connsiteX102" fmla="*/ 3403432 w 3403432"/>
                        <a:gd name="connsiteY102" fmla="*/ 1701716 h 3403432"/>
                        <a:gd name="connsiteX103" fmla="*/ 1701716 w 3403432"/>
                        <a:gd name="connsiteY103" fmla="*/ 3403432 h 3403432"/>
                        <a:gd name="connsiteX104" fmla="*/ 0 w 3403432"/>
                        <a:gd name="connsiteY104" fmla="*/ 1701716 h 3403432"/>
                        <a:gd name="connsiteX105" fmla="*/ 1701716 w 3403432"/>
                        <a:gd name="connsiteY105"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974102 w 3403432"/>
                        <a:gd name="connsiteY71" fmla="*/ 210164 h 3403432"/>
                        <a:gd name="connsiteX72" fmla="*/ 1875980 w 3403432"/>
                        <a:gd name="connsiteY72" fmla="*/ 194002 h 3403432"/>
                        <a:gd name="connsiteX73" fmla="*/ 1527453 w 3403432"/>
                        <a:gd name="connsiteY73" fmla="*/ 194002 h 3403432"/>
                        <a:gd name="connsiteX74" fmla="*/ 1480632 w 3403432"/>
                        <a:gd name="connsiteY74" fmla="*/ 201713 h 3403432"/>
                        <a:gd name="connsiteX75" fmla="*/ 1474622 w 3403432"/>
                        <a:gd name="connsiteY75" fmla="*/ 204638 h 3403432"/>
                        <a:gd name="connsiteX76" fmla="*/ 1082673 w 3403432"/>
                        <a:gd name="connsiteY76" fmla="*/ 703359 h 3403432"/>
                        <a:gd name="connsiteX77" fmla="*/ 1036178 w 3403432"/>
                        <a:gd name="connsiteY77" fmla="*/ 821001 h 3403432"/>
                        <a:gd name="connsiteX78" fmla="*/ 1482917 w 3403432"/>
                        <a:gd name="connsiteY78" fmla="*/ 821001 h 3403432"/>
                        <a:gd name="connsiteX79" fmla="*/ 1482959 w 3403432"/>
                        <a:gd name="connsiteY79" fmla="*/ 840466 h 3403432"/>
                        <a:gd name="connsiteX80" fmla="*/ 1495857 w 3403432"/>
                        <a:gd name="connsiteY80" fmla="*/ 1022519 h 3403432"/>
                        <a:gd name="connsiteX81" fmla="*/ 978073 w 3403432"/>
                        <a:gd name="connsiteY81" fmla="*/ 1022519 h 3403432"/>
                        <a:gd name="connsiteX82" fmla="*/ 958904 w 3403432"/>
                        <a:gd name="connsiteY82" fmla="*/ 1089341 h 3403432"/>
                        <a:gd name="connsiteX83" fmla="*/ 910751 w 3403432"/>
                        <a:gd name="connsiteY83" fmla="*/ 1382852 h 3403432"/>
                        <a:gd name="connsiteX84" fmla="*/ 899063 w 3403432"/>
                        <a:gd name="connsiteY84" fmla="*/ 1602201 h 3403432"/>
                        <a:gd name="connsiteX85" fmla="*/ 1636540 w 3403432"/>
                        <a:gd name="connsiteY85" fmla="*/ 1602201 h 3403432"/>
                        <a:gd name="connsiteX86" fmla="*/ 1667654 w 3403432"/>
                        <a:gd name="connsiteY86" fmla="*/ 1679908 h 3403432"/>
                        <a:gd name="connsiteX87" fmla="*/ 1739031 w 3403432"/>
                        <a:gd name="connsiteY87" fmla="*/ 1819379 h 3403432"/>
                        <a:gd name="connsiteX88" fmla="*/ 1739031 w 3403432"/>
                        <a:gd name="connsiteY88" fmla="*/ 2398326 h 3403432"/>
                        <a:gd name="connsiteX89" fmla="*/ 2455532 w 3403432"/>
                        <a:gd name="connsiteY89" fmla="*/ 2398326 h 3403432"/>
                        <a:gd name="connsiteX90" fmla="*/ 2461102 w 3403432"/>
                        <a:gd name="connsiteY90" fmla="*/ 2378911 h 3403432"/>
                        <a:gd name="connsiteX91" fmla="*/ 2534565 w 3403432"/>
                        <a:gd name="connsiteY91" fmla="*/ 2394325 h 3403432"/>
                        <a:gd name="connsiteX92" fmla="*/ 2574496 w 3403432"/>
                        <a:gd name="connsiteY92" fmla="*/ 2389566 h 3403432"/>
                        <a:gd name="connsiteX93" fmla="*/ 2572158 w 3403432"/>
                        <a:gd name="connsiteY93" fmla="*/ 2398326 h 3403432"/>
                        <a:gd name="connsiteX94" fmla="*/ 3050038 w 3403432"/>
                        <a:gd name="connsiteY94" fmla="*/ 2398326 h 3403432"/>
                        <a:gd name="connsiteX95" fmla="*/ 3053301 w 3403432"/>
                        <a:gd name="connsiteY95" fmla="*/ 2392611 h 3403432"/>
                        <a:gd name="connsiteX96" fmla="*/ 3156534 w 3403432"/>
                        <a:gd name="connsiteY96" fmla="*/ 2135141 h 3403432"/>
                        <a:gd name="connsiteX97" fmla="*/ 3169361 w 3403432"/>
                        <a:gd name="connsiteY97" fmla="*/ 2083254 h 3403432"/>
                        <a:gd name="connsiteX98" fmla="*/ 3254125 w 3403432"/>
                        <a:gd name="connsiteY98" fmla="*/ 1964837 h 3403432"/>
                        <a:gd name="connsiteX99" fmla="*/ 3387626 w 3403432"/>
                        <a:gd name="connsiteY99" fmla="*/ 1683793 h 3403432"/>
                        <a:gd name="connsiteX100" fmla="*/ 3400457 w 3403432"/>
                        <a:gd name="connsiteY100" fmla="*/ 1642790 h 3403432"/>
                        <a:gd name="connsiteX101" fmla="*/ 3403432 w 3403432"/>
                        <a:gd name="connsiteY101" fmla="*/ 1701716 h 3403432"/>
                        <a:gd name="connsiteX102" fmla="*/ 1701716 w 3403432"/>
                        <a:gd name="connsiteY102" fmla="*/ 3403432 h 3403432"/>
                        <a:gd name="connsiteX103" fmla="*/ 0 w 3403432"/>
                        <a:gd name="connsiteY103" fmla="*/ 1701716 h 3403432"/>
                        <a:gd name="connsiteX104" fmla="*/ 1701716 w 3403432"/>
                        <a:gd name="connsiteY104"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80632 w 3403432"/>
                        <a:gd name="connsiteY73" fmla="*/ 201713 h 3403432"/>
                        <a:gd name="connsiteX74" fmla="*/ 1474622 w 3403432"/>
                        <a:gd name="connsiteY74" fmla="*/ 204638 h 3403432"/>
                        <a:gd name="connsiteX75" fmla="*/ 1082673 w 3403432"/>
                        <a:gd name="connsiteY75" fmla="*/ 703359 h 3403432"/>
                        <a:gd name="connsiteX76" fmla="*/ 1036178 w 3403432"/>
                        <a:gd name="connsiteY76" fmla="*/ 821001 h 3403432"/>
                        <a:gd name="connsiteX77" fmla="*/ 1482917 w 3403432"/>
                        <a:gd name="connsiteY77" fmla="*/ 821001 h 3403432"/>
                        <a:gd name="connsiteX78" fmla="*/ 1482959 w 3403432"/>
                        <a:gd name="connsiteY78" fmla="*/ 840466 h 3403432"/>
                        <a:gd name="connsiteX79" fmla="*/ 1495857 w 3403432"/>
                        <a:gd name="connsiteY79" fmla="*/ 1022519 h 3403432"/>
                        <a:gd name="connsiteX80" fmla="*/ 978073 w 3403432"/>
                        <a:gd name="connsiteY80" fmla="*/ 1022519 h 3403432"/>
                        <a:gd name="connsiteX81" fmla="*/ 958904 w 3403432"/>
                        <a:gd name="connsiteY81" fmla="*/ 1089341 h 3403432"/>
                        <a:gd name="connsiteX82" fmla="*/ 910751 w 3403432"/>
                        <a:gd name="connsiteY82" fmla="*/ 1382852 h 3403432"/>
                        <a:gd name="connsiteX83" fmla="*/ 899063 w 3403432"/>
                        <a:gd name="connsiteY83" fmla="*/ 1602201 h 3403432"/>
                        <a:gd name="connsiteX84" fmla="*/ 1636540 w 3403432"/>
                        <a:gd name="connsiteY84" fmla="*/ 1602201 h 3403432"/>
                        <a:gd name="connsiteX85" fmla="*/ 1667654 w 3403432"/>
                        <a:gd name="connsiteY85" fmla="*/ 1679908 h 3403432"/>
                        <a:gd name="connsiteX86" fmla="*/ 1739031 w 3403432"/>
                        <a:gd name="connsiteY86" fmla="*/ 1819379 h 3403432"/>
                        <a:gd name="connsiteX87" fmla="*/ 1739031 w 3403432"/>
                        <a:gd name="connsiteY87" fmla="*/ 2398326 h 3403432"/>
                        <a:gd name="connsiteX88" fmla="*/ 2455532 w 3403432"/>
                        <a:gd name="connsiteY88" fmla="*/ 2398326 h 3403432"/>
                        <a:gd name="connsiteX89" fmla="*/ 2461102 w 3403432"/>
                        <a:gd name="connsiteY89" fmla="*/ 2378911 h 3403432"/>
                        <a:gd name="connsiteX90" fmla="*/ 2534565 w 3403432"/>
                        <a:gd name="connsiteY90" fmla="*/ 2394325 h 3403432"/>
                        <a:gd name="connsiteX91" fmla="*/ 2574496 w 3403432"/>
                        <a:gd name="connsiteY91" fmla="*/ 2389566 h 3403432"/>
                        <a:gd name="connsiteX92" fmla="*/ 2572158 w 3403432"/>
                        <a:gd name="connsiteY92" fmla="*/ 2398326 h 3403432"/>
                        <a:gd name="connsiteX93" fmla="*/ 3050038 w 3403432"/>
                        <a:gd name="connsiteY93" fmla="*/ 2398326 h 3403432"/>
                        <a:gd name="connsiteX94" fmla="*/ 3053301 w 3403432"/>
                        <a:gd name="connsiteY94" fmla="*/ 2392611 h 3403432"/>
                        <a:gd name="connsiteX95" fmla="*/ 3156534 w 3403432"/>
                        <a:gd name="connsiteY95" fmla="*/ 2135141 h 3403432"/>
                        <a:gd name="connsiteX96" fmla="*/ 3169361 w 3403432"/>
                        <a:gd name="connsiteY96" fmla="*/ 2083254 h 3403432"/>
                        <a:gd name="connsiteX97" fmla="*/ 3254125 w 3403432"/>
                        <a:gd name="connsiteY97" fmla="*/ 1964837 h 3403432"/>
                        <a:gd name="connsiteX98" fmla="*/ 3387626 w 3403432"/>
                        <a:gd name="connsiteY98" fmla="*/ 1683793 h 3403432"/>
                        <a:gd name="connsiteX99" fmla="*/ 3400457 w 3403432"/>
                        <a:gd name="connsiteY99" fmla="*/ 1642790 h 3403432"/>
                        <a:gd name="connsiteX100" fmla="*/ 3403432 w 3403432"/>
                        <a:gd name="connsiteY100" fmla="*/ 1701716 h 3403432"/>
                        <a:gd name="connsiteX101" fmla="*/ 1701716 w 3403432"/>
                        <a:gd name="connsiteY101" fmla="*/ 3403432 h 3403432"/>
                        <a:gd name="connsiteX102" fmla="*/ 0 w 3403432"/>
                        <a:gd name="connsiteY102" fmla="*/ 1701716 h 3403432"/>
                        <a:gd name="connsiteX103" fmla="*/ 1701716 w 3403432"/>
                        <a:gd name="connsiteY103"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74622 w 3403432"/>
                        <a:gd name="connsiteY73" fmla="*/ 204638 h 3403432"/>
                        <a:gd name="connsiteX74" fmla="*/ 1082673 w 3403432"/>
                        <a:gd name="connsiteY74" fmla="*/ 703359 h 3403432"/>
                        <a:gd name="connsiteX75" fmla="*/ 1036178 w 3403432"/>
                        <a:gd name="connsiteY75" fmla="*/ 821001 h 3403432"/>
                        <a:gd name="connsiteX76" fmla="*/ 1482917 w 3403432"/>
                        <a:gd name="connsiteY76" fmla="*/ 821001 h 3403432"/>
                        <a:gd name="connsiteX77" fmla="*/ 1482959 w 3403432"/>
                        <a:gd name="connsiteY77" fmla="*/ 840466 h 3403432"/>
                        <a:gd name="connsiteX78" fmla="*/ 1495857 w 3403432"/>
                        <a:gd name="connsiteY78" fmla="*/ 1022519 h 3403432"/>
                        <a:gd name="connsiteX79" fmla="*/ 978073 w 3403432"/>
                        <a:gd name="connsiteY79" fmla="*/ 1022519 h 3403432"/>
                        <a:gd name="connsiteX80" fmla="*/ 958904 w 3403432"/>
                        <a:gd name="connsiteY80" fmla="*/ 1089341 h 3403432"/>
                        <a:gd name="connsiteX81" fmla="*/ 910751 w 3403432"/>
                        <a:gd name="connsiteY81" fmla="*/ 1382852 h 3403432"/>
                        <a:gd name="connsiteX82" fmla="*/ 899063 w 3403432"/>
                        <a:gd name="connsiteY82" fmla="*/ 1602201 h 3403432"/>
                        <a:gd name="connsiteX83" fmla="*/ 1636540 w 3403432"/>
                        <a:gd name="connsiteY83" fmla="*/ 1602201 h 3403432"/>
                        <a:gd name="connsiteX84" fmla="*/ 1667654 w 3403432"/>
                        <a:gd name="connsiteY84" fmla="*/ 1679908 h 3403432"/>
                        <a:gd name="connsiteX85" fmla="*/ 1739031 w 3403432"/>
                        <a:gd name="connsiteY85" fmla="*/ 1819379 h 3403432"/>
                        <a:gd name="connsiteX86" fmla="*/ 1739031 w 3403432"/>
                        <a:gd name="connsiteY86" fmla="*/ 2398326 h 3403432"/>
                        <a:gd name="connsiteX87" fmla="*/ 2455532 w 3403432"/>
                        <a:gd name="connsiteY87" fmla="*/ 2398326 h 3403432"/>
                        <a:gd name="connsiteX88" fmla="*/ 2461102 w 3403432"/>
                        <a:gd name="connsiteY88" fmla="*/ 2378911 h 3403432"/>
                        <a:gd name="connsiteX89" fmla="*/ 2534565 w 3403432"/>
                        <a:gd name="connsiteY89" fmla="*/ 2394325 h 3403432"/>
                        <a:gd name="connsiteX90" fmla="*/ 2574496 w 3403432"/>
                        <a:gd name="connsiteY90" fmla="*/ 2389566 h 3403432"/>
                        <a:gd name="connsiteX91" fmla="*/ 2572158 w 3403432"/>
                        <a:gd name="connsiteY91" fmla="*/ 2398326 h 3403432"/>
                        <a:gd name="connsiteX92" fmla="*/ 3050038 w 3403432"/>
                        <a:gd name="connsiteY92" fmla="*/ 2398326 h 3403432"/>
                        <a:gd name="connsiteX93" fmla="*/ 3053301 w 3403432"/>
                        <a:gd name="connsiteY93" fmla="*/ 2392611 h 3403432"/>
                        <a:gd name="connsiteX94" fmla="*/ 3156534 w 3403432"/>
                        <a:gd name="connsiteY94" fmla="*/ 2135141 h 3403432"/>
                        <a:gd name="connsiteX95" fmla="*/ 3169361 w 3403432"/>
                        <a:gd name="connsiteY95" fmla="*/ 2083254 h 3403432"/>
                        <a:gd name="connsiteX96" fmla="*/ 3254125 w 3403432"/>
                        <a:gd name="connsiteY96" fmla="*/ 1964837 h 3403432"/>
                        <a:gd name="connsiteX97" fmla="*/ 3387626 w 3403432"/>
                        <a:gd name="connsiteY97" fmla="*/ 1683793 h 3403432"/>
                        <a:gd name="connsiteX98" fmla="*/ 3400457 w 3403432"/>
                        <a:gd name="connsiteY98" fmla="*/ 1642790 h 3403432"/>
                        <a:gd name="connsiteX99" fmla="*/ 3403432 w 3403432"/>
                        <a:gd name="connsiteY99" fmla="*/ 1701716 h 3403432"/>
                        <a:gd name="connsiteX100" fmla="*/ 1701716 w 3403432"/>
                        <a:gd name="connsiteY100" fmla="*/ 3403432 h 3403432"/>
                        <a:gd name="connsiteX101" fmla="*/ 0 w 3403432"/>
                        <a:gd name="connsiteY101" fmla="*/ 1701716 h 3403432"/>
                        <a:gd name="connsiteX102" fmla="*/ 1701716 w 3403432"/>
                        <a:gd name="connsiteY102"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74622 w 3403432"/>
                        <a:gd name="connsiteY73" fmla="*/ 204638 h 3403432"/>
                        <a:gd name="connsiteX74" fmla="*/ 1082673 w 3403432"/>
                        <a:gd name="connsiteY74" fmla="*/ 703359 h 3403432"/>
                        <a:gd name="connsiteX75" fmla="*/ 1036178 w 3403432"/>
                        <a:gd name="connsiteY75" fmla="*/ 821001 h 3403432"/>
                        <a:gd name="connsiteX76" fmla="*/ 1482917 w 3403432"/>
                        <a:gd name="connsiteY76" fmla="*/ 821001 h 3403432"/>
                        <a:gd name="connsiteX77" fmla="*/ 1482959 w 3403432"/>
                        <a:gd name="connsiteY77" fmla="*/ 840466 h 3403432"/>
                        <a:gd name="connsiteX78" fmla="*/ 1483950 w 3403432"/>
                        <a:gd name="connsiteY78" fmla="*/ 1020137 h 3403432"/>
                        <a:gd name="connsiteX79" fmla="*/ 978073 w 3403432"/>
                        <a:gd name="connsiteY79" fmla="*/ 1022519 h 3403432"/>
                        <a:gd name="connsiteX80" fmla="*/ 958904 w 3403432"/>
                        <a:gd name="connsiteY80" fmla="*/ 1089341 h 3403432"/>
                        <a:gd name="connsiteX81" fmla="*/ 910751 w 3403432"/>
                        <a:gd name="connsiteY81" fmla="*/ 1382852 h 3403432"/>
                        <a:gd name="connsiteX82" fmla="*/ 899063 w 3403432"/>
                        <a:gd name="connsiteY82" fmla="*/ 1602201 h 3403432"/>
                        <a:gd name="connsiteX83" fmla="*/ 1636540 w 3403432"/>
                        <a:gd name="connsiteY83" fmla="*/ 1602201 h 3403432"/>
                        <a:gd name="connsiteX84" fmla="*/ 1667654 w 3403432"/>
                        <a:gd name="connsiteY84" fmla="*/ 1679908 h 3403432"/>
                        <a:gd name="connsiteX85" fmla="*/ 1739031 w 3403432"/>
                        <a:gd name="connsiteY85" fmla="*/ 1819379 h 3403432"/>
                        <a:gd name="connsiteX86" fmla="*/ 1739031 w 3403432"/>
                        <a:gd name="connsiteY86" fmla="*/ 2398326 h 3403432"/>
                        <a:gd name="connsiteX87" fmla="*/ 2455532 w 3403432"/>
                        <a:gd name="connsiteY87" fmla="*/ 2398326 h 3403432"/>
                        <a:gd name="connsiteX88" fmla="*/ 2461102 w 3403432"/>
                        <a:gd name="connsiteY88" fmla="*/ 2378911 h 3403432"/>
                        <a:gd name="connsiteX89" fmla="*/ 2534565 w 3403432"/>
                        <a:gd name="connsiteY89" fmla="*/ 2394325 h 3403432"/>
                        <a:gd name="connsiteX90" fmla="*/ 2574496 w 3403432"/>
                        <a:gd name="connsiteY90" fmla="*/ 2389566 h 3403432"/>
                        <a:gd name="connsiteX91" fmla="*/ 2572158 w 3403432"/>
                        <a:gd name="connsiteY91" fmla="*/ 2398326 h 3403432"/>
                        <a:gd name="connsiteX92" fmla="*/ 3050038 w 3403432"/>
                        <a:gd name="connsiteY92" fmla="*/ 2398326 h 3403432"/>
                        <a:gd name="connsiteX93" fmla="*/ 3053301 w 3403432"/>
                        <a:gd name="connsiteY93" fmla="*/ 2392611 h 3403432"/>
                        <a:gd name="connsiteX94" fmla="*/ 3156534 w 3403432"/>
                        <a:gd name="connsiteY94" fmla="*/ 2135141 h 3403432"/>
                        <a:gd name="connsiteX95" fmla="*/ 3169361 w 3403432"/>
                        <a:gd name="connsiteY95" fmla="*/ 2083254 h 3403432"/>
                        <a:gd name="connsiteX96" fmla="*/ 3254125 w 3403432"/>
                        <a:gd name="connsiteY96" fmla="*/ 1964837 h 3403432"/>
                        <a:gd name="connsiteX97" fmla="*/ 3387626 w 3403432"/>
                        <a:gd name="connsiteY97" fmla="*/ 1683793 h 3403432"/>
                        <a:gd name="connsiteX98" fmla="*/ 3400457 w 3403432"/>
                        <a:gd name="connsiteY98" fmla="*/ 1642790 h 3403432"/>
                        <a:gd name="connsiteX99" fmla="*/ 3403432 w 3403432"/>
                        <a:gd name="connsiteY99" fmla="*/ 1701716 h 3403432"/>
                        <a:gd name="connsiteX100" fmla="*/ 1701716 w 3403432"/>
                        <a:gd name="connsiteY100" fmla="*/ 3403432 h 3403432"/>
                        <a:gd name="connsiteX101" fmla="*/ 0 w 3403432"/>
                        <a:gd name="connsiteY101" fmla="*/ 1701716 h 3403432"/>
                        <a:gd name="connsiteX102" fmla="*/ 1701716 w 3403432"/>
                        <a:gd name="connsiteY102"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74622 w 3403432"/>
                        <a:gd name="connsiteY73" fmla="*/ 204638 h 3403432"/>
                        <a:gd name="connsiteX74" fmla="*/ 1082673 w 3403432"/>
                        <a:gd name="connsiteY74" fmla="*/ 703359 h 3403432"/>
                        <a:gd name="connsiteX75" fmla="*/ 1036178 w 3403432"/>
                        <a:gd name="connsiteY75" fmla="*/ 821001 h 3403432"/>
                        <a:gd name="connsiteX76" fmla="*/ 1482917 w 3403432"/>
                        <a:gd name="connsiteY76" fmla="*/ 821001 h 3403432"/>
                        <a:gd name="connsiteX77" fmla="*/ 1482959 w 3403432"/>
                        <a:gd name="connsiteY77" fmla="*/ 840466 h 3403432"/>
                        <a:gd name="connsiteX78" fmla="*/ 1483950 w 3403432"/>
                        <a:gd name="connsiteY78" fmla="*/ 1022519 h 3403432"/>
                        <a:gd name="connsiteX79" fmla="*/ 978073 w 3403432"/>
                        <a:gd name="connsiteY79" fmla="*/ 1022519 h 3403432"/>
                        <a:gd name="connsiteX80" fmla="*/ 958904 w 3403432"/>
                        <a:gd name="connsiteY80" fmla="*/ 1089341 h 3403432"/>
                        <a:gd name="connsiteX81" fmla="*/ 910751 w 3403432"/>
                        <a:gd name="connsiteY81" fmla="*/ 1382852 h 3403432"/>
                        <a:gd name="connsiteX82" fmla="*/ 899063 w 3403432"/>
                        <a:gd name="connsiteY82" fmla="*/ 1602201 h 3403432"/>
                        <a:gd name="connsiteX83" fmla="*/ 1636540 w 3403432"/>
                        <a:gd name="connsiteY83" fmla="*/ 1602201 h 3403432"/>
                        <a:gd name="connsiteX84" fmla="*/ 1667654 w 3403432"/>
                        <a:gd name="connsiteY84" fmla="*/ 1679908 h 3403432"/>
                        <a:gd name="connsiteX85" fmla="*/ 1739031 w 3403432"/>
                        <a:gd name="connsiteY85" fmla="*/ 1819379 h 3403432"/>
                        <a:gd name="connsiteX86" fmla="*/ 1739031 w 3403432"/>
                        <a:gd name="connsiteY86" fmla="*/ 2398326 h 3403432"/>
                        <a:gd name="connsiteX87" fmla="*/ 2455532 w 3403432"/>
                        <a:gd name="connsiteY87" fmla="*/ 2398326 h 3403432"/>
                        <a:gd name="connsiteX88" fmla="*/ 2461102 w 3403432"/>
                        <a:gd name="connsiteY88" fmla="*/ 2378911 h 3403432"/>
                        <a:gd name="connsiteX89" fmla="*/ 2534565 w 3403432"/>
                        <a:gd name="connsiteY89" fmla="*/ 2394325 h 3403432"/>
                        <a:gd name="connsiteX90" fmla="*/ 2574496 w 3403432"/>
                        <a:gd name="connsiteY90" fmla="*/ 2389566 h 3403432"/>
                        <a:gd name="connsiteX91" fmla="*/ 2572158 w 3403432"/>
                        <a:gd name="connsiteY91" fmla="*/ 2398326 h 3403432"/>
                        <a:gd name="connsiteX92" fmla="*/ 3050038 w 3403432"/>
                        <a:gd name="connsiteY92" fmla="*/ 2398326 h 3403432"/>
                        <a:gd name="connsiteX93" fmla="*/ 3053301 w 3403432"/>
                        <a:gd name="connsiteY93" fmla="*/ 2392611 h 3403432"/>
                        <a:gd name="connsiteX94" fmla="*/ 3156534 w 3403432"/>
                        <a:gd name="connsiteY94" fmla="*/ 2135141 h 3403432"/>
                        <a:gd name="connsiteX95" fmla="*/ 3169361 w 3403432"/>
                        <a:gd name="connsiteY95" fmla="*/ 2083254 h 3403432"/>
                        <a:gd name="connsiteX96" fmla="*/ 3254125 w 3403432"/>
                        <a:gd name="connsiteY96" fmla="*/ 1964837 h 3403432"/>
                        <a:gd name="connsiteX97" fmla="*/ 3387626 w 3403432"/>
                        <a:gd name="connsiteY97" fmla="*/ 1683793 h 3403432"/>
                        <a:gd name="connsiteX98" fmla="*/ 3400457 w 3403432"/>
                        <a:gd name="connsiteY98" fmla="*/ 1642790 h 3403432"/>
                        <a:gd name="connsiteX99" fmla="*/ 3403432 w 3403432"/>
                        <a:gd name="connsiteY99" fmla="*/ 1701716 h 3403432"/>
                        <a:gd name="connsiteX100" fmla="*/ 1701716 w 3403432"/>
                        <a:gd name="connsiteY100" fmla="*/ 3403432 h 3403432"/>
                        <a:gd name="connsiteX101" fmla="*/ 0 w 3403432"/>
                        <a:gd name="connsiteY101" fmla="*/ 1701716 h 3403432"/>
                        <a:gd name="connsiteX102" fmla="*/ 1701716 w 3403432"/>
                        <a:gd name="connsiteY102"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74622 w 3403432"/>
                        <a:gd name="connsiteY73" fmla="*/ 204638 h 3403432"/>
                        <a:gd name="connsiteX74" fmla="*/ 1082673 w 3403432"/>
                        <a:gd name="connsiteY74" fmla="*/ 703359 h 3403432"/>
                        <a:gd name="connsiteX75" fmla="*/ 1036178 w 3403432"/>
                        <a:gd name="connsiteY75" fmla="*/ 821001 h 3403432"/>
                        <a:gd name="connsiteX76" fmla="*/ 1482917 w 3403432"/>
                        <a:gd name="connsiteY76" fmla="*/ 821001 h 3403432"/>
                        <a:gd name="connsiteX77" fmla="*/ 1482959 w 3403432"/>
                        <a:gd name="connsiteY77" fmla="*/ 840466 h 3403432"/>
                        <a:gd name="connsiteX78" fmla="*/ 1483950 w 3403432"/>
                        <a:gd name="connsiteY78" fmla="*/ 1022519 h 3403432"/>
                        <a:gd name="connsiteX79" fmla="*/ 978073 w 3403432"/>
                        <a:gd name="connsiteY79" fmla="*/ 1022519 h 3403432"/>
                        <a:gd name="connsiteX80" fmla="*/ 958904 w 3403432"/>
                        <a:gd name="connsiteY80" fmla="*/ 1089341 h 3403432"/>
                        <a:gd name="connsiteX81" fmla="*/ 910751 w 3403432"/>
                        <a:gd name="connsiteY81" fmla="*/ 1382852 h 3403432"/>
                        <a:gd name="connsiteX82" fmla="*/ 899063 w 3403432"/>
                        <a:gd name="connsiteY82" fmla="*/ 1602201 h 3403432"/>
                        <a:gd name="connsiteX83" fmla="*/ 1636540 w 3403432"/>
                        <a:gd name="connsiteY83" fmla="*/ 1602201 h 3403432"/>
                        <a:gd name="connsiteX84" fmla="*/ 1667654 w 3403432"/>
                        <a:gd name="connsiteY84" fmla="*/ 1679908 h 3403432"/>
                        <a:gd name="connsiteX85" fmla="*/ 1739031 w 3403432"/>
                        <a:gd name="connsiteY85" fmla="*/ 1819379 h 3403432"/>
                        <a:gd name="connsiteX86" fmla="*/ 1739031 w 3403432"/>
                        <a:gd name="connsiteY86" fmla="*/ 2398326 h 3403432"/>
                        <a:gd name="connsiteX87" fmla="*/ 2455532 w 3403432"/>
                        <a:gd name="connsiteY87" fmla="*/ 2398326 h 3403432"/>
                        <a:gd name="connsiteX88" fmla="*/ 2534565 w 3403432"/>
                        <a:gd name="connsiteY88" fmla="*/ 2394325 h 3403432"/>
                        <a:gd name="connsiteX89" fmla="*/ 2574496 w 3403432"/>
                        <a:gd name="connsiteY89" fmla="*/ 2389566 h 3403432"/>
                        <a:gd name="connsiteX90" fmla="*/ 2572158 w 3403432"/>
                        <a:gd name="connsiteY90" fmla="*/ 2398326 h 3403432"/>
                        <a:gd name="connsiteX91" fmla="*/ 3050038 w 3403432"/>
                        <a:gd name="connsiteY91" fmla="*/ 2398326 h 3403432"/>
                        <a:gd name="connsiteX92" fmla="*/ 3053301 w 3403432"/>
                        <a:gd name="connsiteY92" fmla="*/ 2392611 h 3403432"/>
                        <a:gd name="connsiteX93" fmla="*/ 3156534 w 3403432"/>
                        <a:gd name="connsiteY93" fmla="*/ 2135141 h 3403432"/>
                        <a:gd name="connsiteX94" fmla="*/ 3169361 w 3403432"/>
                        <a:gd name="connsiteY94" fmla="*/ 2083254 h 3403432"/>
                        <a:gd name="connsiteX95" fmla="*/ 3254125 w 3403432"/>
                        <a:gd name="connsiteY95" fmla="*/ 1964837 h 3403432"/>
                        <a:gd name="connsiteX96" fmla="*/ 3387626 w 3403432"/>
                        <a:gd name="connsiteY96" fmla="*/ 1683793 h 3403432"/>
                        <a:gd name="connsiteX97" fmla="*/ 3400457 w 3403432"/>
                        <a:gd name="connsiteY97" fmla="*/ 1642790 h 3403432"/>
                        <a:gd name="connsiteX98" fmla="*/ 3403432 w 3403432"/>
                        <a:gd name="connsiteY98" fmla="*/ 1701716 h 3403432"/>
                        <a:gd name="connsiteX99" fmla="*/ 1701716 w 3403432"/>
                        <a:gd name="connsiteY99" fmla="*/ 3403432 h 3403432"/>
                        <a:gd name="connsiteX100" fmla="*/ 0 w 3403432"/>
                        <a:gd name="connsiteY100" fmla="*/ 1701716 h 3403432"/>
                        <a:gd name="connsiteX101" fmla="*/ 1701716 w 3403432"/>
                        <a:gd name="connsiteY101"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74622 w 3403432"/>
                        <a:gd name="connsiteY73" fmla="*/ 204638 h 3403432"/>
                        <a:gd name="connsiteX74" fmla="*/ 1082673 w 3403432"/>
                        <a:gd name="connsiteY74" fmla="*/ 703359 h 3403432"/>
                        <a:gd name="connsiteX75" fmla="*/ 1036178 w 3403432"/>
                        <a:gd name="connsiteY75" fmla="*/ 821001 h 3403432"/>
                        <a:gd name="connsiteX76" fmla="*/ 1482917 w 3403432"/>
                        <a:gd name="connsiteY76" fmla="*/ 821001 h 3403432"/>
                        <a:gd name="connsiteX77" fmla="*/ 1482959 w 3403432"/>
                        <a:gd name="connsiteY77" fmla="*/ 840466 h 3403432"/>
                        <a:gd name="connsiteX78" fmla="*/ 1483950 w 3403432"/>
                        <a:gd name="connsiteY78" fmla="*/ 1022519 h 3403432"/>
                        <a:gd name="connsiteX79" fmla="*/ 978073 w 3403432"/>
                        <a:gd name="connsiteY79" fmla="*/ 1022519 h 3403432"/>
                        <a:gd name="connsiteX80" fmla="*/ 958904 w 3403432"/>
                        <a:gd name="connsiteY80" fmla="*/ 1089341 h 3403432"/>
                        <a:gd name="connsiteX81" fmla="*/ 910751 w 3403432"/>
                        <a:gd name="connsiteY81" fmla="*/ 1382852 h 3403432"/>
                        <a:gd name="connsiteX82" fmla="*/ 899063 w 3403432"/>
                        <a:gd name="connsiteY82" fmla="*/ 1602201 h 3403432"/>
                        <a:gd name="connsiteX83" fmla="*/ 1636540 w 3403432"/>
                        <a:gd name="connsiteY83" fmla="*/ 1602201 h 3403432"/>
                        <a:gd name="connsiteX84" fmla="*/ 1667654 w 3403432"/>
                        <a:gd name="connsiteY84" fmla="*/ 1679908 h 3403432"/>
                        <a:gd name="connsiteX85" fmla="*/ 1739031 w 3403432"/>
                        <a:gd name="connsiteY85" fmla="*/ 1819379 h 3403432"/>
                        <a:gd name="connsiteX86" fmla="*/ 1739031 w 3403432"/>
                        <a:gd name="connsiteY86" fmla="*/ 2398326 h 3403432"/>
                        <a:gd name="connsiteX87" fmla="*/ 2455532 w 3403432"/>
                        <a:gd name="connsiteY87" fmla="*/ 2398326 h 3403432"/>
                        <a:gd name="connsiteX88" fmla="*/ 2574496 w 3403432"/>
                        <a:gd name="connsiteY88" fmla="*/ 2389566 h 3403432"/>
                        <a:gd name="connsiteX89" fmla="*/ 2572158 w 3403432"/>
                        <a:gd name="connsiteY89" fmla="*/ 2398326 h 3403432"/>
                        <a:gd name="connsiteX90" fmla="*/ 3050038 w 3403432"/>
                        <a:gd name="connsiteY90" fmla="*/ 2398326 h 3403432"/>
                        <a:gd name="connsiteX91" fmla="*/ 3053301 w 3403432"/>
                        <a:gd name="connsiteY91" fmla="*/ 2392611 h 3403432"/>
                        <a:gd name="connsiteX92" fmla="*/ 3156534 w 3403432"/>
                        <a:gd name="connsiteY92" fmla="*/ 2135141 h 3403432"/>
                        <a:gd name="connsiteX93" fmla="*/ 3169361 w 3403432"/>
                        <a:gd name="connsiteY93" fmla="*/ 2083254 h 3403432"/>
                        <a:gd name="connsiteX94" fmla="*/ 3254125 w 3403432"/>
                        <a:gd name="connsiteY94" fmla="*/ 1964837 h 3403432"/>
                        <a:gd name="connsiteX95" fmla="*/ 3387626 w 3403432"/>
                        <a:gd name="connsiteY95" fmla="*/ 1683793 h 3403432"/>
                        <a:gd name="connsiteX96" fmla="*/ 3400457 w 3403432"/>
                        <a:gd name="connsiteY96" fmla="*/ 1642790 h 3403432"/>
                        <a:gd name="connsiteX97" fmla="*/ 3403432 w 3403432"/>
                        <a:gd name="connsiteY97" fmla="*/ 1701716 h 3403432"/>
                        <a:gd name="connsiteX98" fmla="*/ 1701716 w 3403432"/>
                        <a:gd name="connsiteY98" fmla="*/ 3403432 h 3403432"/>
                        <a:gd name="connsiteX99" fmla="*/ 0 w 3403432"/>
                        <a:gd name="connsiteY99" fmla="*/ 1701716 h 3403432"/>
                        <a:gd name="connsiteX100" fmla="*/ 1701716 w 3403432"/>
                        <a:gd name="connsiteY100"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74622 w 3403432"/>
                        <a:gd name="connsiteY73" fmla="*/ 204638 h 3403432"/>
                        <a:gd name="connsiteX74" fmla="*/ 1082673 w 3403432"/>
                        <a:gd name="connsiteY74" fmla="*/ 703359 h 3403432"/>
                        <a:gd name="connsiteX75" fmla="*/ 1036178 w 3403432"/>
                        <a:gd name="connsiteY75" fmla="*/ 821001 h 3403432"/>
                        <a:gd name="connsiteX76" fmla="*/ 1482917 w 3403432"/>
                        <a:gd name="connsiteY76" fmla="*/ 821001 h 3403432"/>
                        <a:gd name="connsiteX77" fmla="*/ 1482959 w 3403432"/>
                        <a:gd name="connsiteY77" fmla="*/ 840466 h 3403432"/>
                        <a:gd name="connsiteX78" fmla="*/ 1483950 w 3403432"/>
                        <a:gd name="connsiteY78" fmla="*/ 1022519 h 3403432"/>
                        <a:gd name="connsiteX79" fmla="*/ 978073 w 3403432"/>
                        <a:gd name="connsiteY79" fmla="*/ 1022519 h 3403432"/>
                        <a:gd name="connsiteX80" fmla="*/ 958904 w 3403432"/>
                        <a:gd name="connsiteY80" fmla="*/ 1089341 h 3403432"/>
                        <a:gd name="connsiteX81" fmla="*/ 910751 w 3403432"/>
                        <a:gd name="connsiteY81" fmla="*/ 1382852 h 3403432"/>
                        <a:gd name="connsiteX82" fmla="*/ 899063 w 3403432"/>
                        <a:gd name="connsiteY82" fmla="*/ 1602201 h 3403432"/>
                        <a:gd name="connsiteX83" fmla="*/ 1636540 w 3403432"/>
                        <a:gd name="connsiteY83" fmla="*/ 1602201 h 3403432"/>
                        <a:gd name="connsiteX84" fmla="*/ 1667654 w 3403432"/>
                        <a:gd name="connsiteY84" fmla="*/ 1679908 h 3403432"/>
                        <a:gd name="connsiteX85" fmla="*/ 1739031 w 3403432"/>
                        <a:gd name="connsiteY85" fmla="*/ 1819379 h 3403432"/>
                        <a:gd name="connsiteX86" fmla="*/ 1739031 w 3403432"/>
                        <a:gd name="connsiteY86" fmla="*/ 2398326 h 3403432"/>
                        <a:gd name="connsiteX87" fmla="*/ 2455532 w 3403432"/>
                        <a:gd name="connsiteY87" fmla="*/ 2398326 h 3403432"/>
                        <a:gd name="connsiteX88" fmla="*/ 2572158 w 3403432"/>
                        <a:gd name="connsiteY88" fmla="*/ 2398326 h 3403432"/>
                        <a:gd name="connsiteX89" fmla="*/ 3050038 w 3403432"/>
                        <a:gd name="connsiteY89" fmla="*/ 2398326 h 3403432"/>
                        <a:gd name="connsiteX90" fmla="*/ 3053301 w 3403432"/>
                        <a:gd name="connsiteY90" fmla="*/ 2392611 h 3403432"/>
                        <a:gd name="connsiteX91" fmla="*/ 3156534 w 3403432"/>
                        <a:gd name="connsiteY91" fmla="*/ 2135141 h 3403432"/>
                        <a:gd name="connsiteX92" fmla="*/ 3169361 w 3403432"/>
                        <a:gd name="connsiteY92" fmla="*/ 2083254 h 3403432"/>
                        <a:gd name="connsiteX93" fmla="*/ 3254125 w 3403432"/>
                        <a:gd name="connsiteY93" fmla="*/ 1964837 h 3403432"/>
                        <a:gd name="connsiteX94" fmla="*/ 3387626 w 3403432"/>
                        <a:gd name="connsiteY94" fmla="*/ 1683793 h 3403432"/>
                        <a:gd name="connsiteX95" fmla="*/ 3400457 w 3403432"/>
                        <a:gd name="connsiteY95" fmla="*/ 1642790 h 3403432"/>
                        <a:gd name="connsiteX96" fmla="*/ 3403432 w 3403432"/>
                        <a:gd name="connsiteY96" fmla="*/ 1701716 h 3403432"/>
                        <a:gd name="connsiteX97" fmla="*/ 1701716 w 3403432"/>
                        <a:gd name="connsiteY97" fmla="*/ 3403432 h 3403432"/>
                        <a:gd name="connsiteX98" fmla="*/ 0 w 3403432"/>
                        <a:gd name="connsiteY98" fmla="*/ 1701716 h 3403432"/>
                        <a:gd name="connsiteX99" fmla="*/ 1701716 w 3403432"/>
                        <a:gd name="connsiteY99" fmla="*/ 0 h 3403432"/>
                        <a:gd name="connsiteX0" fmla="*/ 2511674 w 3403432"/>
                        <a:gd name="connsiteY0" fmla="*/ 2599844 h 3403432"/>
                        <a:gd name="connsiteX1" fmla="*/ 2497091 w 3403432"/>
                        <a:gd name="connsiteY1" fmla="*/ 2643167 h 3403432"/>
                        <a:gd name="connsiteX2" fmla="*/ 2244086 w 3403432"/>
                        <a:gd name="connsiteY2" fmla="*/ 3099787 h 3403432"/>
                        <a:gd name="connsiteX3" fmla="*/ 2218866 w 3403432"/>
                        <a:gd name="connsiteY3" fmla="*/ 3127439 h 3403432"/>
                        <a:gd name="connsiteX4" fmla="*/ 2326006 w 3403432"/>
                        <a:gd name="connsiteY4" fmla="*/ 3085385 h 3403432"/>
                        <a:gd name="connsiteX5" fmla="*/ 2906821 w 3403432"/>
                        <a:gd name="connsiteY5" fmla="*/ 2624267 h 3403432"/>
                        <a:gd name="connsiteX6" fmla="*/ 2923859 w 3403432"/>
                        <a:gd name="connsiteY6" fmla="*/ 2599844 h 3403432"/>
                        <a:gd name="connsiteX7" fmla="*/ 2511674 w 3403432"/>
                        <a:gd name="connsiteY7" fmla="*/ 2599844 h 3403432"/>
                        <a:gd name="connsiteX8" fmla="*/ 1739031 w 3403432"/>
                        <a:gd name="connsiteY8" fmla="*/ 2599844 h 3403432"/>
                        <a:gd name="connsiteX9" fmla="*/ 1739031 w 3403432"/>
                        <a:gd name="connsiteY9" fmla="*/ 3217120 h 3403432"/>
                        <a:gd name="connsiteX10" fmla="*/ 1883123 w 3403432"/>
                        <a:gd name="connsiteY10" fmla="*/ 3208597 h 3403432"/>
                        <a:gd name="connsiteX11" fmla="*/ 1956508 w 3403432"/>
                        <a:gd name="connsiteY11" fmla="*/ 3195999 h 3403432"/>
                        <a:gd name="connsiteX12" fmla="*/ 1966122 w 3403432"/>
                        <a:gd name="connsiteY12" fmla="*/ 3191322 h 3403432"/>
                        <a:gd name="connsiteX13" fmla="*/ 2358072 w 3403432"/>
                        <a:gd name="connsiteY13" fmla="*/ 2692600 h 3403432"/>
                        <a:gd name="connsiteX14" fmla="*/ 2394731 w 3403432"/>
                        <a:gd name="connsiteY14" fmla="*/ 2599844 h 3403432"/>
                        <a:gd name="connsiteX15" fmla="*/ 1739031 w 3403432"/>
                        <a:gd name="connsiteY15" fmla="*/ 2599844 h 3403432"/>
                        <a:gd name="connsiteX16" fmla="*/ 1046014 w 3403432"/>
                        <a:gd name="connsiteY16" fmla="*/ 2599844 h 3403432"/>
                        <a:gd name="connsiteX17" fmla="*/ 1082673 w 3403432"/>
                        <a:gd name="connsiteY17" fmla="*/ 2692600 h 3403432"/>
                        <a:gd name="connsiteX18" fmla="*/ 1474622 w 3403432"/>
                        <a:gd name="connsiteY18" fmla="*/ 3191322 h 3403432"/>
                        <a:gd name="connsiteX19" fmla="*/ 1504580 w 3403432"/>
                        <a:gd name="connsiteY19" fmla="*/ 3205896 h 3403432"/>
                        <a:gd name="connsiteX20" fmla="*/ 1520311 w 3403432"/>
                        <a:gd name="connsiteY20" fmla="*/ 3208597 h 3403432"/>
                        <a:gd name="connsiteX21" fmla="*/ 1664394 w 3403432"/>
                        <a:gd name="connsiteY21" fmla="*/ 3217120 h 3403432"/>
                        <a:gd name="connsiteX22" fmla="*/ 1664394 w 3403432"/>
                        <a:gd name="connsiteY22" fmla="*/ 2599844 h 3403432"/>
                        <a:gd name="connsiteX23" fmla="*/ 1046014 w 3403432"/>
                        <a:gd name="connsiteY23" fmla="*/ 2599844 h 3403432"/>
                        <a:gd name="connsiteX24" fmla="*/ 479573 w 3403432"/>
                        <a:gd name="connsiteY24" fmla="*/ 2599844 h 3403432"/>
                        <a:gd name="connsiteX25" fmla="*/ 496611 w 3403432"/>
                        <a:gd name="connsiteY25" fmla="*/ 2624267 h 3403432"/>
                        <a:gd name="connsiteX26" fmla="*/ 1218834 w 3403432"/>
                        <a:gd name="connsiteY26" fmla="*/ 3140890 h 3403432"/>
                        <a:gd name="connsiteX27" fmla="*/ 1239385 w 3403432"/>
                        <a:gd name="connsiteY27" fmla="*/ 3146634 h 3403432"/>
                        <a:gd name="connsiteX28" fmla="*/ 1196659 w 3403432"/>
                        <a:gd name="connsiteY28" fmla="*/ 3099787 h 3403432"/>
                        <a:gd name="connsiteX29" fmla="*/ 943652 w 3403432"/>
                        <a:gd name="connsiteY29" fmla="*/ 2643167 h 3403432"/>
                        <a:gd name="connsiteX30" fmla="*/ 929069 w 3403432"/>
                        <a:gd name="connsiteY30" fmla="*/ 2599844 h 3403432"/>
                        <a:gd name="connsiteX31" fmla="*/ 479573 w 3403432"/>
                        <a:gd name="connsiteY31" fmla="*/ 2599844 h 3403432"/>
                        <a:gd name="connsiteX32" fmla="*/ 899594 w 3403432"/>
                        <a:gd name="connsiteY32" fmla="*/ 1803719 h 3403432"/>
                        <a:gd name="connsiteX33" fmla="*/ 910751 w 3403432"/>
                        <a:gd name="connsiteY33" fmla="*/ 2013108 h 3403432"/>
                        <a:gd name="connsiteX34" fmla="*/ 958904 w 3403432"/>
                        <a:gd name="connsiteY34" fmla="*/ 2306620 h 3403432"/>
                        <a:gd name="connsiteX35" fmla="*/ 985212 w 3403432"/>
                        <a:gd name="connsiteY35" fmla="*/ 2398326 h 3403432"/>
                        <a:gd name="connsiteX36" fmla="*/ 1664394 w 3403432"/>
                        <a:gd name="connsiteY36" fmla="*/ 2398326 h 3403432"/>
                        <a:gd name="connsiteX37" fmla="*/ 1664394 w 3403432"/>
                        <a:gd name="connsiteY37" fmla="*/ 1803719 h 3403432"/>
                        <a:gd name="connsiteX38" fmla="*/ 899594 w 3403432"/>
                        <a:gd name="connsiteY38" fmla="*/ 1803719 h 3403432"/>
                        <a:gd name="connsiteX39" fmla="*/ 189256 w 3403432"/>
                        <a:gd name="connsiteY39" fmla="*/ 1803719 h 3403432"/>
                        <a:gd name="connsiteX40" fmla="*/ 191941 w 3403432"/>
                        <a:gd name="connsiteY40" fmla="*/ 1856883 h 3403432"/>
                        <a:gd name="connsiteX41" fmla="*/ 350131 w 3403432"/>
                        <a:gd name="connsiteY41" fmla="*/ 2392611 h 3403432"/>
                        <a:gd name="connsiteX42" fmla="*/ 353394 w 3403432"/>
                        <a:gd name="connsiteY42" fmla="*/ 2398326 h 3403432"/>
                        <a:gd name="connsiteX43" fmla="*/ 868585 w 3403432"/>
                        <a:gd name="connsiteY43" fmla="*/ 2398326 h 3403432"/>
                        <a:gd name="connsiteX44" fmla="*/ 857290 w 3403432"/>
                        <a:gd name="connsiteY44" fmla="*/ 2356008 h 3403432"/>
                        <a:gd name="connsiteX45" fmla="*/ 788516 w 3403432"/>
                        <a:gd name="connsiteY45" fmla="*/ 1870826 h 3403432"/>
                        <a:gd name="connsiteX46" fmla="*/ 786639 w 3403432"/>
                        <a:gd name="connsiteY46" fmla="*/ 1803719 h 3403432"/>
                        <a:gd name="connsiteX47" fmla="*/ 189256 w 3403432"/>
                        <a:gd name="connsiteY47" fmla="*/ 1803719 h 3403432"/>
                        <a:gd name="connsiteX48" fmla="*/ 345988 w 3403432"/>
                        <a:gd name="connsiteY48" fmla="*/ 1022519 h 3403432"/>
                        <a:gd name="connsiteX49" fmla="*/ 303367 w 3403432"/>
                        <a:gd name="connsiteY49" fmla="*/ 1110994 h 3403432"/>
                        <a:gd name="connsiteX50" fmla="*/ 191941 w 3403432"/>
                        <a:gd name="connsiteY50" fmla="*/ 1546549 h 3403432"/>
                        <a:gd name="connsiteX51" fmla="*/ 189131 w 3403432"/>
                        <a:gd name="connsiteY51" fmla="*/ 1602201 h 3403432"/>
                        <a:gd name="connsiteX52" fmla="*/ 786360 w 3403432"/>
                        <a:gd name="connsiteY52" fmla="*/ 1602201 h 3403432"/>
                        <a:gd name="connsiteX53" fmla="*/ 788516 w 3403432"/>
                        <a:gd name="connsiteY53" fmla="*/ 1525133 h 3403432"/>
                        <a:gd name="connsiteX54" fmla="*/ 857290 w 3403432"/>
                        <a:gd name="connsiteY54" fmla="*/ 1039952 h 3403432"/>
                        <a:gd name="connsiteX55" fmla="*/ 861944 w 3403432"/>
                        <a:gd name="connsiteY55" fmla="*/ 1022519 h 3403432"/>
                        <a:gd name="connsiteX56" fmla="*/ 345988 w 3403432"/>
                        <a:gd name="connsiteY56" fmla="*/ 1022519 h 3403432"/>
                        <a:gd name="connsiteX57" fmla="*/ 1230559 w 3403432"/>
                        <a:gd name="connsiteY57" fmla="*/ 259003 h 3403432"/>
                        <a:gd name="connsiteX58" fmla="*/ 1100376 w 3403432"/>
                        <a:gd name="connsiteY58" fmla="*/ 307905 h 3403432"/>
                        <a:gd name="connsiteX59" fmla="*/ 530654 w 3403432"/>
                        <a:gd name="connsiteY59" fmla="*/ 736375 h 3403432"/>
                        <a:gd name="connsiteX60" fmla="*/ 467372 w 3403432"/>
                        <a:gd name="connsiteY60" fmla="*/ 821001 h 3403432"/>
                        <a:gd name="connsiteX61" fmla="*/ 920693 w 3403432"/>
                        <a:gd name="connsiteY61" fmla="*/ 821001 h 3403432"/>
                        <a:gd name="connsiteX62" fmla="*/ 943652 w 3403432"/>
                        <a:gd name="connsiteY62" fmla="*/ 752793 h 3403432"/>
                        <a:gd name="connsiteX63" fmla="*/ 1196659 w 3403432"/>
                        <a:gd name="connsiteY63" fmla="*/ 296172 h 3403432"/>
                        <a:gd name="connsiteX64" fmla="*/ 1230559 w 3403432"/>
                        <a:gd name="connsiteY64" fmla="*/ 259003 h 3403432"/>
                        <a:gd name="connsiteX65" fmla="*/ 1701716 w 3403432"/>
                        <a:gd name="connsiteY65" fmla="*/ 0 h 3403432"/>
                        <a:gd name="connsiteX66" fmla="*/ 2207754 w 3403432"/>
                        <a:gd name="connsiteY66" fmla="*/ 76506 h 3403432"/>
                        <a:gd name="connsiteX67" fmla="*/ 2298007 w 3403432"/>
                        <a:gd name="connsiteY67" fmla="*/ 109539 h 3403432"/>
                        <a:gd name="connsiteX68" fmla="*/ 2196165 w 3403432"/>
                        <a:gd name="connsiteY68" fmla="*/ 152742 h 3403432"/>
                        <a:gd name="connsiteX69" fmla="*/ 2083972 w 3403432"/>
                        <a:gd name="connsiteY69" fmla="*/ 188749 h 3403432"/>
                        <a:gd name="connsiteX70" fmla="*/ 1978266 w 3403432"/>
                        <a:gd name="connsiteY70" fmla="*/ 213048 h 3403432"/>
                        <a:gd name="connsiteX71" fmla="*/ 1875980 w 3403432"/>
                        <a:gd name="connsiteY71" fmla="*/ 194002 h 3403432"/>
                        <a:gd name="connsiteX72" fmla="*/ 1527453 w 3403432"/>
                        <a:gd name="connsiteY72" fmla="*/ 194002 h 3403432"/>
                        <a:gd name="connsiteX73" fmla="*/ 1474622 w 3403432"/>
                        <a:gd name="connsiteY73" fmla="*/ 204638 h 3403432"/>
                        <a:gd name="connsiteX74" fmla="*/ 1082673 w 3403432"/>
                        <a:gd name="connsiteY74" fmla="*/ 703359 h 3403432"/>
                        <a:gd name="connsiteX75" fmla="*/ 1036178 w 3403432"/>
                        <a:gd name="connsiteY75" fmla="*/ 821001 h 3403432"/>
                        <a:gd name="connsiteX76" fmla="*/ 1482917 w 3403432"/>
                        <a:gd name="connsiteY76" fmla="*/ 821001 h 3403432"/>
                        <a:gd name="connsiteX77" fmla="*/ 1482959 w 3403432"/>
                        <a:gd name="connsiteY77" fmla="*/ 840466 h 3403432"/>
                        <a:gd name="connsiteX78" fmla="*/ 1483950 w 3403432"/>
                        <a:gd name="connsiteY78" fmla="*/ 1022519 h 3403432"/>
                        <a:gd name="connsiteX79" fmla="*/ 978073 w 3403432"/>
                        <a:gd name="connsiteY79" fmla="*/ 1022519 h 3403432"/>
                        <a:gd name="connsiteX80" fmla="*/ 958904 w 3403432"/>
                        <a:gd name="connsiteY80" fmla="*/ 1089341 h 3403432"/>
                        <a:gd name="connsiteX81" fmla="*/ 910751 w 3403432"/>
                        <a:gd name="connsiteY81" fmla="*/ 1382852 h 3403432"/>
                        <a:gd name="connsiteX82" fmla="*/ 899063 w 3403432"/>
                        <a:gd name="connsiteY82" fmla="*/ 1602201 h 3403432"/>
                        <a:gd name="connsiteX83" fmla="*/ 1636540 w 3403432"/>
                        <a:gd name="connsiteY83" fmla="*/ 1602201 h 3403432"/>
                        <a:gd name="connsiteX84" fmla="*/ 1667654 w 3403432"/>
                        <a:gd name="connsiteY84" fmla="*/ 1679908 h 3403432"/>
                        <a:gd name="connsiteX85" fmla="*/ 1739031 w 3403432"/>
                        <a:gd name="connsiteY85" fmla="*/ 1819379 h 3403432"/>
                        <a:gd name="connsiteX86" fmla="*/ 1739031 w 3403432"/>
                        <a:gd name="connsiteY86" fmla="*/ 2398326 h 3403432"/>
                        <a:gd name="connsiteX87" fmla="*/ 2455532 w 3403432"/>
                        <a:gd name="connsiteY87" fmla="*/ 2398326 h 3403432"/>
                        <a:gd name="connsiteX88" fmla="*/ 3050038 w 3403432"/>
                        <a:gd name="connsiteY88" fmla="*/ 2398326 h 3403432"/>
                        <a:gd name="connsiteX89" fmla="*/ 3053301 w 3403432"/>
                        <a:gd name="connsiteY89" fmla="*/ 2392611 h 3403432"/>
                        <a:gd name="connsiteX90" fmla="*/ 3156534 w 3403432"/>
                        <a:gd name="connsiteY90" fmla="*/ 2135141 h 3403432"/>
                        <a:gd name="connsiteX91" fmla="*/ 3169361 w 3403432"/>
                        <a:gd name="connsiteY91" fmla="*/ 2083254 h 3403432"/>
                        <a:gd name="connsiteX92" fmla="*/ 3254125 w 3403432"/>
                        <a:gd name="connsiteY92" fmla="*/ 1964837 h 3403432"/>
                        <a:gd name="connsiteX93" fmla="*/ 3387626 w 3403432"/>
                        <a:gd name="connsiteY93" fmla="*/ 1683793 h 3403432"/>
                        <a:gd name="connsiteX94" fmla="*/ 3400457 w 3403432"/>
                        <a:gd name="connsiteY94" fmla="*/ 1642790 h 3403432"/>
                        <a:gd name="connsiteX95" fmla="*/ 3403432 w 3403432"/>
                        <a:gd name="connsiteY95" fmla="*/ 1701716 h 3403432"/>
                        <a:gd name="connsiteX96" fmla="*/ 1701716 w 3403432"/>
                        <a:gd name="connsiteY96" fmla="*/ 3403432 h 3403432"/>
                        <a:gd name="connsiteX97" fmla="*/ 0 w 3403432"/>
                        <a:gd name="connsiteY97" fmla="*/ 1701716 h 3403432"/>
                        <a:gd name="connsiteX98" fmla="*/ 1701716 w 3403432"/>
                        <a:gd name="connsiteY98" fmla="*/ 0 h 340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403432" h="3403432">
                          <a:moveTo>
                            <a:pt x="2511674" y="2599844"/>
                          </a:moveTo>
                          <a:lnTo>
                            <a:pt x="2497091" y="2643167"/>
                          </a:lnTo>
                          <a:cubicBezTo>
                            <a:pt x="2429759" y="2823040"/>
                            <a:pt x="2343750" y="2978268"/>
                            <a:pt x="2244086" y="3099787"/>
                          </a:cubicBezTo>
                          <a:lnTo>
                            <a:pt x="2218866" y="3127439"/>
                          </a:lnTo>
                          <a:lnTo>
                            <a:pt x="2326006" y="3085385"/>
                          </a:lnTo>
                          <a:cubicBezTo>
                            <a:pt x="2555815" y="2981537"/>
                            <a:pt x="2755131" y="2822119"/>
                            <a:pt x="2906821" y="2624267"/>
                          </a:cubicBezTo>
                          <a:lnTo>
                            <a:pt x="2923859" y="2599844"/>
                          </a:lnTo>
                          <a:lnTo>
                            <a:pt x="2511674" y="2599844"/>
                          </a:lnTo>
                          <a:close/>
                          <a:moveTo>
                            <a:pt x="1739031" y="2599844"/>
                          </a:moveTo>
                          <a:lnTo>
                            <a:pt x="1739031" y="3217120"/>
                          </a:lnTo>
                          <a:lnTo>
                            <a:pt x="1883123" y="3208597"/>
                          </a:lnTo>
                          <a:lnTo>
                            <a:pt x="1956508" y="3195999"/>
                          </a:lnTo>
                          <a:lnTo>
                            <a:pt x="1966122" y="3191322"/>
                          </a:lnTo>
                          <a:cubicBezTo>
                            <a:pt x="2121386" y="3099949"/>
                            <a:pt x="2257020" y="2924277"/>
                            <a:pt x="2358072" y="2692600"/>
                          </a:cubicBezTo>
                          <a:lnTo>
                            <a:pt x="2394731" y="2599844"/>
                          </a:lnTo>
                          <a:lnTo>
                            <a:pt x="1739031" y="2599844"/>
                          </a:lnTo>
                          <a:close/>
                          <a:moveTo>
                            <a:pt x="1046014" y="2599844"/>
                          </a:moveTo>
                          <a:lnTo>
                            <a:pt x="1082673" y="2692600"/>
                          </a:lnTo>
                          <a:cubicBezTo>
                            <a:pt x="1183723" y="2924277"/>
                            <a:pt x="1319359" y="3099949"/>
                            <a:pt x="1474622" y="3191322"/>
                          </a:cubicBezTo>
                          <a:lnTo>
                            <a:pt x="1504580" y="3205896"/>
                          </a:lnTo>
                          <a:lnTo>
                            <a:pt x="1520311" y="3208597"/>
                          </a:lnTo>
                          <a:lnTo>
                            <a:pt x="1664394" y="3217120"/>
                          </a:lnTo>
                          <a:lnTo>
                            <a:pt x="1664394" y="2599844"/>
                          </a:lnTo>
                          <a:lnTo>
                            <a:pt x="1046014" y="2599844"/>
                          </a:lnTo>
                          <a:close/>
                          <a:moveTo>
                            <a:pt x="479573" y="2599844"/>
                          </a:moveTo>
                          <a:lnTo>
                            <a:pt x="496611" y="2624267"/>
                          </a:lnTo>
                          <a:cubicBezTo>
                            <a:pt x="678641" y="2861689"/>
                            <a:pt x="929250" y="3043766"/>
                            <a:pt x="1218834" y="3140890"/>
                          </a:cubicBezTo>
                          <a:lnTo>
                            <a:pt x="1239385" y="3146634"/>
                          </a:lnTo>
                          <a:lnTo>
                            <a:pt x="1196659" y="3099787"/>
                          </a:lnTo>
                          <a:cubicBezTo>
                            <a:pt x="1096994" y="2978268"/>
                            <a:pt x="1010984" y="2823040"/>
                            <a:pt x="943652" y="2643167"/>
                          </a:cubicBezTo>
                          <a:lnTo>
                            <a:pt x="929069" y="2599844"/>
                          </a:lnTo>
                          <a:lnTo>
                            <a:pt x="479573" y="2599844"/>
                          </a:lnTo>
                          <a:close/>
                          <a:moveTo>
                            <a:pt x="899594" y="1803719"/>
                          </a:moveTo>
                          <a:lnTo>
                            <a:pt x="910751" y="2013108"/>
                          </a:lnTo>
                          <a:cubicBezTo>
                            <a:pt x="921758" y="2114897"/>
                            <a:pt x="937994" y="2213083"/>
                            <a:pt x="958904" y="2306620"/>
                          </a:cubicBezTo>
                          <a:lnTo>
                            <a:pt x="985212" y="2398326"/>
                          </a:lnTo>
                          <a:lnTo>
                            <a:pt x="1664394" y="2398326"/>
                          </a:lnTo>
                          <a:lnTo>
                            <a:pt x="1664394" y="1803719"/>
                          </a:lnTo>
                          <a:lnTo>
                            <a:pt x="899594" y="1803719"/>
                          </a:lnTo>
                          <a:close/>
                          <a:moveTo>
                            <a:pt x="189256" y="1803719"/>
                          </a:moveTo>
                          <a:lnTo>
                            <a:pt x="191941" y="1856883"/>
                          </a:lnTo>
                          <a:cubicBezTo>
                            <a:pt x="211371" y="2048200"/>
                            <a:pt x="266335" y="2229011"/>
                            <a:pt x="350131" y="2392611"/>
                          </a:cubicBezTo>
                          <a:lnTo>
                            <a:pt x="353394" y="2398326"/>
                          </a:lnTo>
                          <a:lnTo>
                            <a:pt x="868585" y="2398326"/>
                          </a:lnTo>
                          <a:lnTo>
                            <a:pt x="857290" y="2356008"/>
                          </a:lnTo>
                          <a:cubicBezTo>
                            <a:pt x="821740" y="2204319"/>
                            <a:pt x="798110" y="2041317"/>
                            <a:pt x="788516" y="1870826"/>
                          </a:cubicBezTo>
                          <a:cubicBezTo>
                            <a:pt x="787890" y="1848457"/>
                            <a:pt x="787265" y="1826088"/>
                            <a:pt x="786639" y="1803719"/>
                          </a:cubicBezTo>
                          <a:lnTo>
                            <a:pt x="189256" y="1803719"/>
                          </a:lnTo>
                          <a:close/>
                          <a:moveTo>
                            <a:pt x="345988" y="1022519"/>
                          </a:moveTo>
                          <a:lnTo>
                            <a:pt x="303367" y="1110994"/>
                          </a:lnTo>
                          <a:cubicBezTo>
                            <a:pt x="245770" y="1247167"/>
                            <a:pt x="207484" y="1393497"/>
                            <a:pt x="191941" y="1546549"/>
                          </a:cubicBezTo>
                          <a:lnTo>
                            <a:pt x="189131" y="1602201"/>
                          </a:lnTo>
                          <a:lnTo>
                            <a:pt x="786360" y="1602201"/>
                          </a:lnTo>
                          <a:cubicBezTo>
                            <a:pt x="787079" y="1576512"/>
                            <a:pt x="787797" y="1550822"/>
                            <a:pt x="788516" y="1525133"/>
                          </a:cubicBezTo>
                          <a:cubicBezTo>
                            <a:pt x="798110" y="1354643"/>
                            <a:pt x="821740" y="1191641"/>
                            <a:pt x="857290" y="1039952"/>
                          </a:cubicBezTo>
                          <a:lnTo>
                            <a:pt x="861944" y="1022519"/>
                          </a:lnTo>
                          <a:lnTo>
                            <a:pt x="345988" y="1022519"/>
                          </a:lnTo>
                          <a:close/>
                          <a:moveTo>
                            <a:pt x="1230559" y="259003"/>
                          </a:moveTo>
                          <a:lnTo>
                            <a:pt x="1100376" y="307905"/>
                          </a:lnTo>
                          <a:cubicBezTo>
                            <a:pt x="877838" y="404047"/>
                            <a:pt x="682877" y="551922"/>
                            <a:pt x="530654" y="736375"/>
                          </a:cubicBezTo>
                          <a:lnTo>
                            <a:pt x="467372" y="821001"/>
                          </a:lnTo>
                          <a:lnTo>
                            <a:pt x="920693" y="821001"/>
                          </a:lnTo>
                          <a:lnTo>
                            <a:pt x="943652" y="752793"/>
                          </a:lnTo>
                          <a:cubicBezTo>
                            <a:pt x="1010984" y="572920"/>
                            <a:pt x="1096994" y="417691"/>
                            <a:pt x="1196659" y="296172"/>
                          </a:cubicBezTo>
                          <a:lnTo>
                            <a:pt x="1230559" y="259003"/>
                          </a:lnTo>
                          <a:close/>
                          <a:moveTo>
                            <a:pt x="1701716" y="0"/>
                          </a:moveTo>
                          <a:cubicBezTo>
                            <a:pt x="1877935" y="0"/>
                            <a:pt x="2047897" y="26785"/>
                            <a:pt x="2207754" y="76506"/>
                          </a:cubicBezTo>
                          <a:lnTo>
                            <a:pt x="2298007" y="109539"/>
                          </a:lnTo>
                          <a:lnTo>
                            <a:pt x="2196165" y="152742"/>
                          </a:lnTo>
                          <a:cubicBezTo>
                            <a:pt x="2159203" y="166481"/>
                            <a:pt x="2122101" y="178348"/>
                            <a:pt x="2083972" y="188749"/>
                          </a:cubicBezTo>
                          <a:lnTo>
                            <a:pt x="1978266" y="213048"/>
                          </a:lnTo>
                          <a:lnTo>
                            <a:pt x="1875980" y="194002"/>
                          </a:lnTo>
                          <a:lnTo>
                            <a:pt x="1527453" y="194002"/>
                          </a:lnTo>
                          <a:lnTo>
                            <a:pt x="1474622" y="204638"/>
                          </a:lnTo>
                          <a:cubicBezTo>
                            <a:pt x="1319359" y="296011"/>
                            <a:pt x="1183723" y="471683"/>
                            <a:pt x="1082673" y="703359"/>
                          </a:cubicBezTo>
                          <a:lnTo>
                            <a:pt x="1036178" y="821001"/>
                          </a:lnTo>
                          <a:lnTo>
                            <a:pt x="1482917" y="821001"/>
                          </a:lnTo>
                          <a:cubicBezTo>
                            <a:pt x="1482931" y="827489"/>
                            <a:pt x="1482945" y="833978"/>
                            <a:pt x="1482959" y="840466"/>
                          </a:cubicBezTo>
                          <a:cubicBezTo>
                            <a:pt x="1483289" y="900356"/>
                            <a:pt x="1483620" y="962629"/>
                            <a:pt x="1483950" y="1022519"/>
                          </a:cubicBezTo>
                          <a:lnTo>
                            <a:pt x="978073" y="1022519"/>
                          </a:lnTo>
                          <a:lnTo>
                            <a:pt x="958904" y="1089341"/>
                          </a:lnTo>
                          <a:cubicBezTo>
                            <a:pt x="937994" y="1182876"/>
                            <a:pt x="921758" y="1281063"/>
                            <a:pt x="910751" y="1382852"/>
                          </a:cubicBezTo>
                          <a:lnTo>
                            <a:pt x="899063" y="1602201"/>
                          </a:lnTo>
                          <a:lnTo>
                            <a:pt x="1636540" y="1602201"/>
                          </a:lnTo>
                          <a:lnTo>
                            <a:pt x="1667654" y="1679908"/>
                          </a:lnTo>
                          <a:lnTo>
                            <a:pt x="1739031" y="1819379"/>
                          </a:lnTo>
                          <a:lnTo>
                            <a:pt x="1739031" y="2398326"/>
                          </a:lnTo>
                          <a:lnTo>
                            <a:pt x="2455532" y="2398326"/>
                          </a:lnTo>
                          <a:lnTo>
                            <a:pt x="3050038" y="2398326"/>
                          </a:lnTo>
                          <a:lnTo>
                            <a:pt x="3053301" y="2392611"/>
                          </a:lnTo>
                          <a:cubicBezTo>
                            <a:pt x="3095200" y="2310811"/>
                            <a:pt x="3129890" y="2224708"/>
                            <a:pt x="3156534" y="2135141"/>
                          </a:cubicBezTo>
                          <a:lnTo>
                            <a:pt x="3169361" y="2083254"/>
                          </a:lnTo>
                          <a:lnTo>
                            <a:pt x="3254125" y="1964837"/>
                          </a:lnTo>
                          <a:cubicBezTo>
                            <a:pt x="3306631" y="1880407"/>
                            <a:pt x="3350846" y="1785979"/>
                            <a:pt x="3387626" y="1683793"/>
                          </a:cubicBezTo>
                          <a:lnTo>
                            <a:pt x="3400457" y="1642790"/>
                          </a:lnTo>
                          <a:lnTo>
                            <a:pt x="3403432" y="1701716"/>
                          </a:lnTo>
                          <a:cubicBezTo>
                            <a:pt x="3403432" y="2641547"/>
                            <a:pt x="2641547" y="3403432"/>
                            <a:pt x="1701716" y="3403432"/>
                          </a:cubicBezTo>
                          <a:cubicBezTo>
                            <a:pt x="761885" y="3403432"/>
                            <a:pt x="0" y="2641547"/>
                            <a:pt x="0" y="1701716"/>
                          </a:cubicBezTo>
                          <a:cubicBezTo>
                            <a:pt x="0" y="761885"/>
                            <a:pt x="761885" y="0"/>
                            <a:pt x="1701716"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grpSp>
                  <p:nvGrpSpPr>
                    <p:cNvPr id="108" name="Group 67"/>
                    <p:cNvGrpSpPr/>
                    <p:nvPr/>
                  </p:nvGrpSpPr>
                  <p:grpSpPr>
                    <a:xfrm>
                      <a:off x="4071680" y="1817053"/>
                      <a:ext cx="1768082" cy="2183258"/>
                      <a:chOff x="4071680" y="1817053"/>
                      <a:chExt cx="1768082" cy="2183258"/>
                    </a:xfrm>
                    <a:grpFill/>
                  </p:grpSpPr>
                  <p:sp>
                    <p:nvSpPr>
                      <p:cNvPr id="109" name="Rectangle 51"/>
                      <p:cNvSpPr/>
                      <p:nvPr/>
                    </p:nvSpPr>
                    <p:spPr>
                      <a:xfrm>
                        <a:off x="4071680" y="1817053"/>
                        <a:ext cx="1768082" cy="2183258"/>
                      </a:xfrm>
                      <a:custGeom>
                        <a:avLst/>
                        <a:gdLst>
                          <a:gd name="connsiteX0" fmla="*/ 0 w 1490870"/>
                          <a:gd name="connsiteY0" fmla="*/ 0 h 2759940"/>
                          <a:gd name="connsiteX1" fmla="*/ 1490870 w 1490870"/>
                          <a:gd name="connsiteY1" fmla="*/ 0 h 2759940"/>
                          <a:gd name="connsiteX2" fmla="*/ 1490870 w 1490870"/>
                          <a:gd name="connsiteY2" fmla="*/ 2759940 h 2759940"/>
                          <a:gd name="connsiteX3" fmla="*/ 0 w 1490870"/>
                          <a:gd name="connsiteY3" fmla="*/ 2759940 h 2759940"/>
                          <a:gd name="connsiteX4" fmla="*/ 0 w 1490870"/>
                          <a:gd name="connsiteY4" fmla="*/ 0 h 2759940"/>
                          <a:gd name="connsiteX0" fmla="*/ 0 w 1490870"/>
                          <a:gd name="connsiteY0" fmla="*/ 405114 h 3165054"/>
                          <a:gd name="connsiteX1" fmla="*/ 1328824 w 1490870"/>
                          <a:gd name="connsiteY1" fmla="*/ 0 h 3165054"/>
                          <a:gd name="connsiteX2" fmla="*/ 1490870 w 1490870"/>
                          <a:gd name="connsiteY2" fmla="*/ 3165054 h 3165054"/>
                          <a:gd name="connsiteX3" fmla="*/ 0 w 1490870"/>
                          <a:gd name="connsiteY3" fmla="*/ 3165054 h 3165054"/>
                          <a:gd name="connsiteX4" fmla="*/ 0 w 1490870"/>
                          <a:gd name="connsiteY4" fmla="*/ 405114 h 3165054"/>
                          <a:gd name="connsiteX0" fmla="*/ 0 w 2562534"/>
                          <a:gd name="connsiteY0" fmla="*/ 405114 h 3165054"/>
                          <a:gd name="connsiteX1" fmla="*/ 1328824 w 2562534"/>
                          <a:gd name="connsiteY1" fmla="*/ 0 h 3165054"/>
                          <a:gd name="connsiteX2" fmla="*/ 2562534 w 2562534"/>
                          <a:gd name="connsiteY2" fmla="*/ 418197 h 3165054"/>
                          <a:gd name="connsiteX3" fmla="*/ 1490870 w 2562534"/>
                          <a:gd name="connsiteY3" fmla="*/ 3165054 h 3165054"/>
                          <a:gd name="connsiteX4" fmla="*/ 0 w 2562534"/>
                          <a:gd name="connsiteY4" fmla="*/ 3165054 h 3165054"/>
                          <a:gd name="connsiteX5" fmla="*/ 0 w 2562534"/>
                          <a:gd name="connsiteY5" fmla="*/ 405114 h 3165054"/>
                          <a:gd name="connsiteX0" fmla="*/ 0 w 2562534"/>
                          <a:gd name="connsiteY0" fmla="*/ 405114 h 3165054"/>
                          <a:gd name="connsiteX1" fmla="*/ 1328824 w 2562534"/>
                          <a:gd name="connsiteY1" fmla="*/ 0 h 3165054"/>
                          <a:gd name="connsiteX2" fmla="*/ 2562534 w 2562534"/>
                          <a:gd name="connsiteY2" fmla="*/ 418197 h 3165054"/>
                          <a:gd name="connsiteX3" fmla="*/ 1074181 w 2562534"/>
                          <a:gd name="connsiteY3" fmla="*/ 2331677 h 3165054"/>
                          <a:gd name="connsiteX4" fmla="*/ 0 w 2562534"/>
                          <a:gd name="connsiteY4" fmla="*/ 3165054 h 3165054"/>
                          <a:gd name="connsiteX5" fmla="*/ 0 w 2562534"/>
                          <a:gd name="connsiteY5" fmla="*/ 405114 h 3165054"/>
                          <a:gd name="connsiteX0" fmla="*/ 0 w 2562534"/>
                          <a:gd name="connsiteY0" fmla="*/ 405114 h 3165054"/>
                          <a:gd name="connsiteX1" fmla="*/ 1328824 w 2562534"/>
                          <a:gd name="connsiteY1" fmla="*/ 0 h 3165054"/>
                          <a:gd name="connsiteX2" fmla="*/ 2562534 w 2562534"/>
                          <a:gd name="connsiteY2" fmla="*/ 418197 h 3165054"/>
                          <a:gd name="connsiteX3" fmla="*/ 1282526 w 2562534"/>
                          <a:gd name="connsiteY3" fmla="*/ 3084031 h 3165054"/>
                          <a:gd name="connsiteX4" fmla="*/ 0 w 2562534"/>
                          <a:gd name="connsiteY4" fmla="*/ 3165054 h 3165054"/>
                          <a:gd name="connsiteX5" fmla="*/ 0 w 2562534"/>
                          <a:gd name="connsiteY5" fmla="*/ 405114 h 3165054"/>
                          <a:gd name="connsiteX0" fmla="*/ 0 w 2562534"/>
                          <a:gd name="connsiteY0" fmla="*/ 405114 h 3165054"/>
                          <a:gd name="connsiteX1" fmla="*/ 1328824 w 2562534"/>
                          <a:gd name="connsiteY1" fmla="*/ 0 h 3165054"/>
                          <a:gd name="connsiteX2" fmla="*/ 2562534 w 2562534"/>
                          <a:gd name="connsiteY2" fmla="*/ 418197 h 3165054"/>
                          <a:gd name="connsiteX3" fmla="*/ 1328825 w 2562534"/>
                          <a:gd name="connsiteY3" fmla="*/ 3014583 h 3165054"/>
                          <a:gd name="connsiteX4" fmla="*/ 0 w 2562534"/>
                          <a:gd name="connsiteY4" fmla="*/ 3165054 h 3165054"/>
                          <a:gd name="connsiteX5" fmla="*/ 0 w 2562534"/>
                          <a:gd name="connsiteY5" fmla="*/ 405114 h 3165054"/>
                          <a:gd name="connsiteX0" fmla="*/ 0 w 2562534"/>
                          <a:gd name="connsiteY0" fmla="*/ 405114 h 3165054"/>
                          <a:gd name="connsiteX1" fmla="*/ 1328824 w 2562534"/>
                          <a:gd name="connsiteY1" fmla="*/ 0 h 3165054"/>
                          <a:gd name="connsiteX2" fmla="*/ 2562534 w 2562534"/>
                          <a:gd name="connsiteY2" fmla="*/ 418197 h 3165054"/>
                          <a:gd name="connsiteX3" fmla="*/ 1328825 w 2562534"/>
                          <a:gd name="connsiteY3" fmla="*/ 3014583 h 3165054"/>
                          <a:gd name="connsiteX4" fmla="*/ 0 w 2562534"/>
                          <a:gd name="connsiteY4" fmla="*/ 3165054 h 3165054"/>
                          <a:gd name="connsiteX5" fmla="*/ 0 w 2562534"/>
                          <a:gd name="connsiteY5" fmla="*/ 405114 h 3165054"/>
                          <a:gd name="connsiteX0" fmla="*/ 0 w 2562534"/>
                          <a:gd name="connsiteY0" fmla="*/ 405114 h 3165054"/>
                          <a:gd name="connsiteX1" fmla="*/ 1328824 w 2562534"/>
                          <a:gd name="connsiteY1" fmla="*/ 0 h 3165054"/>
                          <a:gd name="connsiteX2" fmla="*/ 2562534 w 2562534"/>
                          <a:gd name="connsiteY2" fmla="*/ 418197 h 3165054"/>
                          <a:gd name="connsiteX3" fmla="*/ 1328825 w 2562534"/>
                          <a:gd name="connsiteY3" fmla="*/ 3014583 h 3165054"/>
                          <a:gd name="connsiteX4" fmla="*/ 0 w 2562534"/>
                          <a:gd name="connsiteY4" fmla="*/ 3165054 h 3165054"/>
                          <a:gd name="connsiteX5" fmla="*/ 0 w 2562534"/>
                          <a:gd name="connsiteY5" fmla="*/ 405114 h 3165054"/>
                          <a:gd name="connsiteX0" fmla="*/ 0 w 2636420"/>
                          <a:gd name="connsiteY0" fmla="*/ 405114 h 3165054"/>
                          <a:gd name="connsiteX1" fmla="*/ 1328824 w 2636420"/>
                          <a:gd name="connsiteY1" fmla="*/ 0 h 3165054"/>
                          <a:gd name="connsiteX2" fmla="*/ 2562534 w 2636420"/>
                          <a:gd name="connsiteY2" fmla="*/ 418197 h 3165054"/>
                          <a:gd name="connsiteX3" fmla="*/ 1328825 w 2636420"/>
                          <a:gd name="connsiteY3" fmla="*/ 3014583 h 3165054"/>
                          <a:gd name="connsiteX4" fmla="*/ 0 w 2636420"/>
                          <a:gd name="connsiteY4" fmla="*/ 3165054 h 3165054"/>
                          <a:gd name="connsiteX5" fmla="*/ 0 w 2636420"/>
                          <a:gd name="connsiteY5" fmla="*/ 405114 h 3165054"/>
                          <a:gd name="connsiteX0" fmla="*/ 0 w 2631605"/>
                          <a:gd name="connsiteY0" fmla="*/ 405114 h 3165054"/>
                          <a:gd name="connsiteX1" fmla="*/ 1328824 w 2631605"/>
                          <a:gd name="connsiteY1" fmla="*/ 0 h 3165054"/>
                          <a:gd name="connsiteX2" fmla="*/ 2562534 w 2631605"/>
                          <a:gd name="connsiteY2" fmla="*/ 418197 h 3165054"/>
                          <a:gd name="connsiteX3" fmla="*/ 1270952 w 2631605"/>
                          <a:gd name="connsiteY3" fmla="*/ 2783089 h 3165054"/>
                          <a:gd name="connsiteX4" fmla="*/ 0 w 2631605"/>
                          <a:gd name="connsiteY4" fmla="*/ 3165054 h 3165054"/>
                          <a:gd name="connsiteX5" fmla="*/ 0 w 2631605"/>
                          <a:gd name="connsiteY5" fmla="*/ 405114 h 3165054"/>
                          <a:gd name="connsiteX0" fmla="*/ 0 w 2633462"/>
                          <a:gd name="connsiteY0" fmla="*/ 405114 h 3165054"/>
                          <a:gd name="connsiteX1" fmla="*/ 1328824 w 2633462"/>
                          <a:gd name="connsiteY1" fmla="*/ 0 h 3165054"/>
                          <a:gd name="connsiteX2" fmla="*/ 2562534 w 2633462"/>
                          <a:gd name="connsiteY2" fmla="*/ 418197 h 3165054"/>
                          <a:gd name="connsiteX3" fmla="*/ 1294102 w 2633462"/>
                          <a:gd name="connsiteY3" fmla="*/ 2991433 h 3165054"/>
                          <a:gd name="connsiteX4" fmla="*/ 0 w 2633462"/>
                          <a:gd name="connsiteY4" fmla="*/ 3165054 h 3165054"/>
                          <a:gd name="connsiteX5" fmla="*/ 0 w 2633462"/>
                          <a:gd name="connsiteY5" fmla="*/ 405114 h 3165054"/>
                          <a:gd name="connsiteX0" fmla="*/ 0 w 2640145"/>
                          <a:gd name="connsiteY0" fmla="*/ 405114 h 3165054"/>
                          <a:gd name="connsiteX1" fmla="*/ 1328824 w 2640145"/>
                          <a:gd name="connsiteY1" fmla="*/ 0 h 3165054"/>
                          <a:gd name="connsiteX2" fmla="*/ 2562534 w 2640145"/>
                          <a:gd name="connsiteY2" fmla="*/ 418197 h 3165054"/>
                          <a:gd name="connsiteX3" fmla="*/ 1294102 w 2640145"/>
                          <a:gd name="connsiteY3" fmla="*/ 2991433 h 3165054"/>
                          <a:gd name="connsiteX4" fmla="*/ 0 w 2640145"/>
                          <a:gd name="connsiteY4" fmla="*/ 3165054 h 3165054"/>
                          <a:gd name="connsiteX5" fmla="*/ 0 w 2640145"/>
                          <a:gd name="connsiteY5" fmla="*/ 405114 h 3165054"/>
                          <a:gd name="connsiteX0" fmla="*/ 0 w 2640145"/>
                          <a:gd name="connsiteY0" fmla="*/ 405114 h 3165054"/>
                          <a:gd name="connsiteX1" fmla="*/ 1328824 w 2640145"/>
                          <a:gd name="connsiteY1" fmla="*/ 0 h 3165054"/>
                          <a:gd name="connsiteX2" fmla="*/ 2562534 w 2640145"/>
                          <a:gd name="connsiteY2" fmla="*/ 418197 h 3165054"/>
                          <a:gd name="connsiteX3" fmla="*/ 1294102 w 2640145"/>
                          <a:gd name="connsiteY3" fmla="*/ 2991433 h 3165054"/>
                          <a:gd name="connsiteX4" fmla="*/ 0 w 2640145"/>
                          <a:gd name="connsiteY4" fmla="*/ 3165054 h 3165054"/>
                          <a:gd name="connsiteX5" fmla="*/ 0 w 2640145"/>
                          <a:gd name="connsiteY5" fmla="*/ 405114 h 3165054"/>
                          <a:gd name="connsiteX0" fmla="*/ 0 w 2640145"/>
                          <a:gd name="connsiteY0" fmla="*/ 405114 h 3165054"/>
                          <a:gd name="connsiteX1" fmla="*/ 1328824 w 2640145"/>
                          <a:gd name="connsiteY1" fmla="*/ 0 h 3165054"/>
                          <a:gd name="connsiteX2" fmla="*/ 2562534 w 2640145"/>
                          <a:gd name="connsiteY2" fmla="*/ 418197 h 3165054"/>
                          <a:gd name="connsiteX3" fmla="*/ 1294102 w 2640145"/>
                          <a:gd name="connsiteY3" fmla="*/ 2991433 h 3165054"/>
                          <a:gd name="connsiteX4" fmla="*/ 0 w 2640145"/>
                          <a:gd name="connsiteY4" fmla="*/ 3165054 h 3165054"/>
                          <a:gd name="connsiteX5" fmla="*/ 0 w 2640145"/>
                          <a:gd name="connsiteY5" fmla="*/ 405114 h 3165054"/>
                          <a:gd name="connsiteX0" fmla="*/ 0 w 2640145"/>
                          <a:gd name="connsiteY0" fmla="*/ 405114 h 3165054"/>
                          <a:gd name="connsiteX1" fmla="*/ 1328824 w 2640145"/>
                          <a:gd name="connsiteY1" fmla="*/ 0 h 3165054"/>
                          <a:gd name="connsiteX2" fmla="*/ 2562534 w 2640145"/>
                          <a:gd name="connsiteY2" fmla="*/ 418197 h 3165054"/>
                          <a:gd name="connsiteX3" fmla="*/ 1294102 w 2640145"/>
                          <a:gd name="connsiteY3" fmla="*/ 2991433 h 3165054"/>
                          <a:gd name="connsiteX4" fmla="*/ 0 w 2640145"/>
                          <a:gd name="connsiteY4" fmla="*/ 3165054 h 3165054"/>
                          <a:gd name="connsiteX5" fmla="*/ 0 w 2640145"/>
                          <a:gd name="connsiteY5" fmla="*/ 405114 h 3165054"/>
                          <a:gd name="connsiteX0" fmla="*/ 0 w 2640145"/>
                          <a:gd name="connsiteY0" fmla="*/ 405114 h 3165054"/>
                          <a:gd name="connsiteX1" fmla="*/ 1328824 w 2640145"/>
                          <a:gd name="connsiteY1" fmla="*/ 0 h 3165054"/>
                          <a:gd name="connsiteX2" fmla="*/ 2562534 w 2640145"/>
                          <a:gd name="connsiteY2" fmla="*/ 418197 h 3165054"/>
                          <a:gd name="connsiteX3" fmla="*/ 1294102 w 2640145"/>
                          <a:gd name="connsiteY3" fmla="*/ 2991433 h 3165054"/>
                          <a:gd name="connsiteX4" fmla="*/ 0 w 2640145"/>
                          <a:gd name="connsiteY4" fmla="*/ 3165054 h 3165054"/>
                          <a:gd name="connsiteX5" fmla="*/ 0 w 2640145"/>
                          <a:gd name="connsiteY5" fmla="*/ 405114 h 3165054"/>
                          <a:gd name="connsiteX0" fmla="*/ 0 w 2640145"/>
                          <a:gd name="connsiteY0" fmla="*/ 405114 h 3165054"/>
                          <a:gd name="connsiteX1" fmla="*/ 1328824 w 2640145"/>
                          <a:gd name="connsiteY1" fmla="*/ 0 h 3165054"/>
                          <a:gd name="connsiteX2" fmla="*/ 2562534 w 2640145"/>
                          <a:gd name="connsiteY2" fmla="*/ 418197 h 3165054"/>
                          <a:gd name="connsiteX3" fmla="*/ 1294102 w 2640145"/>
                          <a:gd name="connsiteY3" fmla="*/ 2991433 h 3165054"/>
                          <a:gd name="connsiteX4" fmla="*/ 0 w 2640145"/>
                          <a:gd name="connsiteY4" fmla="*/ 3165054 h 3165054"/>
                          <a:gd name="connsiteX5" fmla="*/ 0 w 2640145"/>
                          <a:gd name="connsiteY5" fmla="*/ 405114 h 3165054"/>
                          <a:gd name="connsiteX0" fmla="*/ 0 w 2671670"/>
                          <a:gd name="connsiteY0" fmla="*/ 405114 h 3165054"/>
                          <a:gd name="connsiteX1" fmla="*/ 1328824 w 2671670"/>
                          <a:gd name="connsiteY1" fmla="*/ 0 h 3165054"/>
                          <a:gd name="connsiteX2" fmla="*/ 2597258 w 2671670"/>
                          <a:gd name="connsiteY2" fmla="*/ 371898 h 3165054"/>
                          <a:gd name="connsiteX3" fmla="*/ 1294102 w 2671670"/>
                          <a:gd name="connsiteY3" fmla="*/ 2991433 h 3165054"/>
                          <a:gd name="connsiteX4" fmla="*/ 0 w 2671670"/>
                          <a:gd name="connsiteY4" fmla="*/ 3165054 h 3165054"/>
                          <a:gd name="connsiteX5" fmla="*/ 0 w 2671670"/>
                          <a:gd name="connsiteY5" fmla="*/ 405114 h 3165054"/>
                          <a:gd name="connsiteX0" fmla="*/ 0 w 2671670"/>
                          <a:gd name="connsiteY0" fmla="*/ 405114 h 3165054"/>
                          <a:gd name="connsiteX1" fmla="*/ 1328824 w 2671670"/>
                          <a:gd name="connsiteY1" fmla="*/ 0 h 3165054"/>
                          <a:gd name="connsiteX2" fmla="*/ 2597258 w 2671670"/>
                          <a:gd name="connsiteY2" fmla="*/ 371898 h 3165054"/>
                          <a:gd name="connsiteX3" fmla="*/ 1294102 w 2671670"/>
                          <a:gd name="connsiteY3" fmla="*/ 2991433 h 3165054"/>
                          <a:gd name="connsiteX4" fmla="*/ 0 w 2671670"/>
                          <a:gd name="connsiteY4" fmla="*/ 3165054 h 3165054"/>
                          <a:gd name="connsiteX5" fmla="*/ 0 w 2671670"/>
                          <a:gd name="connsiteY5" fmla="*/ 405114 h 3165054"/>
                          <a:gd name="connsiteX0" fmla="*/ 0 w 2671670"/>
                          <a:gd name="connsiteY0" fmla="*/ 405114 h 3165054"/>
                          <a:gd name="connsiteX1" fmla="*/ 1328824 w 2671670"/>
                          <a:gd name="connsiteY1" fmla="*/ 0 h 3165054"/>
                          <a:gd name="connsiteX2" fmla="*/ 2597258 w 2671670"/>
                          <a:gd name="connsiteY2" fmla="*/ 371898 h 3165054"/>
                          <a:gd name="connsiteX3" fmla="*/ 1294102 w 2671670"/>
                          <a:gd name="connsiteY3" fmla="*/ 2991433 h 3165054"/>
                          <a:gd name="connsiteX4" fmla="*/ 0 w 2671670"/>
                          <a:gd name="connsiteY4" fmla="*/ 3165054 h 3165054"/>
                          <a:gd name="connsiteX5" fmla="*/ 0 w 2671670"/>
                          <a:gd name="connsiteY5" fmla="*/ 405114 h 3165054"/>
                          <a:gd name="connsiteX0" fmla="*/ 0 w 2671670"/>
                          <a:gd name="connsiteY0" fmla="*/ 405114 h 3165054"/>
                          <a:gd name="connsiteX1" fmla="*/ 1328824 w 2671670"/>
                          <a:gd name="connsiteY1" fmla="*/ 0 h 3165054"/>
                          <a:gd name="connsiteX2" fmla="*/ 2597258 w 2671670"/>
                          <a:gd name="connsiteY2" fmla="*/ 371898 h 3165054"/>
                          <a:gd name="connsiteX3" fmla="*/ 1294102 w 2671670"/>
                          <a:gd name="connsiteY3" fmla="*/ 2991433 h 3165054"/>
                          <a:gd name="connsiteX4" fmla="*/ 0 w 2671670"/>
                          <a:gd name="connsiteY4" fmla="*/ 3165054 h 3165054"/>
                          <a:gd name="connsiteX5" fmla="*/ 0 w 2671670"/>
                          <a:gd name="connsiteY5" fmla="*/ 405114 h 3165054"/>
                          <a:gd name="connsiteX0" fmla="*/ 0 w 2671670"/>
                          <a:gd name="connsiteY0" fmla="*/ 405114 h 3165054"/>
                          <a:gd name="connsiteX1" fmla="*/ 1328824 w 2671670"/>
                          <a:gd name="connsiteY1" fmla="*/ 0 h 3165054"/>
                          <a:gd name="connsiteX2" fmla="*/ 2597258 w 2671670"/>
                          <a:gd name="connsiteY2" fmla="*/ 371898 h 3165054"/>
                          <a:gd name="connsiteX3" fmla="*/ 1294102 w 2671670"/>
                          <a:gd name="connsiteY3" fmla="*/ 2991433 h 3165054"/>
                          <a:gd name="connsiteX4" fmla="*/ 0 w 2671670"/>
                          <a:gd name="connsiteY4" fmla="*/ 3165054 h 3165054"/>
                          <a:gd name="connsiteX5" fmla="*/ 0 w 2671670"/>
                          <a:gd name="connsiteY5" fmla="*/ 405114 h 3165054"/>
                          <a:gd name="connsiteX0" fmla="*/ 0 w 2671670"/>
                          <a:gd name="connsiteY0" fmla="*/ 405114 h 2991433"/>
                          <a:gd name="connsiteX1" fmla="*/ 1328824 w 2671670"/>
                          <a:gd name="connsiteY1" fmla="*/ 0 h 2991433"/>
                          <a:gd name="connsiteX2" fmla="*/ 2597258 w 2671670"/>
                          <a:gd name="connsiteY2" fmla="*/ 371898 h 2991433"/>
                          <a:gd name="connsiteX3" fmla="*/ 1294102 w 2671670"/>
                          <a:gd name="connsiteY3" fmla="*/ 2991433 h 2991433"/>
                          <a:gd name="connsiteX4" fmla="*/ 0 w 2671670"/>
                          <a:gd name="connsiteY4" fmla="*/ 405114 h 2991433"/>
                          <a:gd name="connsiteX0" fmla="*/ 7374 w 2679044"/>
                          <a:gd name="connsiteY0" fmla="*/ 405114 h 2991433"/>
                          <a:gd name="connsiteX1" fmla="*/ 1336198 w 2679044"/>
                          <a:gd name="connsiteY1" fmla="*/ 0 h 2991433"/>
                          <a:gd name="connsiteX2" fmla="*/ 2604632 w 2679044"/>
                          <a:gd name="connsiteY2" fmla="*/ 371898 h 2991433"/>
                          <a:gd name="connsiteX3" fmla="*/ 1301476 w 2679044"/>
                          <a:gd name="connsiteY3" fmla="*/ 2991433 h 2991433"/>
                          <a:gd name="connsiteX4" fmla="*/ 7374 w 2679044"/>
                          <a:gd name="connsiteY4" fmla="*/ 405114 h 2991433"/>
                          <a:gd name="connsiteX0" fmla="*/ 11408 w 2683078"/>
                          <a:gd name="connsiteY0" fmla="*/ 405114 h 2991433"/>
                          <a:gd name="connsiteX1" fmla="*/ 1340232 w 2683078"/>
                          <a:gd name="connsiteY1" fmla="*/ 0 h 2991433"/>
                          <a:gd name="connsiteX2" fmla="*/ 2608666 w 2683078"/>
                          <a:gd name="connsiteY2" fmla="*/ 371898 h 2991433"/>
                          <a:gd name="connsiteX3" fmla="*/ 1305510 w 2683078"/>
                          <a:gd name="connsiteY3" fmla="*/ 2991433 h 2991433"/>
                          <a:gd name="connsiteX4" fmla="*/ 11408 w 2683078"/>
                          <a:gd name="connsiteY4" fmla="*/ 405114 h 2991433"/>
                          <a:gd name="connsiteX0" fmla="*/ 0 w 2671670"/>
                          <a:gd name="connsiteY0" fmla="*/ 405114 h 2991433"/>
                          <a:gd name="connsiteX1" fmla="*/ 1328824 w 2671670"/>
                          <a:gd name="connsiteY1" fmla="*/ 0 h 2991433"/>
                          <a:gd name="connsiteX2" fmla="*/ 2597258 w 2671670"/>
                          <a:gd name="connsiteY2" fmla="*/ 371898 h 2991433"/>
                          <a:gd name="connsiteX3" fmla="*/ 1294102 w 2671670"/>
                          <a:gd name="connsiteY3" fmla="*/ 2991433 h 2991433"/>
                          <a:gd name="connsiteX4" fmla="*/ 0 w 2671670"/>
                          <a:gd name="connsiteY4" fmla="*/ 405114 h 2991433"/>
                          <a:gd name="connsiteX0" fmla="*/ 11408 w 2683078"/>
                          <a:gd name="connsiteY0" fmla="*/ 405114 h 2991433"/>
                          <a:gd name="connsiteX1" fmla="*/ 1340232 w 2683078"/>
                          <a:gd name="connsiteY1" fmla="*/ 0 h 2991433"/>
                          <a:gd name="connsiteX2" fmla="*/ 2608666 w 2683078"/>
                          <a:gd name="connsiteY2" fmla="*/ 371898 h 2991433"/>
                          <a:gd name="connsiteX3" fmla="*/ 1305510 w 2683078"/>
                          <a:gd name="connsiteY3" fmla="*/ 2991433 h 2991433"/>
                          <a:gd name="connsiteX4" fmla="*/ 11408 w 2683078"/>
                          <a:gd name="connsiteY4" fmla="*/ 405114 h 2991433"/>
                          <a:gd name="connsiteX0" fmla="*/ 11408 w 2683078"/>
                          <a:gd name="connsiteY0" fmla="*/ 405114 h 2991433"/>
                          <a:gd name="connsiteX1" fmla="*/ 1340232 w 2683078"/>
                          <a:gd name="connsiteY1" fmla="*/ 0 h 2991433"/>
                          <a:gd name="connsiteX2" fmla="*/ 2608666 w 2683078"/>
                          <a:gd name="connsiteY2" fmla="*/ 371898 h 2991433"/>
                          <a:gd name="connsiteX3" fmla="*/ 1305510 w 2683078"/>
                          <a:gd name="connsiteY3" fmla="*/ 2991433 h 2991433"/>
                          <a:gd name="connsiteX4" fmla="*/ 11408 w 2683078"/>
                          <a:gd name="connsiteY4" fmla="*/ 405114 h 2991433"/>
                          <a:gd name="connsiteX0" fmla="*/ 11408 w 2683078"/>
                          <a:gd name="connsiteY0" fmla="*/ 428263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428263 h 3014582"/>
                          <a:gd name="connsiteX0" fmla="*/ 11408 w 2683078"/>
                          <a:gd name="connsiteY0" fmla="*/ 393539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393539 h 3014582"/>
                          <a:gd name="connsiteX0" fmla="*/ 11408 w 2683078"/>
                          <a:gd name="connsiteY0" fmla="*/ 393539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393539 h 3014582"/>
                          <a:gd name="connsiteX0" fmla="*/ 11408 w 2683078"/>
                          <a:gd name="connsiteY0" fmla="*/ 393539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393539 h 3014582"/>
                          <a:gd name="connsiteX0" fmla="*/ 11408 w 2683078"/>
                          <a:gd name="connsiteY0" fmla="*/ 393539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393539 h 3014582"/>
                          <a:gd name="connsiteX0" fmla="*/ 11408 w 2683078"/>
                          <a:gd name="connsiteY0" fmla="*/ 393539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393539 h 3014582"/>
                          <a:gd name="connsiteX0" fmla="*/ 11408 w 2683078"/>
                          <a:gd name="connsiteY0" fmla="*/ 393539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393539 h 3014582"/>
                          <a:gd name="connsiteX0" fmla="*/ 11408 w 2683078"/>
                          <a:gd name="connsiteY0" fmla="*/ 393539 h 3014582"/>
                          <a:gd name="connsiteX1" fmla="*/ 1317083 w 2683078"/>
                          <a:gd name="connsiteY1" fmla="*/ 0 h 3014582"/>
                          <a:gd name="connsiteX2" fmla="*/ 2608666 w 2683078"/>
                          <a:gd name="connsiteY2" fmla="*/ 395047 h 3014582"/>
                          <a:gd name="connsiteX3" fmla="*/ 1305510 w 2683078"/>
                          <a:gd name="connsiteY3" fmla="*/ 3014582 h 3014582"/>
                          <a:gd name="connsiteX4" fmla="*/ 11408 w 2683078"/>
                          <a:gd name="connsiteY4" fmla="*/ 393539 h 3014582"/>
                          <a:gd name="connsiteX0" fmla="*/ 11408 w 2683078"/>
                          <a:gd name="connsiteY0" fmla="*/ 289367 h 2910410"/>
                          <a:gd name="connsiteX1" fmla="*/ 1328657 w 2683078"/>
                          <a:gd name="connsiteY1" fmla="*/ 0 h 2910410"/>
                          <a:gd name="connsiteX2" fmla="*/ 2608666 w 2683078"/>
                          <a:gd name="connsiteY2" fmla="*/ 290875 h 2910410"/>
                          <a:gd name="connsiteX3" fmla="*/ 1305510 w 2683078"/>
                          <a:gd name="connsiteY3" fmla="*/ 2910410 h 2910410"/>
                          <a:gd name="connsiteX4" fmla="*/ 11408 w 2683078"/>
                          <a:gd name="connsiteY4" fmla="*/ 289367 h 2910410"/>
                          <a:gd name="connsiteX0" fmla="*/ 11408 w 2683078"/>
                          <a:gd name="connsiteY0" fmla="*/ 405114 h 3026157"/>
                          <a:gd name="connsiteX1" fmla="*/ 1351807 w 2683078"/>
                          <a:gd name="connsiteY1" fmla="*/ 0 h 3026157"/>
                          <a:gd name="connsiteX2" fmla="*/ 2608666 w 2683078"/>
                          <a:gd name="connsiteY2" fmla="*/ 406622 h 3026157"/>
                          <a:gd name="connsiteX3" fmla="*/ 1305510 w 2683078"/>
                          <a:gd name="connsiteY3" fmla="*/ 3026157 h 3026157"/>
                          <a:gd name="connsiteX4" fmla="*/ 11408 w 2683078"/>
                          <a:gd name="connsiteY4" fmla="*/ 405114 h 3026157"/>
                          <a:gd name="connsiteX0" fmla="*/ 11408 w 2683078"/>
                          <a:gd name="connsiteY0" fmla="*/ 405114 h 3026157"/>
                          <a:gd name="connsiteX1" fmla="*/ 1351807 w 2683078"/>
                          <a:gd name="connsiteY1" fmla="*/ 0 h 3026157"/>
                          <a:gd name="connsiteX2" fmla="*/ 2608666 w 2683078"/>
                          <a:gd name="connsiteY2" fmla="*/ 406622 h 3026157"/>
                          <a:gd name="connsiteX3" fmla="*/ 1305510 w 2683078"/>
                          <a:gd name="connsiteY3" fmla="*/ 3026157 h 3026157"/>
                          <a:gd name="connsiteX4" fmla="*/ 11408 w 2683078"/>
                          <a:gd name="connsiteY4" fmla="*/ 405114 h 3026157"/>
                          <a:gd name="connsiteX0" fmla="*/ 11408 w 2683078"/>
                          <a:gd name="connsiteY0" fmla="*/ 405114 h 3026157"/>
                          <a:gd name="connsiteX1" fmla="*/ 1351807 w 2683078"/>
                          <a:gd name="connsiteY1" fmla="*/ 0 h 3026157"/>
                          <a:gd name="connsiteX2" fmla="*/ 2608666 w 2683078"/>
                          <a:gd name="connsiteY2" fmla="*/ 406622 h 3026157"/>
                          <a:gd name="connsiteX3" fmla="*/ 1305510 w 2683078"/>
                          <a:gd name="connsiteY3" fmla="*/ 3026157 h 3026157"/>
                          <a:gd name="connsiteX4" fmla="*/ 11408 w 2683078"/>
                          <a:gd name="connsiteY4" fmla="*/ 405114 h 3026157"/>
                          <a:gd name="connsiteX0" fmla="*/ 11408 w 2683078"/>
                          <a:gd name="connsiteY0" fmla="*/ 405114 h 3026157"/>
                          <a:gd name="connsiteX1" fmla="*/ 1351807 w 2683078"/>
                          <a:gd name="connsiteY1" fmla="*/ 0 h 3026157"/>
                          <a:gd name="connsiteX2" fmla="*/ 2608666 w 2683078"/>
                          <a:gd name="connsiteY2" fmla="*/ 406622 h 3026157"/>
                          <a:gd name="connsiteX3" fmla="*/ 1305510 w 2683078"/>
                          <a:gd name="connsiteY3" fmla="*/ 3026157 h 3026157"/>
                          <a:gd name="connsiteX4" fmla="*/ 11408 w 2683078"/>
                          <a:gd name="connsiteY4" fmla="*/ 405114 h 3026157"/>
                          <a:gd name="connsiteX0" fmla="*/ 11408 w 2683078"/>
                          <a:gd name="connsiteY0" fmla="*/ 405114 h 3026157"/>
                          <a:gd name="connsiteX1" fmla="*/ 1351807 w 2683078"/>
                          <a:gd name="connsiteY1" fmla="*/ 0 h 3026157"/>
                          <a:gd name="connsiteX2" fmla="*/ 2608666 w 2683078"/>
                          <a:gd name="connsiteY2" fmla="*/ 406622 h 3026157"/>
                          <a:gd name="connsiteX3" fmla="*/ 1305510 w 2683078"/>
                          <a:gd name="connsiteY3" fmla="*/ 3026157 h 3026157"/>
                          <a:gd name="connsiteX4" fmla="*/ 11408 w 2683078"/>
                          <a:gd name="connsiteY4" fmla="*/ 405114 h 3026157"/>
                          <a:gd name="connsiteX0" fmla="*/ 11408 w 2683078"/>
                          <a:gd name="connsiteY0" fmla="*/ 405114 h 3026157"/>
                          <a:gd name="connsiteX1" fmla="*/ 1351807 w 2683078"/>
                          <a:gd name="connsiteY1" fmla="*/ 0 h 3026157"/>
                          <a:gd name="connsiteX2" fmla="*/ 2608666 w 2683078"/>
                          <a:gd name="connsiteY2" fmla="*/ 406622 h 3026157"/>
                          <a:gd name="connsiteX3" fmla="*/ 1305510 w 2683078"/>
                          <a:gd name="connsiteY3" fmla="*/ 3026157 h 3026157"/>
                          <a:gd name="connsiteX4" fmla="*/ 11408 w 2683078"/>
                          <a:gd name="connsiteY4" fmla="*/ 405114 h 3026157"/>
                          <a:gd name="connsiteX0" fmla="*/ 11408 w 2683078"/>
                          <a:gd name="connsiteY0" fmla="*/ 405114 h 3026157"/>
                          <a:gd name="connsiteX1" fmla="*/ 1351807 w 2683078"/>
                          <a:gd name="connsiteY1" fmla="*/ 0 h 3026157"/>
                          <a:gd name="connsiteX2" fmla="*/ 2608666 w 2683078"/>
                          <a:gd name="connsiteY2" fmla="*/ 406622 h 3026157"/>
                          <a:gd name="connsiteX3" fmla="*/ 1305510 w 2683078"/>
                          <a:gd name="connsiteY3" fmla="*/ 3026157 h 3026157"/>
                          <a:gd name="connsiteX4" fmla="*/ 11408 w 2683078"/>
                          <a:gd name="connsiteY4" fmla="*/ 405114 h 3026157"/>
                          <a:gd name="connsiteX0" fmla="*/ 11408 w 2689183"/>
                          <a:gd name="connsiteY0" fmla="*/ 405114 h 3026157"/>
                          <a:gd name="connsiteX1" fmla="*/ 1351807 w 2689183"/>
                          <a:gd name="connsiteY1" fmla="*/ 0 h 3026157"/>
                          <a:gd name="connsiteX2" fmla="*/ 2608666 w 2689183"/>
                          <a:gd name="connsiteY2" fmla="*/ 406622 h 3026157"/>
                          <a:gd name="connsiteX3" fmla="*/ 1305510 w 2689183"/>
                          <a:gd name="connsiteY3" fmla="*/ 3026157 h 3026157"/>
                          <a:gd name="connsiteX4" fmla="*/ 11408 w 2689183"/>
                          <a:gd name="connsiteY4" fmla="*/ 405114 h 3026157"/>
                          <a:gd name="connsiteX0" fmla="*/ 11789 w 2689564"/>
                          <a:gd name="connsiteY0" fmla="*/ 405114 h 3026157"/>
                          <a:gd name="connsiteX1" fmla="*/ 1352188 w 2689564"/>
                          <a:gd name="connsiteY1" fmla="*/ 0 h 3026157"/>
                          <a:gd name="connsiteX2" fmla="*/ 2609047 w 2689564"/>
                          <a:gd name="connsiteY2" fmla="*/ 406622 h 3026157"/>
                          <a:gd name="connsiteX3" fmla="*/ 1305891 w 2689564"/>
                          <a:gd name="connsiteY3" fmla="*/ 3026157 h 3026157"/>
                          <a:gd name="connsiteX4" fmla="*/ 11789 w 2689564"/>
                          <a:gd name="connsiteY4" fmla="*/ 405114 h 3026157"/>
                          <a:gd name="connsiteX0" fmla="*/ 11789 w 2699982"/>
                          <a:gd name="connsiteY0" fmla="*/ 405114 h 3026157"/>
                          <a:gd name="connsiteX1" fmla="*/ 1352188 w 2699982"/>
                          <a:gd name="connsiteY1" fmla="*/ 0 h 3026157"/>
                          <a:gd name="connsiteX2" fmla="*/ 2620621 w 2699982"/>
                          <a:gd name="connsiteY2" fmla="*/ 395047 h 3026157"/>
                          <a:gd name="connsiteX3" fmla="*/ 1305891 w 2699982"/>
                          <a:gd name="connsiteY3" fmla="*/ 3026157 h 3026157"/>
                          <a:gd name="connsiteX4" fmla="*/ 11789 w 2699982"/>
                          <a:gd name="connsiteY4" fmla="*/ 405114 h 3026157"/>
                          <a:gd name="connsiteX0" fmla="*/ 11789 w 2699982"/>
                          <a:gd name="connsiteY0" fmla="*/ 405114 h 3026157"/>
                          <a:gd name="connsiteX1" fmla="*/ 1352188 w 2699982"/>
                          <a:gd name="connsiteY1" fmla="*/ 0 h 3026157"/>
                          <a:gd name="connsiteX2" fmla="*/ 2620621 w 2699982"/>
                          <a:gd name="connsiteY2" fmla="*/ 395047 h 3026157"/>
                          <a:gd name="connsiteX3" fmla="*/ 1305891 w 2699982"/>
                          <a:gd name="connsiteY3" fmla="*/ 3026157 h 3026157"/>
                          <a:gd name="connsiteX4" fmla="*/ 11789 w 2699982"/>
                          <a:gd name="connsiteY4" fmla="*/ 405114 h 3026157"/>
                          <a:gd name="connsiteX0" fmla="*/ 11789 w 2699982"/>
                          <a:gd name="connsiteY0" fmla="*/ 405114 h 3026157"/>
                          <a:gd name="connsiteX1" fmla="*/ 1352188 w 2699982"/>
                          <a:gd name="connsiteY1" fmla="*/ 0 h 3026157"/>
                          <a:gd name="connsiteX2" fmla="*/ 2620621 w 2699982"/>
                          <a:gd name="connsiteY2" fmla="*/ 395047 h 3026157"/>
                          <a:gd name="connsiteX3" fmla="*/ 1305891 w 2699982"/>
                          <a:gd name="connsiteY3" fmla="*/ 3026157 h 3026157"/>
                          <a:gd name="connsiteX4" fmla="*/ 11789 w 2699982"/>
                          <a:gd name="connsiteY4" fmla="*/ 405114 h 3026157"/>
                          <a:gd name="connsiteX0" fmla="*/ 11789 w 2710430"/>
                          <a:gd name="connsiteY0" fmla="*/ 405114 h 3026157"/>
                          <a:gd name="connsiteX1" fmla="*/ 1352188 w 2710430"/>
                          <a:gd name="connsiteY1" fmla="*/ 0 h 3026157"/>
                          <a:gd name="connsiteX2" fmla="*/ 2632196 w 2710430"/>
                          <a:gd name="connsiteY2" fmla="*/ 383472 h 3026157"/>
                          <a:gd name="connsiteX3" fmla="*/ 1305891 w 2710430"/>
                          <a:gd name="connsiteY3" fmla="*/ 3026157 h 3026157"/>
                          <a:gd name="connsiteX4" fmla="*/ 11789 w 2710430"/>
                          <a:gd name="connsiteY4" fmla="*/ 405114 h 3026157"/>
                          <a:gd name="connsiteX0" fmla="*/ 11789 w 2710430"/>
                          <a:gd name="connsiteY0" fmla="*/ 405114 h 3026157"/>
                          <a:gd name="connsiteX1" fmla="*/ 1352188 w 2710430"/>
                          <a:gd name="connsiteY1" fmla="*/ 0 h 3026157"/>
                          <a:gd name="connsiteX2" fmla="*/ 2632196 w 2710430"/>
                          <a:gd name="connsiteY2" fmla="*/ 383472 h 3026157"/>
                          <a:gd name="connsiteX3" fmla="*/ 1305891 w 2710430"/>
                          <a:gd name="connsiteY3" fmla="*/ 3026157 h 3026157"/>
                          <a:gd name="connsiteX4" fmla="*/ 11789 w 2710430"/>
                          <a:gd name="connsiteY4" fmla="*/ 405114 h 3026157"/>
                          <a:gd name="connsiteX0" fmla="*/ 11789 w 2689151"/>
                          <a:gd name="connsiteY0" fmla="*/ 405114 h 3026157"/>
                          <a:gd name="connsiteX1" fmla="*/ 1352188 w 2689151"/>
                          <a:gd name="connsiteY1" fmla="*/ 0 h 3026157"/>
                          <a:gd name="connsiteX2" fmla="*/ 2632196 w 2689151"/>
                          <a:gd name="connsiteY2" fmla="*/ 383472 h 3026157"/>
                          <a:gd name="connsiteX3" fmla="*/ 1305891 w 2689151"/>
                          <a:gd name="connsiteY3" fmla="*/ 3026157 h 3026157"/>
                          <a:gd name="connsiteX4" fmla="*/ 11789 w 2689151"/>
                          <a:gd name="connsiteY4" fmla="*/ 405114 h 3026157"/>
                          <a:gd name="connsiteX0" fmla="*/ 11789 w 2689151"/>
                          <a:gd name="connsiteY0" fmla="*/ 405114 h 3026157"/>
                          <a:gd name="connsiteX1" fmla="*/ 1352188 w 2689151"/>
                          <a:gd name="connsiteY1" fmla="*/ 0 h 3026157"/>
                          <a:gd name="connsiteX2" fmla="*/ 2632196 w 2689151"/>
                          <a:gd name="connsiteY2" fmla="*/ 383472 h 3026157"/>
                          <a:gd name="connsiteX3" fmla="*/ 1305891 w 2689151"/>
                          <a:gd name="connsiteY3" fmla="*/ 3026157 h 3026157"/>
                          <a:gd name="connsiteX4" fmla="*/ 11789 w 2689151"/>
                          <a:gd name="connsiteY4" fmla="*/ 405114 h 3026157"/>
                          <a:gd name="connsiteX0" fmla="*/ 11789 w 2685028"/>
                          <a:gd name="connsiteY0" fmla="*/ 405114 h 3026157"/>
                          <a:gd name="connsiteX1" fmla="*/ 1352188 w 2685028"/>
                          <a:gd name="connsiteY1" fmla="*/ 0 h 3026157"/>
                          <a:gd name="connsiteX2" fmla="*/ 2632196 w 2685028"/>
                          <a:gd name="connsiteY2" fmla="*/ 383472 h 3026157"/>
                          <a:gd name="connsiteX3" fmla="*/ 1305891 w 2685028"/>
                          <a:gd name="connsiteY3" fmla="*/ 3026157 h 3026157"/>
                          <a:gd name="connsiteX4" fmla="*/ 11789 w 2685028"/>
                          <a:gd name="connsiteY4" fmla="*/ 405114 h 3026157"/>
                          <a:gd name="connsiteX0" fmla="*/ 11789 w 2685028"/>
                          <a:gd name="connsiteY0" fmla="*/ 405114 h 3026157"/>
                          <a:gd name="connsiteX1" fmla="*/ 1352188 w 2685028"/>
                          <a:gd name="connsiteY1" fmla="*/ 0 h 3026157"/>
                          <a:gd name="connsiteX2" fmla="*/ 2632196 w 2685028"/>
                          <a:gd name="connsiteY2" fmla="*/ 383472 h 3026157"/>
                          <a:gd name="connsiteX3" fmla="*/ 1305891 w 2685028"/>
                          <a:gd name="connsiteY3" fmla="*/ 3026157 h 3026157"/>
                          <a:gd name="connsiteX4" fmla="*/ 11789 w 2685028"/>
                          <a:gd name="connsiteY4" fmla="*/ 405114 h 3026157"/>
                          <a:gd name="connsiteX0" fmla="*/ 11789 w 2686777"/>
                          <a:gd name="connsiteY0" fmla="*/ 405114 h 3026157"/>
                          <a:gd name="connsiteX1" fmla="*/ 1352188 w 2686777"/>
                          <a:gd name="connsiteY1" fmla="*/ 0 h 3026157"/>
                          <a:gd name="connsiteX2" fmla="*/ 2632196 w 2686777"/>
                          <a:gd name="connsiteY2" fmla="*/ 383472 h 3026157"/>
                          <a:gd name="connsiteX3" fmla="*/ 1305891 w 2686777"/>
                          <a:gd name="connsiteY3" fmla="*/ 3026157 h 3026157"/>
                          <a:gd name="connsiteX4" fmla="*/ 11789 w 2686777"/>
                          <a:gd name="connsiteY4" fmla="*/ 405114 h 3026157"/>
                          <a:gd name="connsiteX0" fmla="*/ 11789 w 2689573"/>
                          <a:gd name="connsiteY0" fmla="*/ 405114 h 3026157"/>
                          <a:gd name="connsiteX1" fmla="*/ 1352188 w 2689573"/>
                          <a:gd name="connsiteY1" fmla="*/ 0 h 3026157"/>
                          <a:gd name="connsiteX2" fmla="*/ 2632196 w 2689573"/>
                          <a:gd name="connsiteY2" fmla="*/ 383472 h 3026157"/>
                          <a:gd name="connsiteX3" fmla="*/ 1305891 w 2689573"/>
                          <a:gd name="connsiteY3" fmla="*/ 3026157 h 3026157"/>
                          <a:gd name="connsiteX4" fmla="*/ 11789 w 2689573"/>
                          <a:gd name="connsiteY4" fmla="*/ 405114 h 3026157"/>
                          <a:gd name="connsiteX0" fmla="*/ 14227 w 2575466"/>
                          <a:gd name="connsiteY0" fmla="*/ 375978 h 3026157"/>
                          <a:gd name="connsiteX1" fmla="*/ 1238081 w 2575466"/>
                          <a:gd name="connsiteY1" fmla="*/ 0 h 3026157"/>
                          <a:gd name="connsiteX2" fmla="*/ 2518089 w 2575466"/>
                          <a:gd name="connsiteY2" fmla="*/ 383472 h 3026157"/>
                          <a:gd name="connsiteX3" fmla="*/ 1191784 w 2575466"/>
                          <a:gd name="connsiteY3" fmla="*/ 3026157 h 3026157"/>
                          <a:gd name="connsiteX4" fmla="*/ 14227 w 2575466"/>
                          <a:gd name="connsiteY4" fmla="*/ 375978 h 3026157"/>
                          <a:gd name="connsiteX0" fmla="*/ 42601 w 2603840"/>
                          <a:gd name="connsiteY0" fmla="*/ 375978 h 3026157"/>
                          <a:gd name="connsiteX1" fmla="*/ 1266455 w 2603840"/>
                          <a:gd name="connsiteY1" fmla="*/ 0 h 3026157"/>
                          <a:gd name="connsiteX2" fmla="*/ 2546463 w 2603840"/>
                          <a:gd name="connsiteY2" fmla="*/ 383472 h 3026157"/>
                          <a:gd name="connsiteX3" fmla="*/ 1220158 w 2603840"/>
                          <a:gd name="connsiteY3" fmla="*/ 3026157 h 3026157"/>
                          <a:gd name="connsiteX4" fmla="*/ 42601 w 2603840"/>
                          <a:gd name="connsiteY4" fmla="*/ 375978 h 3026157"/>
                          <a:gd name="connsiteX0" fmla="*/ 42601 w 2588552"/>
                          <a:gd name="connsiteY0" fmla="*/ 375978 h 3026157"/>
                          <a:gd name="connsiteX1" fmla="*/ 1266455 w 2588552"/>
                          <a:gd name="connsiteY1" fmla="*/ 0 h 3026157"/>
                          <a:gd name="connsiteX2" fmla="*/ 2546463 w 2588552"/>
                          <a:gd name="connsiteY2" fmla="*/ 383472 h 3026157"/>
                          <a:gd name="connsiteX3" fmla="*/ 1220158 w 2588552"/>
                          <a:gd name="connsiteY3" fmla="*/ 3026157 h 3026157"/>
                          <a:gd name="connsiteX4" fmla="*/ 42601 w 2588552"/>
                          <a:gd name="connsiteY4" fmla="*/ 375978 h 3026157"/>
                          <a:gd name="connsiteX0" fmla="*/ 42601 w 2438763"/>
                          <a:gd name="connsiteY0" fmla="*/ 375978 h 3026157"/>
                          <a:gd name="connsiteX1" fmla="*/ 1266455 w 2438763"/>
                          <a:gd name="connsiteY1" fmla="*/ 0 h 3026157"/>
                          <a:gd name="connsiteX2" fmla="*/ 2386214 w 2438763"/>
                          <a:gd name="connsiteY2" fmla="*/ 339768 h 3026157"/>
                          <a:gd name="connsiteX3" fmla="*/ 1220158 w 2438763"/>
                          <a:gd name="connsiteY3" fmla="*/ 3026157 h 3026157"/>
                          <a:gd name="connsiteX4" fmla="*/ 42601 w 2438763"/>
                          <a:gd name="connsiteY4" fmla="*/ 375978 h 3026157"/>
                          <a:gd name="connsiteX0" fmla="*/ 42601 w 2438763"/>
                          <a:gd name="connsiteY0" fmla="*/ 375978 h 3026157"/>
                          <a:gd name="connsiteX1" fmla="*/ 1266455 w 2438763"/>
                          <a:gd name="connsiteY1" fmla="*/ 0 h 3026157"/>
                          <a:gd name="connsiteX2" fmla="*/ 2386214 w 2438763"/>
                          <a:gd name="connsiteY2" fmla="*/ 339768 h 3026157"/>
                          <a:gd name="connsiteX3" fmla="*/ 1220158 w 2438763"/>
                          <a:gd name="connsiteY3" fmla="*/ 3026157 h 3026157"/>
                          <a:gd name="connsiteX4" fmla="*/ 42601 w 2438763"/>
                          <a:gd name="connsiteY4" fmla="*/ 375978 h 3026157"/>
                          <a:gd name="connsiteX0" fmla="*/ 42601 w 2438763"/>
                          <a:gd name="connsiteY0" fmla="*/ 375978 h 3026157"/>
                          <a:gd name="connsiteX1" fmla="*/ 1266455 w 2438763"/>
                          <a:gd name="connsiteY1" fmla="*/ 0 h 3026157"/>
                          <a:gd name="connsiteX2" fmla="*/ 2386214 w 2438763"/>
                          <a:gd name="connsiteY2" fmla="*/ 296064 h 3026157"/>
                          <a:gd name="connsiteX3" fmla="*/ 1220158 w 2438763"/>
                          <a:gd name="connsiteY3" fmla="*/ 3026157 h 3026157"/>
                          <a:gd name="connsiteX4" fmla="*/ 42601 w 2438763"/>
                          <a:gd name="connsiteY4" fmla="*/ 375978 h 3026157"/>
                          <a:gd name="connsiteX0" fmla="*/ 42601 w 2438763"/>
                          <a:gd name="connsiteY0" fmla="*/ 375978 h 3026157"/>
                          <a:gd name="connsiteX1" fmla="*/ 1266455 w 2438763"/>
                          <a:gd name="connsiteY1" fmla="*/ 0 h 3026157"/>
                          <a:gd name="connsiteX2" fmla="*/ 2386214 w 2438763"/>
                          <a:gd name="connsiteY2" fmla="*/ 296064 h 3026157"/>
                          <a:gd name="connsiteX3" fmla="*/ 1220158 w 2438763"/>
                          <a:gd name="connsiteY3" fmla="*/ 3026157 h 3026157"/>
                          <a:gd name="connsiteX4" fmla="*/ 42601 w 2438763"/>
                          <a:gd name="connsiteY4" fmla="*/ 375978 h 3026157"/>
                          <a:gd name="connsiteX0" fmla="*/ 42601 w 2493634"/>
                          <a:gd name="connsiteY0" fmla="*/ 375978 h 3026157"/>
                          <a:gd name="connsiteX1" fmla="*/ 1266455 w 2493634"/>
                          <a:gd name="connsiteY1" fmla="*/ 0 h 3026157"/>
                          <a:gd name="connsiteX2" fmla="*/ 2386214 w 2493634"/>
                          <a:gd name="connsiteY2" fmla="*/ 296064 h 3026157"/>
                          <a:gd name="connsiteX3" fmla="*/ 1220158 w 2493634"/>
                          <a:gd name="connsiteY3" fmla="*/ 3026157 h 3026157"/>
                          <a:gd name="connsiteX4" fmla="*/ 42601 w 2493634"/>
                          <a:gd name="connsiteY4" fmla="*/ 375978 h 3026157"/>
                          <a:gd name="connsiteX0" fmla="*/ 41060 w 2495483"/>
                          <a:gd name="connsiteY0" fmla="*/ 375978 h 3026157"/>
                          <a:gd name="connsiteX1" fmla="*/ 1264914 w 2495483"/>
                          <a:gd name="connsiteY1" fmla="*/ 0 h 3026157"/>
                          <a:gd name="connsiteX2" fmla="*/ 2384673 w 2495483"/>
                          <a:gd name="connsiteY2" fmla="*/ 296064 h 3026157"/>
                          <a:gd name="connsiteX3" fmla="*/ 1247754 w 2495483"/>
                          <a:gd name="connsiteY3" fmla="*/ 3026157 h 3026157"/>
                          <a:gd name="connsiteX4" fmla="*/ 41060 w 2495483"/>
                          <a:gd name="connsiteY4" fmla="*/ 375978 h 3026157"/>
                          <a:gd name="connsiteX0" fmla="*/ 46586 w 2501011"/>
                          <a:gd name="connsiteY0" fmla="*/ 375978 h 3026157"/>
                          <a:gd name="connsiteX1" fmla="*/ 1270440 w 2501011"/>
                          <a:gd name="connsiteY1" fmla="*/ 0 h 3026157"/>
                          <a:gd name="connsiteX2" fmla="*/ 2390199 w 2501011"/>
                          <a:gd name="connsiteY2" fmla="*/ 296064 h 3026157"/>
                          <a:gd name="connsiteX3" fmla="*/ 1253280 w 2501011"/>
                          <a:gd name="connsiteY3" fmla="*/ 3026157 h 3026157"/>
                          <a:gd name="connsiteX4" fmla="*/ 46586 w 2501011"/>
                          <a:gd name="connsiteY4" fmla="*/ 375978 h 3026157"/>
                          <a:gd name="connsiteX0" fmla="*/ 46586 w 2439900"/>
                          <a:gd name="connsiteY0" fmla="*/ 375978 h 3026157"/>
                          <a:gd name="connsiteX1" fmla="*/ 1270440 w 2439900"/>
                          <a:gd name="connsiteY1" fmla="*/ 0 h 3026157"/>
                          <a:gd name="connsiteX2" fmla="*/ 2390199 w 2439900"/>
                          <a:gd name="connsiteY2" fmla="*/ 296064 h 3026157"/>
                          <a:gd name="connsiteX3" fmla="*/ 1253280 w 2439900"/>
                          <a:gd name="connsiteY3" fmla="*/ 3026157 h 3026157"/>
                          <a:gd name="connsiteX4" fmla="*/ 46586 w 2439900"/>
                          <a:gd name="connsiteY4" fmla="*/ 375978 h 3026157"/>
                          <a:gd name="connsiteX0" fmla="*/ 46586 w 2480253"/>
                          <a:gd name="connsiteY0" fmla="*/ 375978 h 3026157"/>
                          <a:gd name="connsiteX1" fmla="*/ 1270440 w 2480253"/>
                          <a:gd name="connsiteY1" fmla="*/ 0 h 3026157"/>
                          <a:gd name="connsiteX2" fmla="*/ 2433904 w 2480253"/>
                          <a:gd name="connsiteY2" fmla="*/ 281495 h 3026157"/>
                          <a:gd name="connsiteX3" fmla="*/ 1253280 w 2480253"/>
                          <a:gd name="connsiteY3" fmla="*/ 3026157 h 3026157"/>
                          <a:gd name="connsiteX4" fmla="*/ 46586 w 2480253"/>
                          <a:gd name="connsiteY4" fmla="*/ 375978 h 3026157"/>
                          <a:gd name="connsiteX0" fmla="*/ 46586 w 2475289"/>
                          <a:gd name="connsiteY0" fmla="*/ 375978 h 3026157"/>
                          <a:gd name="connsiteX1" fmla="*/ 1270440 w 2475289"/>
                          <a:gd name="connsiteY1" fmla="*/ 0 h 3026157"/>
                          <a:gd name="connsiteX2" fmla="*/ 2433904 w 2475289"/>
                          <a:gd name="connsiteY2" fmla="*/ 281495 h 3026157"/>
                          <a:gd name="connsiteX3" fmla="*/ 1253280 w 2475289"/>
                          <a:gd name="connsiteY3" fmla="*/ 3026157 h 3026157"/>
                          <a:gd name="connsiteX4" fmla="*/ 46586 w 2475289"/>
                          <a:gd name="connsiteY4" fmla="*/ 375978 h 3026157"/>
                          <a:gd name="connsiteX0" fmla="*/ 46586 w 2475289"/>
                          <a:gd name="connsiteY0" fmla="*/ 375978 h 3026157"/>
                          <a:gd name="connsiteX1" fmla="*/ 1270440 w 2475289"/>
                          <a:gd name="connsiteY1" fmla="*/ 0 h 3026157"/>
                          <a:gd name="connsiteX2" fmla="*/ 2433904 w 2475289"/>
                          <a:gd name="connsiteY2" fmla="*/ 281495 h 3026157"/>
                          <a:gd name="connsiteX3" fmla="*/ 1253280 w 2475289"/>
                          <a:gd name="connsiteY3" fmla="*/ 3026157 h 3026157"/>
                          <a:gd name="connsiteX4" fmla="*/ 46586 w 2475289"/>
                          <a:gd name="connsiteY4" fmla="*/ 375978 h 3026157"/>
                          <a:gd name="connsiteX0" fmla="*/ 46586 w 2475289"/>
                          <a:gd name="connsiteY0" fmla="*/ 375978 h 3026157"/>
                          <a:gd name="connsiteX1" fmla="*/ 1270440 w 2475289"/>
                          <a:gd name="connsiteY1" fmla="*/ 0 h 3026157"/>
                          <a:gd name="connsiteX2" fmla="*/ 2433904 w 2475289"/>
                          <a:gd name="connsiteY2" fmla="*/ 281495 h 3026157"/>
                          <a:gd name="connsiteX3" fmla="*/ 1253280 w 2475289"/>
                          <a:gd name="connsiteY3" fmla="*/ 3026157 h 3026157"/>
                          <a:gd name="connsiteX4" fmla="*/ 46586 w 2475289"/>
                          <a:gd name="connsiteY4" fmla="*/ 375978 h 3026157"/>
                          <a:gd name="connsiteX0" fmla="*/ 46586 w 2475288"/>
                          <a:gd name="connsiteY0" fmla="*/ 375978 h 3026157"/>
                          <a:gd name="connsiteX1" fmla="*/ 1270440 w 2475288"/>
                          <a:gd name="connsiteY1" fmla="*/ 0 h 3026157"/>
                          <a:gd name="connsiteX2" fmla="*/ 2433903 w 2475288"/>
                          <a:gd name="connsiteY2" fmla="*/ 368904 h 3026157"/>
                          <a:gd name="connsiteX3" fmla="*/ 1253280 w 2475288"/>
                          <a:gd name="connsiteY3" fmla="*/ 3026157 h 3026157"/>
                          <a:gd name="connsiteX4" fmla="*/ 46586 w 2475288"/>
                          <a:gd name="connsiteY4" fmla="*/ 375978 h 3026157"/>
                          <a:gd name="connsiteX0" fmla="*/ 46586 w 2475288"/>
                          <a:gd name="connsiteY0" fmla="*/ 375978 h 3026157"/>
                          <a:gd name="connsiteX1" fmla="*/ 1270440 w 2475288"/>
                          <a:gd name="connsiteY1" fmla="*/ 0 h 3026157"/>
                          <a:gd name="connsiteX2" fmla="*/ 2433903 w 2475288"/>
                          <a:gd name="connsiteY2" fmla="*/ 368904 h 3026157"/>
                          <a:gd name="connsiteX3" fmla="*/ 1253280 w 2475288"/>
                          <a:gd name="connsiteY3" fmla="*/ 3026157 h 3026157"/>
                          <a:gd name="connsiteX4" fmla="*/ 46586 w 2475288"/>
                          <a:gd name="connsiteY4" fmla="*/ 375978 h 3026157"/>
                          <a:gd name="connsiteX0" fmla="*/ 46586 w 2475287"/>
                          <a:gd name="connsiteY0" fmla="*/ 375978 h 3026157"/>
                          <a:gd name="connsiteX1" fmla="*/ 1270440 w 2475287"/>
                          <a:gd name="connsiteY1" fmla="*/ 0 h 3026157"/>
                          <a:gd name="connsiteX2" fmla="*/ 2433902 w 2475287"/>
                          <a:gd name="connsiteY2" fmla="*/ 325199 h 3026157"/>
                          <a:gd name="connsiteX3" fmla="*/ 1253280 w 2475287"/>
                          <a:gd name="connsiteY3" fmla="*/ 3026157 h 3026157"/>
                          <a:gd name="connsiteX4" fmla="*/ 46586 w 2475287"/>
                          <a:gd name="connsiteY4" fmla="*/ 375978 h 3026157"/>
                          <a:gd name="connsiteX0" fmla="*/ 46586 w 2475287"/>
                          <a:gd name="connsiteY0" fmla="*/ 375978 h 3026157"/>
                          <a:gd name="connsiteX1" fmla="*/ 1270440 w 2475287"/>
                          <a:gd name="connsiteY1" fmla="*/ 0 h 3026157"/>
                          <a:gd name="connsiteX2" fmla="*/ 2433902 w 2475287"/>
                          <a:gd name="connsiteY2" fmla="*/ 325199 h 3026157"/>
                          <a:gd name="connsiteX3" fmla="*/ 1253280 w 2475287"/>
                          <a:gd name="connsiteY3" fmla="*/ 3026157 h 3026157"/>
                          <a:gd name="connsiteX4" fmla="*/ 46586 w 2475287"/>
                          <a:gd name="connsiteY4" fmla="*/ 375978 h 3026157"/>
                          <a:gd name="connsiteX0" fmla="*/ 46586 w 2448518"/>
                          <a:gd name="connsiteY0" fmla="*/ 375978 h 3026157"/>
                          <a:gd name="connsiteX1" fmla="*/ 1270440 w 2448518"/>
                          <a:gd name="connsiteY1" fmla="*/ 0 h 3026157"/>
                          <a:gd name="connsiteX2" fmla="*/ 2433902 w 2448518"/>
                          <a:gd name="connsiteY2" fmla="*/ 325199 h 3026157"/>
                          <a:gd name="connsiteX3" fmla="*/ 1253280 w 2448518"/>
                          <a:gd name="connsiteY3" fmla="*/ 3026157 h 3026157"/>
                          <a:gd name="connsiteX4" fmla="*/ 46586 w 2448518"/>
                          <a:gd name="connsiteY4" fmla="*/ 375978 h 3026157"/>
                          <a:gd name="connsiteX0" fmla="*/ 46586 w 2445695"/>
                          <a:gd name="connsiteY0" fmla="*/ 375978 h 3026280"/>
                          <a:gd name="connsiteX1" fmla="*/ 1270440 w 2445695"/>
                          <a:gd name="connsiteY1" fmla="*/ 0 h 3026280"/>
                          <a:gd name="connsiteX2" fmla="*/ 2433902 w 2445695"/>
                          <a:gd name="connsiteY2" fmla="*/ 325199 h 3026280"/>
                          <a:gd name="connsiteX3" fmla="*/ 1253280 w 2445695"/>
                          <a:gd name="connsiteY3" fmla="*/ 3026157 h 3026280"/>
                          <a:gd name="connsiteX4" fmla="*/ 46586 w 2445695"/>
                          <a:gd name="connsiteY4" fmla="*/ 375978 h 3026280"/>
                          <a:gd name="connsiteX0" fmla="*/ 46586 w 2450702"/>
                          <a:gd name="connsiteY0" fmla="*/ 375978 h 3026157"/>
                          <a:gd name="connsiteX1" fmla="*/ 1270440 w 2450702"/>
                          <a:gd name="connsiteY1" fmla="*/ 0 h 3026157"/>
                          <a:gd name="connsiteX2" fmla="*/ 2433902 w 2450702"/>
                          <a:gd name="connsiteY2" fmla="*/ 325199 h 3026157"/>
                          <a:gd name="connsiteX3" fmla="*/ 1253280 w 2450702"/>
                          <a:gd name="connsiteY3" fmla="*/ 3026157 h 3026157"/>
                          <a:gd name="connsiteX4" fmla="*/ 46586 w 2450702"/>
                          <a:gd name="connsiteY4" fmla="*/ 375978 h 3026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702" h="3026157">
                            <a:moveTo>
                              <a:pt x="46586" y="375978"/>
                            </a:moveTo>
                            <a:cubicBezTo>
                              <a:pt x="622836" y="324556"/>
                              <a:pt x="850650" y="285509"/>
                              <a:pt x="1270440" y="0"/>
                            </a:cubicBezTo>
                            <a:cubicBezTo>
                              <a:pt x="1554355" y="228139"/>
                              <a:pt x="1840464" y="400995"/>
                              <a:pt x="2433902" y="325199"/>
                            </a:cubicBezTo>
                            <a:cubicBezTo>
                              <a:pt x="2519578" y="1606551"/>
                              <a:pt x="2299927" y="2983298"/>
                              <a:pt x="1253280" y="3026157"/>
                            </a:cubicBezTo>
                            <a:cubicBezTo>
                              <a:pt x="314822" y="2893257"/>
                              <a:pt x="-156458" y="1666746"/>
                              <a:pt x="46586" y="37597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110" name="Freeform 69"/>
                      <p:cNvSpPr/>
                      <p:nvPr/>
                    </p:nvSpPr>
                    <p:spPr>
                      <a:xfrm>
                        <a:off x="4253723" y="2067094"/>
                        <a:ext cx="722732" cy="1716968"/>
                      </a:xfrm>
                      <a:custGeom>
                        <a:avLst/>
                        <a:gdLst>
                          <a:gd name="connsiteX0" fmla="*/ 1046445 w 1046445"/>
                          <a:gd name="connsiteY0" fmla="*/ 0 h 2365559"/>
                          <a:gd name="connsiteX1" fmla="*/ 1046445 w 1046445"/>
                          <a:gd name="connsiteY1" fmla="*/ 2361695 h 2365559"/>
                          <a:gd name="connsiteX2" fmla="*/ 1024876 w 1046445"/>
                          <a:gd name="connsiteY2" fmla="*/ 2365559 h 2365559"/>
                          <a:gd name="connsiteX3" fmla="*/ 9252 w 1046445"/>
                          <a:gd name="connsiteY3" fmla="*/ 308542 h 2365559"/>
                          <a:gd name="connsiteX4" fmla="*/ 939030 w 1046445"/>
                          <a:gd name="connsiteY4" fmla="*/ 68351 h 2365559"/>
                          <a:gd name="connsiteX0" fmla="*/ 1051046 w 1051046"/>
                          <a:gd name="connsiteY0" fmla="*/ 0 h 2365559"/>
                          <a:gd name="connsiteX1" fmla="*/ 1051046 w 1051046"/>
                          <a:gd name="connsiteY1" fmla="*/ 2361695 h 2365559"/>
                          <a:gd name="connsiteX2" fmla="*/ 1029477 w 1051046"/>
                          <a:gd name="connsiteY2" fmla="*/ 2365559 h 2365559"/>
                          <a:gd name="connsiteX3" fmla="*/ 13853 w 1051046"/>
                          <a:gd name="connsiteY3" fmla="*/ 308542 h 2365559"/>
                          <a:gd name="connsiteX4" fmla="*/ 943631 w 1051046"/>
                          <a:gd name="connsiteY4" fmla="*/ 68351 h 2365559"/>
                          <a:gd name="connsiteX5" fmla="*/ 1051046 w 1051046"/>
                          <a:gd name="connsiteY5" fmla="*/ 0 h 2365559"/>
                          <a:gd name="connsiteX0" fmla="*/ 1064996 w 1064996"/>
                          <a:gd name="connsiteY0" fmla="*/ 0 h 2365559"/>
                          <a:gd name="connsiteX1" fmla="*/ 1064996 w 1064996"/>
                          <a:gd name="connsiteY1" fmla="*/ 2361695 h 2365559"/>
                          <a:gd name="connsiteX2" fmla="*/ 1043427 w 1064996"/>
                          <a:gd name="connsiteY2" fmla="*/ 2365559 h 2365559"/>
                          <a:gd name="connsiteX3" fmla="*/ 13518 w 1064996"/>
                          <a:gd name="connsiteY3" fmla="*/ 308543 h 2365559"/>
                          <a:gd name="connsiteX4" fmla="*/ 957581 w 1064996"/>
                          <a:gd name="connsiteY4" fmla="*/ 68351 h 2365559"/>
                          <a:gd name="connsiteX5" fmla="*/ 1064996 w 1064996"/>
                          <a:gd name="connsiteY5" fmla="*/ 0 h 2365559"/>
                          <a:gd name="connsiteX0" fmla="*/ 1064996 w 1064996"/>
                          <a:gd name="connsiteY0" fmla="*/ 0 h 2379845"/>
                          <a:gd name="connsiteX1" fmla="*/ 1064996 w 1064996"/>
                          <a:gd name="connsiteY1" fmla="*/ 2361695 h 2379845"/>
                          <a:gd name="connsiteX2" fmla="*/ 1043427 w 1064996"/>
                          <a:gd name="connsiteY2" fmla="*/ 2379845 h 2379845"/>
                          <a:gd name="connsiteX3" fmla="*/ 13518 w 1064996"/>
                          <a:gd name="connsiteY3" fmla="*/ 308543 h 2379845"/>
                          <a:gd name="connsiteX4" fmla="*/ 957581 w 1064996"/>
                          <a:gd name="connsiteY4" fmla="*/ 68351 h 2379845"/>
                          <a:gd name="connsiteX5" fmla="*/ 1064996 w 1064996"/>
                          <a:gd name="connsiteY5" fmla="*/ 0 h 2379845"/>
                          <a:gd name="connsiteX0" fmla="*/ 994057 w 994057"/>
                          <a:gd name="connsiteY0" fmla="*/ 0 h 2379845"/>
                          <a:gd name="connsiteX1" fmla="*/ 994057 w 994057"/>
                          <a:gd name="connsiteY1" fmla="*/ 2361695 h 2379845"/>
                          <a:gd name="connsiteX2" fmla="*/ 972488 w 994057"/>
                          <a:gd name="connsiteY2" fmla="*/ 2379845 h 2379845"/>
                          <a:gd name="connsiteX3" fmla="*/ 15421 w 994057"/>
                          <a:gd name="connsiteY3" fmla="*/ 250271 h 2379845"/>
                          <a:gd name="connsiteX4" fmla="*/ 886642 w 994057"/>
                          <a:gd name="connsiteY4" fmla="*/ 68351 h 2379845"/>
                          <a:gd name="connsiteX5" fmla="*/ 994057 w 994057"/>
                          <a:gd name="connsiteY5" fmla="*/ 0 h 2379845"/>
                          <a:gd name="connsiteX0" fmla="*/ 994057 w 994057"/>
                          <a:gd name="connsiteY0" fmla="*/ 0 h 2379845"/>
                          <a:gd name="connsiteX1" fmla="*/ 994057 w 994057"/>
                          <a:gd name="connsiteY1" fmla="*/ 2361695 h 2379845"/>
                          <a:gd name="connsiteX2" fmla="*/ 972488 w 994057"/>
                          <a:gd name="connsiteY2" fmla="*/ 2379845 h 2379845"/>
                          <a:gd name="connsiteX3" fmla="*/ 15421 w 994057"/>
                          <a:gd name="connsiteY3" fmla="*/ 250271 h 2379845"/>
                          <a:gd name="connsiteX4" fmla="*/ 886642 w 994057"/>
                          <a:gd name="connsiteY4" fmla="*/ 68351 h 2379845"/>
                          <a:gd name="connsiteX5" fmla="*/ 994057 w 994057"/>
                          <a:gd name="connsiteY5" fmla="*/ 0 h 2379845"/>
                          <a:gd name="connsiteX0" fmla="*/ 1001764 w 1001764"/>
                          <a:gd name="connsiteY0" fmla="*/ 0 h 2379845"/>
                          <a:gd name="connsiteX1" fmla="*/ 1001764 w 1001764"/>
                          <a:gd name="connsiteY1" fmla="*/ 2361695 h 2379845"/>
                          <a:gd name="connsiteX2" fmla="*/ 980195 w 1001764"/>
                          <a:gd name="connsiteY2" fmla="*/ 2379845 h 2379845"/>
                          <a:gd name="connsiteX3" fmla="*/ 23128 w 1001764"/>
                          <a:gd name="connsiteY3" fmla="*/ 250271 h 2379845"/>
                          <a:gd name="connsiteX4" fmla="*/ 894349 w 1001764"/>
                          <a:gd name="connsiteY4" fmla="*/ 68351 h 2379845"/>
                          <a:gd name="connsiteX5" fmla="*/ 1001764 w 1001764"/>
                          <a:gd name="connsiteY5" fmla="*/ 0 h 237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64" h="2379845">
                            <a:moveTo>
                              <a:pt x="1001764" y="0"/>
                            </a:moveTo>
                            <a:lnTo>
                              <a:pt x="1001764" y="2361695"/>
                            </a:lnTo>
                            <a:lnTo>
                              <a:pt x="980195" y="2379845"/>
                            </a:lnTo>
                            <a:cubicBezTo>
                              <a:pt x="323716" y="2275544"/>
                              <a:pt x="-106754" y="1188693"/>
                              <a:pt x="23128" y="250271"/>
                            </a:cubicBezTo>
                            <a:cubicBezTo>
                              <a:pt x="398835" y="244972"/>
                              <a:pt x="538823" y="249919"/>
                              <a:pt x="894349" y="68351"/>
                            </a:cubicBezTo>
                            <a:lnTo>
                              <a:pt x="1001764"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grpSp>
              </p:grpSp>
            </p:grpSp>
          </p:grpSp>
          <p:grpSp>
            <p:nvGrpSpPr>
              <p:cNvPr id="22" name="Group 2"/>
              <p:cNvGrpSpPr/>
              <p:nvPr/>
            </p:nvGrpSpPr>
            <p:grpSpPr>
              <a:xfrm>
                <a:off x="4815842" y="4081249"/>
                <a:ext cx="1796182" cy="2270761"/>
                <a:chOff x="4815842" y="4081249"/>
                <a:chExt cx="1796182" cy="2270761"/>
              </a:xfrm>
            </p:grpSpPr>
            <p:sp>
              <p:nvSpPr>
                <p:cNvPr id="91" name="Freeform 108"/>
                <p:cNvSpPr/>
                <p:nvPr/>
              </p:nvSpPr>
              <p:spPr>
                <a:xfrm>
                  <a:off x="4815842" y="4081249"/>
                  <a:ext cx="1716642" cy="2193869"/>
                </a:xfrm>
                <a:custGeom>
                  <a:avLst/>
                  <a:gdLst>
                    <a:gd name="connsiteX0" fmla="*/ 0 w 1768537"/>
                    <a:gd name="connsiteY0" fmla="*/ 510988 h 2386053"/>
                    <a:gd name="connsiteX1" fmla="*/ 376518 w 1768537"/>
                    <a:gd name="connsiteY1" fmla="*/ 2057400 h 2386053"/>
                    <a:gd name="connsiteX2" fmla="*/ 672353 w 1768537"/>
                    <a:gd name="connsiteY2" fmla="*/ 2380129 h 2386053"/>
                    <a:gd name="connsiteX3" fmla="*/ 1452283 w 1768537"/>
                    <a:gd name="connsiteY3" fmla="*/ 2232212 h 2386053"/>
                    <a:gd name="connsiteX4" fmla="*/ 1667436 w 1768537"/>
                    <a:gd name="connsiteY4" fmla="*/ 1815353 h 2386053"/>
                    <a:gd name="connsiteX5" fmla="*/ 1761565 w 1768537"/>
                    <a:gd name="connsiteY5" fmla="*/ 403412 h 2386053"/>
                    <a:gd name="connsiteX6" fmla="*/ 1761565 w 1768537"/>
                    <a:gd name="connsiteY6" fmla="*/ 363071 h 2386053"/>
                    <a:gd name="connsiteX7" fmla="*/ 1761565 w 1768537"/>
                    <a:gd name="connsiteY7" fmla="*/ 0 h 2386053"/>
                    <a:gd name="connsiteX0" fmla="*/ 0 w 1768537"/>
                    <a:gd name="connsiteY0" fmla="*/ 510988 h 2451294"/>
                    <a:gd name="connsiteX1" fmla="*/ 376518 w 1768537"/>
                    <a:gd name="connsiteY1" fmla="*/ 2057400 h 2451294"/>
                    <a:gd name="connsiteX2" fmla="*/ 779930 w 1768537"/>
                    <a:gd name="connsiteY2" fmla="*/ 2447364 h 2451294"/>
                    <a:gd name="connsiteX3" fmla="*/ 1452283 w 1768537"/>
                    <a:gd name="connsiteY3" fmla="*/ 2232212 h 2451294"/>
                    <a:gd name="connsiteX4" fmla="*/ 1667436 w 1768537"/>
                    <a:gd name="connsiteY4" fmla="*/ 1815353 h 2451294"/>
                    <a:gd name="connsiteX5" fmla="*/ 1761565 w 1768537"/>
                    <a:gd name="connsiteY5" fmla="*/ 403412 h 2451294"/>
                    <a:gd name="connsiteX6" fmla="*/ 1761565 w 1768537"/>
                    <a:gd name="connsiteY6" fmla="*/ 363071 h 2451294"/>
                    <a:gd name="connsiteX7" fmla="*/ 1761565 w 1768537"/>
                    <a:gd name="connsiteY7" fmla="*/ 0 h 2451294"/>
                    <a:gd name="connsiteX0" fmla="*/ 0 w 1768537"/>
                    <a:gd name="connsiteY0" fmla="*/ 424491 h 2451294"/>
                    <a:gd name="connsiteX1" fmla="*/ 376518 w 1768537"/>
                    <a:gd name="connsiteY1" fmla="*/ 2057400 h 2451294"/>
                    <a:gd name="connsiteX2" fmla="*/ 779930 w 1768537"/>
                    <a:gd name="connsiteY2" fmla="*/ 2447364 h 2451294"/>
                    <a:gd name="connsiteX3" fmla="*/ 1452283 w 1768537"/>
                    <a:gd name="connsiteY3" fmla="*/ 2232212 h 2451294"/>
                    <a:gd name="connsiteX4" fmla="*/ 1667436 w 1768537"/>
                    <a:gd name="connsiteY4" fmla="*/ 1815353 h 2451294"/>
                    <a:gd name="connsiteX5" fmla="*/ 1761565 w 1768537"/>
                    <a:gd name="connsiteY5" fmla="*/ 403412 h 2451294"/>
                    <a:gd name="connsiteX6" fmla="*/ 1761565 w 1768537"/>
                    <a:gd name="connsiteY6" fmla="*/ 363071 h 2451294"/>
                    <a:gd name="connsiteX7" fmla="*/ 1761565 w 1768537"/>
                    <a:gd name="connsiteY7" fmla="*/ 0 h 2451294"/>
                    <a:gd name="connsiteX0" fmla="*/ 0 w 1768537"/>
                    <a:gd name="connsiteY0" fmla="*/ 424491 h 2453568"/>
                    <a:gd name="connsiteX1" fmla="*/ 395053 w 1768537"/>
                    <a:gd name="connsiteY1" fmla="*/ 2001795 h 2453568"/>
                    <a:gd name="connsiteX2" fmla="*/ 779930 w 1768537"/>
                    <a:gd name="connsiteY2" fmla="*/ 2447364 h 2453568"/>
                    <a:gd name="connsiteX3" fmla="*/ 1452283 w 1768537"/>
                    <a:gd name="connsiteY3" fmla="*/ 2232212 h 2453568"/>
                    <a:gd name="connsiteX4" fmla="*/ 1667436 w 1768537"/>
                    <a:gd name="connsiteY4" fmla="*/ 1815353 h 2453568"/>
                    <a:gd name="connsiteX5" fmla="*/ 1761565 w 1768537"/>
                    <a:gd name="connsiteY5" fmla="*/ 403412 h 2453568"/>
                    <a:gd name="connsiteX6" fmla="*/ 1761565 w 1768537"/>
                    <a:gd name="connsiteY6" fmla="*/ 363071 h 2453568"/>
                    <a:gd name="connsiteX7" fmla="*/ 1761565 w 1768537"/>
                    <a:gd name="connsiteY7" fmla="*/ 0 h 2453568"/>
                    <a:gd name="connsiteX0" fmla="*/ 0 w 1768537"/>
                    <a:gd name="connsiteY0" fmla="*/ 424491 h 2453568"/>
                    <a:gd name="connsiteX1" fmla="*/ 395053 w 1768537"/>
                    <a:gd name="connsiteY1" fmla="*/ 2001795 h 2453568"/>
                    <a:gd name="connsiteX2" fmla="*/ 779930 w 1768537"/>
                    <a:gd name="connsiteY2" fmla="*/ 2447364 h 2453568"/>
                    <a:gd name="connsiteX3" fmla="*/ 1452283 w 1768537"/>
                    <a:gd name="connsiteY3" fmla="*/ 2232212 h 2453568"/>
                    <a:gd name="connsiteX4" fmla="*/ 1667436 w 1768537"/>
                    <a:gd name="connsiteY4" fmla="*/ 1815353 h 2453568"/>
                    <a:gd name="connsiteX5" fmla="*/ 1761565 w 1768537"/>
                    <a:gd name="connsiteY5" fmla="*/ 403412 h 2453568"/>
                    <a:gd name="connsiteX6" fmla="*/ 1761565 w 1768537"/>
                    <a:gd name="connsiteY6" fmla="*/ 363071 h 2453568"/>
                    <a:gd name="connsiteX7" fmla="*/ 1761565 w 1768537"/>
                    <a:gd name="connsiteY7" fmla="*/ 0 h 2453568"/>
                    <a:gd name="connsiteX0" fmla="*/ 0 w 1768537"/>
                    <a:gd name="connsiteY0" fmla="*/ 424491 h 2501845"/>
                    <a:gd name="connsiteX1" fmla="*/ 395053 w 1768537"/>
                    <a:gd name="connsiteY1" fmla="*/ 2001795 h 2501845"/>
                    <a:gd name="connsiteX2" fmla="*/ 909676 w 1768537"/>
                    <a:gd name="connsiteY2" fmla="*/ 2496791 h 2501845"/>
                    <a:gd name="connsiteX3" fmla="*/ 1452283 w 1768537"/>
                    <a:gd name="connsiteY3" fmla="*/ 2232212 h 2501845"/>
                    <a:gd name="connsiteX4" fmla="*/ 1667436 w 1768537"/>
                    <a:gd name="connsiteY4" fmla="*/ 1815353 h 2501845"/>
                    <a:gd name="connsiteX5" fmla="*/ 1761565 w 1768537"/>
                    <a:gd name="connsiteY5" fmla="*/ 403412 h 2501845"/>
                    <a:gd name="connsiteX6" fmla="*/ 1761565 w 1768537"/>
                    <a:gd name="connsiteY6" fmla="*/ 363071 h 2501845"/>
                    <a:gd name="connsiteX7" fmla="*/ 1761565 w 1768537"/>
                    <a:gd name="connsiteY7" fmla="*/ 0 h 2501845"/>
                    <a:gd name="connsiteX0" fmla="*/ 0 w 1768537"/>
                    <a:gd name="connsiteY0" fmla="*/ 424491 h 2522891"/>
                    <a:gd name="connsiteX1" fmla="*/ 395053 w 1768537"/>
                    <a:gd name="connsiteY1" fmla="*/ 2001795 h 2522891"/>
                    <a:gd name="connsiteX2" fmla="*/ 909676 w 1768537"/>
                    <a:gd name="connsiteY2" fmla="*/ 2496791 h 2522891"/>
                    <a:gd name="connsiteX3" fmla="*/ 1371964 w 1768537"/>
                    <a:gd name="connsiteY3" fmla="*/ 2386672 h 2522891"/>
                    <a:gd name="connsiteX4" fmla="*/ 1667436 w 1768537"/>
                    <a:gd name="connsiteY4" fmla="*/ 1815353 h 2522891"/>
                    <a:gd name="connsiteX5" fmla="*/ 1761565 w 1768537"/>
                    <a:gd name="connsiteY5" fmla="*/ 403412 h 2522891"/>
                    <a:gd name="connsiteX6" fmla="*/ 1761565 w 1768537"/>
                    <a:gd name="connsiteY6" fmla="*/ 363071 h 2522891"/>
                    <a:gd name="connsiteX7" fmla="*/ 1761565 w 1768537"/>
                    <a:gd name="connsiteY7" fmla="*/ 0 h 2522891"/>
                    <a:gd name="connsiteX0" fmla="*/ 0 w 1768537"/>
                    <a:gd name="connsiteY0" fmla="*/ 424491 h 2518429"/>
                    <a:gd name="connsiteX1" fmla="*/ 395053 w 1768537"/>
                    <a:gd name="connsiteY1" fmla="*/ 2001795 h 2518429"/>
                    <a:gd name="connsiteX2" fmla="*/ 909676 w 1768537"/>
                    <a:gd name="connsiteY2" fmla="*/ 2496791 h 2518429"/>
                    <a:gd name="connsiteX3" fmla="*/ 1371964 w 1768537"/>
                    <a:gd name="connsiteY3" fmla="*/ 2368137 h 2518429"/>
                    <a:gd name="connsiteX4" fmla="*/ 1667436 w 1768537"/>
                    <a:gd name="connsiteY4" fmla="*/ 1815353 h 2518429"/>
                    <a:gd name="connsiteX5" fmla="*/ 1761565 w 1768537"/>
                    <a:gd name="connsiteY5" fmla="*/ 403412 h 2518429"/>
                    <a:gd name="connsiteX6" fmla="*/ 1761565 w 1768537"/>
                    <a:gd name="connsiteY6" fmla="*/ 363071 h 2518429"/>
                    <a:gd name="connsiteX7" fmla="*/ 1761565 w 1768537"/>
                    <a:gd name="connsiteY7" fmla="*/ 0 h 2518429"/>
                    <a:gd name="connsiteX0" fmla="*/ 0 w 1769910"/>
                    <a:gd name="connsiteY0" fmla="*/ 424491 h 2518429"/>
                    <a:gd name="connsiteX1" fmla="*/ 395053 w 1769910"/>
                    <a:gd name="connsiteY1" fmla="*/ 2001795 h 2518429"/>
                    <a:gd name="connsiteX2" fmla="*/ 909676 w 1769910"/>
                    <a:gd name="connsiteY2" fmla="*/ 2496791 h 2518429"/>
                    <a:gd name="connsiteX3" fmla="*/ 1371964 w 1769910"/>
                    <a:gd name="connsiteY3" fmla="*/ 2368137 h 2518429"/>
                    <a:gd name="connsiteX4" fmla="*/ 1648901 w 1769910"/>
                    <a:gd name="connsiteY4" fmla="*/ 1815353 h 2518429"/>
                    <a:gd name="connsiteX5" fmla="*/ 1761565 w 1769910"/>
                    <a:gd name="connsiteY5" fmla="*/ 403412 h 2518429"/>
                    <a:gd name="connsiteX6" fmla="*/ 1761565 w 1769910"/>
                    <a:gd name="connsiteY6" fmla="*/ 363071 h 2518429"/>
                    <a:gd name="connsiteX7" fmla="*/ 1761565 w 1769910"/>
                    <a:gd name="connsiteY7" fmla="*/ 0 h 2518429"/>
                    <a:gd name="connsiteX0" fmla="*/ 0 w 1769910"/>
                    <a:gd name="connsiteY0" fmla="*/ 424491 h 2518429"/>
                    <a:gd name="connsiteX1" fmla="*/ 395053 w 1769910"/>
                    <a:gd name="connsiteY1" fmla="*/ 2001795 h 2518429"/>
                    <a:gd name="connsiteX2" fmla="*/ 909676 w 1769910"/>
                    <a:gd name="connsiteY2" fmla="*/ 2496791 h 2518429"/>
                    <a:gd name="connsiteX3" fmla="*/ 1371964 w 1769910"/>
                    <a:gd name="connsiteY3" fmla="*/ 2368137 h 2518429"/>
                    <a:gd name="connsiteX4" fmla="*/ 1648901 w 1769910"/>
                    <a:gd name="connsiteY4" fmla="*/ 1815353 h 2518429"/>
                    <a:gd name="connsiteX5" fmla="*/ 1761565 w 1769910"/>
                    <a:gd name="connsiteY5" fmla="*/ 403412 h 2518429"/>
                    <a:gd name="connsiteX6" fmla="*/ 1761565 w 1769910"/>
                    <a:gd name="connsiteY6" fmla="*/ 0 h 2518429"/>
                    <a:gd name="connsiteX0" fmla="*/ 0 w 1765701"/>
                    <a:gd name="connsiteY0" fmla="*/ 424491 h 2518429"/>
                    <a:gd name="connsiteX1" fmla="*/ 395053 w 1765701"/>
                    <a:gd name="connsiteY1" fmla="*/ 2001795 h 2518429"/>
                    <a:gd name="connsiteX2" fmla="*/ 909676 w 1765701"/>
                    <a:gd name="connsiteY2" fmla="*/ 2496791 h 2518429"/>
                    <a:gd name="connsiteX3" fmla="*/ 1371964 w 1765701"/>
                    <a:gd name="connsiteY3" fmla="*/ 2368137 h 2518429"/>
                    <a:gd name="connsiteX4" fmla="*/ 1648901 w 1765701"/>
                    <a:gd name="connsiteY4" fmla="*/ 1815353 h 2518429"/>
                    <a:gd name="connsiteX5" fmla="*/ 1755387 w 1765701"/>
                    <a:gd name="connsiteY5" fmla="*/ 564050 h 2518429"/>
                    <a:gd name="connsiteX6" fmla="*/ 1761565 w 1765701"/>
                    <a:gd name="connsiteY6" fmla="*/ 0 h 2518429"/>
                    <a:gd name="connsiteX0" fmla="*/ 0 w 1758316"/>
                    <a:gd name="connsiteY0" fmla="*/ 362708 h 2456646"/>
                    <a:gd name="connsiteX1" fmla="*/ 395053 w 1758316"/>
                    <a:gd name="connsiteY1" fmla="*/ 1940012 h 2456646"/>
                    <a:gd name="connsiteX2" fmla="*/ 909676 w 1758316"/>
                    <a:gd name="connsiteY2" fmla="*/ 2435008 h 2456646"/>
                    <a:gd name="connsiteX3" fmla="*/ 1371964 w 1758316"/>
                    <a:gd name="connsiteY3" fmla="*/ 2306354 h 2456646"/>
                    <a:gd name="connsiteX4" fmla="*/ 1648901 w 1758316"/>
                    <a:gd name="connsiteY4" fmla="*/ 1753570 h 2456646"/>
                    <a:gd name="connsiteX5" fmla="*/ 1755387 w 1758316"/>
                    <a:gd name="connsiteY5" fmla="*/ 502267 h 2456646"/>
                    <a:gd name="connsiteX6" fmla="*/ 1730673 w 1758316"/>
                    <a:gd name="connsiteY6" fmla="*/ 0 h 2456646"/>
                    <a:gd name="connsiteX0" fmla="*/ 0 w 1755387"/>
                    <a:gd name="connsiteY0" fmla="*/ 0 h 2093938"/>
                    <a:gd name="connsiteX1" fmla="*/ 395053 w 1755387"/>
                    <a:gd name="connsiteY1" fmla="*/ 1577304 h 2093938"/>
                    <a:gd name="connsiteX2" fmla="*/ 909676 w 1755387"/>
                    <a:gd name="connsiteY2" fmla="*/ 2072300 h 2093938"/>
                    <a:gd name="connsiteX3" fmla="*/ 1371964 w 1755387"/>
                    <a:gd name="connsiteY3" fmla="*/ 1943646 h 2093938"/>
                    <a:gd name="connsiteX4" fmla="*/ 1648901 w 1755387"/>
                    <a:gd name="connsiteY4" fmla="*/ 1390862 h 2093938"/>
                    <a:gd name="connsiteX5" fmla="*/ 1755387 w 1755387"/>
                    <a:gd name="connsiteY5" fmla="*/ 139559 h 2093938"/>
                    <a:gd name="connsiteX0" fmla="*/ 0 w 1755387"/>
                    <a:gd name="connsiteY0" fmla="*/ 0 h 2086923"/>
                    <a:gd name="connsiteX1" fmla="*/ 354797 w 1755387"/>
                    <a:gd name="connsiteY1" fmla="*/ 1679267 h 2086923"/>
                    <a:gd name="connsiteX2" fmla="*/ 909676 w 1755387"/>
                    <a:gd name="connsiteY2" fmla="*/ 2072300 h 2086923"/>
                    <a:gd name="connsiteX3" fmla="*/ 1371964 w 1755387"/>
                    <a:gd name="connsiteY3" fmla="*/ 1943646 h 2086923"/>
                    <a:gd name="connsiteX4" fmla="*/ 1648901 w 1755387"/>
                    <a:gd name="connsiteY4" fmla="*/ 1390862 h 2086923"/>
                    <a:gd name="connsiteX5" fmla="*/ 1755387 w 1755387"/>
                    <a:gd name="connsiteY5" fmla="*/ 139559 h 2086923"/>
                    <a:gd name="connsiteX0" fmla="*/ 0 w 1755387"/>
                    <a:gd name="connsiteY0" fmla="*/ 0 h 1970392"/>
                    <a:gd name="connsiteX1" fmla="*/ 354797 w 1755387"/>
                    <a:gd name="connsiteY1" fmla="*/ 1679267 h 1970392"/>
                    <a:gd name="connsiteX2" fmla="*/ 944182 w 1755387"/>
                    <a:gd name="connsiteY2" fmla="*/ 1862710 h 1970392"/>
                    <a:gd name="connsiteX3" fmla="*/ 1371964 w 1755387"/>
                    <a:gd name="connsiteY3" fmla="*/ 1943646 h 1970392"/>
                    <a:gd name="connsiteX4" fmla="*/ 1648901 w 1755387"/>
                    <a:gd name="connsiteY4" fmla="*/ 1390862 h 1970392"/>
                    <a:gd name="connsiteX5" fmla="*/ 1755387 w 1755387"/>
                    <a:gd name="connsiteY5" fmla="*/ 139559 h 1970392"/>
                    <a:gd name="connsiteX0" fmla="*/ 0 w 1755387"/>
                    <a:gd name="connsiteY0" fmla="*/ 0 h 1887017"/>
                    <a:gd name="connsiteX1" fmla="*/ 354797 w 1755387"/>
                    <a:gd name="connsiteY1" fmla="*/ 1679267 h 1887017"/>
                    <a:gd name="connsiteX2" fmla="*/ 944182 w 1755387"/>
                    <a:gd name="connsiteY2" fmla="*/ 1862710 h 1887017"/>
                    <a:gd name="connsiteX3" fmla="*/ 1366213 w 1755387"/>
                    <a:gd name="connsiteY3" fmla="*/ 1700068 h 1887017"/>
                    <a:gd name="connsiteX4" fmla="*/ 1648901 w 1755387"/>
                    <a:gd name="connsiteY4" fmla="*/ 1390862 h 1887017"/>
                    <a:gd name="connsiteX5" fmla="*/ 1755387 w 1755387"/>
                    <a:gd name="connsiteY5" fmla="*/ 139559 h 1887017"/>
                    <a:gd name="connsiteX0" fmla="*/ 0 w 1755387"/>
                    <a:gd name="connsiteY0" fmla="*/ 0 h 1887017"/>
                    <a:gd name="connsiteX1" fmla="*/ 354797 w 1755387"/>
                    <a:gd name="connsiteY1" fmla="*/ 1679267 h 1887017"/>
                    <a:gd name="connsiteX2" fmla="*/ 944182 w 1755387"/>
                    <a:gd name="connsiteY2" fmla="*/ 1862710 h 1887017"/>
                    <a:gd name="connsiteX3" fmla="*/ 1366213 w 1755387"/>
                    <a:gd name="connsiteY3" fmla="*/ 1700068 h 1887017"/>
                    <a:gd name="connsiteX4" fmla="*/ 1574139 w 1755387"/>
                    <a:gd name="connsiteY4" fmla="*/ 1407856 h 1887017"/>
                    <a:gd name="connsiteX5" fmla="*/ 1755387 w 1755387"/>
                    <a:gd name="connsiteY5" fmla="*/ 139559 h 1887017"/>
                    <a:gd name="connsiteX0" fmla="*/ 0 w 1755387"/>
                    <a:gd name="connsiteY0" fmla="*/ 0 h 1887017"/>
                    <a:gd name="connsiteX1" fmla="*/ 354797 w 1755387"/>
                    <a:gd name="connsiteY1" fmla="*/ 1679267 h 1887017"/>
                    <a:gd name="connsiteX2" fmla="*/ 944182 w 1755387"/>
                    <a:gd name="connsiteY2" fmla="*/ 1862710 h 1887017"/>
                    <a:gd name="connsiteX3" fmla="*/ 1366213 w 1755387"/>
                    <a:gd name="connsiteY3" fmla="*/ 1700068 h 1887017"/>
                    <a:gd name="connsiteX4" fmla="*/ 1574139 w 1755387"/>
                    <a:gd name="connsiteY4" fmla="*/ 1407856 h 1887017"/>
                    <a:gd name="connsiteX5" fmla="*/ 1755387 w 1755387"/>
                    <a:gd name="connsiteY5" fmla="*/ 139559 h 1887017"/>
                    <a:gd name="connsiteX0" fmla="*/ 0 w 1755387"/>
                    <a:gd name="connsiteY0" fmla="*/ 0 h 1887017"/>
                    <a:gd name="connsiteX1" fmla="*/ 354797 w 1755387"/>
                    <a:gd name="connsiteY1" fmla="*/ 1679267 h 1887017"/>
                    <a:gd name="connsiteX2" fmla="*/ 944182 w 1755387"/>
                    <a:gd name="connsiteY2" fmla="*/ 1862710 h 1887017"/>
                    <a:gd name="connsiteX3" fmla="*/ 1366213 w 1755387"/>
                    <a:gd name="connsiteY3" fmla="*/ 1700068 h 1887017"/>
                    <a:gd name="connsiteX4" fmla="*/ 1574139 w 1755387"/>
                    <a:gd name="connsiteY4" fmla="*/ 1407856 h 1887017"/>
                    <a:gd name="connsiteX5" fmla="*/ 1755387 w 1755387"/>
                    <a:gd name="connsiteY5" fmla="*/ 139559 h 1887017"/>
                    <a:gd name="connsiteX0" fmla="*/ 0 w 1755387"/>
                    <a:gd name="connsiteY0" fmla="*/ 0 h 1907276"/>
                    <a:gd name="connsiteX1" fmla="*/ 354797 w 1755387"/>
                    <a:gd name="connsiteY1" fmla="*/ 1679267 h 1907276"/>
                    <a:gd name="connsiteX2" fmla="*/ 944182 w 1755387"/>
                    <a:gd name="connsiteY2" fmla="*/ 1862710 h 1907276"/>
                    <a:gd name="connsiteX3" fmla="*/ 1574139 w 1755387"/>
                    <a:gd name="connsiteY3" fmla="*/ 1407856 h 1907276"/>
                    <a:gd name="connsiteX4" fmla="*/ 1755387 w 1755387"/>
                    <a:gd name="connsiteY4" fmla="*/ 139559 h 1907276"/>
                    <a:gd name="connsiteX0" fmla="*/ 0 w 1755387"/>
                    <a:gd name="connsiteY0" fmla="*/ 0 h 1907276"/>
                    <a:gd name="connsiteX1" fmla="*/ 354797 w 1755387"/>
                    <a:gd name="connsiteY1" fmla="*/ 1679267 h 1907276"/>
                    <a:gd name="connsiteX2" fmla="*/ 944182 w 1755387"/>
                    <a:gd name="connsiteY2" fmla="*/ 1862710 h 1907276"/>
                    <a:gd name="connsiteX3" fmla="*/ 1562637 w 1755387"/>
                    <a:gd name="connsiteY3" fmla="*/ 1407856 h 1907276"/>
                    <a:gd name="connsiteX4" fmla="*/ 1755387 w 1755387"/>
                    <a:gd name="connsiteY4" fmla="*/ 139559 h 1907276"/>
                    <a:gd name="connsiteX0" fmla="*/ 0 w 1755387"/>
                    <a:gd name="connsiteY0" fmla="*/ 0 h 1872777"/>
                    <a:gd name="connsiteX1" fmla="*/ 573332 w 1755387"/>
                    <a:gd name="connsiteY1" fmla="*/ 1571640 h 1872777"/>
                    <a:gd name="connsiteX2" fmla="*/ 944182 w 1755387"/>
                    <a:gd name="connsiteY2" fmla="*/ 1862710 h 1872777"/>
                    <a:gd name="connsiteX3" fmla="*/ 1562637 w 1755387"/>
                    <a:gd name="connsiteY3" fmla="*/ 1407856 h 1872777"/>
                    <a:gd name="connsiteX4" fmla="*/ 1755387 w 1755387"/>
                    <a:gd name="connsiteY4" fmla="*/ 139559 h 1872777"/>
                    <a:gd name="connsiteX0" fmla="*/ 0 w 1755387"/>
                    <a:gd name="connsiteY0" fmla="*/ 0 h 1873249"/>
                    <a:gd name="connsiteX1" fmla="*/ 573332 w 1755387"/>
                    <a:gd name="connsiteY1" fmla="*/ 1571640 h 1873249"/>
                    <a:gd name="connsiteX2" fmla="*/ 944182 w 1755387"/>
                    <a:gd name="connsiteY2" fmla="*/ 1862710 h 1873249"/>
                    <a:gd name="connsiteX3" fmla="*/ 1562637 w 1755387"/>
                    <a:gd name="connsiteY3" fmla="*/ 1407856 h 1873249"/>
                    <a:gd name="connsiteX4" fmla="*/ 1755387 w 1755387"/>
                    <a:gd name="connsiteY4" fmla="*/ 139559 h 1873249"/>
                    <a:gd name="connsiteX0" fmla="*/ 0 w 1755387"/>
                    <a:gd name="connsiteY0" fmla="*/ 0 h 1875010"/>
                    <a:gd name="connsiteX1" fmla="*/ 573332 w 1755387"/>
                    <a:gd name="connsiteY1" fmla="*/ 1571640 h 1875010"/>
                    <a:gd name="connsiteX2" fmla="*/ 944182 w 1755387"/>
                    <a:gd name="connsiteY2" fmla="*/ 1862710 h 1875010"/>
                    <a:gd name="connsiteX3" fmla="*/ 1562637 w 1755387"/>
                    <a:gd name="connsiteY3" fmla="*/ 1407856 h 1875010"/>
                    <a:gd name="connsiteX4" fmla="*/ 1755387 w 1755387"/>
                    <a:gd name="connsiteY4" fmla="*/ 139559 h 1875010"/>
                    <a:gd name="connsiteX0" fmla="*/ 0 w 1755387"/>
                    <a:gd name="connsiteY0" fmla="*/ 0 h 1891849"/>
                    <a:gd name="connsiteX1" fmla="*/ 573332 w 1755387"/>
                    <a:gd name="connsiteY1" fmla="*/ 1571640 h 1891849"/>
                    <a:gd name="connsiteX2" fmla="*/ 944182 w 1755387"/>
                    <a:gd name="connsiteY2" fmla="*/ 1862710 h 1891849"/>
                    <a:gd name="connsiteX3" fmla="*/ 1562637 w 1755387"/>
                    <a:gd name="connsiteY3" fmla="*/ 1407856 h 1891849"/>
                    <a:gd name="connsiteX4" fmla="*/ 1755387 w 1755387"/>
                    <a:gd name="connsiteY4" fmla="*/ 139559 h 1891849"/>
                    <a:gd name="connsiteX0" fmla="*/ 0 w 1755387"/>
                    <a:gd name="connsiteY0" fmla="*/ 0 h 1868837"/>
                    <a:gd name="connsiteX1" fmla="*/ 573332 w 1755387"/>
                    <a:gd name="connsiteY1" fmla="*/ 1571640 h 1868837"/>
                    <a:gd name="connsiteX2" fmla="*/ 944182 w 1755387"/>
                    <a:gd name="connsiteY2" fmla="*/ 1862710 h 1868837"/>
                    <a:gd name="connsiteX3" fmla="*/ 1562637 w 1755387"/>
                    <a:gd name="connsiteY3" fmla="*/ 1407856 h 1868837"/>
                    <a:gd name="connsiteX4" fmla="*/ 1755387 w 1755387"/>
                    <a:gd name="connsiteY4" fmla="*/ 139559 h 1868837"/>
                    <a:gd name="connsiteX0" fmla="*/ 0 w 1755387"/>
                    <a:gd name="connsiteY0" fmla="*/ 0 h 1979690"/>
                    <a:gd name="connsiteX1" fmla="*/ 573332 w 1755387"/>
                    <a:gd name="connsiteY1" fmla="*/ 1571640 h 1979690"/>
                    <a:gd name="connsiteX2" fmla="*/ 984439 w 1755387"/>
                    <a:gd name="connsiteY2" fmla="*/ 1976003 h 1979690"/>
                    <a:gd name="connsiteX3" fmla="*/ 1562637 w 1755387"/>
                    <a:gd name="connsiteY3" fmla="*/ 1407856 h 1979690"/>
                    <a:gd name="connsiteX4" fmla="*/ 1755387 w 1755387"/>
                    <a:gd name="connsiteY4" fmla="*/ 139559 h 1979690"/>
                    <a:gd name="connsiteX0" fmla="*/ 0 w 1755387"/>
                    <a:gd name="connsiteY0" fmla="*/ 0 h 1980206"/>
                    <a:gd name="connsiteX1" fmla="*/ 556080 w 1755387"/>
                    <a:gd name="connsiteY1" fmla="*/ 1571640 h 1980206"/>
                    <a:gd name="connsiteX2" fmla="*/ 984439 w 1755387"/>
                    <a:gd name="connsiteY2" fmla="*/ 1976003 h 1980206"/>
                    <a:gd name="connsiteX3" fmla="*/ 1562637 w 1755387"/>
                    <a:gd name="connsiteY3" fmla="*/ 1407856 h 1980206"/>
                    <a:gd name="connsiteX4" fmla="*/ 1755387 w 1755387"/>
                    <a:gd name="connsiteY4" fmla="*/ 139559 h 1980206"/>
                    <a:gd name="connsiteX0" fmla="*/ 0 w 1755387"/>
                    <a:gd name="connsiteY0" fmla="*/ 0 h 1978583"/>
                    <a:gd name="connsiteX1" fmla="*/ 556080 w 1755387"/>
                    <a:gd name="connsiteY1" fmla="*/ 1571640 h 1978583"/>
                    <a:gd name="connsiteX2" fmla="*/ 984439 w 1755387"/>
                    <a:gd name="connsiteY2" fmla="*/ 1976003 h 1978583"/>
                    <a:gd name="connsiteX3" fmla="*/ 1562637 w 1755387"/>
                    <a:gd name="connsiteY3" fmla="*/ 1407856 h 1978583"/>
                    <a:gd name="connsiteX4" fmla="*/ 1755387 w 1755387"/>
                    <a:gd name="connsiteY4" fmla="*/ 139559 h 1978583"/>
                    <a:gd name="connsiteX0" fmla="*/ 0 w 1755387"/>
                    <a:gd name="connsiteY0" fmla="*/ 0 h 1958169"/>
                    <a:gd name="connsiteX1" fmla="*/ 556080 w 1755387"/>
                    <a:gd name="connsiteY1" fmla="*/ 1571640 h 1958169"/>
                    <a:gd name="connsiteX2" fmla="*/ 1122461 w 1755387"/>
                    <a:gd name="connsiteY2" fmla="*/ 1953345 h 1958169"/>
                    <a:gd name="connsiteX3" fmla="*/ 1562637 w 1755387"/>
                    <a:gd name="connsiteY3" fmla="*/ 1407856 h 1958169"/>
                    <a:gd name="connsiteX4" fmla="*/ 1755387 w 1755387"/>
                    <a:gd name="connsiteY4" fmla="*/ 139559 h 1958169"/>
                    <a:gd name="connsiteX0" fmla="*/ 0 w 1755387"/>
                    <a:gd name="connsiteY0" fmla="*/ 0 h 1965608"/>
                    <a:gd name="connsiteX1" fmla="*/ 531367 w 1755387"/>
                    <a:gd name="connsiteY1" fmla="*/ 1632496 h 1965608"/>
                    <a:gd name="connsiteX2" fmla="*/ 1122461 w 1755387"/>
                    <a:gd name="connsiteY2" fmla="*/ 1953345 h 1965608"/>
                    <a:gd name="connsiteX3" fmla="*/ 1562637 w 1755387"/>
                    <a:gd name="connsiteY3" fmla="*/ 1407856 h 1965608"/>
                    <a:gd name="connsiteX4" fmla="*/ 1755387 w 1755387"/>
                    <a:gd name="connsiteY4" fmla="*/ 139559 h 1965608"/>
                    <a:gd name="connsiteX0" fmla="*/ 0 w 1755387"/>
                    <a:gd name="connsiteY0" fmla="*/ 0 h 1961025"/>
                    <a:gd name="connsiteX1" fmla="*/ 531367 w 1755387"/>
                    <a:gd name="connsiteY1" fmla="*/ 1632496 h 1961025"/>
                    <a:gd name="connsiteX2" fmla="*/ 1122461 w 1755387"/>
                    <a:gd name="connsiteY2" fmla="*/ 1953345 h 1961025"/>
                    <a:gd name="connsiteX3" fmla="*/ 1612064 w 1755387"/>
                    <a:gd name="connsiteY3" fmla="*/ 1480883 h 1961025"/>
                    <a:gd name="connsiteX4" fmla="*/ 1755387 w 1755387"/>
                    <a:gd name="connsiteY4" fmla="*/ 139559 h 1961025"/>
                    <a:gd name="connsiteX0" fmla="*/ 0 w 1730673"/>
                    <a:gd name="connsiteY0" fmla="*/ 0 h 1887087"/>
                    <a:gd name="connsiteX1" fmla="*/ 506653 w 1730673"/>
                    <a:gd name="connsiteY1" fmla="*/ 1559468 h 1887087"/>
                    <a:gd name="connsiteX2" fmla="*/ 1097747 w 1730673"/>
                    <a:gd name="connsiteY2" fmla="*/ 1880317 h 1887087"/>
                    <a:gd name="connsiteX3" fmla="*/ 1587350 w 1730673"/>
                    <a:gd name="connsiteY3" fmla="*/ 1407855 h 1887087"/>
                    <a:gd name="connsiteX4" fmla="*/ 1730673 w 1730673"/>
                    <a:gd name="connsiteY4" fmla="*/ 66531 h 1887087"/>
                    <a:gd name="connsiteX0" fmla="*/ 0 w 1755386"/>
                    <a:gd name="connsiteY0" fmla="*/ 79524 h 1966611"/>
                    <a:gd name="connsiteX1" fmla="*/ 506653 w 1755386"/>
                    <a:gd name="connsiteY1" fmla="*/ 1638992 h 1966611"/>
                    <a:gd name="connsiteX2" fmla="*/ 1097747 w 1755386"/>
                    <a:gd name="connsiteY2" fmla="*/ 1959841 h 1966611"/>
                    <a:gd name="connsiteX3" fmla="*/ 1587350 w 1755386"/>
                    <a:gd name="connsiteY3" fmla="*/ 1487379 h 1966611"/>
                    <a:gd name="connsiteX4" fmla="*/ 1755386 w 1755386"/>
                    <a:gd name="connsiteY4" fmla="*/ 0 h 1966611"/>
                    <a:gd name="connsiteX0" fmla="*/ 0 w 1755386"/>
                    <a:gd name="connsiteY0" fmla="*/ 79524 h 1965249"/>
                    <a:gd name="connsiteX1" fmla="*/ 466397 w 1755386"/>
                    <a:gd name="connsiteY1" fmla="*/ 1627662 h 1965249"/>
                    <a:gd name="connsiteX2" fmla="*/ 1097747 w 1755386"/>
                    <a:gd name="connsiteY2" fmla="*/ 1959841 h 1965249"/>
                    <a:gd name="connsiteX3" fmla="*/ 1587350 w 1755386"/>
                    <a:gd name="connsiteY3" fmla="*/ 1487379 h 1965249"/>
                    <a:gd name="connsiteX4" fmla="*/ 1755386 w 1755386"/>
                    <a:gd name="connsiteY4" fmla="*/ 0 h 1965249"/>
                    <a:gd name="connsiteX0" fmla="*/ 0 w 1755386"/>
                    <a:gd name="connsiteY0" fmla="*/ 79524 h 2074816"/>
                    <a:gd name="connsiteX1" fmla="*/ 466397 w 1755386"/>
                    <a:gd name="connsiteY1" fmla="*/ 1627662 h 2074816"/>
                    <a:gd name="connsiteX2" fmla="*/ 653306 w 1755386"/>
                    <a:gd name="connsiteY2" fmla="*/ 2052479 h 2074816"/>
                    <a:gd name="connsiteX3" fmla="*/ 1097747 w 1755386"/>
                    <a:gd name="connsiteY3" fmla="*/ 1959841 h 2074816"/>
                    <a:gd name="connsiteX4" fmla="*/ 1587350 w 1755386"/>
                    <a:gd name="connsiteY4" fmla="*/ 1487379 h 2074816"/>
                    <a:gd name="connsiteX5" fmla="*/ 1755386 w 1755386"/>
                    <a:gd name="connsiteY5" fmla="*/ 0 h 2074816"/>
                    <a:gd name="connsiteX0" fmla="*/ 0 w 1755386"/>
                    <a:gd name="connsiteY0" fmla="*/ 79524 h 2165410"/>
                    <a:gd name="connsiteX1" fmla="*/ 466397 w 1755386"/>
                    <a:gd name="connsiteY1" fmla="*/ 1627662 h 2165410"/>
                    <a:gd name="connsiteX2" fmla="*/ 653306 w 1755386"/>
                    <a:gd name="connsiteY2" fmla="*/ 2052479 h 2165410"/>
                    <a:gd name="connsiteX3" fmla="*/ 1264525 w 1755386"/>
                    <a:gd name="connsiteY3" fmla="*/ 2129780 h 2165410"/>
                    <a:gd name="connsiteX4" fmla="*/ 1587350 w 1755386"/>
                    <a:gd name="connsiteY4" fmla="*/ 1487379 h 2165410"/>
                    <a:gd name="connsiteX5" fmla="*/ 1755386 w 1755386"/>
                    <a:gd name="connsiteY5" fmla="*/ 0 h 2165410"/>
                    <a:gd name="connsiteX0" fmla="*/ 0 w 1755386"/>
                    <a:gd name="connsiteY0" fmla="*/ 79524 h 2146641"/>
                    <a:gd name="connsiteX1" fmla="*/ 466397 w 1755386"/>
                    <a:gd name="connsiteY1" fmla="*/ 1627662 h 2146641"/>
                    <a:gd name="connsiteX2" fmla="*/ 653306 w 1755386"/>
                    <a:gd name="connsiteY2" fmla="*/ 2052479 h 2146641"/>
                    <a:gd name="connsiteX3" fmla="*/ 1264525 w 1755386"/>
                    <a:gd name="connsiteY3" fmla="*/ 2129780 h 2146641"/>
                    <a:gd name="connsiteX4" fmla="*/ 1625215 w 1755386"/>
                    <a:gd name="connsiteY4" fmla="*/ 1752254 h 2146641"/>
                    <a:gd name="connsiteX5" fmla="*/ 1587350 w 1755386"/>
                    <a:gd name="connsiteY5" fmla="*/ 1487379 h 2146641"/>
                    <a:gd name="connsiteX6" fmla="*/ 1755386 w 1755386"/>
                    <a:gd name="connsiteY6" fmla="*/ 0 h 2146641"/>
                    <a:gd name="connsiteX0" fmla="*/ 0 w 1755386"/>
                    <a:gd name="connsiteY0" fmla="*/ 79524 h 2146641"/>
                    <a:gd name="connsiteX1" fmla="*/ 466397 w 1755386"/>
                    <a:gd name="connsiteY1" fmla="*/ 1627662 h 2146641"/>
                    <a:gd name="connsiteX2" fmla="*/ 653306 w 1755386"/>
                    <a:gd name="connsiteY2" fmla="*/ 2052479 h 2146641"/>
                    <a:gd name="connsiteX3" fmla="*/ 1264525 w 1755386"/>
                    <a:gd name="connsiteY3" fmla="*/ 2129780 h 2146641"/>
                    <a:gd name="connsiteX4" fmla="*/ 1625215 w 1755386"/>
                    <a:gd name="connsiteY4" fmla="*/ 1752254 h 2146641"/>
                    <a:gd name="connsiteX5" fmla="*/ 1639109 w 1755386"/>
                    <a:gd name="connsiteY5" fmla="*/ 1345763 h 2146641"/>
                    <a:gd name="connsiteX6" fmla="*/ 1755386 w 1755386"/>
                    <a:gd name="connsiteY6" fmla="*/ 0 h 2146641"/>
                    <a:gd name="connsiteX0" fmla="*/ 0 w 1755386"/>
                    <a:gd name="connsiteY0" fmla="*/ 79524 h 2146641"/>
                    <a:gd name="connsiteX1" fmla="*/ 431891 w 1755386"/>
                    <a:gd name="connsiteY1" fmla="*/ 1610669 h 2146641"/>
                    <a:gd name="connsiteX2" fmla="*/ 653306 w 1755386"/>
                    <a:gd name="connsiteY2" fmla="*/ 2052479 h 2146641"/>
                    <a:gd name="connsiteX3" fmla="*/ 1264525 w 1755386"/>
                    <a:gd name="connsiteY3" fmla="*/ 2129780 h 2146641"/>
                    <a:gd name="connsiteX4" fmla="*/ 1625215 w 1755386"/>
                    <a:gd name="connsiteY4" fmla="*/ 1752254 h 2146641"/>
                    <a:gd name="connsiteX5" fmla="*/ 1639109 w 1755386"/>
                    <a:gd name="connsiteY5" fmla="*/ 1345763 h 2146641"/>
                    <a:gd name="connsiteX6" fmla="*/ 1755386 w 1755386"/>
                    <a:gd name="connsiteY6" fmla="*/ 0 h 2146641"/>
                    <a:gd name="connsiteX0" fmla="*/ 0 w 1755386"/>
                    <a:gd name="connsiteY0" fmla="*/ 79524 h 2146641"/>
                    <a:gd name="connsiteX1" fmla="*/ 374381 w 1755386"/>
                    <a:gd name="connsiteY1" fmla="*/ 1616334 h 2146641"/>
                    <a:gd name="connsiteX2" fmla="*/ 653306 w 1755386"/>
                    <a:gd name="connsiteY2" fmla="*/ 2052479 h 2146641"/>
                    <a:gd name="connsiteX3" fmla="*/ 1264525 w 1755386"/>
                    <a:gd name="connsiteY3" fmla="*/ 2129780 h 2146641"/>
                    <a:gd name="connsiteX4" fmla="*/ 1625215 w 1755386"/>
                    <a:gd name="connsiteY4" fmla="*/ 1752254 h 2146641"/>
                    <a:gd name="connsiteX5" fmla="*/ 1639109 w 1755386"/>
                    <a:gd name="connsiteY5" fmla="*/ 1345763 h 2146641"/>
                    <a:gd name="connsiteX6" fmla="*/ 1755386 w 1755386"/>
                    <a:gd name="connsiteY6" fmla="*/ 0 h 2146641"/>
                    <a:gd name="connsiteX0" fmla="*/ 0 w 1755386"/>
                    <a:gd name="connsiteY0" fmla="*/ 79524 h 2157530"/>
                    <a:gd name="connsiteX1" fmla="*/ 374381 w 1755386"/>
                    <a:gd name="connsiteY1" fmla="*/ 1616334 h 2157530"/>
                    <a:gd name="connsiteX2" fmla="*/ 722317 w 1755386"/>
                    <a:gd name="connsiteY2" fmla="*/ 2092132 h 2157530"/>
                    <a:gd name="connsiteX3" fmla="*/ 1264525 w 1755386"/>
                    <a:gd name="connsiteY3" fmla="*/ 2129780 h 2157530"/>
                    <a:gd name="connsiteX4" fmla="*/ 1625215 w 1755386"/>
                    <a:gd name="connsiteY4" fmla="*/ 1752254 h 2157530"/>
                    <a:gd name="connsiteX5" fmla="*/ 1639109 w 1755386"/>
                    <a:gd name="connsiteY5" fmla="*/ 1345763 h 2157530"/>
                    <a:gd name="connsiteX6" fmla="*/ 1755386 w 1755386"/>
                    <a:gd name="connsiteY6" fmla="*/ 0 h 2157530"/>
                    <a:gd name="connsiteX0" fmla="*/ 0 w 1755386"/>
                    <a:gd name="connsiteY0" fmla="*/ 79524 h 2157530"/>
                    <a:gd name="connsiteX1" fmla="*/ 374381 w 1755386"/>
                    <a:gd name="connsiteY1" fmla="*/ 1616334 h 2157530"/>
                    <a:gd name="connsiteX2" fmla="*/ 722317 w 1755386"/>
                    <a:gd name="connsiteY2" fmla="*/ 2092132 h 2157530"/>
                    <a:gd name="connsiteX3" fmla="*/ 1264525 w 1755386"/>
                    <a:gd name="connsiteY3" fmla="*/ 2129780 h 2157530"/>
                    <a:gd name="connsiteX4" fmla="*/ 1625215 w 1755386"/>
                    <a:gd name="connsiteY4" fmla="*/ 1752254 h 2157530"/>
                    <a:gd name="connsiteX5" fmla="*/ 1639109 w 1755386"/>
                    <a:gd name="connsiteY5" fmla="*/ 1345763 h 2157530"/>
                    <a:gd name="connsiteX6" fmla="*/ 1755386 w 1755386"/>
                    <a:gd name="connsiteY6" fmla="*/ 0 h 2157530"/>
                    <a:gd name="connsiteX0" fmla="*/ 0 w 1755386"/>
                    <a:gd name="connsiteY0" fmla="*/ 79524 h 2157530"/>
                    <a:gd name="connsiteX1" fmla="*/ 374381 w 1755386"/>
                    <a:gd name="connsiteY1" fmla="*/ 1616334 h 2157530"/>
                    <a:gd name="connsiteX2" fmla="*/ 722317 w 1755386"/>
                    <a:gd name="connsiteY2" fmla="*/ 2092132 h 2157530"/>
                    <a:gd name="connsiteX3" fmla="*/ 1264525 w 1755386"/>
                    <a:gd name="connsiteY3" fmla="*/ 2129780 h 2157530"/>
                    <a:gd name="connsiteX4" fmla="*/ 1625215 w 1755386"/>
                    <a:gd name="connsiteY4" fmla="*/ 1752254 h 2157530"/>
                    <a:gd name="connsiteX5" fmla="*/ 1627607 w 1755386"/>
                    <a:gd name="connsiteY5" fmla="*/ 1158832 h 2157530"/>
                    <a:gd name="connsiteX6" fmla="*/ 1755386 w 1755386"/>
                    <a:gd name="connsiteY6" fmla="*/ 0 h 2157530"/>
                    <a:gd name="connsiteX0" fmla="*/ 0 w 1755386"/>
                    <a:gd name="connsiteY0" fmla="*/ 79524 h 2157530"/>
                    <a:gd name="connsiteX1" fmla="*/ 374381 w 1755386"/>
                    <a:gd name="connsiteY1" fmla="*/ 1616334 h 2157530"/>
                    <a:gd name="connsiteX2" fmla="*/ 722317 w 1755386"/>
                    <a:gd name="connsiteY2" fmla="*/ 2092132 h 2157530"/>
                    <a:gd name="connsiteX3" fmla="*/ 1264525 w 1755386"/>
                    <a:gd name="connsiteY3" fmla="*/ 2129780 h 2157530"/>
                    <a:gd name="connsiteX4" fmla="*/ 1625215 w 1755386"/>
                    <a:gd name="connsiteY4" fmla="*/ 1752254 h 2157530"/>
                    <a:gd name="connsiteX5" fmla="*/ 1627607 w 1755386"/>
                    <a:gd name="connsiteY5" fmla="*/ 1158832 h 2157530"/>
                    <a:gd name="connsiteX6" fmla="*/ 1755386 w 1755386"/>
                    <a:gd name="connsiteY6" fmla="*/ 0 h 2157530"/>
                    <a:gd name="connsiteX0" fmla="*/ 0 w 1755386"/>
                    <a:gd name="connsiteY0" fmla="*/ 79524 h 2157530"/>
                    <a:gd name="connsiteX1" fmla="*/ 374381 w 1755386"/>
                    <a:gd name="connsiteY1" fmla="*/ 1616334 h 2157530"/>
                    <a:gd name="connsiteX2" fmla="*/ 722317 w 1755386"/>
                    <a:gd name="connsiteY2" fmla="*/ 2092132 h 2157530"/>
                    <a:gd name="connsiteX3" fmla="*/ 1264525 w 1755386"/>
                    <a:gd name="connsiteY3" fmla="*/ 2129780 h 2157530"/>
                    <a:gd name="connsiteX4" fmla="*/ 1625215 w 1755386"/>
                    <a:gd name="connsiteY4" fmla="*/ 1752254 h 2157530"/>
                    <a:gd name="connsiteX5" fmla="*/ 1627607 w 1755386"/>
                    <a:gd name="connsiteY5" fmla="*/ 1158832 h 2157530"/>
                    <a:gd name="connsiteX6" fmla="*/ 1755386 w 1755386"/>
                    <a:gd name="connsiteY6" fmla="*/ 0 h 2157530"/>
                    <a:gd name="connsiteX0" fmla="*/ 0 w 1646382"/>
                    <a:gd name="connsiteY0" fmla="*/ 158828 h 2236834"/>
                    <a:gd name="connsiteX1" fmla="*/ 374381 w 1646382"/>
                    <a:gd name="connsiteY1" fmla="*/ 1695638 h 2236834"/>
                    <a:gd name="connsiteX2" fmla="*/ 722317 w 1646382"/>
                    <a:gd name="connsiteY2" fmla="*/ 2171436 h 2236834"/>
                    <a:gd name="connsiteX3" fmla="*/ 1264525 w 1646382"/>
                    <a:gd name="connsiteY3" fmla="*/ 2209084 h 2236834"/>
                    <a:gd name="connsiteX4" fmla="*/ 1625215 w 1646382"/>
                    <a:gd name="connsiteY4" fmla="*/ 1831558 h 2236834"/>
                    <a:gd name="connsiteX5" fmla="*/ 1627607 w 1646382"/>
                    <a:gd name="connsiteY5" fmla="*/ 1238136 h 2236834"/>
                    <a:gd name="connsiteX6" fmla="*/ 1513846 w 1646382"/>
                    <a:gd name="connsiteY6" fmla="*/ 0 h 2236834"/>
                    <a:gd name="connsiteX0" fmla="*/ 0 w 1646382"/>
                    <a:gd name="connsiteY0" fmla="*/ 158828 h 2236834"/>
                    <a:gd name="connsiteX1" fmla="*/ 374381 w 1646382"/>
                    <a:gd name="connsiteY1" fmla="*/ 1695638 h 2236834"/>
                    <a:gd name="connsiteX2" fmla="*/ 722317 w 1646382"/>
                    <a:gd name="connsiteY2" fmla="*/ 2171436 h 2236834"/>
                    <a:gd name="connsiteX3" fmla="*/ 1264525 w 1646382"/>
                    <a:gd name="connsiteY3" fmla="*/ 2209084 h 2236834"/>
                    <a:gd name="connsiteX4" fmla="*/ 1625215 w 1646382"/>
                    <a:gd name="connsiteY4" fmla="*/ 1831558 h 2236834"/>
                    <a:gd name="connsiteX5" fmla="*/ 1627607 w 1646382"/>
                    <a:gd name="connsiteY5" fmla="*/ 1238136 h 2236834"/>
                    <a:gd name="connsiteX6" fmla="*/ 1513846 w 1646382"/>
                    <a:gd name="connsiteY6" fmla="*/ 0 h 2236834"/>
                    <a:gd name="connsiteX0" fmla="*/ 0 w 1646382"/>
                    <a:gd name="connsiteY0" fmla="*/ 153163 h 2231169"/>
                    <a:gd name="connsiteX1" fmla="*/ 374381 w 1646382"/>
                    <a:gd name="connsiteY1" fmla="*/ 1689973 h 2231169"/>
                    <a:gd name="connsiteX2" fmla="*/ 722317 w 1646382"/>
                    <a:gd name="connsiteY2" fmla="*/ 2165771 h 2231169"/>
                    <a:gd name="connsiteX3" fmla="*/ 1264525 w 1646382"/>
                    <a:gd name="connsiteY3" fmla="*/ 2203419 h 2231169"/>
                    <a:gd name="connsiteX4" fmla="*/ 1625215 w 1646382"/>
                    <a:gd name="connsiteY4" fmla="*/ 1825893 h 2231169"/>
                    <a:gd name="connsiteX5" fmla="*/ 1627607 w 1646382"/>
                    <a:gd name="connsiteY5" fmla="*/ 1232471 h 2231169"/>
                    <a:gd name="connsiteX6" fmla="*/ 1485091 w 1646382"/>
                    <a:gd name="connsiteY6" fmla="*/ 0 h 2231169"/>
                    <a:gd name="connsiteX0" fmla="*/ 0 w 1646382"/>
                    <a:gd name="connsiteY0" fmla="*/ 153163 h 2231169"/>
                    <a:gd name="connsiteX1" fmla="*/ 374381 w 1646382"/>
                    <a:gd name="connsiteY1" fmla="*/ 1689973 h 2231169"/>
                    <a:gd name="connsiteX2" fmla="*/ 722317 w 1646382"/>
                    <a:gd name="connsiteY2" fmla="*/ 2165771 h 2231169"/>
                    <a:gd name="connsiteX3" fmla="*/ 1264525 w 1646382"/>
                    <a:gd name="connsiteY3" fmla="*/ 2203419 h 2231169"/>
                    <a:gd name="connsiteX4" fmla="*/ 1625215 w 1646382"/>
                    <a:gd name="connsiteY4" fmla="*/ 1825893 h 2231169"/>
                    <a:gd name="connsiteX5" fmla="*/ 1627607 w 1646382"/>
                    <a:gd name="connsiteY5" fmla="*/ 1232471 h 2231169"/>
                    <a:gd name="connsiteX6" fmla="*/ 1485091 w 1646382"/>
                    <a:gd name="connsiteY6" fmla="*/ 0 h 2231169"/>
                    <a:gd name="connsiteX0" fmla="*/ 0 w 1646382"/>
                    <a:gd name="connsiteY0" fmla="*/ 73859 h 2151865"/>
                    <a:gd name="connsiteX1" fmla="*/ 374381 w 1646382"/>
                    <a:gd name="connsiteY1" fmla="*/ 1610669 h 2151865"/>
                    <a:gd name="connsiteX2" fmla="*/ 722317 w 1646382"/>
                    <a:gd name="connsiteY2" fmla="*/ 2086467 h 2151865"/>
                    <a:gd name="connsiteX3" fmla="*/ 1264525 w 1646382"/>
                    <a:gd name="connsiteY3" fmla="*/ 2124115 h 2151865"/>
                    <a:gd name="connsiteX4" fmla="*/ 1625215 w 1646382"/>
                    <a:gd name="connsiteY4" fmla="*/ 1746589 h 2151865"/>
                    <a:gd name="connsiteX5" fmla="*/ 1627607 w 1646382"/>
                    <a:gd name="connsiteY5" fmla="*/ 1153167 h 2151865"/>
                    <a:gd name="connsiteX6" fmla="*/ 1490842 w 1646382"/>
                    <a:gd name="connsiteY6" fmla="*/ 0 h 2151865"/>
                    <a:gd name="connsiteX0" fmla="*/ 0 w 1646382"/>
                    <a:gd name="connsiteY0" fmla="*/ 73859 h 2151865"/>
                    <a:gd name="connsiteX1" fmla="*/ 374381 w 1646382"/>
                    <a:gd name="connsiteY1" fmla="*/ 1610669 h 2151865"/>
                    <a:gd name="connsiteX2" fmla="*/ 722317 w 1646382"/>
                    <a:gd name="connsiteY2" fmla="*/ 2086467 h 2151865"/>
                    <a:gd name="connsiteX3" fmla="*/ 1264525 w 1646382"/>
                    <a:gd name="connsiteY3" fmla="*/ 2124115 h 2151865"/>
                    <a:gd name="connsiteX4" fmla="*/ 1625215 w 1646382"/>
                    <a:gd name="connsiteY4" fmla="*/ 1746589 h 2151865"/>
                    <a:gd name="connsiteX5" fmla="*/ 1627607 w 1646382"/>
                    <a:gd name="connsiteY5" fmla="*/ 1153167 h 2151865"/>
                    <a:gd name="connsiteX6" fmla="*/ 1490842 w 1646382"/>
                    <a:gd name="connsiteY6" fmla="*/ 0 h 2151865"/>
                    <a:gd name="connsiteX0" fmla="*/ 0 w 1653382"/>
                    <a:gd name="connsiteY0" fmla="*/ 73859 h 2151865"/>
                    <a:gd name="connsiteX1" fmla="*/ 374381 w 1653382"/>
                    <a:gd name="connsiteY1" fmla="*/ 1610669 h 2151865"/>
                    <a:gd name="connsiteX2" fmla="*/ 722317 w 1653382"/>
                    <a:gd name="connsiteY2" fmla="*/ 2086467 h 2151865"/>
                    <a:gd name="connsiteX3" fmla="*/ 1264525 w 1653382"/>
                    <a:gd name="connsiteY3" fmla="*/ 2124115 h 2151865"/>
                    <a:gd name="connsiteX4" fmla="*/ 1625215 w 1653382"/>
                    <a:gd name="connsiteY4" fmla="*/ 1746589 h 2151865"/>
                    <a:gd name="connsiteX5" fmla="*/ 1627607 w 1653382"/>
                    <a:gd name="connsiteY5" fmla="*/ 1153167 h 2151865"/>
                    <a:gd name="connsiteX6" fmla="*/ 1490842 w 1653382"/>
                    <a:gd name="connsiteY6" fmla="*/ 0 h 2151865"/>
                    <a:gd name="connsiteX0" fmla="*/ 0 w 1653382"/>
                    <a:gd name="connsiteY0" fmla="*/ 73859 h 2151865"/>
                    <a:gd name="connsiteX1" fmla="*/ 339876 w 1653382"/>
                    <a:gd name="connsiteY1" fmla="*/ 1616334 h 2151865"/>
                    <a:gd name="connsiteX2" fmla="*/ 722317 w 1653382"/>
                    <a:gd name="connsiteY2" fmla="*/ 2086467 h 2151865"/>
                    <a:gd name="connsiteX3" fmla="*/ 1264525 w 1653382"/>
                    <a:gd name="connsiteY3" fmla="*/ 2124115 h 2151865"/>
                    <a:gd name="connsiteX4" fmla="*/ 1625215 w 1653382"/>
                    <a:gd name="connsiteY4" fmla="*/ 1746589 h 2151865"/>
                    <a:gd name="connsiteX5" fmla="*/ 1627607 w 1653382"/>
                    <a:gd name="connsiteY5" fmla="*/ 1153167 h 2151865"/>
                    <a:gd name="connsiteX6" fmla="*/ 1490842 w 1653382"/>
                    <a:gd name="connsiteY6" fmla="*/ 0 h 2151865"/>
                    <a:gd name="connsiteX0" fmla="*/ 0 w 1653382"/>
                    <a:gd name="connsiteY0" fmla="*/ 73859 h 2158489"/>
                    <a:gd name="connsiteX1" fmla="*/ 339876 w 1653382"/>
                    <a:gd name="connsiteY1" fmla="*/ 1616334 h 2158489"/>
                    <a:gd name="connsiteX2" fmla="*/ 722317 w 1653382"/>
                    <a:gd name="connsiteY2" fmla="*/ 2103461 h 2158489"/>
                    <a:gd name="connsiteX3" fmla="*/ 1264525 w 1653382"/>
                    <a:gd name="connsiteY3" fmla="*/ 2124115 h 2158489"/>
                    <a:gd name="connsiteX4" fmla="*/ 1625215 w 1653382"/>
                    <a:gd name="connsiteY4" fmla="*/ 1746589 h 2158489"/>
                    <a:gd name="connsiteX5" fmla="*/ 1627607 w 1653382"/>
                    <a:gd name="connsiteY5" fmla="*/ 1153167 h 2158489"/>
                    <a:gd name="connsiteX6" fmla="*/ 1490842 w 1653382"/>
                    <a:gd name="connsiteY6" fmla="*/ 0 h 2158489"/>
                    <a:gd name="connsiteX0" fmla="*/ 0 w 1653382"/>
                    <a:gd name="connsiteY0" fmla="*/ 73859 h 2160931"/>
                    <a:gd name="connsiteX1" fmla="*/ 339876 w 1653382"/>
                    <a:gd name="connsiteY1" fmla="*/ 1616334 h 2160931"/>
                    <a:gd name="connsiteX2" fmla="*/ 722317 w 1653382"/>
                    <a:gd name="connsiteY2" fmla="*/ 2103461 h 2160931"/>
                    <a:gd name="connsiteX3" fmla="*/ 1264525 w 1653382"/>
                    <a:gd name="connsiteY3" fmla="*/ 2124115 h 2160931"/>
                    <a:gd name="connsiteX4" fmla="*/ 1625215 w 1653382"/>
                    <a:gd name="connsiteY4" fmla="*/ 1746589 h 2160931"/>
                    <a:gd name="connsiteX5" fmla="*/ 1627607 w 1653382"/>
                    <a:gd name="connsiteY5" fmla="*/ 1153167 h 2160931"/>
                    <a:gd name="connsiteX6" fmla="*/ 1490842 w 1653382"/>
                    <a:gd name="connsiteY6" fmla="*/ 0 h 2160931"/>
                    <a:gd name="connsiteX0" fmla="*/ 0 w 1716642"/>
                    <a:gd name="connsiteY0" fmla="*/ 51202 h 2160931"/>
                    <a:gd name="connsiteX1" fmla="*/ 403136 w 1716642"/>
                    <a:gd name="connsiteY1" fmla="*/ 1616334 h 2160931"/>
                    <a:gd name="connsiteX2" fmla="*/ 785577 w 1716642"/>
                    <a:gd name="connsiteY2" fmla="*/ 2103461 h 2160931"/>
                    <a:gd name="connsiteX3" fmla="*/ 1327785 w 1716642"/>
                    <a:gd name="connsiteY3" fmla="*/ 2124115 h 2160931"/>
                    <a:gd name="connsiteX4" fmla="*/ 1688475 w 1716642"/>
                    <a:gd name="connsiteY4" fmla="*/ 1746589 h 2160931"/>
                    <a:gd name="connsiteX5" fmla="*/ 1690867 w 1716642"/>
                    <a:gd name="connsiteY5" fmla="*/ 1153167 h 2160931"/>
                    <a:gd name="connsiteX6" fmla="*/ 1554102 w 1716642"/>
                    <a:gd name="connsiteY6" fmla="*/ 0 h 2160931"/>
                    <a:gd name="connsiteX0" fmla="*/ 0 w 1716642"/>
                    <a:gd name="connsiteY0" fmla="*/ 51202 h 2160931"/>
                    <a:gd name="connsiteX1" fmla="*/ 403136 w 1716642"/>
                    <a:gd name="connsiteY1" fmla="*/ 1616334 h 2160931"/>
                    <a:gd name="connsiteX2" fmla="*/ 785577 w 1716642"/>
                    <a:gd name="connsiteY2" fmla="*/ 2103461 h 2160931"/>
                    <a:gd name="connsiteX3" fmla="*/ 1327785 w 1716642"/>
                    <a:gd name="connsiteY3" fmla="*/ 2124115 h 2160931"/>
                    <a:gd name="connsiteX4" fmla="*/ 1688475 w 1716642"/>
                    <a:gd name="connsiteY4" fmla="*/ 1746589 h 2160931"/>
                    <a:gd name="connsiteX5" fmla="*/ 1690867 w 1716642"/>
                    <a:gd name="connsiteY5" fmla="*/ 1153167 h 2160931"/>
                    <a:gd name="connsiteX6" fmla="*/ 1554102 w 1716642"/>
                    <a:gd name="connsiteY6" fmla="*/ 0 h 2160931"/>
                    <a:gd name="connsiteX0" fmla="*/ 0 w 1716642"/>
                    <a:gd name="connsiteY0" fmla="*/ 51202 h 2160931"/>
                    <a:gd name="connsiteX1" fmla="*/ 403136 w 1716642"/>
                    <a:gd name="connsiteY1" fmla="*/ 1616334 h 2160931"/>
                    <a:gd name="connsiteX2" fmla="*/ 785577 w 1716642"/>
                    <a:gd name="connsiteY2" fmla="*/ 2103461 h 2160931"/>
                    <a:gd name="connsiteX3" fmla="*/ 1327785 w 1716642"/>
                    <a:gd name="connsiteY3" fmla="*/ 2124115 h 2160931"/>
                    <a:gd name="connsiteX4" fmla="*/ 1688475 w 1716642"/>
                    <a:gd name="connsiteY4" fmla="*/ 1746589 h 2160931"/>
                    <a:gd name="connsiteX5" fmla="*/ 1690867 w 1716642"/>
                    <a:gd name="connsiteY5" fmla="*/ 1153167 h 2160931"/>
                    <a:gd name="connsiteX6" fmla="*/ 1554102 w 1716642"/>
                    <a:gd name="connsiteY6" fmla="*/ 0 h 2160931"/>
                    <a:gd name="connsiteX0" fmla="*/ 0 w 1716642"/>
                    <a:gd name="connsiteY0" fmla="*/ 51202 h 2160931"/>
                    <a:gd name="connsiteX1" fmla="*/ 403136 w 1716642"/>
                    <a:gd name="connsiteY1" fmla="*/ 1616334 h 2160931"/>
                    <a:gd name="connsiteX2" fmla="*/ 785577 w 1716642"/>
                    <a:gd name="connsiteY2" fmla="*/ 2103461 h 2160931"/>
                    <a:gd name="connsiteX3" fmla="*/ 1327785 w 1716642"/>
                    <a:gd name="connsiteY3" fmla="*/ 2124115 h 2160931"/>
                    <a:gd name="connsiteX4" fmla="*/ 1688475 w 1716642"/>
                    <a:gd name="connsiteY4" fmla="*/ 1746589 h 2160931"/>
                    <a:gd name="connsiteX5" fmla="*/ 1690867 w 1716642"/>
                    <a:gd name="connsiteY5" fmla="*/ 1153167 h 2160931"/>
                    <a:gd name="connsiteX6" fmla="*/ 1554102 w 1716642"/>
                    <a:gd name="connsiteY6" fmla="*/ 0 h 216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642" h="2160931">
                      <a:moveTo>
                        <a:pt x="0" y="51202"/>
                      </a:moveTo>
                      <a:cubicBezTo>
                        <a:pt x="137980" y="640323"/>
                        <a:pt x="277958" y="1262961"/>
                        <a:pt x="403136" y="1616334"/>
                      </a:cubicBezTo>
                      <a:cubicBezTo>
                        <a:pt x="528314" y="1969707"/>
                        <a:pt x="680352" y="2048098"/>
                        <a:pt x="785577" y="2103461"/>
                      </a:cubicBezTo>
                      <a:cubicBezTo>
                        <a:pt x="890802" y="2158824"/>
                        <a:pt x="1171551" y="2189259"/>
                        <a:pt x="1327785" y="2124115"/>
                      </a:cubicBezTo>
                      <a:cubicBezTo>
                        <a:pt x="1484019" y="2058971"/>
                        <a:pt x="1646173" y="1904638"/>
                        <a:pt x="1688475" y="1746589"/>
                      </a:cubicBezTo>
                      <a:cubicBezTo>
                        <a:pt x="1736528" y="1520566"/>
                        <a:pt x="1713263" y="1430104"/>
                        <a:pt x="1690867" y="1153167"/>
                      </a:cubicBezTo>
                      <a:cubicBezTo>
                        <a:pt x="1650948" y="718900"/>
                        <a:pt x="1609485" y="337578"/>
                        <a:pt x="1554102" y="0"/>
                      </a:cubicBezTo>
                    </a:path>
                  </a:pathLst>
                </a:cu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92" name="Group 306"/>
                <p:cNvGrpSpPr/>
                <p:nvPr/>
              </p:nvGrpSpPr>
              <p:grpSpPr>
                <a:xfrm>
                  <a:off x="5196572" y="4969660"/>
                  <a:ext cx="1415452" cy="1382350"/>
                  <a:chOff x="5196572" y="4969660"/>
                  <a:chExt cx="1415452" cy="1382350"/>
                </a:xfrm>
              </p:grpSpPr>
              <p:grpSp>
                <p:nvGrpSpPr>
                  <p:cNvPr id="93" name="Group 294"/>
                  <p:cNvGrpSpPr/>
                  <p:nvPr/>
                </p:nvGrpSpPr>
                <p:grpSpPr>
                  <a:xfrm>
                    <a:off x="5196572" y="4969660"/>
                    <a:ext cx="1415452" cy="1382350"/>
                    <a:chOff x="3489782" y="4943195"/>
                    <a:chExt cx="1687104" cy="1647648"/>
                  </a:xfrm>
                </p:grpSpPr>
                <p:sp>
                  <p:nvSpPr>
                    <p:cNvPr id="99" name="Freeform 300"/>
                    <p:cNvSpPr/>
                    <p:nvPr/>
                  </p:nvSpPr>
                  <p:spPr>
                    <a:xfrm>
                      <a:off x="3489782" y="4943195"/>
                      <a:ext cx="1687104" cy="1647648"/>
                    </a:xfrm>
                    <a:custGeom>
                      <a:avLst/>
                      <a:gdLst>
                        <a:gd name="connsiteX0" fmla="*/ 1761592 w 3571855"/>
                        <a:gd name="connsiteY0" fmla="*/ 533487 h 3488322"/>
                        <a:gd name="connsiteX1" fmla="*/ 574011 w 3571855"/>
                        <a:gd name="connsiteY1" fmla="*/ 1721068 h 3488322"/>
                        <a:gd name="connsiteX2" fmla="*/ 1761592 w 3571855"/>
                        <a:gd name="connsiteY2" fmla="*/ 2908649 h 3488322"/>
                        <a:gd name="connsiteX3" fmla="*/ 2949174 w 3571855"/>
                        <a:gd name="connsiteY3" fmla="*/ 1721068 h 3488322"/>
                        <a:gd name="connsiteX4" fmla="*/ 1761592 w 3571855"/>
                        <a:gd name="connsiteY4" fmla="*/ 533487 h 3488322"/>
                        <a:gd name="connsiteX5" fmla="*/ 1673727 w 3571855"/>
                        <a:gd name="connsiteY5" fmla="*/ 0 h 3488322"/>
                        <a:gd name="connsiteX6" fmla="*/ 1946319 w 3571855"/>
                        <a:gd name="connsiteY6" fmla="*/ 1 h 3488322"/>
                        <a:gd name="connsiteX7" fmla="*/ 2014066 w 3571855"/>
                        <a:gd name="connsiteY7" fmla="*/ 204899 h 3488322"/>
                        <a:gd name="connsiteX8" fmla="*/ 2071681 w 3571855"/>
                        <a:gd name="connsiteY8" fmla="*/ 213692 h 3488322"/>
                        <a:gd name="connsiteX9" fmla="*/ 2129552 w 3571855"/>
                        <a:gd name="connsiteY9" fmla="*/ 228062 h 3488322"/>
                        <a:gd name="connsiteX10" fmla="*/ 2291378 w 3571855"/>
                        <a:gd name="connsiteY10" fmla="*/ 13008 h 3488322"/>
                        <a:gd name="connsiteX11" fmla="*/ 2547946 w 3571855"/>
                        <a:gd name="connsiteY11" fmla="*/ 105089 h 3488322"/>
                        <a:gd name="connsiteX12" fmla="*/ 2531302 w 3571855"/>
                        <a:gd name="connsiteY12" fmla="*/ 388837 h 3488322"/>
                        <a:gd name="connsiteX13" fmla="*/ 2538067 w 3571855"/>
                        <a:gd name="connsiteY13" fmla="*/ 392440 h 3488322"/>
                        <a:gd name="connsiteX14" fmla="*/ 2606580 w 3571855"/>
                        <a:gd name="connsiteY14" fmla="*/ 436351 h 3488322"/>
                        <a:gd name="connsiteX15" fmla="*/ 2874324 w 3571855"/>
                        <a:gd name="connsiteY15" fmla="*/ 267945 h 3488322"/>
                        <a:gd name="connsiteX16" fmla="*/ 3075610 w 3571855"/>
                        <a:gd name="connsiteY16" fmla="*/ 451767 h 3488322"/>
                        <a:gd name="connsiteX17" fmla="*/ 2932178 w 3571855"/>
                        <a:gd name="connsiteY17" fmla="*/ 724617 h 3488322"/>
                        <a:gd name="connsiteX18" fmla="*/ 2971647 w 3571855"/>
                        <a:gd name="connsiteY18" fmla="*/ 775663 h 3488322"/>
                        <a:gd name="connsiteX19" fmla="*/ 3299814 w 3571855"/>
                        <a:gd name="connsiteY19" fmla="*/ 712901 h 3488322"/>
                        <a:gd name="connsiteX20" fmla="*/ 3420985 w 3571855"/>
                        <a:gd name="connsiteY20" fmla="*/ 957081 h 3488322"/>
                        <a:gd name="connsiteX21" fmla="*/ 3191073 w 3571855"/>
                        <a:gd name="connsiteY21" fmla="*/ 1158336 h 3488322"/>
                        <a:gd name="connsiteX22" fmla="*/ 3215177 w 3571855"/>
                        <a:gd name="connsiteY22" fmla="*/ 1215318 h 3488322"/>
                        <a:gd name="connsiteX23" fmla="*/ 3215493 w 3571855"/>
                        <a:gd name="connsiteY23" fmla="*/ 1216360 h 3488322"/>
                        <a:gd name="connsiteX24" fmla="*/ 3527480 w 3571855"/>
                        <a:gd name="connsiteY24" fmla="*/ 1259371 h 3488322"/>
                        <a:gd name="connsiteX25" fmla="*/ 3571855 w 3571855"/>
                        <a:gd name="connsiteY25" fmla="*/ 1528327 h 3488322"/>
                        <a:gd name="connsiteX26" fmla="*/ 3297559 w 3571855"/>
                        <a:gd name="connsiteY26" fmla="*/ 1660659 h 3488322"/>
                        <a:gd name="connsiteX27" fmla="*/ 3299374 w 3571855"/>
                        <a:gd name="connsiteY27" fmla="*/ 1701723 h 3488322"/>
                        <a:gd name="connsiteX28" fmla="*/ 3567997 w 3571855"/>
                        <a:gd name="connsiteY28" fmla="*/ 1848806 h 3488322"/>
                        <a:gd name="connsiteX29" fmla="*/ 3513723 w 3571855"/>
                        <a:gd name="connsiteY29" fmla="*/ 2115941 h 3488322"/>
                        <a:gd name="connsiteX30" fmla="*/ 3241546 w 3571855"/>
                        <a:gd name="connsiteY30" fmla="*/ 2139281 h 3488322"/>
                        <a:gd name="connsiteX31" fmla="*/ 3219932 w 3571855"/>
                        <a:gd name="connsiteY31" fmla="*/ 2212067 h 3488322"/>
                        <a:gd name="connsiteX32" fmla="*/ 3407282 w 3571855"/>
                        <a:gd name="connsiteY32" fmla="*/ 2398248 h 3488322"/>
                        <a:gd name="connsiteX33" fmla="*/ 3280981 w 3571855"/>
                        <a:gd name="connsiteY33" fmla="*/ 2639815 h 3488322"/>
                        <a:gd name="connsiteX34" fmla="*/ 3030110 w 3571855"/>
                        <a:gd name="connsiteY34" fmla="*/ 2590066 h 3488322"/>
                        <a:gd name="connsiteX35" fmla="*/ 2988997 w 3571855"/>
                        <a:gd name="connsiteY35" fmla="*/ 2649047 h 3488322"/>
                        <a:gd name="connsiteX36" fmla="*/ 2945738 w 3571855"/>
                        <a:gd name="connsiteY36" fmla="*/ 2699292 h 3488322"/>
                        <a:gd name="connsiteX37" fmla="*/ 3047952 w 3571855"/>
                        <a:gd name="connsiteY37" fmla="*/ 2928246 h 3488322"/>
                        <a:gd name="connsiteX38" fmla="*/ 2843088 w 3571855"/>
                        <a:gd name="connsiteY38" fmla="*/ 3108072 h 3488322"/>
                        <a:gd name="connsiteX39" fmla="*/ 2640944 w 3571855"/>
                        <a:gd name="connsiteY39" fmla="*/ 2980093 h 3488322"/>
                        <a:gd name="connsiteX40" fmla="*/ 2559431 w 3571855"/>
                        <a:gd name="connsiteY40" fmla="*/ 3036951 h 3488322"/>
                        <a:gd name="connsiteX41" fmla="*/ 2544003 w 3571855"/>
                        <a:gd name="connsiteY41" fmla="*/ 3045452 h 3488322"/>
                        <a:gd name="connsiteX42" fmla="*/ 2571990 w 3571855"/>
                        <a:gd name="connsiteY42" fmla="*/ 3274621 h 3488322"/>
                        <a:gd name="connsiteX43" fmla="*/ 2323317 w 3571855"/>
                        <a:gd name="connsiteY43" fmla="*/ 3386280 h 3488322"/>
                        <a:gd name="connsiteX44" fmla="*/ 2167617 w 3571855"/>
                        <a:gd name="connsiteY44" fmla="*/ 3204410 h 3488322"/>
                        <a:gd name="connsiteX45" fmla="*/ 2071681 w 3571855"/>
                        <a:gd name="connsiteY45" fmla="*/ 3228445 h 3488322"/>
                        <a:gd name="connsiteX46" fmla="*/ 2011269 w 3571855"/>
                        <a:gd name="connsiteY46" fmla="*/ 3237665 h 3488322"/>
                        <a:gd name="connsiteX47" fmla="*/ 1948812 w 3571855"/>
                        <a:gd name="connsiteY47" fmla="*/ 3476213 h 3488322"/>
                        <a:gd name="connsiteX48" fmla="*/ 1676489 w 3571855"/>
                        <a:gd name="connsiteY48" fmla="*/ 3488322 h 3488322"/>
                        <a:gd name="connsiteX49" fmla="*/ 1594399 w 3571855"/>
                        <a:gd name="connsiteY49" fmla="*/ 3248993 h 3488322"/>
                        <a:gd name="connsiteX50" fmla="*/ 1562619 w 3571855"/>
                        <a:gd name="connsiteY50" fmla="*/ 3246957 h 3488322"/>
                        <a:gd name="connsiteX51" fmla="*/ 1440136 w 3571855"/>
                        <a:gd name="connsiteY51" fmla="*/ 3223150 h 3488322"/>
                        <a:gd name="connsiteX52" fmla="*/ 1291491 w 3571855"/>
                        <a:gd name="connsiteY52" fmla="*/ 3419774 h 3488322"/>
                        <a:gd name="connsiteX53" fmla="*/ 1035128 w 3571855"/>
                        <a:gd name="connsiteY53" fmla="*/ 3327121 h 3488322"/>
                        <a:gd name="connsiteX54" fmla="*/ 1049958 w 3571855"/>
                        <a:gd name="connsiteY54" fmla="*/ 3083590 h 3488322"/>
                        <a:gd name="connsiteX55" fmla="*/ 1017990 w 3571855"/>
                        <a:gd name="connsiteY55" fmla="*/ 3068410 h 3488322"/>
                        <a:gd name="connsiteX56" fmla="*/ 927761 w 3571855"/>
                        <a:gd name="connsiteY56" fmla="*/ 3012565 h 3488322"/>
                        <a:gd name="connsiteX57" fmla="*/ 729699 w 3571855"/>
                        <a:gd name="connsiteY57" fmla="*/ 3137861 h 3488322"/>
                        <a:gd name="connsiteX58" fmla="*/ 522308 w 3571855"/>
                        <a:gd name="connsiteY58" fmla="*/ 2960957 h 3488322"/>
                        <a:gd name="connsiteX59" fmla="*/ 618567 w 3571855"/>
                        <a:gd name="connsiteY59" fmla="*/ 2745548 h 3488322"/>
                        <a:gd name="connsiteX60" fmla="*/ 537605 w 3571855"/>
                        <a:gd name="connsiteY60" fmla="*/ 2648617 h 3488322"/>
                        <a:gd name="connsiteX61" fmla="*/ 294431 w 3571855"/>
                        <a:gd name="connsiteY61" fmla="*/ 2709587 h 3488322"/>
                        <a:gd name="connsiteX62" fmla="*/ 152841 w 3571855"/>
                        <a:gd name="connsiteY62" fmla="*/ 2476652 h 3488322"/>
                        <a:gd name="connsiteX63" fmla="*/ 329230 w 3571855"/>
                        <a:gd name="connsiteY63" fmla="*/ 2282943 h 3488322"/>
                        <a:gd name="connsiteX64" fmla="*/ 292129 w 3571855"/>
                        <a:gd name="connsiteY64" fmla="*/ 2178611 h 3488322"/>
                        <a:gd name="connsiteX65" fmla="*/ 289804 w 3571855"/>
                        <a:gd name="connsiteY65" fmla="*/ 2169567 h 3488322"/>
                        <a:gd name="connsiteX66" fmla="*/ 34321 w 3571855"/>
                        <a:gd name="connsiteY66" fmla="*/ 2124587 h 3488322"/>
                        <a:gd name="connsiteX67" fmla="*/ 0 w 3571855"/>
                        <a:gd name="connsiteY67" fmla="*/ 1854164 h 3488322"/>
                        <a:gd name="connsiteX68" fmla="*/ 224715 w 3571855"/>
                        <a:gd name="connsiteY68" fmla="*/ 1755900 h 3488322"/>
                        <a:gd name="connsiteX69" fmla="*/ 222956 w 3571855"/>
                        <a:gd name="connsiteY69" fmla="*/ 1721068 h 3488322"/>
                        <a:gd name="connsiteX70" fmla="*/ 226149 w 3571855"/>
                        <a:gd name="connsiteY70" fmla="*/ 1649157 h 3488322"/>
                        <a:gd name="connsiteX71" fmla="*/ 10065 w 3571855"/>
                        <a:gd name="connsiteY71" fmla="*/ 1527111 h 3488322"/>
                        <a:gd name="connsiteX72" fmla="*/ 67858 w 3571855"/>
                        <a:gd name="connsiteY72" fmla="*/ 1260715 h 3488322"/>
                        <a:gd name="connsiteX73" fmla="*/ 299869 w 3571855"/>
                        <a:gd name="connsiteY73" fmla="*/ 1243899 h 3488322"/>
                        <a:gd name="connsiteX74" fmla="*/ 317131 w 3571855"/>
                        <a:gd name="connsiteY74" fmla="*/ 1189825 h 3488322"/>
                        <a:gd name="connsiteX75" fmla="*/ 341687 w 3571855"/>
                        <a:gd name="connsiteY75" fmla="*/ 1131032 h 3488322"/>
                        <a:gd name="connsiteX76" fmla="*/ 183355 w 3571855"/>
                        <a:gd name="connsiteY76" fmla="*/ 953840 h 3488322"/>
                        <a:gd name="connsiteX77" fmla="*/ 323746 w 3571855"/>
                        <a:gd name="connsiteY77" fmla="*/ 720180 h 3488322"/>
                        <a:gd name="connsiteX78" fmla="*/ 547080 w 3571855"/>
                        <a:gd name="connsiteY78" fmla="*/ 778410 h 3488322"/>
                        <a:gd name="connsiteX79" fmla="*/ 577251 w 3571855"/>
                        <a:gd name="connsiteY79" fmla="*/ 738795 h 3488322"/>
                        <a:gd name="connsiteX80" fmla="*/ 626012 w 3571855"/>
                        <a:gd name="connsiteY80" fmla="*/ 687497 h 3488322"/>
                        <a:gd name="connsiteX81" fmla="*/ 551204 w 3571855"/>
                        <a:gd name="connsiteY81" fmla="*/ 517508 h 3488322"/>
                        <a:gd name="connsiteX82" fmla="*/ 750680 w 3571855"/>
                        <a:gd name="connsiteY82" fmla="*/ 331723 h 3488322"/>
                        <a:gd name="connsiteX83" fmla="*/ 929598 w 3571855"/>
                        <a:gd name="connsiteY83" fmla="*/ 429837 h 3488322"/>
                        <a:gd name="connsiteX84" fmla="*/ 1061126 w 3571855"/>
                        <a:gd name="connsiteY84" fmla="*/ 350758 h 3488322"/>
                        <a:gd name="connsiteX85" fmla="*/ 1067804 w 3571855"/>
                        <a:gd name="connsiteY85" fmla="*/ 347715 h 3488322"/>
                        <a:gd name="connsiteX86" fmla="*/ 1063023 w 3571855"/>
                        <a:gd name="connsiteY86" fmla="*/ 132413 h 3488322"/>
                        <a:gd name="connsiteX87" fmla="*/ 1319458 w 3571855"/>
                        <a:gd name="connsiteY87" fmla="*/ 39964 h 3488322"/>
                        <a:gd name="connsiteX88" fmla="*/ 1452796 w 3571855"/>
                        <a:gd name="connsiteY88" fmla="*/ 213803 h 3488322"/>
                        <a:gd name="connsiteX89" fmla="*/ 1460904 w 3571855"/>
                        <a:gd name="connsiteY89" fmla="*/ 211799 h 3488322"/>
                        <a:gd name="connsiteX90" fmla="*/ 1604275 w 3571855"/>
                        <a:gd name="connsiteY90" fmla="*/ 190376 h 3488322"/>
                        <a:gd name="connsiteX91" fmla="*/ 1607443 w 3571855"/>
                        <a:gd name="connsiteY91" fmla="*/ 190216 h 3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71855" h="3488322">
                          <a:moveTo>
                            <a:pt x="1761592" y="533487"/>
                          </a:moveTo>
                          <a:cubicBezTo>
                            <a:pt x="1105710" y="533487"/>
                            <a:pt x="574011" y="1065185"/>
                            <a:pt x="574011" y="1721068"/>
                          </a:cubicBezTo>
                          <a:cubicBezTo>
                            <a:pt x="574011" y="2376951"/>
                            <a:pt x="1105710" y="2908649"/>
                            <a:pt x="1761592" y="2908649"/>
                          </a:cubicBezTo>
                          <a:cubicBezTo>
                            <a:pt x="2417475" y="2908649"/>
                            <a:pt x="2949174" y="2376951"/>
                            <a:pt x="2949174" y="1721068"/>
                          </a:cubicBezTo>
                          <a:cubicBezTo>
                            <a:pt x="2949174" y="1065185"/>
                            <a:pt x="2417475" y="533487"/>
                            <a:pt x="1761592" y="533487"/>
                          </a:cubicBezTo>
                          <a:close/>
                          <a:moveTo>
                            <a:pt x="1673727" y="0"/>
                          </a:moveTo>
                          <a:lnTo>
                            <a:pt x="1946319" y="1"/>
                          </a:lnTo>
                          <a:lnTo>
                            <a:pt x="2014066" y="204899"/>
                          </a:lnTo>
                          <a:lnTo>
                            <a:pt x="2071681" y="213692"/>
                          </a:lnTo>
                          <a:lnTo>
                            <a:pt x="2129552" y="228062"/>
                          </a:lnTo>
                          <a:lnTo>
                            <a:pt x="2291378" y="13008"/>
                          </a:lnTo>
                          <a:lnTo>
                            <a:pt x="2547946" y="105089"/>
                          </a:lnTo>
                          <a:lnTo>
                            <a:pt x="2531302" y="388837"/>
                          </a:lnTo>
                          <a:lnTo>
                            <a:pt x="2538067" y="392440"/>
                          </a:lnTo>
                          <a:lnTo>
                            <a:pt x="2606580" y="436351"/>
                          </a:lnTo>
                          <a:lnTo>
                            <a:pt x="2874324" y="267945"/>
                          </a:lnTo>
                          <a:lnTo>
                            <a:pt x="3075610" y="451767"/>
                          </a:lnTo>
                          <a:lnTo>
                            <a:pt x="2932178" y="724617"/>
                          </a:lnTo>
                          <a:lnTo>
                            <a:pt x="2971647" y="775663"/>
                          </a:lnTo>
                          <a:lnTo>
                            <a:pt x="3299814" y="712901"/>
                          </a:lnTo>
                          <a:lnTo>
                            <a:pt x="3420985" y="957081"/>
                          </a:lnTo>
                          <a:lnTo>
                            <a:pt x="3191073" y="1158336"/>
                          </a:lnTo>
                          <a:lnTo>
                            <a:pt x="3215177" y="1215318"/>
                          </a:lnTo>
                          <a:lnTo>
                            <a:pt x="3215493" y="1216360"/>
                          </a:lnTo>
                          <a:lnTo>
                            <a:pt x="3527480" y="1259371"/>
                          </a:lnTo>
                          <a:lnTo>
                            <a:pt x="3571855" y="1528327"/>
                          </a:lnTo>
                          <a:lnTo>
                            <a:pt x="3297559" y="1660659"/>
                          </a:lnTo>
                          <a:lnTo>
                            <a:pt x="3299374" y="1701723"/>
                          </a:lnTo>
                          <a:lnTo>
                            <a:pt x="3567997" y="1848806"/>
                          </a:lnTo>
                          <a:lnTo>
                            <a:pt x="3513723" y="2115941"/>
                          </a:lnTo>
                          <a:lnTo>
                            <a:pt x="3241546" y="2139281"/>
                          </a:lnTo>
                          <a:lnTo>
                            <a:pt x="3219932" y="2212067"/>
                          </a:lnTo>
                          <a:lnTo>
                            <a:pt x="3407282" y="2398248"/>
                          </a:lnTo>
                          <a:lnTo>
                            <a:pt x="3280981" y="2639815"/>
                          </a:lnTo>
                          <a:lnTo>
                            <a:pt x="3030110" y="2590066"/>
                          </a:lnTo>
                          <a:lnTo>
                            <a:pt x="2988997" y="2649047"/>
                          </a:lnTo>
                          <a:lnTo>
                            <a:pt x="2945738" y="2699292"/>
                          </a:lnTo>
                          <a:lnTo>
                            <a:pt x="3047952" y="2928246"/>
                          </a:lnTo>
                          <a:lnTo>
                            <a:pt x="2843088" y="3108072"/>
                          </a:lnTo>
                          <a:lnTo>
                            <a:pt x="2640944" y="2980093"/>
                          </a:lnTo>
                          <a:lnTo>
                            <a:pt x="2559431" y="3036951"/>
                          </a:lnTo>
                          <a:lnTo>
                            <a:pt x="2544003" y="3045452"/>
                          </a:lnTo>
                          <a:lnTo>
                            <a:pt x="2571990" y="3274621"/>
                          </a:lnTo>
                          <a:lnTo>
                            <a:pt x="2323317" y="3386280"/>
                          </a:lnTo>
                          <a:lnTo>
                            <a:pt x="2167617" y="3204410"/>
                          </a:lnTo>
                          <a:lnTo>
                            <a:pt x="2071681" y="3228445"/>
                          </a:lnTo>
                          <a:lnTo>
                            <a:pt x="2011269" y="3237665"/>
                          </a:lnTo>
                          <a:lnTo>
                            <a:pt x="1948812" y="3476213"/>
                          </a:lnTo>
                          <a:lnTo>
                            <a:pt x="1676489" y="3488322"/>
                          </a:lnTo>
                          <a:lnTo>
                            <a:pt x="1594399" y="3248993"/>
                          </a:lnTo>
                          <a:lnTo>
                            <a:pt x="1562619" y="3246957"/>
                          </a:lnTo>
                          <a:lnTo>
                            <a:pt x="1440136" y="3223150"/>
                          </a:lnTo>
                          <a:lnTo>
                            <a:pt x="1291491" y="3419774"/>
                          </a:lnTo>
                          <a:lnTo>
                            <a:pt x="1035128" y="3327121"/>
                          </a:lnTo>
                          <a:lnTo>
                            <a:pt x="1049958" y="3083590"/>
                          </a:lnTo>
                          <a:lnTo>
                            <a:pt x="1017990" y="3068410"/>
                          </a:lnTo>
                          <a:lnTo>
                            <a:pt x="927761" y="3012565"/>
                          </a:lnTo>
                          <a:lnTo>
                            <a:pt x="729699" y="3137861"/>
                          </a:lnTo>
                          <a:lnTo>
                            <a:pt x="522308" y="2960957"/>
                          </a:lnTo>
                          <a:lnTo>
                            <a:pt x="618567" y="2745548"/>
                          </a:lnTo>
                          <a:lnTo>
                            <a:pt x="537605" y="2648617"/>
                          </a:lnTo>
                          <a:lnTo>
                            <a:pt x="294431" y="2709587"/>
                          </a:lnTo>
                          <a:lnTo>
                            <a:pt x="152841" y="2476652"/>
                          </a:lnTo>
                          <a:lnTo>
                            <a:pt x="329230" y="2282943"/>
                          </a:lnTo>
                          <a:lnTo>
                            <a:pt x="292129" y="2178611"/>
                          </a:lnTo>
                          <a:lnTo>
                            <a:pt x="289804" y="2169567"/>
                          </a:lnTo>
                          <a:lnTo>
                            <a:pt x="34321" y="2124587"/>
                          </a:lnTo>
                          <a:lnTo>
                            <a:pt x="0" y="1854164"/>
                          </a:lnTo>
                          <a:lnTo>
                            <a:pt x="224715" y="1755900"/>
                          </a:lnTo>
                          <a:lnTo>
                            <a:pt x="222956" y="1721068"/>
                          </a:lnTo>
                          <a:lnTo>
                            <a:pt x="226149" y="1649157"/>
                          </a:lnTo>
                          <a:lnTo>
                            <a:pt x="10065" y="1527111"/>
                          </a:lnTo>
                          <a:lnTo>
                            <a:pt x="67858" y="1260715"/>
                          </a:lnTo>
                          <a:lnTo>
                            <a:pt x="299869" y="1243899"/>
                          </a:lnTo>
                          <a:lnTo>
                            <a:pt x="317131" y="1189825"/>
                          </a:lnTo>
                          <a:lnTo>
                            <a:pt x="341687" y="1131032"/>
                          </a:lnTo>
                          <a:lnTo>
                            <a:pt x="183355" y="953840"/>
                          </a:lnTo>
                          <a:lnTo>
                            <a:pt x="323746" y="720180"/>
                          </a:lnTo>
                          <a:lnTo>
                            <a:pt x="547080" y="778410"/>
                          </a:lnTo>
                          <a:lnTo>
                            <a:pt x="577251" y="738795"/>
                          </a:lnTo>
                          <a:lnTo>
                            <a:pt x="626012" y="687497"/>
                          </a:lnTo>
                          <a:lnTo>
                            <a:pt x="551204" y="517508"/>
                          </a:lnTo>
                          <a:lnTo>
                            <a:pt x="750680" y="331723"/>
                          </a:lnTo>
                          <a:lnTo>
                            <a:pt x="929598" y="429837"/>
                          </a:lnTo>
                          <a:lnTo>
                            <a:pt x="1061126" y="350758"/>
                          </a:lnTo>
                          <a:lnTo>
                            <a:pt x="1067804" y="347715"/>
                          </a:lnTo>
                          <a:lnTo>
                            <a:pt x="1063023" y="132413"/>
                          </a:lnTo>
                          <a:lnTo>
                            <a:pt x="1319458" y="39964"/>
                          </a:lnTo>
                          <a:lnTo>
                            <a:pt x="1452796" y="213803"/>
                          </a:lnTo>
                          <a:lnTo>
                            <a:pt x="1460904" y="211799"/>
                          </a:lnTo>
                          <a:cubicBezTo>
                            <a:pt x="1507958" y="202477"/>
                            <a:pt x="1555784" y="195301"/>
                            <a:pt x="1604275" y="190376"/>
                          </a:cubicBezTo>
                          <a:lnTo>
                            <a:pt x="1607443" y="190216"/>
                          </a:lnTo>
                          <a:close/>
                        </a:path>
                      </a:pathLst>
                    </a:custGeom>
                    <a:solidFill>
                      <a:srgbClr val="BABA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grpSp>
                  <p:nvGrpSpPr>
                    <p:cNvPr id="100" name="Group 301"/>
                    <p:cNvGrpSpPr/>
                    <p:nvPr/>
                  </p:nvGrpSpPr>
                  <p:grpSpPr>
                    <a:xfrm flipH="1">
                      <a:off x="3724783" y="5158469"/>
                      <a:ext cx="1217102" cy="1217101"/>
                      <a:chOff x="3013656" y="2348217"/>
                      <a:chExt cx="2750390" cy="2750390"/>
                    </a:xfrm>
                  </p:grpSpPr>
                  <p:sp>
                    <p:nvSpPr>
                      <p:cNvPr id="101" name="Oval 302"/>
                      <p:cNvSpPr/>
                      <p:nvPr/>
                    </p:nvSpPr>
                    <p:spPr>
                      <a:xfrm>
                        <a:off x="3013656" y="2348217"/>
                        <a:ext cx="2750390" cy="275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02" name="Oval 303"/>
                      <p:cNvSpPr/>
                      <p:nvPr/>
                    </p:nvSpPr>
                    <p:spPr>
                      <a:xfrm>
                        <a:off x="3104671" y="2439230"/>
                        <a:ext cx="2568360" cy="2568362"/>
                      </a:xfrm>
                      <a:prstGeom prst="ellipse">
                        <a:avLst/>
                      </a:prstGeom>
                      <a:solidFill>
                        <a:srgbClr val="AC7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94" name="Group 56"/>
                  <p:cNvGrpSpPr/>
                  <p:nvPr/>
                </p:nvGrpSpPr>
                <p:grpSpPr>
                  <a:xfrm>
                    <a:off x="5650293" y="5463222"/>
                    <a:ext cx="508010" cy="395226"/>
                    <a:chOff x="-973718" y="-352830"/>
                    <a:chExt cx="9966913" cy="7754149"/>
                  </a:xfrm>
                  <a:solidFill>
                    <a:schemeClr val="bg1"/>
                  </a:solidFill>
                </p:grpSpPr>
                <p:sp>
                  <p:nvSpPr>
                    <p:cNvPr id="95" name="Freeform 57"/>
                    <p:cNvSpPr>
                      <a:spLocks/>
                    </p:cNvSpPr>
                    <p:nvPr/>
                  </p:nvSpPr>
                  <p:spPr bwMode="auto">
                    <a:xfrm>
                      <a:off x="288415" y="1423573"/>
                      <a:ext cx="2468733" cy="2458823"/>
                    </a:xfrm>
                    <a:custGeom>
                      <a:avLst/>
                      <a:gdLst>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376627 w 985025"/>
                        <a:gd name="connsiteY95" fmla="*/ 15573 h 978864"/>
                        <a:gd name="connsiteX96" fmla="*/ 434570 w 985025"/>
                        <a:gd name="connsiteY96" fmla="*/ 104560 h 978864"/>
                        <a:gd name="connsiteX97" fmla="*/ 439027 w 985025"/>
                        <a:gd name="connsiteY97" fmla="*/ 109010 h 978864"/>
                        <a:gd name="connsiteX98" fmla="*/ 481370 w 985025"/>
                        <a:gd name="connsiteY98" fmla="*/ 104560 h 978864"/>
                        <a:gd name="connsiteX99" fmla="*/ 488055 w 985025"/>
                        <a:gd name="connsiteY99" fmla="*/ 100111 h 978864"/>
                        <a:gd name="connsiteX100" fmla="*/ 532627 w 985025"/>
                        <a:gd name="connsiteY100" fmla="*/ 2225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434570 w 985025"/>
                        <a:gd name="connsiteY95" fmla="*/ 104560 h 978864"/>
                        <a:gd name="connsiteX96" fmla="*/ 439027 w 985025"/>
                        <a:gd name="connsiteY96" fmla="*/ 109010 h 978864"/>
                        <a:gd name="connsiteX97" fmla="*/ 481370 w 985025"/>
                        <a:gd name="connsiteY97" fmla="*/ 104560 h 978864"/>
                        <a:gd name="connsiteX98" fmla="*/ 488055 w 985025"/>
                        <a:gd name="connsiteY98" fmla="*/ 100111 h 978864"/>
                        <a:gd name="connsiteX99" fmla="*/ 532627 w 985025"/>
                        <a:gd name="connsiteY99" fmla="*/ 2225 h 978864"/>
                        <a:gd name="connsiteX100" fmla="*/ 537084 w 985025"/>
                        <a:gd name="connsiteY100"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439027 w 985025"/>
                        <a:gd name="connsiteY95" fmla="*/ 109010 h 978864"/>
                        <a:gd name="connsiteX96" fmla="*/ 481370 w 985025"/>
                        <a:gd name="connsiteY96" fmla="*/ 104560 h 978864"/>
                        <a:gd name="connsiteX97" fmla="*/ 488055 w 985025"/>
                        <a:gd name="connsiteY97" fmla="*/ 100111 h 978864"/>
                        <a:gd name="connsiteX98" fmla="*/ 532627 w 985025"/>
                        <a:gd name="connsiteY98" fmla="*/ 2225 h 978864"/>
                        <a:gd name="connsiteX99" fmla="*/ 537084 w 985025"/>
                        <a:gd name="connsiteY99"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369942 w 985025"/>
                        <a:gd name="connsiteY93" fmla="*/ 13348 h 978864"/>
                        <a:gd name="connsiteX94" fmla="*/ 439027 w 985025"/>
                        <a:gd name="connsiteY94" fmla="*/ 109010 h 978864"/>
                        <a:gd name="connsiteX95" fmla="*/ 481370 w 985025"/>
                        <a:gd name="connsiteY95" fmla="*/ 104560 h 978864"/>
                        <a:gd name="connsiteX96" fmla="*/ 488055 w 985025"/>
                        <a:gd name="connsiteY96" fmla="*/ 100111 h 978864"/>
                        <a:gd name="connsiteX97" fmla="*/ 532627 w 985025"/>
                        <a:gd name="connsiteY97" fmla="*/ 2225 h 978864"/>
                        <a:gd name="connsiteX98" fmla="*/ 537084 w 985025"/>
                        <a:gd name="connsiteY98"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83027 w 985025"/>
                        <a:gd name="connsiteY91" fmla="*/ 46718 h 978864"/>
                        <a:gd name="connsiteX92" fmla="*/ 369942 w 985025"/>
                        <a:gd name="connsiteY92" fmla="*/ 13348 h 978864"/>
                        <a:gd name="connsiteX93" fmla="*/ 439027 w 985025"/>
                        <a:gd name="connsiteY93" fmla="*/ 109010 h 978864"/>
                        <a:gd name="connsiteX94" fmla="*/ 481370 w 985025"/>
                        <a:gd name="connsiteY94" fmla="*/ 104560 h 978864"/>
                        <a:gd name="connsiteX95" fmla="*/ 488055 w 985025"/>
                        <a:gd name="connsiteY95" fmla="*/ 100111 h 978864"/>
                        <a:gd name="connsiteX96" fmla="*/ 532627 w 985025"/>
                        <a:gd name="connsiteY96" fmla="*/ 2225 h 978864"/>
                        <a:gd name="connsiteX97" fmla="*/ 537084 w 985025"/>
                        <a:gd name="connsiteY97"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83027 w 985025"/>
                        <a:gd name="connsiteY91" fmla="*/ 46718 h 978864"/>
                        <a:gd name="connsiteX92" fmla="*/ 369942 w 985025"/>
                        <a:gd name="connsiteY92" fmla="*/ 13348 h 978864"/>
                        <a:gd name="connsiteX93" fmla="*/ 439027 w 985025"/>
                        <a:gd name="connsiteY93" fmla="*/ 109010 h 978864"/>
                        <a:gd name="connsiteX94" fmla="*/ 481370 w 985025"/>
                        <a:gd name="connsiteY94" fmla="*/ 104560 h 978864"/>
                        <a:gd name="connsiteX95" fmla="*/ 532627 w 985025"/>
                        <a:gd name="connsiteY95" fmla="*/ 2225 h 978864"/>
                        <a:gd name="connsiteX96" fmla="*/ 537084 w 985025"/>
                        <a:gd name="connsiteY96" fmla="*/ 0 h 978864"/>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30684 w 985025"/>
                        <a:gd name="connsiteY7" fmla="*/ 20022 h 976639"/>
                        <a:gd name="connsiteX8" fmla="*/ 637369 w 985025"/>
                        <a:gd name="connsiteY8" fmla="*/ 124582 h 976639"/>
                        <a:gd name="connsiteX9" fmla="*/ 641826 w 985025"/>
                        <a:gd name="connsiteY9" fmla="*/ 131256 h 976639"/>
                        <a:gd name="connsiteX10" fmla="*/ 677483 w 985025"/>
                        <a:gd name="connsiteY10" fmla="*/ 151279 h 976639"/>
                        <a:gd name="connsiteX11" fmla="*/ 686398 w 985025"/>
                        <a:gd name="connsiteY11" fmla="*/ 146829 h 976639"/>
                        <a:gd name="connsiteX12" fmla="*/ 773312 w 985025"/>
                        <a:gd name="connsiteY12" fmla="*/ 86763 h 976639"/>
                        <a:gd name="connsiteX13" fmla="*/ 779997 w 985025"/>
                        <a:gd name="connsiteY13" fmla="*/ 86763 h 976639"/>
                        <a:gd name="connsiteX14" fmla="*/ 846854 w 985025"/>
                        <a:gd name="connsiteY14" fmla="*/ 144605 h 976639"/>
                        <a:gd name="connsiteX15" fmla="*/ 846854 w 985025"/>
                        <a:gd name="connsiteY15" fmla="*/ 151279 h 976639"/>
                        <a:gd name="connsiteX16" fmla="*/ 800054 w 985025"/>
                        <a:gd name="connsiteY16" fmla="*/ 246940 h 976639"/>
                        <a:gd name="connsiteX17" fmla="*/ 800054 w 985025"/>
                        <a:gd name="connsiteY17" fmla="*/ 253614 h 976639"/>
                        <a:gd name="connsiteX18" fmla="*/ 822340 w 985025"/>
                        <a:gd name="connsiteY18" fmla="*/ 286985 h 976639"/>
                        <a:gd name="connsiteX19" fmla="*/ 829026 w 985025"/>
                        <a:gd name="connsiteY19" fmla="*/ 289209 h 976639"/>
                        <a:gd name="connsiteX20" fmla="*/ 938225 w 985025"/>
                        <a:gd name="connsiteY20" fmla="*/ 278086 h 976639"/>
                        <a:gd name="connsiteX21" fmla="*/ 940454 w 985025"/>
                        <a:gd name="connsiteY21" fmla="*/ 284760 h 976639"/>
                        <a:gd name="connsiteX22" fmla="*/ 971654 w 985025"/>
                        <a:gd name="connsiteY22" fmla="*/ 367074 h 976639"/>
                        <a:gd name="connsiteX23" fmla="*/ 967197 w 985025"/>
                        <a:gd name="connsiteY23" fmla="*/ 373748 h 976639"/>
                        <a:gd name="connsiteX24" fmla="*/ 878054 w 985025"/>
                        <a:gd name="connsiteY24" fmla="*/ 431590 h 976639"/>
                        <a:gd name="connsiteX25" fmla="*/ 875825 w 985025"/>
                        <a:gd name="connsiteY25" fmla="*/ 436039 h 976639"/>
                        <a:gd name="connsiteX26" fmla="*/ 878054 w 985025"/>
                        <a:gd name="connsiteY26" fmla="*/ 478308 h 976639"/>
                        <a:gd name="connsiteX27" fmla="*/ 884740 w 985025"/>
                        <a:gd name="connsiteY27" fmla="*/ 484982 h 976639"/>
                        <a:gd name="connsiteX28" fmla="*/ 982797 w 985025"/>
                        <a:gd name="connsiteY28" fmla="*/ 529476 h 976639"/>
                        <a:gd name="connsiteX29" fmla="*/ 985025 w 985025"/>
                        <a:gd name="connsiteY29" fmla="*/ 533926 h 976639"/>
                        <a:gd name="connsiteX30" fmla="*/ 967197 w 985025"/>
                        <a:gd name="connsiteY30" fmla="*/ 620689 h 976639"/>
                        <a:gd name="connsiteX31" fmla="*/ 962739 w 985025"/>
                        <a:gd name="connsiteY31" fmla="*/ 625138 h 976639"/>
                        <a:gd name="connsiteX32" fmla="*/ 855768 w 985025"/>
                        <a:gd name="connsiteY32" fmla="*/ 631812 h 976639"/>
                        <a:gd name="connsiteX33" fmla="*/ 851311 w 985025"/>
                        <a:gd name="connsiteY33" fmla="*/ 634037 h 976639"/>
                        <a:gd name="connsiteX34" fmla="*/ 831254 w 985025"/>
                        <a:gd name="connsiteY34" fmla="*/ 674081 h 976639"/>
                        <a:gd name="connsiteX35" fmla="*/ 831254 w 985025"/>
                        <a:gd name="connsiteY35" fmla="*/ 678531 h 976639"/>
                        <a:gd name="connsiteX36" fmla="*/ 895883 w 985025"/>
                        <a:gd name="connsiteY36" fmla="*/ 767518 h 976639"/>
                        <a:gd name="connsiteX37" fmla="*/ 895883 w 985025"/>
                        <a:gd name="connsiteY37" fmla="*/ 774192 h 976639"/>
                        <a:gd name="connsiteX38" fmla="*/ 835711 w 985025"/>
                        <a:gd name="connsiteY38" fmla="*/ 840933 h 976639"/>
                        <a:gd name="connsiteX39" fmla="*/ 831254 w 985025"/>
                        <a:gd name="connsiteY39" fmla="*/ 840933 h 976639"/>
                        <a:gd name="connsiteX40" fmla="*/ 733197 w 985025"/>
                        <a:gd name="connsiteY40" fmla="*/ 791990 h 976639"/>
                        <a:gd name="connsiteX41" fmla="*/ 728740 w 985025"/>
                        <a:gd name="connsiteY41" fmla="*/ 791990 h 976639"/>
                        <a:gd name="connsiteX42" fmla="*/ 695312 w 985025"/>
                        <a:gd name="connsiteY42" fmla="*/ 814237 h 976639"/>
                        <a:gd name="connsiteX43" fmla="*/ 690855 w 985025"/>
                        <a:gd name="connsiteY43" fmla="*/ 823135 h 976639"/>
                        <a:gd name="connsiteX44" fmla="*/ 701998 w 985025"/>
                        <a:gd name="connsiteY44" fmla="*/ 929921 h 976639"/>
                        <a:gd name="connsiteX45" fmla="*/ 697540 w 985025"/>
                        <a:gd name="connsiteY45" fmla="*/ 934370 h 976639"/>
                        <a:gd name="connsiteX46" fmla="*/ 612855 w 985025"/>
                        <a:gd name="connsiteY46" fmla="*/ 963291 h 976639"/>
                        <a:gd name="connsiteX47" fmla="*/ 608398 w 985025"/>
                        <a:gd name="connsiteY47" fmla="*/ 963291 h 976639"/>
                        <a:gd name="connsiteX48" fmla="*/ 548227 w 985025"/>
                        <a:gd name="connsiteY48" fmla="*/ 874303 h 976639"/>
                        <a:gd name="connsiteX49" fmla="*/ 543770 w 985025"/>
                        <a:gd name="connsiteY49" fmla="*/ 869854 h 976639"/>
                        <a:gd name="connsiteX50" fmla="*/ 501427 w 985025"/>
                        <a:gd name="connsiteY50" fmla="*/ 874303 h 976639"/>
                        <a:gd name="connsiteX51" fmla="*/ 494741 w 985025"/>
                        <a:gd name="connsiteY51" fmla="*/ 876528 h 976639"/>
                        <a:gd name="connsiteX52" fmla="*/ 450170 w 985025"/>
                        <a:gd name="connsiteY52" fmla="*/ 974414 h 976639"/>
                        <a:gd name="connsiteX53" fmla="*/ 445713 w 985025"/>
                        <a:gd name="connsiteY53" fmla="*/ 976639 h 976639"/>
                        <a:gd name="connsiteX54" fmla="*/ 356570 w 985025"/>
                        <a:gd name="connsiteY54" fmla="*/ 958842 h 976639"/>
                        <a:gd name="connsiteX55" fmla="*/ 352113 w 985025"/>
                        <a:gd name="connsiteY55" fmla="*/ 956617 h 976639"/>
                        <a:gd name="connsiteX56" fmla="*/ 347656 w 985025"/>
                        <a:gd name="connsiteY56" fmla="*/ 847607 h 976639"/>
                        <a:gd name="connsiteX57" fmla="*/ 340970 w 985025"/>
                        <a:gd name="connsiteY57" fmla="*/ 843158 h 976639"/>
                        <a:gd name="connsiteX58" fmla="*/ 305313 w 985025"/>
                        <a:gd name="connsiteY58" fmla="*/ 825360 h 976639"/>
                        <a:gd name="connsiteX59" fmla="*/ 296399 w 985025"/>
                        <a:gd name="connsiteY59" fmla="*/ 825360 h 976639"/>
                        <a:gd name="connsiteX60" fmla="*/ 211713 w 985025"/>
                        <a:gd name="connsiteY60" fmla="*/ 887652 h 976639"/>
                        <a:gd name="connsiteX61" fmla="*/ 205028 w 985025"/>
                        <a:gd name="connsiteY61" fmla="*/ 887652 h 976639"/>
                        <a:gd name="connsiteX62" fmla="*/ 138171 w 985025"/>
                        <a:gd name="connsiteY62" fmla="*/ 829810 h 976639"/>
                        <a:gd name="connsiteX63" fmla="*/ 135942 w 985025"/>
                        <a:gd name="connsiteY63" fmla="*/ 823135 h 976639"/>
                        <a:gd name="connsiteX64" fmla="*/ 182742 w 985025"/>
                        <a:gd name="connsiteY64" fmla="*/ 725249 h 976639"/>
                        <a:gd name="connsiteX65" fmla="*/ 182742 w 985025"/>
                        <a:gd name="connsiteY65" fmla="*/ 720800 h 976639"/>
                        <a:gd name="connsiteX66" fmla="*/ 160457 w 985025"/>
                        <a:gd name="connsiteY66" fmla="*/ 687429 h 976639"/>
                        <a:gd name="connsiteX67" fmla="*/ 153771 w 985025"/>
                        <a:gd name="connsiteY67" fmla="*/ 685205 h 976639"/>
                        <a:gd name="connsiteX68" fmla="*/ 49028 w 985025"/>
                        <a:gd name="connsiteY68" fmla="*/ 696328 h 976639"/>
                        <a:gd name="connsiteX69" fmla="*/ 42343 w 985025"/>
                        <a:gd name="connsiteY69" fmla="*/ 691879 h 976639"/>
                        <a:gd name="connsiteX70" fmla="*/ 11143 w 985025"/>
                        <a:gd name="connsiteY70" fmla="*/ 609565 h 976639"/>
                        <a:gd name="connsiteX71" fmla="*/ 15600 w 985025"/>
                        <a:gd name="connsiteY71" fmla="*/ 602891 h 976639"/>
                        <a:gd name="connsiteX72" fmla="*/ 104742 w 985025"/>
                        <a:gd name="connsiteY72" fmla="*/ 542824 h 976639"/>
                        <a:gd name="connsiteX73" fmla="*/ 106971 w 985025"/>
                        <a:gd name="connsiteY73" fmla="*/ 536150 h 976639"/>
                        <a:gd name="connsiteX74" fmla="*/ 104742 w 985025"/>
                        <a:gd name="connsiteY74" fmla="*/ 496106 h 976639"/>
                        <a:gd name="connsiteX75" fmla="*/ 102514 w 985025"/>
                        <a:gd name="connsiteY75" fmla="*/ 489432 h 976639"/>
                        <a:gd name="connsiteX76" fmla="*/ 4457 w 985025"/>
                        <a:gd name="connsiteY76" fmla="*/ 444938 h 976639"/>
                        <a:gd name="connsiteX77" fmla="*/ 0 w 985025"/>
                        <a:gd name="connsiteY77" fmla="*/ 440489 h 976639"/>
                        <a:gd name="connsiteX78" fmla="*/ 15600 w 985025"/>
                        <a:gd name="connsiteY78" fmla="*/ 353726 h 976639"/>
                        <a:gd name="connsiteX79" fmla="*/ 20057 w 985025"/>
                        <a:gd name="connsiteY79" fmla="*/ 351501 h 976639"/>
                        <a:gd name="connsiteX80" fmla="*/ 129257 w 985025"/>
                        <a:gd name="connsiteY80" fmla="*/ 342602 h 976639"/>
                        <a:gd name="connsiteX81" fmla="*/ 135942 w 985025"/>
                        <a:gd name="connsiteY81" fmla="*/ 340377 h 976639"/>
                        <a:gd name="connsiteX82" fmla="*/ 151542 w 985025"/>
                        <a:gd name="connsiteY82" fmla="*/ 302558 h 976639"/>
                        <a:gd name="connsiteX83" fmla="*/ 151542 w 985025"/>
                        <a:gd name="connsiteY83" fmla="*/ 295884 h 976639"/>
                        <a:gd name="connsiteX84" fmla="*/ 91371 w 985025"/>
                        <a:gd name="connsiteY84" fmla="*/ 209121 h 976639"/>
                        <a:gd name="connsiteX85" fmla="*/ 91371 w 985025"/>
                        <a:gd name="connsiteY85" fmla="*/ 200222 h 976639"/>
                        <a:gd name="connsiteX86" fmla="*/ 147085 w 985025"/>
                        <a:gd name="connsiteY86" fmla="*/ 133481 h 976639"/>
                        <a:gd name="connsiteX87" fmla="*/ 153771 w 985025"/>
                        <a:gd name="connsiteY87" fmla="*/ 133481 h 976639"/>
                        <a:gd name="connsiteX88" fmla="*/ 249599 w 985025"/>
                        <a:gd name="connsiteY88" fmla="*/ 180200 h 976639"/>
                        <a:gd name="connsiteX89" fmla="*/ 256285 w 985025"/>
                        <a:gd name="connsiteY89" fmla="*/ 180200 h 976639"/>
                        <a:gd name="connsiteX90" fmla="*/ 289713 w 985025"/>
                        <a:gd name="connsiteY90" fmla="*/ 157953 h 976639"/>
                        <a:gd name="connsiteX91" fmla="*/ 283027 w 985025"/>
                        <a:gd name="connsiteY91" fmla="*/ 44493 h 976639"/>
                        <a:gd name="connsiteX92" fmla="*/ 369942 w 985025"/>
                        <a:gd name="connsiteY92" fmla="*/ 11123 h 976639"/>
                        <a:gd name="connsiteX93" fmla="*/ 439027 w 985025"/>
                        <a:gd name="connsiteY93" fmla="*/ 106785 h 976639"/>
                        <a:gd name="connsiteX94" fmla="*/ 481370 w 985025"/>
                        <a:gd name="connsiteY94" fmla="*/ 102335 h 976639"/>
                        <a:gd name="connsiteX95" fmla="*/ 532627 w 985025"/>
                        <a:gd name="connsiteY95"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37369 w 985025"/>
                        <a:gd name="connsiteY7" fmla="*/ 124582 h 976639"/>
                        <a:gd name="connsiteX8" fmla="*/ 641826 w 985025"/>
                        <a:gd name="connsiteY8" fmla="*/ 131256 h 976639"/>
                        <a:gd name="connsiteX9" fmla="*/ 677483 w 985025"/>
                        <a:gd name="connsiteY9" fmla="*/ 151279 h 976639"/>
                        <a:gd name="connsiteX10" fmla="*/ 686398 w 985025"/>
                        <a:gd name="connsiteY10" fmla="*/ 146829 h 976639"/>
                        <a:gd name="connsiteX11" fmla="*/ 773312 w 985025"/>
                        <a:gd name="connsiteY11" fmla="*/ 86763 h 976639"/>
                        <a:gd name="connsiteX12" fmla="*/ 779997 w 985025"/>
                        <a:gd name="connsiteY12" fmla="*/ 86763 h 976639"/>
                        <a:gd name="connsiteX13" fmla="*/ 846854 w 985025"/>
                        <a:gd name="connsiteY13" fmla="*/ 144605 h 976639"/>
                        <a:gd name="connsiteX14" fmla="*/ 846854 w 985025"/>
                        <a:gd name="connsiteY14" fmla="*/ 151279 h 976639"/>
                        <a:gd name="connsiteX15" fmla="*/ 800054 w 985025"/>
                        <a:gd name="connsiteY15" fmla="*/ 246940 h 976639"/>
                        <a:gd name="connsiteX16" fmla="*/ 800054 w 985025"/>
                        <a:gd name="connsiteY16" fmla="*/ 253614 h 976639"/>
                        <a:gd name="connsiteX17" fmla="*/ 822340 w 985025"/>
                        <a:gd name="connsiteY17" fmla="*/ 286985 h 976639"/>
                        <a:gd name="connsiteX18" fmla="*/ 829026 w 985025"/>
                        <a:gd name="connsiteY18" fmla="*/ 289209 h 976639"/>
                        <a:gd name="connsiteX19" fmla="*/ 938225 w 985025"/>
                        <a:gd name="connsiteY19" fmla="*/ 278086 h 976639"/>
                        <a:gd name="connsiteX20" fmla="*/ 940454 w 985025"/>
                        <a:gd name="connsiteY20" fmla="*/ 284760 h 976639"/>
                        <a:gd name="connsiteX21" fmla="*/ 971654 w 985025"/>
                        <a:gd name="connsiteY21" fmla="*/ 367074 h 976639"/>
                        <a:gd name="connsiteX22" fmla="*/ 967197 w 985025"/>
                        <a:gd name="connsiteY22" fmla="*/ 373748 h 976639"/>
                        <a:gd name="connsiteX23" fmla="*/ 878054 w 985025"/>
                        <a:gd name="connsiteY23" fmla="*/ 431590 h 976639"/>
                        <a:gd name="connsiteX24" fmla="*/ 875825 w 985025"/>
                        <a:gd name="connsiteY24" fmla="*/ 436039 h 976639"/>
                        <a:gd name="connsiteX25" fmla="*/ 878054 w 985025"/>
                        <a:gd name="connsiteY25" fmla="*/ 478308 h 976639"/>
                        <a:gd name="connsiteX26" fmla="*/ 884740 w 985025"/>
                        <a:gd name="connsiteY26" fmla="*/ 484982 h 976639"/>
                        <a:gd name="connsiteX27" fmla="*/ 982797 w 985025"/>
                        <a:gd name="connsiteY27" fmla="*/ 529476 h 976639"/>
                        <a:gd name="connsiteX28" fmla="*/ 985025 w 985025"/>
                        <a:gd name="connsiteY28" fmla="*/ 533926 h 976639"/>
                        <a:gd name="connsiteX29" fmla="*/ 967197 w 985025"/>
                        <a:gd name="connsiteY29" fmla="*/ 620689 h 976639"/>
                        <a:gd name="connsiteX30" fmla="*/ 962739 w 985025"/>
                        <a:gd name="connsiteY30" fmla="*/ 625138 h 976639"/>
                        <a:gd name="connsiteX31" fmla="*/ 855768 w 985025"/>
                        <a:gd name="connsiteY31" fmla="*/ 631812 h 976639"/>
                        <a:gd name="connsiteX32" fmla="*/ 851311 w 985025"/>
                        <a:gd name="connsiteY32" fmla="*/ 634037 h 976639"/>
                        <a:gd name="connsiteX33" fmla="*/ 831254 w 985025"/>
                        <a:gd name="connsiteY33" fmla="*/ 674081 h 976639"/>
                        <a:gd name="connsiteX34" fmla="*/ 831254 w 985025"/>
                        <a:gd name="connsiteY34" fmla="*/ 678531 h 976639"/>
                        <a:gd name="connsiteX35" fmla="*/ 895883 w 985025"/>
                        <a:gd name="connsiteY35" fmla="*/ 767518 h 976639"/>
                        <a:gd name="connsiteX36" fmla="*/ 895883 w 985025"/>
                        <a:gd name="connsiteY36" fmla="*/ 774192 h 976639"/>
                        <a:gd name="connsiteX37" fmla="*/ 835711 w 985025"/>
                        <a:gd name="connsiteY37" fmla="*/ 840933 h 976639"/>
                        <a:gd name="connsiteX38" fmla="*/ 831254 w 985025"/>
                        <a:gd name="connsiteY38" fmla="*/ 840933 h 976639"/>
                        <a:gd name="connsiteX39" fmla="*/ 733197 w 985025"/>
                        <a:gd name="connsiteY39" fmla="*/ 791990 h 976639"/>
                        <a:gd name="connsiteX40" fmla="*/ 728740 w 985025"/>
                        <a:gd name="connsiteY40" fmla="*/ 791990 h 976639"/>
                        <a:gd name="connsiteX41" fmla="*/ 695312 w 985025"/>
                        <a:gd name="connsiteY41" fmla="*/ 814237 h 976639"/>
                        <a:gd name="connsiteX42" fmla="*/ 690855 w 985025"/>
                        <a:gd name="connsiteY42" fmla="*/ 823135 h 976639"/>
                        <a:gd name="connsiteX43" fmla="*/ 701998 w 985025"/>
                        <a:gd name="connsiteY43" fmla="*/ 929921 h 976639"/>
                        <a:gd name="connsiteX44" fmla="*/ 697540 w 985025"/>
                        <a:gd name="connsiteY44" fmla="*/ 934370 h 976639"/>
                        <a:gd name="connsiteX45" fmla="*/ 612855 w 985025"/>
                        <a:gd name="connsiteY45" fmla="*/ 963291 h 976639"/>
                        <a:gd name="connsiteX46" fmla="*/ 608398 w 985025"/>
                        <a:gd name="connsiteY46" fmla="*/ 963291 h 976639"/>
                        <a:gd name="connsiteX47" fmla="*/ 548227 w 985025"/>
                        <a:gd name="connsiteY47" fmla="*/ 874303 h 976639"/>
                        <a:gd name="connsiteX48" fmla="*/ 543770 w 985025"/>
                        <a:gd name="connsiteY48" fmla="*/ 869854 h 976639"/>
                        <a:gd name="connsiteX49" fmla="*/ 501427 w 985025"/>
                        <a:gd name="connsiteY49" fmla="*/ 874303 h 976639"/>
                        <a:gd name="connsiteX50" fmla="*/ 494741 w 985025"/>
                        <a:gd name="connsiteY50" fmla="*/ 876528 h 976639"/>
                        <a:gd name="connsiteX51" fmla="*/ 450170 w 985025"/>
                        <a:gd name="connsiteY51" fmla="*/ 974414 h 976639"/>
                        <a:gd name="connsiteX52" fmla="*/ 445713 w 985025"/>
                        <a:gd name="connsiteY52" fmla="*/ 976639 h 976639"/>
                        <a:gd name="connsiteX53" fmla="*/ 356570 w 985025"/>
                        <a:gd name="connsiteY53" fmla="*/ 958842 h 976639"/>
                        <a:gd name="connsiteX54" fmla="*/ 352113 w 985025"/>
                        <a:gd name="connsiteY54" fmla="*/ 956617 h 976639"/>
                        <a:gd name="connsiteX55" fmla="*/ 347656 w 985025"/>
                        <a:gd name="connsiteY55" fmla="*/ 847607 h 976639"/>
                        <a:gd name="connsiteX56" fmla="*/ 340970 w 985025"/>
                        <a:gd name="connsiteY56" fmla="*/ 843158 h 976639"/>
                        <a:gd name="connsiteX57" fmla="*/ 305313 w 985025"/>
                        <a:gd name="connsiteY57" fmla="*/ 825360 h 976639"/>
                        <a:gd name="connsiteX58" fmla="*/ 296399 w 985025"/>
                        <a:gd name="connsiteY58" fmla="*/ 825360 h 976639"/>
                        <a:gd name="connsiteX59" fmla="*/ 211713 w 985025"/>
                        <a:gd name="connsiteY59" fmla="*/ 887652 h 976639"/>
                        <a:gd name="connsiteX60" fmla="*/ 205028 w 985025"/>
                        <a:gd name="connsiteY60" fmla="*/ 887652 h 976639"/>
                        <a:gd name="connsiteX61" fmla="*/ 138171 w 985025"/>
                        <a:gd name="connsiteY61" fmla="*/ 829810 h 976639"/>
                        <a:gd name="connsiteX62" fmla="*/ 135942 w 985025"/>
                        <a:gd name="connsiteY62" fmla="*/ 823135 h 976639"/>
                        <a:gd name="connsiteX63" fmla="*/ 182742 w 985025"/>
                        <a:gd name="connsiteY63" fmla="*/ 725249 h 976639"/>
                        <a:gd name="connsiteX64" fmla="*/ 182742 w 985025"/>
                        <a:gd name="connsiteY64" fmla="*/ 720800 h 976639"/>
                        <a:gd name="connsiteX65" fmla="*/ 160457 w 985025"/>
                        <a:gd name="connsiteY65" fmla="*/ 687429 h 976639"/>
                        <a:gd name="connsiteX66" fmla="*/ 153771 w 985025"/>
                        <a:gd name="connsiteY66" fmla="*/ 685205 h 976639"/>
                        <a:gd name="connsiteX67" fmla="*/ 49028 w 985025"/>
                        <a:gd name="connsiteY67" fmla="*/ 696328 h 976639"/>
                        <a:gd name="connsiteX68" fmla="*/ 42343 w 985025"/>
                        <a:gd name="connsiteY68" fmla="*/ 691879 h 976639"/>
                        <a:gd name="connsiteX69" fmla="*/ 11143 w 985025"/>
                        <a:gd name="connsiteY69" fmla="*/ 609565 h 976639"/>
                        <a:gd name="connsiteX70" fmla="*/ 15600 w 985025"/>
                        <a:gd name="connsiteY70" fmla="*/ 602891 h 976639"/>
                        <a:gd name="connsiteX71" fmla="*/ 104742 w 985025"/>
                        <a:gd name="connsiteY71" fmla="*/ 542824 h 976639"/>
                        <a:gd name="connsiteX72" fmla="*/ 106971 w 985025"/>
                        <a:gd name="connsiteY72" fmla="*/ 536150 h 976639"/>
                        <a:gd name="connsiteX73" fmla="*/ 104742 w 985025"/>
                        <a:gd name="connsiteY73" fmla="*/ 496106 h 976639"/>
                        <a:gd name="connsiteX74" fmla="*/ 102514 w 985025"/>
                        <a:gd name="connsiteY74" fmla="*/ 489432 h 976639"/>
                        <a:gd name="connsiteX75" fmla="*/ 4457 w 985025"/>
                        <a:gd name="connsiteY75" fmla="*/ 444938 h 976639"/>
                        <a:gd name="connsiteX76" fmla="*/ 0 w 985025"/>
                        <a:gd name="connsiteY76" fmla="*/ 440489 h 976639"/>
                        <a:gd name="connsiteX77" fmla="*/ 15600 w 985025"/>
                        <a:gd name="connsiteY77" fmla="*/ 353726 h 976639"/>
                        <a:gd name="connsiteX78" fmla="*/ 20057 w 985025"/>
                        <a:gd name="connsiteY78" fmla="*/ 351501 h 976639"/>
                        <a:gd name="connsiteX79" fmla="*/ 129257 w 985025"/>
                        <a:gd name="connsiteY79" fmla="*/ 342602 h 976639"/>
                        <a:gd name="connsiteX80" fmla="*/ 135942 w 985025"/>
                        <a:gd name="connsiteY80" fmla="*/ 340377 h 976639"/>
                        <a:gd name="connsiteX81" fmla="*/ 151542 w 985025"/>
                        <a:gd name="connsiteY81" fmla="*/ 302558 h 976639"/>
                        <a:gd name="connsiteX82" fmla="*/ 151542 w 985025"/>
                        <a:gd name="connsiteY82" fmla="*/ 295884 h 976639"/>
                        <a:gd name="connsiteX83" fmla="*/ 91371 w 985025"/>
                        <a:gd name="connsiteY83" fmla="*/ 209121 h 976639"/>
                        <a:gd name="connsiteX84" fmla="*/ 91371 w 985025"/>
                        <a:gd name="connsiteY84" fmla="*/ 200222 h 976639"/>
                        <a:gd name="connsiteX85" fmla="*/ 147085 w 985025"/>
                        <a:gd name="connsiteY85" fmla="*/ 133481 h 976639"/>
                        <a:gd name="connsiteX86" fmla="*/ 153771 w 985025"/>
                        <a:gd name="connsiteY86" fmla="*/ 133481 h 976639"/>
                        <a:gd name="connsiteX87" fmla="*/ 249599 w 985025"/>
                        <a:gd name="connsiteY87" fmla="*/ 180200 h 976639"/>
                        <a:gd name="connsiteX88" fmla="*/ 256285 w 985025"/>
                        <a:gd name="connsiteY88" fmla="*/ 180200 h 976639"/>
                        <a:gd name="connsiteX89" fmla="*/ 289713 w 985025"/>
                        <a:gd name="connsiteY89" fmla="*/ 157953 h 976639"/>
                        <a:gd name="connsiteX90" fmla="*/ 283027 w 985025"/>
                        <a:gd name="connsiteY90" fmla="*/ 44493 h 976639"/>
                        <a:gd name="connsiteX91" fmla="*/ 369942 w 985025"/>
                        <a:gd name="connsiteY91" fmla="*/ 11123 h 976639"/>
                        <a:gd name="connsiteX92" fmla="*/ 439027 w 985025"/>
                        <a:gd name="connsiteY92" fmla="*/ 106785 h 976639"/>
                        <a:gd name="connsiteX93" fmla="*/ 481370 w 985025"/>
                        <a:gd name="connsiteY93" fmla="*/ 102335 h 976639"/>
                        <a:gd name="connsiteX94" fmla="*/ 532627 w 985025"/>
                        <a:gd name="connsiteY94"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686398 w 985025"/>
                        <a:gd name="connsiteY9" fmla="*/ 146829 h 976639"/>
                        <a:gd name="connsiteX10" fmla="*/ 773312 w 985025"/>
                        <a:gd name="connsiteY10" fmla="*/ 86763 h 976639"/>
                        <a:gd name="connsiteX11" fmla="*/ 779997 w 985025"/>
                        <a:gd name="connsiteY11" fmla="*/ 86763 h 976639"/>
                        <a:gd name="connsiteX12" fmla="*/ 846854 w 985025"/>
                        <a:gd name="connsiteY12" fmla="*/ 144605 h 976639"/>
                        <a:gd name="connsiteX13" fmla="*/ 846854 w 985025"/>
                        <a:gd name="connsiteY13" fmla="*/ 151279 h 976639"/>
                        <a:gd name="connsiteX14" fmla="*/ 800054 w 985025"/>
                        <a:gd name="connsiteY14" fmla="*/ 246940 h 976639"/>
                        <a:gd name="connsiteX15" fmla="*/ 800054 w 985025"/>
                        <a:gd name="connsiteY15" fmla="*/ 253614 h 976639"/>
                        <a:gd name="connsiteX16" fmla="*/ 822340 w 985025"/>
                        <a:gd name="connsiteY16" fmla="*/ 286985 h 976639"/>
                        <a:gd name="connsiteX17" fmla="*/ 829026 w 985025"/>
                        <a:gd name="connsiteY17" fmla="*/ 289209 h 976639"/>
                        <a:gd name="connsiteX18" fmla="*/ 938225 w 985025"/>
                        <a:gd name="connsiteY18" fmla="*/ 278086 h 976639"/>
                        <a:gd name="connsiteX19" fmla="*/ 940454 w 985025"/>
                        <a:gd name="connsiteY19" fmla="*/ 284760 h 976639"/>
                        <a:gd name="connsiteX20" fmla="*/ 971654 w 985025"/>
                        <a:gd name="connsiteY20" fmla="*/ 367074 h 976639"/>
                        <a:gd name="connsiteX21" fmla="*/ 967197 w 985025"/>
                        <a:gd name="connsiteY21" fmla="*/ 373748 h 976639"/>
                        <a:gd name="connsiteX22" fmla="*/ 878054 w 985025"/>
                        <a:gd name="connsiteY22" fmla="*/ 431590 h 976639"/>
                        <a:gd name="connsiteX23" fmla="*/ 875825 w 985025"/>
                        <a:gd name="connsiteY23" fmla="*/ 436039 h 976639"/>
                        <a:gd name="connsiteX24" fmla="*/ 878054 w 985025"/>
                        <a:gd name="connsiteY24" fmla="*/ 478308 h 976639"/>
                        <a:gd name="connsiteX25" fmla="*/ 884740 w 985025"/>
                        <a:gd name="connsiteY25" fmla="*/ 484982 h 976639"/>
                        <a:gd name="connsiteX26" fmla="*/ 982797 w 985025"/>
                        <a:gd name="connsiteY26" fmla="*/ 529476 h 976639"/>
                        <a:gd name="connsiteX27" fmla="*/ 985025 w 985025"/>
                        <a:gd name="connsiteY27" fmla="*/ 533926 h 976639"/>
                        <a:gd name="connsiteX28" fmla="*/ 967197 w 985025"/>
                        <a:gd name="connsiteY28" fmla="*/ 620689 h 976639"/>
                        <a:gd name="connsiteX29" fmla="*/ 962739 w 985025"/>
                        <a:gd name="connsiteY29" fmla="*/ 625138 h 976639"/>
                        <a:gd name="connsiteX30" fmla="*/ 855768 w 985025"/>
                        <a:gd name="connsiteY30" fmla="*/ 631812 h 976639"/>
                        <a:gd name="connsiteX31" fmla="*/ 851311 w 985025"/>
                        <a:gd name="connsiteY31" fmla="*/ 634037 h 976639"/>
                        <a:gd name="connsiteX32" fmla="*/ 831254 w 985025"/>
                        <a:gd name="connsiteY32" fmla="*/ 674081 h 976639"/>
                        <a:gd name="connsiteX33" fmla="*/ 831254 w 985025"/>
                        <a:gd name="connsiteY33" fmla="*/ 678531 h 976639"/>
                        <a:gd name="connsiteX34" fmla="*/ 895883 w 985025"/>
                        <a:gd name="connsiteY34" fmla="*/ 767518 h 976639"/>
                        <a:gd name="connsiteX35" fmla="*/ 895883 w 985025"/>
                        <a:gd name="connsiteY35" fmla="*/ 774192 h 976639"/>
                        <a:gd name="connsiteX36" fmla="*/ 835711 w 985025"/>
                        <a:gd name="connsiteY36" fmla="*/ 840933 h 976639"/>
                        <a:gd name="connsiteX37" fmla="*/ 831254 w 985025"/>
                        <a:gd name="connsiteY37" fmla="*/ 840933 h 976639"/>
                        <a:gd name="connsiteX38" fmla="*/ 733197 w 985025"/>
                        <a:gd name="connsiteY38" fmla="*/ 791990 h 976639"/>
                        <a:gd name="connsiteX39" fmla="*/ 728740 w 985025"/>
                        <a:gd name="connsiteY39" fmla="*/ 791990 h 976639"/>
                        <a:gd name="connsiteX40" fmla="*/ 695312 w 985025"/>
                        <a:gd name="connsiteY40" fmla="*/ 814237 h 976639"/>
                        <a:gd name="connsiteX41" fmla="*/ 690855 w 985025"/>
                        <a:gd name="connsiteY41" fmla="*/ 823135 h 976639"/>
                        <a:gd name="connsiteX42" fmla="*/ 701998 w 985025"/>
                        <a:gd name="connsiteY42" fmla="*/ 929921 h 976639"/>
                        <a:gd name="connsiteX43" fmla="*/ 697540 w 985025"/>
                        <a:gd name="connsiteY43" fmla="*/ 934370 h 976639"/>
                        <a:gd name="connsiteX44" fmla="*/ 612855 w 985025"/>
                        <a:gd name="connsiteY44" fmla="*/ 963291 h 976639"/>
                        <a:gd name="connsiteX45" fmla="*/ 608398 w 985025"/>
                        <a:gd name="connsiteY45" fmla="*/ 963291 h 976639"/>
                        <a:gd name="connsiteX46" fmla="*/ 548227 w 985025"/>
                        <a:gd name="connsiteY46" fmla="*/ 874303 h 976639"/>
                        <a:gd name="connsiteX47" fmla="*/ 543770 w 985025"/>
                        <a:gd name="connsiteY47" fmla="*/ 869854 h 976639"/>
                        <a:gd name="connsiteX48" fmla="*/ 501427 w 985025"/>
                        <a:gd name="connsiteY48" fmla="*/ 874303 h 976639"/>
                        <a:gd name="connsiteX49" fmla="*/ 494741 w 985025"/>
                        <a:gd name="connsiteY49" fmla="*/ 876528 h 976639"/>
                        <a:gd name="connsiteX50" fmla="*/ 450170 w 985025"/>
                        <a:gd name="connsiteY50" fmla="*/ 974414 h 976639"/>
                        <a:gd name="connsiteX51" fmla="*/ 445713 w 985025"/>
                        <a:gd name="connsiteY51" fmla="*/ 976639 h 976639"/>
                        <a:gd name="connsiteX52" fmla="*/ 356570 w 985025"/>
                        <a:gd name="connsiteY52" fmla="*/ 958842 h 976639"/>
                        <a:gd name="connsiteX53" fmla="*/ 352113 w 985025"/>
                        <a:gd name="connsiteY53" fmla="*/ 956617 h 976639"/>
                        <a:gd name="connsiteX54" fmla="*/ 347656 w 985025"/>
                        <a:gd name="connsiteY54" fmla="*/ 847607 h 976639"/>
                        <a:gd name="connsiteX55" fmla="*/ 340970 w 985025"/>
                        <a:gd name="connsiteY55" fmla="*/ 843158 h 976639"/>
                        <a:gd name="connsiteX56" fmla="*/ 305313 w 985025"/>
                        <a:gd name="connsiteY56" fmla="*/ 825360 h 976639"/>
                        <a:gd name="connsiteX57" fmla="*/ 296399 w 985025"/>
                        <a:gd name="connsiteY57" fmla="*/ 825360 h 976639"/>
                        <a:gd name="connsiteX58" fmla="*/ 211713 w 985025"/>
                        <a:gd name="connsiteY58" fmla="*/ 887652 h 976639"/>
                        <a:gd name="connsiteX59" fmla="*/ 205028 w 985025"/>
                        <a:gd name="connsiteY59" fmla="*/ 887652 h 976639"/>
                        <a:gd name="connsiteX60" fmla="*/ 138171 w 985025"/>
                        <a:gd name="connsiteY60" fmla="*/ 829810 h 976639"/>
                        <a:gd name="connsiteX61" fmla="*/ 135942 w 985025"/>
                        <a:gd name="connsiteY61" fmla="*/ 823135 h 976639"/>
                        <a:gd name="connsiteX62" fmla="*/ 182742 w 985025"/>
                        <a:gd name="connsiteY62" fmla="*/ 725249 h 976639"/>
                        <a:gd name="connsiteX63" fmla="*/ 182742 w 985025"/>
                        <a:gd name="connsiteY63" fmla="*/ 720800 h 976639"/>
                        <a:gd name="connsiteX64" fmla="*/ 160457 w 985025"/>
                        <a:gd name="connsiteY64" fmla="*/ 687429 h 976639"/>
                        <a:gd name="connsiteX65" fmla="*/ 153771 w 985025"/>
                        <a:gd name="connsiteY65" fmla="*/ 685205 h 976639"/>
                        <a:gd name="connsiteX66" fmla="*/ 49028 w 985025"/>
                        <a:gd name="connsiteY66" fmla="*/ 696328 h 976639"/>
                        <a:gd name="connsiteX67" fmla="*/ 42343 w 985025"/>
                        <a:gd name="connsiteY67" fmla="*/ 691879 h 976639"/>
                        <a:gd name="connsiteX68" fmla="*/ 11143 w 985025"/>
                        <a:gd name="connsiteY68" fmla="*/ 609565 h 976639"/>
                        <a:gd name="connsiteX69" fmla="*/ 15600 w 985025"/>
                        <a:gd name="connsiteY69" fmla="*/ 602891 h 976639"/>
                        <a:gd name="connsiteX70" fmla="*/ 104742 w 985025"/>
                        <a:gd name="connsiteY70" fmla="*/ 542824 h 976639"/>
                        <a:gd name="connsiteX71" fmla="*/ 106971 w 985025"/>
                        <a:gd name="connsiteY71" fmla="*/ 536150 h 976639"/>
                        <a:gd name="connsiteX72" fmla="*/ 104742 w 985025"/>
                        <a:gd name="connsiteY72" fmla="*/ 496106 h 976639"/>
                        <a:gd name="connsiteX73" fmla="*/ 102514 w 985025"/>
                        <a:gd name="connsiteY73" fmla="*/ 489432 h 976639"/>
                        <a:gd name="connsiteX74" fmla="*/ 4457 w 985025"/>
                        <a:gd name="connsiteY74" fmla="*/ 444938 h 976639"/>
                        <a:gd name="connsiteX75" fmla="*/ 0 w 985025"/>
                        <a:gd name="connsiteY75" fmla="*/ 440489 h 976639"/>
                        <a:gd name="connsiteX76" fmla="*/ 15600 w 985025"/>
                        <a:gd name="connsiteY76" fmla="*/ 353726 h 976639"/>
                        <a:gd name="connsiteX77" fmla="*/ 20057 w 985025"/>
                        <a:gd name="connsiteY77" fmla="*/ 351501 h 976639"/>
                        <a:gd name="connsiteX78" fmla="*/ 129257 w 985025"/>
                        <a:gd name="connsiteY78" fmla="*/ 342602 h 976639"/>
                        <a:gd name="connsiteX79" fmla="*/ 135942 w 985025"/>
                        <a:gd name="connsiteY79" fmla="*/ 340377 h 976639"/>
                        <a:gd name="connsiteX80" fmla="*/ 151542 w 985025"/>
                        <a:gd name="connsiteY80" fmla="*/ 302558 h 976639"/>
                        <a:gd name="connsiteX81" fmla="*/ 151542 w 985025"/>
                        <a:gd name="connsiteY81" fmla="*/ 295884 h 976639"/>
                        <a:gd name="connsiteX82" fmla="*/ 91371 w 985025"/>
                        <a:gd name="connsiteY82" fmla="*/ 209121 h 976639"/>
                        <a:gd name="connsiteX83" fmla="*/ 91371 w 985025"/>
                        <a:gd name="connsiteY83" fmla="*/ 200222 h 976639"/>
                        <a:gd name="connsiteX84" fmla="*/ 147085 w 985025"/>
                        <a:gd name="connsiteY84" fmla="*/ 133481 h 976639"/>
                        <a:gd name="connsiteX85" fmla="*/ 153771 w 985025"/>
                        <a:gd name="connsiteY85" fmla="*/ 133481 h 976639"/>
                        <a:gd name="connsiteX86" fmla="*/ 249599 w 985025"/>
                        <a:gd name="connsiteY86" fmla="*/ 180200 h 976639"/>
                        <a:gd name="connsiteX87" fmla="*/ 256285 w 985025"/>
                        <a:gd name="connsiteY87" fmla="*/ 180200 h 976639"/>
                        <a:gd name="connsiteX88" fmla="*/ 289713 w 985025"/>
                        <a:gd name="connsiteY88" fmla="*/ 157953 h 976639"/>
                        <a:gd name="connsiteX89" fmla="*/ 283027 w 985025"/>
                        <a:gd name="connsiteY89" fmla="*/ 44493 h 976639"/>
                        <a:gd name="connsiteX90" fmla="*/ 369942 w 985025"/>
                        <a:gd name="connsiteY90" fmla="*/ 11123 h 976639"/>
                        <a:gd name="connsiteX91" fmla="*/ 439027 w 985025"/>
                        <a:gd name="connsiteY91" fmla="*/ 106785 h 976639"/>
                        <a:gd name="connsiteX92" fmla="*/ 481370 w 985025"/>
                        <a:gd name="connsiteY92" fmla="*/ 102335 h 976639"/>
                        <a:gd name="connsiteX93" fmla="*/ 532627 w 985025"/>
                        <a:gd name="connsiteY93"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3312 w 985025"/>
                        <a:gd name="connsiteY9" fmla="*/ 86763 h 976639"/>
                        <a:gd name="connsiteX10" fmla="*/ 779997 w 985025"/>
                        <a:gd name="connsiteY10" fmla="*/ 86763 h 976639"/>
                        <a:gd name="connsiteX11" fmla="*/ 846854 w 985025"/>
                        <a:gd name="connsiteY11" fmla="*/ 144605 h 976639"/>
                        <a:gd name="connsiteX12" fmla="*/ 846854 w 985025"/>
                        <a:gd name="connsiteY12" fmla="*/ 151279 h 976639"/>
                        <a:gd name="connsiteX13" fmla="*/ 800054 w 985025"/>
                        <a:gd name="connsiteY13" fmla="*/ 246940 h 976639"/>
                        <a:gd name="connsiteX14" fmla="*/ 800054 w 985025"/>
                        <a:gd name="connsiteY14" fmla="*/ 253614 h 976639"/>
                        <a:gd name="connsiteX15" fmla="*/ 822340 w 985025"/>
                        <a:gd name="connsiteY15" fmla="*/ 286985 h 976639"/>
                        <a:gd name="connsiteX16" fmla="*/ 829026 w 985025"/>
                        <a:gd name="connsiteY16" fmla="*/ 289209 h 976639"/>
                        <a:gd name="connsiteX17" fmla="*/ 938225 w 985025"/>
                        <a:gd name="connsiteY17" fmla="*/ 278086 h 976639"/>
                        <a:gd name="connsiteX18" fmla="*/ 940454 w 985025"/>
                        <a:gd name="connsiteY18" fmla="*/ 284760 h 976639"/>
                        <a:gd name="connsiteX19" fmla="*/ 971654 w 985025"/>
                        <a:gd name="connsiteY19" fmla="*/ 367074 h 976639"/>
                        <a:gd name="connsiteX20" fmla="*/ 967197 w 985025"/>
                        <a:gd name="connsiteY20" fmla="*/ 373748 h 976639"/>
                        <a:gd name="connsiteX21" fmla="*/ 878054 w 985025"/>
                        <a:gd name="connsiteY21" fmla="*/ 431590 h 976639"/>
                        <a:gd name="connsiteX22" fmla="*/ 875825 w 985025"/>
                        <a:gd name="connsiteY22" fmla="*/ 436039 h 976639"/>
                        <a:gd name="connsiteX23" fmla="*/ 878054 w 985025"/>
                        <a:gd name="connsiteY23" fmla="*/ 478308 h 976639"/>
                        <a:gd name="connsiteX24" fmla="*/ 884740 w 985025"/>
                        <a:gd name="connsiteY24" fmla="*/ 484982 h 976639"/>
                        <a:gd name="connsiteX25" fmla="*/ 982797 w 985025"/>
                        <a:gd name="connsiteY25" fmla="*/ 529476 h 976639"/>
                        <a:gd name="connsiteX26" fmla="*/ 985025 w 985025"/>
                        <a:gd name="connsiteY26" fmla="*/ 533926 h 976639"/>
                        <a:gd name="connsiteX27" fmla="*/ 967197 w 985025"/>
                        <a:gd name="connsiteY27" fmla="*/ 620689 h 976639"/>
                        <a:gd name="connsiteX28" fmla="*/ 962739 w 985025"/>
                        <a:gd name="connsiteY28" fmla="*/ 625138 h 976639"/>
                        <a:gd name="connsiteX29" fmla="*/ 855768 w 985025"/>
                        <a:gd name="connsiteY29" fmla="*/ 631812 h 976639"/>
                        <a:gd name="connsiteX30" fmla="*/ 851311 w 985025"/>
                        <a:gd name="connsiteY30" fmla="*/ 634037 h 976639"/>
                        <a:gd name="connsiteX31" fmla="*/ 831254 w 985025"/>
                        <a:gd name="connsiteY31" fmla="*/ 674081 h 976639"/>
                        <a:gd name="connsiteX32" fmla="*/ 831254 w 985025"/>
                        <a:gd name="connsiteY32" fmla="*/ 678531 h 976639"/>
                        <a:gd name="connsiteX33" fmla="*/ 895883 w 985025"/>
                        <a:gd name="connsiteY33" fmla="*/ 767518 h 976639"/>
                        <a:gd name="connsiteX34" fmla="*/ 895883 w 985025"/>
                        <a:gd name="connsiteY34" fmla="*/ 774192 h 976639"/>
                        <a:gd name="connsiteX35" fmla="*/ 835711 w 985025"/>
                        <a:gd name="connsiteY35" fmla="*/ 840933 h 976639"/>
                        <a:gd name="connsiteX36" fmla="*/ 831254 w 985025"/>
                        <a:gd name="connsiteY36" fmla="*/ 840933 h 976639"/>
                        <a:gd name="connsiteX37" fmla="*/ 733197 w 985025"/>
                        <a:gd name="connsiteY37" fmla="*/ 791990 h 976639"/>
                        <a:gd name="connsiteX38" fmla="*/ 728740 w 985025"/>
                        <a:gd name="connsiteY38" fmla="*/ 791990 h 976639"/>
                        <a:gd name="connsiteX39" fmla="*/ 695312 w 985025"/>
                        <a:gd name="connsiteY39" fmla="*/ 814237 h 976639"/>
                        <a:gd name="connsiteX40" fmla="*/ 690855 w 985025"/>
                        <a:gd name="connsiteY40" fmla="*/ 823135 h 976639"/>
                        <a:gd name="connsiteX41" fmla="*/ 701998 w 985025"/>
                        <a:gd name="connsiteY41" fmla="*/ 929921 h 976639"/>
                        <a:gd name="connsiteX42" fmla="*/ 697540 w 985025"/>
                        <a:gd name="connsiteY42" fmla="*/ 934370 h 976639"/>
                        <a:gd name="connsiteX43" fmla="*/ 612855 w 985025"/>
                        <a:gd name="connsiteY43" fmla="*/ 963291 h 976639"/>
                        <a:gd name="connsiteX44" fmla="*/ 608398 w 985025"/>
                        <a:gd name="connsiteY44" fmla="*/ 963291 h 976639"/>
                        <a:gd name="connsiteX45" fmla="*/ 548227 w 985025"/>
                        <a:gd name="connsiteY45" fmla="*/ 874303 h 976639"/>
                        <a:gd name="connsiteX46" fmla="*/ 543770 w 985025"/>
                        <a:gd name="connsiteY46" fmla="*/ 869854 h 976639"/>
                        <a:gd name="connsiteX47" fmla="*/ 501427 w 985025"/>
                        <a:gd name="connsiteY47" fmla="*/ 874303 h 976639"/>
                        <a:gd name="connsiteX48" fmla="*/ 494741 w 985025"/>
                        <a:gd name="connsiteY48" fmla="*/ 876528 h 976639"/>
                        <a:gd name="connsiteX49" fmla="*/ 450170 w 985025"/>
                        <a:gd name="connsiteY49" fmla="*/ 974414 h 976639"/>
                        <a:gd name="connsiteX50" fmla="*/ 445713 w 985025"/>
                        <a:gd name="connsiteY50" fmla="*/ 976639 h 976639"/>
                        <a:gd name="connsiteX51" fmla="*/ 356570 w 985025"/>
                        <a:gd name="connsiteY51" fmla="*/ 958842 h 976639"/>
                        <a:gd name="connsiteX52" fmla="*/ 352113 w 985025"/>
                        <a:gd name="connsiteY52" fmla="*/ 956617 h 976639"/>
                        <a:gd name="connsiteX53" fmla="*/ 347656 w 985025"/>
                        <a:gd name="connsiteY53" fmla="*/ 847607 h 976639"/>
                        <a:gd name="connsiteX54" fmla="*/ 340970 w 985025"/>
                        <a:gd name="connsiteY54" fmla="*/ 843158 h 976639"/>
                        <a:gd name="connsiteX55" fmla="*/ 305313 w 985025"/>
                        <a:gd name="connsiteY55" fmla="*/ 825360 h 976639"/>
                        <a:gd name="connsiteX56" fmla="*/ 296399 w 985025"/>
                        <a:gd name="connsiteY56" fmla="*/ 825360 h 976639"/>
                        <a:gd name="connsiteX57" fmla="*/ 211713 w 985025"/>
                        <a:gd name="connsiteY57" fmla="*/ 887652 h 976639"/>
                        <a:gd name="connsiteX58" fmla="*/ 205028 w 985025"/>
                        <a:gd name="connsiteY58" fmla="*/ 887652 h 976639"/>
                        <a:gd name="connsiteX59" fmla="*/ 138171 w 985025"/>
                        <a:gd name="connsiteY59" fmla="*/ 829810 h 976639"/>
                        <a:gd name="connsiteX60" fmla="*/ 135942 w 985025"/>
                        <a:gd name="connsiteY60" fmla="*/ 823135 h 976639"/>
                        <a:gd name="connsiteX61" fmla="*/ 182742 w 985025"/>
                        <a:gd name="connsiteY61" fmla="*/ 725249 h 976639"/>
                        <a:gd name="connsiteX62" fmla="*/ 182742 w 985025"/>
                        <a:gd name="connsiteY62" fmla="*/ 720800 h 976639"/>
                        <a:gd name="connsiteX63" fmla="*/ 160457 w 985025"/>
                        <a:gd name="connsiteY63" fmla="*/ 687429 h 976639"/>
                        <a:gd name="connsiteX64" fmla="*/ 153771 w 985025"/>
                        <a:gd name="connsiteY64" fmla="*/ 685205 h 976639"/>
                        <a:gd name="connsiteX65" fmla="*/ 49028 w 985025"/>
                        <a:gd name="connsiteY65" fmla="*/ 696328 h 976639"/>
                        <a:gd name="connsiteX66" fmla="*/ 42343 w 985025"/>
                        <a:gd name="connsiteY66" fmla="*/ 691879 h 976639"/>
                        <a:gd name="connsiteX67" fmla="*/ 11143 w 985025"/>
                        <a:gd name="connsiteY67" fmla="*/ 609565 h 976639"/>
                        <a:gd name="connsiteX68" fmla="*/ 15600 w 985025"/>
                        <a:gd name="connsiteY68" fmla="*/ 602891 h 976639"/>
                        <a:gd name="connsiteX69" fmla="*/ 104742 w 985025"/>
                        <a:gd name="connsiteY69" fmla="*/ 542824 h 976639"/>
                        <a:gd name="connsiteX70" fmla="*/ 106971 w 985025"/>
                        <a:gd name="connsiteY70" fmla="*/ 536150 h 976639"/>
                        <a:gd name="connsiteX71" fmla="*/ 104742 w 985025"/>
                        <a:gd name="connsiteY71" fmla="*/ 496106 h 976639"/>
                        <a:gd name="connsiteX72" fmla="*/ 102514 w 985025"/>
                        <a:gd name="connsiteY72" fmla="*/ 489432 h 976639"/>
                        <a:gd name="connsiteX73" fmla="*/ 4457 w 985025"/>
                        <a:gd name="connsiteY73" fmla="*/ 444938 h 976639"/>
                        <a:gd name="connsiteX74" fmla="*/ 0 w 985025"/>
                        <a:gd name="connsiteY74" fmla="*/ 440489 h 976639"/>
                        <a:gd name="connsiteX75" fmla="*/ 15600 w 985025"/>
                        <a:gd name="connsiteY75" fmla="*/ 353726 h 976639"/>
                        <a:gd name="connsiteX76" fmla="*/ 20057 w 985025"/>
                        <a:gd name="connsiteY76" fmla="*/ 351501 h 976639"/>
                        <a:gd name="connsiteX77" fmla="*/ 129257 w 985025"/>
                        <a:gd name="connsiteY77" fmla="*/ 342602 h 976639"/>
                        <a:gd name="connsiteX78" fmla="*/ 135942 w 985025"/>
                        <a:gd name="connsiteY78" fmla="*/ 340377 h 976639"/>
                        <a:gd name="connsiteX79" fmla="*/ 151542 w 985025"/>
                        <a:gd name="connsiteY79" fmla="*/ 302558 h 976639"/>
                        <a:gd name="connsiteX80" fmla="*/ 151542 w 985025"/>
                        <a:gd name="connsiteY80" fmla="*/ 295884 h 976639"/>
                        <a:gd name="connsiteX81" fmla="*/ 91371 w 985025"/>
                        <a:gd name="connsiteY81" fmla="*/ 209121 h 976639"/>
                        <a:gd name="connsiteX82" fmla="*/ 91371 w 985025"/>
                        <a:gd name="connsiteY82" fmla="*/ 200222 h 976639"/>
                        <a:gd name="connsiteX83" fmla="*/ 147085 w 985025"/>
                        <a:gd name="connsiteY83" fmla="*/ 133481 h 976639"/>
                        <a:gd name="connsiteX84" fmla="*/ 153771 w 985025"/>
                        <a:gd name="connsiteY84" fmla="*/ 133481 h 976639"/>
                        <a:gd name="connsiteX85" fmla="*/ 249599 w 985025"/>
                        <a:gd name="connsiteY85" fmla="*/ 180200 h 976639"/>
                        <a:gd name="connsiteX86" fmla="*/ 256285 w 985025"/>
                        <a:gd name="connsiteY86" fmla="*/ 180200 h 976639"/>
                        <a:gd name="connsiteX87" fmla="*/ 289713 w 985025"/>
                        <a:gd name="connsiteY87" fmla="*/ 157953 h 976639"/>
                        <a:gd name="connsiteX88" fmla="*/ 283027 w 985025"/>
                        <a:gd name="connsiteY88" fmla="*/ 44493 h 976639"/>
                        <a:gd name="connsiteX89" fmla="*/ 369942 w 985025"/>
                        <a:gd name="connsiteY89" fmla="*/ 11123 h 976639"/>
                        <a:gd name="connsiteX90" fmla="*/ 439027 w 985025"/>
                        <a:gd name="connsiteY90" fmla="*/ 106785 h 976639"/>
                        <a:gd name="connsiteX91" fmla="*/ 481370 w 985025"/>
                        <a:gd name="connsiteY91" fmla="*/ 102335 h 976639"/>
                        <a:gd name="connsiteX92" fmla="*/ 532627 w 985025"/>
                        <a:gd name="connsiteY92"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46854 w 985025"/>
                        <a:gd name="connsiteY11" fmla="*/ 151279 h 976639"/>
                        <a:gd name="connsiteX12" fmla="*/ 800054 w 985025"/>
                        <a:gd name="connsiteY12" fmla="*/ 246940 h 976639"/>
                        <a:gd name="connsiteX13" fmla="*/ 800054 w 985025"/>
                        <a:gd name="connsiteY13" fmla="*/ 253614 h 976639"/>
                        <a:gd name="connsiteX14" fmla="*/ 822340 w 985025"/>
                        <a:gd name="connsiteY14" fmla="*/ 286985 h 976639"/>
                        <a:gd name="connsiteX15" fmla="*/ 829026 w 985025"/>
                        <a:gd name="connsiteY15" fmla="*/ 289209 h 976639"/>
                        <a:gd name="connsiteX16" fmla="*/ 938225 w 985025"/>
                        <a:gd name="connsiteY16" fmla="*/ 278086 h 976639"/>
                        <a:gd name="connsiteX17" fmla="*/ 940454 w 985025"/>
                        <a:gd name="connsiteY17" fmla="*/ 284760 h 976639"/>
                        <a:gd name="connsiteX18" fmla="*/ 971654 w 985025"/>
                        <a:gd name="connsiteY18" fmla="*/ 367074 h 976639"/>
                        <a:gd name="connsiteX19" fmla="*/ 967197 w 985025"/>
                        <a:gd name="connsiteY19" fmla="*/ 373748 h 976639"/>
                        <a:gd name="connsiteX20" fmla="*/ 878054 w 985025"/>
                        <a:gd name="connsiteY20" fmla="*/ 431590 h 976639"/>
                        <a:gd name="connsiteX21" fmla="*/ 875825 w 985025"/>
                        <a:gd name="connsiteY21" fmla="*/ 436039 h 976639"/>
                        <a:gd name="connsiteX22" fmla="*/ 878054 w 985025"/>
                        <a:gd name="connsiteY22" fmla="*/ 478308 h 976639"/>
                        <a:gd name="connsiteX23" fmla="*/ 884740 w 985025"/>
                        <a:gd name="connsiteY23" fmla="*/ 484982 h 976639"/>
                        <a:gd name="connsiteX24" fmla="*/ 982797 w 985025"/>
                        <a:gd name="connsiteY24" fmla="*/ 529476 h 976639"/>
                        <a:gd name="connsiteX25" fmla="*/ 985025 w 985025"/>
                        <a:gd name="connsiteY25" fmla="*/ 533926 h 976639"/>
                        <a:gd name="connsiteX26" fmla="*/ 967197 w 985025"/>
                        <a:gd name="connsiteY26" fmla="*/ 620689 h 976639"/>
                        <a:gd name="connsiteX27" fmla="*/ 962739 w 985025"/>
                        <a:gd name="connsiteY27" fmla="*/ 625138 h 976639"/>
                        <a:gd name="connsiteX28" fmla="*/ 855768 w 985025"/>
                        <a:gd name="connsiteY28" fmla="*/ 631812 h 976639"/>
                        <a:gd name="connsiteX29" fmla="*/ 851311 w 985025"/>
                        <a:gd name="connsiteY29" fmla="*/ 634037 h 976639"/>
                        <a:gd name="connsiteX30" fmla="*/ 831254 w 985025"/>
                        <a:gd name="connsiteY30" fmla="*/ 674081 h 976639"/>
                        <a:gd name="connsiteX31" fmla="*/ 831254 w 985025"/>
                        <a:gd name="connsiteY31" fmla="*/ 678531 h 976639"/>
                        <a:gd name="connsiteX32" fmla="*/ 895883 w 985025"/>
                        <a:gd name="connsiteY32" fmla="*/ 767518 h 976639"/>
                        <a:gd name="connsiteX33" fmla="*/ 895883 w 985025"/>
                        <a:gd name="connsiteY33" fmla="*/ 774192 h 976639"/>
                        <a:gd name="connsiteX34" fmla="*/ 835711 w 985025"/>
                        <a:gd name="connsiteY34" fmla="*/ 840933 h 976639"/>
                        <a:gd name="connsiteX35" fmla="*/ 831254 w 985025"/>
                        <a:gd name="connsiteY35" fmla="*/ 840933 h 976639"/>
                        <a:gd name="connsiteX36" fmla="*/ 733197 w 985025"/>
                        <a:gd name="connsiteY36" fmla="*/ 791990 h 976639"/>
                        <a:gd name="connsiteX37" fmla="*/ 728740 w 985025"/>
                        <a:gd name="connsiteY37" fmla="*/ 791990 h 976639"/>
                        <a:gd name="connsiteX38" fmla="*/ 695312 w 985025"/>
                        <a:gd name="connsiteY38" fmla="*/ 814237 h 976639"/>
                        <a:gd name="connsiteX39" fmla="*/ 690855 w 985025"/>
                        <a:gd name="connsiteY39" fmla="*/ 823135 h 976639"/>
                        <a:gd name="connsiteX40" fmla="*/ 701998 w 985025"/>
                        <a:gd name="connsiteY40" fmla="*/ 929921 h 976639"/>
                        <a:gd name="connsiteX41" fmla="*/ 697540 w 985025"/>
                        <a:gd name="connsiteY41" fmla="*/ 934370 h 976639"/>
                        <a:gd name="connsiteX42" fmla="*/ 612855 w 985025"/>
                        <a:gd name="connsiteY42" fmla="*/ 963291 h 976639"/>
                        <a:gd name="connsiteX43" fmla="*/ 608398 w 985025"/>
                        <a:gd name="connsiteY43" fmla="*/ 963291 h 976639"/>
                        <a:gd name="connsiteX44" fmla="*/ 548227 w 985025"/>
                        <a:gd name="connsiteY44" fmla="*/ 874303 h 976639"/>
                        <a:gd name="connsiteX45" fmla="*/ 543770 w 985025"/>
                        <a:gd name="connsiteY45" fmla="*/ 869854 h 976639"/>
                        <a:gd name="connsiteX46" fmla="*/ 501427 w 985025"/>
                        <a:gd name="connsiteY46" fmla="*/ 874303 h 976639"/>
                        <a:gd name="connsiteX47" fmla="*/ 494741 w 985025"/>
                        <a:gd name="connsiteY47" fmla="*/ 876528 h 976639"/>
                        <a:gd name="connsiteX48" fmla="*/ 450170 w 985025"/>
                        <a:gd name="connsiteY48" fmla="*/ 974414 h 976639"/>
                        <a:gd name="connsiteX49" fmla="*/ 445713 w 985025"/>
                        <a:gd name="connsiteY49" fmla="*/ 976639 h 976639"/>
                        <a:gd name="connsiteX50" fmla="*/ 356570 w 985025"/>
                        <a:gd name="connsiteY50" fmla="*/ 958842 h 976639"/>
                        <a:gd name="connsiteX51" fmla="*/ 352113 w 985025"/>
                        <a:gd name="connsiteY51" fmla="*/ 956617 h 976639"/>
                        <a:gd name="connsiteX52" fmla="*/ 347656 w 985025"/>
                        <a:gd name="connsiteY52" fmla="*/ 847607 h 976639"/>
                        <a:gd name="connsiteX53" fmla="*/ 340970 w 985025"/>
                        <a:gd name="connsiteY53" fmla="*/ 843158 h 976639"/>
                        <a:gd name="connsiteX54" fmla="*/ 305313 w 985025"/>
                        <a:gd name="connsiteY54" fmla="*/ 825360 h 976639"/>
                        <a:gd name="connsiteX55" fmla="*/ 296399 w 985025"/>
                        <a:gd name="connsiteY55" fmla="*/ 825360 h 976639"/>
                        <a:gd name="connsiteX56" fmla="*/ 211713 w 985025"/>
                        <a:gd name="connsiteY56" fmla="*/ 887652 h 976639"/>
                        <a:gd name="connsiteX57" fmla="*/ 205028 w 985025"/>
                        <a:gd name="connsiteY57" fmla="*/ 887652 h 976639"/>
                        <a:gd name="connsiteX58" fmla="*/ 138171 w 985025"/>
                        <a:gd name="connsiteY58" fmla="*/ 829810 h 976639"/>
                        <a:gd name="connsiteX59" fmla="*/ 135942 w 985025"/>
                        <a:gd name="connsiteY59" fmla="*/ 823135 h 976639"/>
                        <a:gd name="connsiteX60" fmla="*/ 182742 w 985025"/>
                        <a:gd name="connsiteY60" fmla="*/ 725249 h 976639"/>
                        <a:gd name="connsiteX61" fmla="*/ 182742 w 985025"/>
                        <a:gd name="connsiteY61" fmla="*/ 720800 h 976639"/>
                        <a:gd name="connsiteX62" fmla="*/ 160457 w 985025"/>
                        <a:gd name="connsiteY62" fmla="*/ 687429 h 976639"/>
                        <a:gd name="connsiteX63" fmla="*/ 153771 w 985025"/>
                        <a:gd name="connsiteY63" fmla="*/ 685205 h 976639"/>
                        <a:gd name="connsiteX64" fmla="*/ 49028 w 985025"/>
                        <a:gd name="connsiteY64" fmla="*/ 696328 h 976639"/>
                        <a:gd name="connsiteX65" fmla="*/ 42343 w 985025"/>
                        <a:gd name="connsiteY65" fmla="*/ 691879 h 976639"/>
                        <a:gd name="connsiteX66" fmla="*/ 11143 w 985025"/>
                        <a:gd name="connsiteY66" fmla="*/ 609565 h 976639"/>
                        <a:gd name="connsiteX67" fmla="*/ 15600 w 985025"/>
                        <a:gd name="connsiteY67" fmla="*/ 602891 h 976639"/>
                        <a:gd name="connsiteX68" fmla="*/ 104742 w 985025"/>
                        <a:gd name="connsiteY68" fmla="*/ 542824 h 976639"/>
                        <a:gd name="connsiteX69" fmla="*/ 106971 w 985025"/>
                        <a:gd name="connsiteY69" fmla="*/ 536150 h 976639"/>
                        <a:gd name="connsiteX70" fmla="*/ 104742 w 985025"/>
                        <a:gd name="connsiteY70" fmla="*/ 496106 h 976639"/>
                        <a:gd name="connsiteX71" fmla="*/ 102514 w 985025"/>
                        <a:gd name="connsiteY71" fmla="*/ 489432 h 976639"/>
                        <a:gd name="connsiteX72" fmla="*/ 4457 w 985025"/>
                        <a:gd name="connsiteY72" fmla="*/ 444938 h 976639"/>
                        <a:gd name="connsiteX73" fmla="*/ 0 w 985025"/>
                        <a:gd name="connsiteY73" fmla="*/ 440489 h 976639"/>
                        <a:gd name="connsiteX74" fmla="*/ 15600 w 985025"/>
                        <a:gd name="connsiteY74" fmla="*/ 353726 h 976639"/>
                        <a:gd name="connsiteX75" fmla="*/ 20057 w 985025"/>
                        <a:gd name="connsiteY75" fmla="*/ 351501 h 976639"/>
                        <a:gd name="connsiteX76" fmla="*/ 129257 w 985025"/>
                        <a:gd name="connsiteY76" fmla="*/ 342602 h 976639"/>
                        <a:gd name="connsiteX77" fmla="*/ 135942 w 985025"/>
                        <a:gd name="connsiteY77" fmla="*/ 340377 h 976639"/>
                        <a:gd name="connsiteX78" fmla="*/ 151542 w 985025"/>
                        <a:gd name="connsiteY78" fmla="*/ 302558 h 976639"/>
                        <a:gd name="connsiteX79" fmla="*/ 151542 w 985025"/>
                        <a:gd name="connsiteY79" fmla="*/ 295884 h 976639"/>
                        <a:gd name="connsiteX80" fmla="*/ 91371 w 985025"/>
                        <a:gd name="connsiteY80" fmla="*/ 209121 h 976639"/>
                        <a:gd name="connsiteX81" fmla="*/ 91371 w 985025"/>
                        <a:gd name="connsiteY81" fmla="*/ 200222 h 976639"/>
                        <a:gd name="connsiteX82" fmla="*/ 147085 w 985025"/>
                        <a:gd name="connsiteY82" fmla="*/ 133481 h 976639"/>
                        <a:gd name="connsiteX83" fmla="*/ 153771 w 985025"/>
                        <a:gd name="connsiteY83" fmla="*/ 133481 h 976639"/>
                        <a:gd name="connsiteX84" fmla="*/ 249599 w 985025"/>
                        <a:gd name="connsiteY84" fmla="*/ 180200 h 976639"/>
                        <a:gd name="connsiteX85" fmla="*/ 256285 w 985025"/>
                        <a:gd name="connsiteY85" fmla="*/ 180200 h 976639"/>
                        <a:gd name="connsiteX86" fmla="*/ 289713 w 985025"/>
                        <a:gd name="connsiteY86" fmla="*/ 157953 h 976639"/>
                        <a:gd name="connsiteX87" fmla="*/ 283027 w 985025"/>
                        <a:gd name="connsiteY87" fmla="*/ 44493 h 976639"/>
                        <a:gd name="connsiteX88" fmla="*/ 369942 w 985025"/>
                        <a:gd name="connsiteY88" fmla="*/ 11123 h 976639"/>
                        <a:gd name="connsiteX89" fmla="*/ 439027 w 985025"/>
                        <a:gd name="connsiteY89" fmla="*/ 106785 h 976639"/>
                        <a:gd name="connsiteX90" fmla="*/ 481370 w 985025"/>
                        <a:gd name="connsiteY90" fmla="*/ 102335 h 976639"/>
                        <a:gd name="connsiteX91" fmla="*/ 532627 w 985025"/>
                        <a:gd name="connsiteY91"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46940 h 976639"/>
                        <a:gd name="connsiteX12" fmla="*/ 800054 w 985025"/>
                        <a:gd name="connsiteY12" fmla="*/ 253614 h 976639"/>
                        <a:gd name="connsiteX13" fmla="*/ 822340 w 985025"/>
                        <a:gd name="connsiteY13" fmla="*/ 286985 h 976639"/>
                        <a:gd name="connsiteX14" fmla="*/ 829026 w 985025"/>
                        <a:gd name="connsiteY14" fmla="*/ 289209 h 976639"/>
                        <a:gd name="connsiteX15" fmla="*/ 938225 w 985025"/>
                        <a:gd name="connsiteY15" fmla="*/ 278086 h 976639"/>
                        <a:gd name="connsiteX16" fmla="*/ 940454 w 985025"/>
                        <a:gd name="connsiteY16" fmla="*/ 284760 h 976639"/>
                        <a:gd name="connsiteX17" fmla="*/ 971654 w 985025"/>
                        <a:gd name="connsiteY17" fmla="*/ 367074 h 976639"/>
                        <a:gd name="connsiteX18" fmla="*/ 967197 w 985025"/>
                        <a:gd name="connsiteY18" fmla="*/ 373748 h 976639"/>
                        <a:gd name="connsiteX19" fmla="*/ 878054 w 985025"/>
                        <a:gd name="connsiteY19" fmla="*/ 431590 h 976639"/>
                        <a:gd name="connsiteX20" fmla="*/ 875825 w 985025"/>
                        <a:gd name="connsiteY20" fmla="*/ 436039 h 976639"/>
                        <a:gd name="connsiteX21" fmla="*/ 878054 w 985025"/>
                        <a:gd name="connsiteY21" fmla="*/ 478308 h 976639"/>
                        <a:gd name="connsiteX22" fmla="*/ 884740 w 985025"/>
                        <a:gd name="connsiteY22" fmla="*/ 484982 h 976639"/>
                        <a:gd name="connsiteX23" fmla="*/ 982797 w 985025"/>
                        <a:gd name="connsiteY23" fmla="*/ 529476 h 976639"/>
                        <a:gd name="connsiteX24" fmla="*/ 985025 w 985025"/>
                        <a:gd name="connsiteY24" fmla="*/ 533926 h 976639"/>
                        <a:gd name="connsiteX25" fmla="*/ 967197 w 985025"/>
                        <a:gd name="connsiteY25" fmla="*/ 620689 h 976639"/>
                        <a:gd name="connsiteX26" fmla="*/ 962739 w 985025"/>
                        <a:gd name="connsiteY26" fmla="*/ 625138 h 976639"/>
                        <a:gd name="connsiteX27" fmla="*/ 855768 w 985025"/>
                        <a:gd name="connsiteY27" fmla="*/ 631812 h 976639"/>
                        <a:gd name="connsiteX28" fmla="*/ 851311 w 985025"/>
                        <a:gd name="connsiteY28" fmla="*/ 634037 h 976639"/>
                        <a:gd name="connsiteX29" fmla="*/ 831254 w 985025"/>
                        <a:gd name="connsiteY29" fmla="*/ 674081 h 976639"/>
                        <a:gd name="connsiteX30" fmla="*/ 831254 w 985025"/>
                        <a:gd name="connsiteY30" fmla="*/ 678531 h 976639"/>
                        <a:gd name="connsiteX31" fmla="*/ 895883 w 985025"/>
                        <a:gd name="connsiteY31" fmla="*/ 767518 h 976639"/>
                        <a:gd name="connsiteX32" fmla="*/ 895883 w 985025"/>
                        <a:gd name="connsiteY32" fmla="*/ 774192 h 976639"/>
                        <a:gd name="connsiteX33" fmla="*/ 835711 w 985025"/>
                        <a:gd name="connsiteY33" fmla="*/ 840933 h 976639"/>
                        <a:gd name="connsiteX34" fmla="*/ 831254 w 985025"/>
                        <a:gd name="connsiteY34" fmla="*/ 840933 h 976639"/>
                        <a:gd name="connsiteX35" fmla="*/ 733197 w 985025"/>
                        <a:gd name="connsiteY35" fmla="*/ 791990 h 976639"/>
                        <a:gd name="connsiteX36" fmla="*/ 728740 w 985025"/>
                        <a:gd name="connsiteY36" fmla="*/ 791990 h 976639"/>
                        <a:gd name="connsiteX37" fmla="*/ 695312 w 985025"/>
                        <a:gd name="connsiteY37" fmla="*/ 814237 h 976639"/>
                        <a:gd name="connsiteX38" fmla="*/ 690855 w 985025"/>
                        <a:gd name="connsiteY38" fmla="*/ 823135 h 976639"/>
                        <a:gd name="connsiteX39" fmla="*/ 701998 w 985025"/>
                        <a:gd name="connsiteY39" fmla="*/ 929921 h 976639"/>
                        <a:gd name="connsiteX40" fmla="*/ 697540 w 985025"/>
                        <a:gd name="connsiteY40" fmla="*/ 934370 h 976639"/>
                        <a:gd name="connsiteX41" fmla="*/ 612855 w 985025"/>
                        <a:gd name="connsiteY41" fmla="*/ 963291 h 976639"/>
                        <a:gd name="connsiteX42" fmla="*/ 608398 w 985025"/>
                        <a:gd name="connsiteY42" fmla="*/ 963291 h 976639"/>
                        <a:gd name="connsiteX43" fmla="*/ 548227 w 985025"/>
                        <a:gd name="connsiteY43" fmla="*/ 874303 h 976639"/>
                        <a:gd name="connsiteX44" fmla="*/ 543770 w 985025"/>
                        <a:gd name="connsiteY44" fmla="*/ 869854 h 976639"/>
                        <a:gd name="connsiteX45" fmla="*/ 501427 w 985025"/>
                        <a:gd name="connsiteY45" fmla="*/ 874303 h 976639"/>
                        <a:gd name="connsiteX46" fmla="*/ 494741 w 985025"/>
                        <a:gd name="connsiteY46" fmla="*/ 876528 h 976639"/>
                        <a:gd name="connsiteX47" fmla="*/ 450170 w 985025"/>
                        <a:gd name="connsiteY47" fmla="*/ 974414 h 976639"/>
                        <a:gd name="connsiteX48" fmla="*/ 445713 w 985025"/>
                        <a:gd name="connsiteY48" fmla="*/ 976639 h 976639"/>
                        <a:gd name="connsiteX49" fmla="*/ 356570 w 985025"/>
                        <a:gd name="connsiteY49" fmla="*/ 958842 h 976639"/>
                        <a:gd name="connsiteX50" fmla="*/ 352113 w 985025"/>
                        <a:gd name="connsiteY50" fmla="*/ 956617 h 976639"/>
                        <a:gd name="connsiteX51" fmla="*/ 347656 w 985025"/>
                        <a:gd name="connsiteY51" fmla="*/ 847607 h 976639"/>
                        <a:gd name="connsiteX52" fmla="*/ 340970 w 985025"/>
                        <a:gd name="connsiteY52" fmla="*/ 843158 h 976639"/>
                        <a:gd name="connsiteX53" fmla="*/ 305313 w 985025"/>
                        <a:gd name="connsiteY53" fmla="*/ 825360 h 976639"/>
                        <a:gd name="connsiteX54" fmla="*/ 296399 w 985025"/>
                        <a:gd name="connsiteY54" fmla="*/ 825360 h 976639"/>
                        <a:gd name="connsiteX55" fmla="*/ 211713 w 985025"/>
                        <a:gd name="connsiteY55" fmla="*/ 887652 h 976639"/>
                        <a:gd name="connsiteX56" fmla="*/ 205028 w 985025"/>
                        <a:gd name="connsiteY56" fmla="*/ 887652 h 976639"/>
                        <a:gd name="connsiteX57" fmla="*/ 138171 w 985025"/>
                        <a:gd name="connsiteY57" fmla="*/ 829810 h 976639"/>
                        <a:gd name="connsiteX58" fmla="*/ 135942 w 985025"/>
                        <a:gd name="connsiteY58" fmla="*/ 823135 h 976639"/>
                        <a:gd name="connsiteX59" fmla="*/ 182742 w 985025"/>
                        <a:gd name="connsiteY59" fmla="*/ 725249 h 976639"/>
                        <a:gd name="connsiteX60" fmla="*/ 182742 w 985025"/>
                        <a:gd name="connsiteY60" fmla="*/ 720800 h 976639"/>
                        <a:gd name="connsiteX61" fmla="*/ 160457 w 985025"/>
                        <a:gd name="connsiteY61" fmla="*/ 687429 h 976639"/>
                        <a:gd name="connsiteX62" fmla="*/ 153771 w 985025"/>
                        <a:gd name="connsiteY62" fmla="*/ 685205 h 976639"/>
                        <a:gd name="connsiteX63" fmla="*/ 49028 w 985025"/>
                        <a:gd name="connsiteY63" fmla="*/ 696328 h 976639"/>
                        <a:gd name="connsiteX64" fmla="*/ 42343 w 985025"/>
                        <a:gd name="connsiteY64" fmla="*/ 691879 h 976639"/>
                        <a:gd name="connsiteX65" fmla="*/ 11143 w 985025"/>
                        <a:gd name="connsiteY65" fmla="*/ 609565 h 976639"/>
                        <a:gd name="connsiteX66" fmla="*/ 15600 w 985025"/>
                        <a:gd name="connsiteY66" fmla="*/ 602891 h 976639"/>
                        <a:gd name="connsiteX67" fmla="*/ 104742 w 985025"/>
                        <a:gd name="connsiteY67" fmla="*/ 542824 h 976639"/>
                        <a:gd name="connsiteX68" fmla="*/ 106971 w 985025"/>
                        <a:gd name="connsiteY68" fmla="*/ 536150 h 976639"/>
                        <a:gd name="connsiteX69" fmla="*/ 104742 w 985025"/>
                        <a:gd name="connsiteY69" fmla="*/ 496106 h 976639"/>
                        <a:gd name="connsiteX70" fmla="*/ 102514 w 985025"/>
                        <a:gd name="connsiteY70" fmla="*/ 489432 h 976639"/>
                        <a:gd name="connsiteX71" fmla="*/ 4457 w 985025"/>
                        <a:gd name="connsiteY71" fmla="*/ 444938 h 976639"/>
                        <a:gd name="connsiteX72" fmla="*/ 0 w 985025"/>
                        <a:gd name="connsiteY72" fmla="*/ 440489 h 976639"/>
                        <a:gd name="connsiteX73" fmla="*/ 15600 w 985025"/>
                        <a:gd name="connsiteY73" fmla="*/ 353726 h 976639"/>
                        <a:gd name="connsiteX74" fmla="*/ 20057 w 985025"/>
                        <a:gd name="connsiteY74" fmla="*/ 351501 h 976639"/>
                        <a:gd name="connsiteX75" fmla="*/ 129257 w 985025"/>
                        <a:gd name="connsiteY75" fmla="*/ 342602 h 976639"/>
                        <a:gd name="connsiteX76" fmla="*/ 135942 w 985025"/>
                        <a:gd name="connsiteY76" fmla="*/ 340377 h 976639"/>
                        <a:gd name="connsiteX77" fmla="*/ 151542 w 985025"/>
                        <a:gd name="connsiteY77" fmla="*/ 302558 h 976639"/>
                        <a:gd name="connsiteX78" fmla="*/ 151542 w 985025"/>
                        <a:gd name="connsiteY78" fmla="*/ 295884 h 976639"/>
                        <a:gd name="connsiteX79" fmla="*/ 91371 w 985025"/>
                        <a:gd name="connsiteY79" fmla="*/ 209121 h 976639"/>
                        <a:gd name="connsiteX80" fmla="*/ 91371 w 985025"/>
                        <a:gd name="connsiteY80" fmla="*/ 200222 h 976639"/>
                        <a:gd name="connsiteX81" fmla="*/ 147085 w 985025"/>
                        <a:gd name="connsiteY81" fmla="*/ 133481 h 976639"/>
                        <a:gd name="connsiteX82" fmla="*/ 153771 w 985025"/>
                        <a:gd name="connsiteY82" fmla="*/ 133481 h 976639"/>
                        <a:gd name="connsiteX83" fmla="*/ 249599 w 985025"/>
                        <a:gd name="connsiteY83" fmla="*/ 180200 h 976639"/>
                        <a:gd name="connsiteX84" fmla="*/ 256285 w 985025"/>
                        <a:gd name="connsiteY84" fmla="*/ 180200 h 976639"/>
                        <a:gd name="connsiteX85" fmla="*/ 289713 w 985025"/>
                        <a:gd name="connsiteY85" fmla="*/ 157953 h 976639"/>
                        <a:gd name="connsiteX86" fmla="*/ 283027 w 985025"/>
                        <a:gd name="connsiteY86" fmla="*/ 44493 h 976639"/>
                        <a:gd name="connsiteX87" fmla="*/ 369942 w 985025"/>
                        <a:gd name="connsiteY87" fmla="*/ 11123 h 976639"/>
                        <a:gd name="connsiteX88" fmla="*/ 439027 w 985025"/>
                        <a:gd name="connsiteY88" fmla="*/ 106785 h 976639"/>
                        <a:gd name="connsiteX89" fmla="*/ 481370 w 985025"/>
                        <a:gd name="connsiteY89" fmla="*/ 102335 h 976639"/>
                        <a:gd name="connsiteX90" fmla="*/ 532627 w 985025"/>
                        <a:gd name="connsiteY90"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829026 w 985025"/>
                        <a:gd name="connsiteY13" fmla="*/ 289209 h 976639"/>
                        <a:gd name="connsiteX14" fmla="*/ 938225 w 985025"/>
                        <a:gd name="connsiteY14" fmla="*/ 278086 h 976639"/>
                        <a:gd name="connsiteX15" fmla="*/ 940454 w 985025"/>
                        <a:gd name="connsiteY15" fmla="*/ 284760 h 976639"/>
                        <a:gd name="connsiteX16" fmla="*/ 971654 w 985025"/>
                        <a:gd name="connsiteY16" fmla="*/ 367074 h 976639"/>
                        <a:gd name="connsiteX17" fmla="*/ 967197 w 985025"/>
                        <a:gd name="connsiteY17" fmla="*/ 373748 h 976639"/>
                        <a:gd name="connsiteX18" fmla="*/ 878054 w 985025"/>
                        <a:gd name="connsiteY18" fmla="*/ 431590 h 976639"/>
                        <a:gd name="connsiteX19" fmla="*/ 875825 w 985025"/>
                        <a:gd name="connsiteY19" fmla="*/ 436039 h 976639"/>
                        <a:gd name="connsiteX20" fmla="*/ 878054 w 985025"/>
                        <a:gd name="connsiteY20" fmla="*/ 478308 h 976639"/>
                        <a:gd name="connsiteX21" fmla="*/ 884740 w 985025"/>
                        <a:gd name="connsiteY21" fmla="*/ 484982 h 976639"/>
                        <a:gd name="connsiteX22" fmla="*/ 982797 w 985025"/>
                        <a:gd name="connsiteY22" fmla="*/ 529476 h 976639"/>
                        <a:gd name="connsiteX23" fmla="*/ 985025 w 985025"/>
                        <a:gd name="connsiteY23" fmla="*/ 533926 h 976639"/>
                        <a:gd name="connsiteX24" fmla="*/ 967197 w 985025"/>
                        <a:gd name="connsiteY24" fmla="*/ 620689 h 976639"/>
                        <a:gd name="connsiteX25" fmla="*/ 962739 w 985025"/>
                        <a:gd name="connsiteY25" fmla="*/ 625138 h 976639"/>
                        <a:gd name="connsiteX26" fmla="*/ 855768 w 985025"/>
                        <a:gd name="connsiteY26" fmla="*/ 631812 h 976639"/>
                        <a:gd name="connsiteX27" fmla="*/ 851311 w 985025"/>
                        <a:gd name="connsiteY27" fmla="*/ 634037 h 976639"/>
                        <a:gd name="connsiteX28" fmla="*/ 831254 w 985025"/>
                        <a:gd name="connsiteY28" fmla="*/ 674081 h 976639"/>
                        <a:gd name="connsiteX29" fmla="*/ 831254 w 985025"/>
                        <a:gd name="connsiteY29" fmla="*/ 678531 h 976639"/>
                        <a:gd name="connsiteX30" fmla="*/ 895883 w 985025"/>
                        <a:gd name="connsiteY30" fmla="*/ 767518 h 976639"/>
                        <a:gd name="connsiteX31" fmla="*/ 895883 w 985025"/>
                        <a:gd name="connsiteY31" fmla="*/ 774192 h 976639"/>
                        <a:gd name="connsiteX32" fmla="*/ 835711 w 985025"/>
                        <a:gd name="connsiteY32" fmla="*/ 840933 h 976639"/>
                        <a:gd name="connsiteX33" fmla="*/ 831254 w 985025"/>
                        <a:gd name="connsiteY33" fmla="*/ 840933 h 976639"/>
                        <a:gd name="connsiteX34" fmla="*/ 733197 w 985025"/>
                        <a:gd name="connsiteY34" fmla="*/ 791990 h 976639"/>
                        <a:gd name="connsiteX35" fmla="*/ 728740 w 985025"/>
                        <a:gd name="connsiteY35" fmla="*/ 791990 h 976639"/>
                        <a:gd name="connsiteX36" fmla="*/ 695312 w 985025"/>
                        <a:gd name="connsiteY36" fmla="*/ 814237 h 976639"/>
                        <a:gd name="connsiteX37" fmla="*/ 690855 w 985025"/>
                        <a:gd name="connsiteY37" fmla="*/ 823135 h 976639"/>
                        <a:gd name="connsiteX38" fmla="*/ 701998 w 985025"/>
                        <a:gd name="connsiteY38" fmla="*/ 929921 h 976639"/>
                        <a:gd name="connsiteX39" fmla="*/ 697540 w 985025"/>
                        <a:gd name="connsiteY39" fmla="*/ 934370 h 976639"/>
                        <a:gd name="connsiteX40" fmla="*/ 612855 w 985025"/>
                        <a:gd name="connsiteY40" fmla="*/ 963291 h 976639"/>
                        <a:gd name="connsiteX41" fmla="*/ 608398 w 985025"/>
                        <a:gd name="connsiteY41" fmla="*/ 963291 h 976639"/>
                        <a:gd name="connsiteX42" fmla="*/ 548227 w 985025"/>
                        <a:gd name="connsiteY42" fmla="*/ 874303 h 976639"/>
                        <a:gd name="connsiteX43" fmla="*/ 543770 w 985025"/>
                        <a:gd name="connsiteY43" fmla="*/ 869854 h 976639"/>
                        <a:gd name="connsiteX44" fmla="*/ 501427 w 985025"/>
                        <a:gd name="connsiteY44" fmla="*/ 874303 h 976639"/>
                        <a:gd name="connsiteX45" fmla="*/ 494741 w 985025"/>
                        <a:gd name="connsiteY45" fmla="*/ 876528 h 976639"/>
                        <a:gd name="connsiteX46" fmla="*/ 450170 w 985025"/>
                        <a:gd name="connsiteY46" fmla="*/ 974414 h 976639"/>
                        <a:gd name="connsiteX47" fmla="*/ 445713 w 985025"/>
                        <a:gd name="connsiteY47" fmla="*/ 976639 h 976639"/>
                        <a:gd name="connsiteX48" fmla="*/ 356570 w 985025"/>
                        <a:gd name="connsiteY48" fmla="*/ 958842 h 976639"/>
                        <a:gd name="connsiteX49" fmla="*/ 352113 w 985025"/>
                        <a:gd name="connsiteY49" fmla="*/ 956617 h 976639"/>
                        <a:gd name="connsiteX50" fmla="*/ 347656 w 985025"/>
                        <a:gd name="connsiteY50" fmla="*/ 847607 h 976639"/>
                        <a:gd name="connsiteX51" fmla="*/ 340970 w 985025"/>
                        <a:gd name="connsiteY51" fmla="*/ 843158 h 976639"/>
                        <a:gd name="connsiteX52" fmla="*/ 305313 w 985025"/>
                        <a:gd name="connsiteY52" fmla="*/ 825360 h 976639"/>
                        <a:gd name="connsiteX53" fmla="*/ 296399 w 985025"/>
                        <a:gd name="connsiteY53" fmla="*/ 825360 h 976639"/>
                        <a:gd name="connsiteX54" fmla="*/ 211713 w 985025"/>
                        <a:gd name="connsiteY54" fmla="*/ 887652 h 976639"/>
                        <a:gd name="connsiteX55" fmla="*/ 205028 w 985025"/>
                        <a:gd name="connsiteY55" fmla="*/ 887652 h 976639"/>
                        <a:gd name="connsiteX56" fmla="*/ 138171 w 985025"/>
                        <a:gd name="connsiteY56" fmla="*/ 829810 h 976639"/>
                        <a:gd name="connsiteX57" fmla="*/ 135942 w 985025"/>
                        <a:gd name="connsiteY57" fmla="*/ 823135 h 976639"/>
                        <a:gd name="connsiteX58" fmla="*/ 182742 w 985025"/>
                        <a:gd name="connsiteY58" fmla="*/ 725249 h 976639"/>
                        <a:gd name="connsiteX59" fmla="*/ 182742 w 985025"/>
                        <a:gd name="connsiteY59" fmla="*/ 720800 h 976639"/>
                        <a:gd name="connsiteX60" fmla="*/ 160457 w 985025"/>
                        <a:gd name="connsiteY60" fmla="*/ 687429 h 976639"/>
                        <a:gd name="connsiteX61" fmla="*/ 153771 w 985025"/>
                        <a:gd name="connsiteY61" fmla="*/ 685205 h 976639"/>
                        <a:gd name="connsiteX62" fmla="*/ 49028 w 985025"/>
                        <a:gd name="connsiteY62" fmla="*/ 696328 h 976639"/>
                        <a:gd name="connsiteX63" fmla="*/ 42343 w 985025"/>
                        <a:gd name="connsiteY63" fmla="*/ 691879 h 976639"/>
                        <a:gd name="connsiteX64" fmla="*/ 11143 w 985025"/>
                        <a:gd name="connsiteY64" fmla="*/ 609565 h 976639"/>
                        <a:gd name="connsiteX65" fmla="*/ 15600 w 985025"/>
                        <a:gd name="connsiteY65" fmla="*/ 602891 h 976639"/>
                        <a:gd name="connsiteX66" fmla="*/ 104742 w 985025"/>
                        <a:gd name="connsiteY66" fmla="*/ 542824 h 976639"/>
                        <a:gd name="connsiteX67" fmla="*/ 106971 w 985025"/>
                        <a:gd name="connsiteY67" fmla="*/ 536150 h 976639"/>
                        <a:gd name="connsiteX68" fmla="*/ 104742 w 985025"/>
                        <a:gd name="connsiteY68" fmla="*/ 496106 h 976639"/>
                        <a:gd name="connsiteX69" fmla="*/ 102514 w 985025"/>
                        <a:gd name="connsiteY69" fmla="*/ 489432 h 976639"/>
                        <a:gd name="connsiteX70" fmla="*/ 4457 w 985025"/>
                        <a:gd name="connsiteY70" fmla="*/ 444938 h 976639"/>
                        <a:gd name="connsiteX71" fmla="*/ 0 w 985025"/>
                        <a:gd name="connsiteY71" fmla="*/ 440489 h 976639"/>
                        <a:gd name="connsiteX72" fmla="*/ 15600 w 985025"/>
                        <a:gd name="connsiteY72" fmla="*/ 353726 h 976639"/>
                        <a:gd name="connsiteX73" fmla="*/ 20057 w 985025"/>
                        <a:gd name="connsiteY73" fmla="*/ 351501 h 976639"/>
                        <a:gd name="connsiteX74" fmla="*/ 129257 w 985025"/>
                        <a:gd name="connsiteY74" fmla="*/ 342602 h 976639"/>
                        <a:gd name="connsiteX75" fmla="*/ 135942 w 985025"/>
                        <a:gd name="connsiteY75" fmla="*/ 340377 h 976639"/>
                        <a:gd name="connsiteX76" fmla="*/ 151542 w 985025"/>
                        <a:gd name="connsiteY76" fmla="*/ 302558 h 976639"/>
                        <a:gd name="connsiteX77" fmla="*/ 151542 w 985025"/>
                        <a:gd name="connsiteY77" fmla="*/ 295884 h 976639"/>
                        <a:gd name="connsiteX78" fmla="*/ 91371 w 985025"/>
                        <a:gd name="connsiteY78" fmla="*/ 209121 h 976639"/>
                        <a:gd name="connsiteX79" fmla="*/ 91371 w 985025"/>
                        <a:gd name="connsiteY79" fmla="*/ 200222 h 976639"/>
                        <a:gd name="connsiteX80" fmla="*/ 147085 w 985025"/>
                        <a:gd name="connsiteY80" fmla="*/ 133481 h 976639"/>
                        <a:gd name="connsiteX81" fmla="*/ 153771 w 985025"/>
                        <a:gd name="connsiteY81" fmla="*/ 133481 h 976639"/>
                        <a:gd name="connsiteX82" fmla="*/ 249599 w 985025"/>
                        <a:gd name="connsiteY82" fmla="*/ 180200 h 976639"/>
                        <a:gd name="connsiteX83" fmla="*/ 256285 w 985025"/>
                        <a:gd name="connsiteY83" fmla="*/ 180200 h 976639"/>
                        <a:gd name="connsiteX84" fmla="*/ 289713 w 985025"/>
                        <a:gd name="connsiteY84" fmla="*/ 157953 h 976639"/>
                        <a:gd name="connsiteX85" fmla="*/ 283027 w 985025"/>
                        <a:gd name="connsiteY85" fmla="*/ 44493 h 976639"/>
                        <a:gd name="connsiteX86" fmla="*/ 369942 w 985025"/>
                        <a:gd name="connsiteY86" fmla="*/ 11123 h 976639"/>
                        <a:gd name="connsiteX87" fmla="*/ 439027 w 985025"/>
                        <a:gd name="connsiteY87" fmla="*/ 106785 h 976639"/>
                        <a:gd name="connsiteX88" fmla="*/ 481370 w 985025"/>
                        <a:gd name="connsiteY88" fmla="*/ 102335 h 976639"/>
                        <a:gd name="connsiteX89" fmla="*/ 532627 w 985025"/>
                        <a:gd name="connsiteY89"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40454 w 985025"/>
                        <a:gd name="connsiteY14" fmla="*/ 284760 h 976639"/>
                        <a:gd name="connsiteX15" fmla="*/ 971654 w 985025"/>
                        <a:gd name="connsiteY15" fmla="*/ 367074 h 976639"/>
                        <a:gd name="connsiteX16" fmla="*/ 967197 w 985025"/>
                        <a:gd name="connsiteY16" fmla="*/ 373748 h 976639"/>
                        <a:gd name="connsiteX17" fmla="*/ 878054 w 985025"/>
                        <a:gd name="connsiteY17" fmla="*/ 431590 h 976639"/>
                        <a:gd name="connsiteX18" fmla="*/ 875825 w 985025"/>
                        <a:gd name="connsiteY18" fmla="*/ 436039 h 976639"/>
                        <a:gd name="connsiteX19" fmla="*/ 878054 w 985025"/>
                        <a:gd name="connsiteY19" fmla="*/ 478308 h 976639"/>
                        <a:gd name="connsiteX20" fmla="*/ 884740 w 985025"/>
                        <a:gd name="connsiteY20" fmla="*/ 484982 h 976639"/>
                        <a:gd name="connsiteX21" fmla="*/ 982797 w 985025"/>
                        <a:gd name="connsiteY21" fmla="*/ 529476 h 976639"/>
                        <a:gd name="connsiteX22" fmla="*/ 985025 w 985025"/>
                        <a:gd name="connsiteY22" fmla="*/ 533926 h 976639"/>
                        <a:gd name="connsiteX23" fmla="*/ 967197 w 985025"/>
                        <a:gd name="connsiteY23" fmla="*/ 620689 h 976639"/>
                        <a:gd name="connsiteX24" fmla="*/ 962739 w 985025"/>
                        <a:gd name="connsiteY24" fmla="*/ 625138 h 976639"/>
                        <a:gd name="connsiteX25" fmla="*/ 855768 w 985025"/>
                        <a:gd name="connsiteY25" fmla="*/ 631812 h 976639"/>
                        <a:gd name="connsiteX26" fmla="*/ 851311 w 985025"/>
                        <a:gd name="connsiteY26" fmla="*/ 634037 h 976639"/>
                        <a:gd name="connsiteX27" fmla="*/ 831254 w 985025"/>
                        <a:gd name="connsiteY27" fmla="*/ 674081 h 976639"/>
                        <a:gd name="connsiteX28" fmla="*/ 831254 w 985025"/>
                        <a:gd name="connsiteY28" fmla="*/ 678531 h 976639"/>
                        <a:gd name="connsiteX29" fmla="*/ 895883 w 985025"/>
                        <a:gd name="connsiteY29" fmla="*/ 767518 h 976639"/>
                        <a:gd name="connsiteX30" fmla="*/ 895883 w 985025"/>
                        <a:gd name="connsiteY30" fmla="*/ 774192 h 976639"/>
                        <a:gd name="connsiteX31" fmla="*/ 835711 w 985025"/>
                        <a:gd name="connsiteY31" fmla="*/ 840933 h 976639"/>
                        <a:gd name="connsiteX32" fmla="*/ 831254 w 985025"/>
                        <a:gd name="connsiteY32" fmla="*/ 840933 h 976639"/>
                        <a:gd name="connsiteX33" fmla="*/ 733197 w 985025"/>
                        <a:gd name="connsiteY33" fmla="*/ 791990 h 976639"/>
                        <a:gd name="connsiteX34" fmla="*/ 728740 w 985025"/>
                        <a:gd name="connsiteY34" fmla="*/ 791990 h 976639"/>
                        <a:gd name="connsiteX35" fmla="*/ 695312 w 985025"/>
                        <a:gd name="connsiteY35" fmla="*/ 814237 h 976639"/>
                        <a:gd name="connsiteX36" fmla="*/ 690855 w 985025"/>
                        <a:gd name="connsiteY36" fmla="*/ 823135 h 976639"/>
                        <a:gd name="connsiteX37" fmla="*/ 701998 w 985025"/>
                        <a:gd name="connsiteY37" fmla="*/ 929921 h 976639"/>
                        <a:gd name="connsiteX38" fmla="*/ 697540 w 985025"/>
                        <a:gd name="connsiteY38" fmla="*/ 934370 h 976639"/>
                        <a:gd name="connsiteX39" fmla="*/ 612855 w 985025"/>
                        <a:gd name="connsiteY39" fmla="*/ 963291 h 976639"/>
                        <a:gd name="connsiteX40" fmla="*/ 608398 w 985025"/>
                        <a:gd name="connsiteY40" fmla="*/ 963291 h 976639"/>
                        <a:gd name="connsiteX41" fmla="*/ 548227 w 985025"/>
                        <a:gd name="connsiteY41" fmla="*/ 874303 h 976639"/>
                        <a:gd name="connsiteX42" fmla="*/ 543770 w 985025"/>
                        <a:gd name="connsiteY42" fmla="*/ 869854 h 976639"/>
                        <a:gd name="connsiteX43" fmla="*/ 501427 w 985025"/>
                        <a:gd name="connsiteY43" fmla="*/ 874303 h 976639"/>
                        <a:gd name="connsiteX44" fmla="*/ 494741 w 985025"/>
                        <a:gd name="connsiteY44" fmla="*/ 876528 h 976639"/>
                        <a:gd name="connsiteX45" fmla="*/ 450170 w 985025"/>
                        <a:gd name="connsiteY45" fmla="*/ 974414 h 976639"/>
                        <a:gd name="connsiteX46" fmla="*/ 445713 w 985025"/>
                        <a:gd name="connsiteY46" fmla="*/ 976639 h 976639"/>
                        <a:gd name="connsiteX47" fmla="*/ 356570 w 985025"/>
                        <a:gd name="connsiteY47" fmla="*/ 958842 h 976639"/>
                        <a:gd name="connsiteX48" fmla="*/ 352113 w 985025"/>
                        <a:gd name="connsiteY48" fmla="*/ 956617 h 976639"/>
                        <a:gd name="connsiteX49" fmla="*/ 347656 w 985025"/>
                        <a:gd name="connsiteY49" fmla="*/ 847607 h 976639"/>
                        <a:gd name="connsiteX50" fmla="*/ 340970 w 985025"/>
                        <a:gd name="connsiteY50" fmla="*/ 843158 h 976639"/>
                        <a:gd name="connsiteX51" fmla="*/ 305313 w 985025"/>
                        <a:gd name="connsiteY51" fmla="*/ 825360 h 976639"/>
                        <a:gd name="connsiteX52" fmla="*/ 296399 w 985025"/>
                        <a:gd name="connsiteY52" fmla="*/ 825360 h 976639"/>
                        <a:gd name="connsiteX53" fmla="*/ 211713 w 985025"/>
                        <a:gd name="connsiteY53" fmla="*/ 887652 h 976639"/>
                        <a:gd name="connsiteX54" fmla="*/ 205028 w 985025"/>
                        <a:gd name="connsiteY54" fmla="*/ 887652 h 976639"/>
                        <a:gd name="connsiteX55" fmla="*/ 138171 w 985025"/>
                        <a:gd name="connsiteY55" fmla="*/ 829810 h 976639"/>
                        <a:gd name="connsiteX56" fmla="*/ 135942 w 985025"/>
                        <a:gd name="connsiteY56" fmla="*/ 823135 h 976639"/>
                        <a:gd name="connsiteX57" fmla="*/ 182742 w 985025"/>
                        <a:gd name="connsiteY57" fmla="*/ 725249 h 976639"/>
                        <a:gd name="connsiteX58" fmla="*/ 182742 w 985025"/>
                        <a:gd name="connsiteY58" fmla="*/ 720800 h 976639"/>
                        <a:gd name="connsiteX59" fmla="*/ 160457 w 985025"/>
                        <a:gd name="connsiteY59" fmla="*/ 687429 h 976639"/>
                        <a:gd name="connsiteX60" fmla="*/ 153771 w 985025"/>
                        <a:gd name="connsiteY60" fmla="*/ 685205 h 976639"/>
                        <a:gd name="connsiteX61" fmla="*/ 49028 w 985025"/>
                        <a:gd name="connsiteY61" fmla="*/ 696328 h 976639"/>
                        <a:gd name="connsiteX62" fmla="*/ 42343 w 985025"/>
                        <a:gd name="connsiteY62" fmla="*/ 691879 h 976639"/>
                        <a:gd name="connsiteX63" fmla="*/ 11143 w 985025"/>
                        <a:gd name="connsiteY63" fmla="*/ 609565 h 976639"/>
                        <a:gd name="connsiteX64" fmla="*/ 15600 w 985025"/>
                        <a:gd name="connsiteY64" fmla="*/ 602891 h 976639"/>
                        <a:gd name="connsiteX65" fmla="*/ 104742 w 985025"/>
                        <a:gd name="connsiteY65" fmla="*/ 542824 h 976639"/>
                        <a:gd name="connsiteX66" fmla="*/ 106971 w 985025"/>
                        <a:gd name="connsiteY66" fmla="*/ 536150 h 976639"/>
                        <a:gd name="connsiteX67" fmla="*/ 104742 w 985025"/>
                        <a:gd name="connsiteY67" fmla="*/ 496106 h 976639"/>
                        <a:gd name="connsiteX68" fmla="*/ 102514 w 985025"/>
                        <a:gd name="connsiteY68" fmla="*/ 489432 h 976639"/>
                        <a:gd name="connsiteX69" fmla="*/ 4457 w 985025"/>
                        <a:gd name="connsiteY69" fmla="*/ 444938 h 976639"/>
                        <a:gd name="connsiteX70" fmla="*/ 0 w 985025"/>
                        <a:gd name="connsiteY70" fmla="*/ 440489 h 976639"/>
                        <a:gd name="connsiteX71" fmla="*/ 15600 w 985025"/>
                        <a:gd name="connsiteY71" fmla="*/ 353726 h 976639"/>
                        <a:gd name="connsiteX72" fmla="*/ 20057 w 985025"/>
                        <a:gd name="connsiteY72" fmla="*/ 351501 h 976639"/>
                        <a:gd name="connsiteX73" fmla="*/ 129257 w 985025"/>
                        <a:gd name="connsiteY73" fmla="*/ 342602 h 976639"/>
                        <a:gd name="connsiteX74" fmla="*/ 135942 w 985025"/>
                        <a:gd name="connsiteY74" fmla="*/ 340377 h 976639"/>
                        <a:gd name="connsiteX75" fmla="*/ 151542 w 985025"/>
                        <a:gd name="connsiteY75" fmla="*/ 302558 h 976639"/>
                        <a:gd name="connsiteX76" fmla="*/ 151542 w 985025"/>
                        <a:gd name="connsiteY76" fmla="*/ 295884 h 976639"/>
                        <a:gd name="connsiteX77" fmla="*/ 91371 w 985025"/>
                        <a:gd name="connsiteY77" fmla="*/ 209121 h 976639"/>
                        <a:gd name="connsiteX78" fmla="*/ 91371 w 985025"/>
                        <a:gd name="connsiteY78" fmla="*/ 200222 h 976639"/>
                        <a:gd name="connsiteX79" fmla="*/ 147085 w 985025"/>
                        <a:gd name="connsiteY79" fmla="*/ 133481 h 976639"/>
                        <a:gd name="connsiteX80" fmla="*/ 153771 w 985025"/>
                        <a:gd name="connsiteY80" fmla="*/ 133481 h 976639"/>
                        <a:gd name="connsiteX81" fmla="*/ 249599 w 985025"/>
                        <a:gd name="connsiteY81" fmla="*/ 180200 h 976639"/>
                        <a:gd name="connsiteX82" fmla="*/ 256285 w 985025"/>
                        <a:gd name="connsiteY82" fmla="*/ 180200 h 976639"/>
                        <a:gd name="connsiteX83" fmla="*/ 289713 w 985025"/>
                        <a:gd name="connsiteY83" fmla="*/ 157953 h 976639"/>
                        <a:gd name="connsiteX84" fmla="*/ 283027 w 985025"/>
                        <a:gd name="connsiteY84" fmla="*/ 44493 h 976639"/>
                        <a:gd name="connsiteX85" fmla="*/ 369942 w 985025"/>
                        <a:gd name="connsiteY85" fmla="*/ 11123 h 976639"/>
                        <a:gd name="connsiteX86" fmla="*/ 439027 w 985025"/>
                        <a:gd name="connsiteY86" fmla="*/ 106785 h 976639"/>
                        <a:gd name="connsiteX87" fmla="*/ 481370 w 985025"/>
                        <a:gd name="connsiteY87" fmla="*/ 102335 h 976639"/>
                        <a:gd name="connsiteX88" fmla="*/ 532627 w 985025"/>
                        <a:gd name="connsiteY88"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967197 w 985025"/>
                        <a:gd name="connsiteY15" fmla="*/ 373748 h 976639"/>
                        <a:gd name="connsiteX16" fmla="*/ 878054 w 985025"/>
                        <a:gd name="connsiteY16" fmla="*/ 431590 h 976639"/>
                        <a:gd name="connsiteX17" fmla="*/ 875825 w 985025"/>
                        <a:gd name="connsiteY17" fmla="*/ 436039 h 976639"/>
                        <a:gd name="connsiteX18" fmla="*/ 878054 w 985025"/>
                        <a:gd name="connsiteY18" fmla="*/ 478308 h 976639"/>
                        <a:gd name="connsiteX19" fmla="*/ 884740 w 985025"/>
                        <a:gd name="connsiteY19" fmla="*/ 484982 h 976639"/>
                        <a:gd name="connsiteX20" fmla="*/ 982797 w 985025"/>
                        <a:gd name="connsiteY20" fmla="*/ 529476 h 976639"/>
                        <a:gd name="connsiteX21" fmla="*/ 985025 w 985025"/>
                        <a:gd name="connsiteY21" fmla="*/ 533926 h 976639"/>
                        <a:gd name="connsiteX22" fmla="*/ 967197 w 985025"/>
                        <a:gd name="connsiteY22" fmla="*/ 620689 h 976639"/>
                        <a:gd name="connsiteX23" fmla="*/ 962739 w 985025"/>
                        <a:gd name="connsiteY23" fmla="*/ 625138 h 976639"/>
                        <a:gd name="connsiteX24" fmla="*/ 855768 w 985025"/>
                        <a:gd name="connsiteY24" fmla="*/ 631812 h 976639"/>
                        <a:gd name="connsiteX25" fmla="*/ 851311 w 985025"/>
                        <a:gd name="connsiteY25" fmla="*/ 634037 h 976639"/>
                        <a:gd name="connsiteX26" fmla="*/ 831254 w 985025"/>
                        <a:gd name="connsiteY26" fmla="*/ 674081 h 976639"/>
                        <a:gd name="connsiteX27" fmla="*/ 831254 w 985025"/>
                        <a:gd name="connsiteY27" fmla="*/ 678531 h 976639"/>
                        <a:gd name="connsiteX28" fmla="*/ 895883 w 985025"/>
                        <a:gd name="connsiteY28" fmla="*/ 767518 h 976639"/>
                        <a:gd name="connsiteX29" fmla="*/ 895883 w 985025"/>
                        <a:gd name="connsiteY29" fmla="*/ 774192 h 976639"/>
                        <a:gd name="connsiteX30" fmla="*/ 835711 w 985025"/>
                        <a:gd name="connsiteY30" fmla="*/ 840933 h 976639"/>
                        <a:gd name="connsiteX31" fmla="*/ 831254 w 985025"/>
                        <a:gd name="connsiteY31" fmla="*/ 840933 h 976639"/>
                        <a:gd name="connsiteX32" fmla="*/ 733197 w 985025"/>
                        <a:gd name="connsiteY32" fmla="*/ 791990 h 976639"/>
                        <a:gd name="connsiteX33" fmla="*/ 728740 w 985025"/>
                        <a:gd name="connsiteY33" fmla="*/ 791990 h 976639"/>
                        <a:gd name="connsiteX34" fmla="*/ 695312 w 985025"/>
                        <a:gd name="connsiteY34" fmla="*/ 814237 h 976639"/>
                        <a:gd name="connsiteX35" fmla="*/ 690855 w 985025"/>
                        <a:gd name="connsiteY35" fmla="*/ 823135 h 976639"/>
                        <a:gd name="connsiteX36" fmla="*/ 701998 w 985025"/>
                        <a:gd name="connsiteY36" fmla="*/ 929921 h 976639"/>
                        <a:gd name="connsiteX37" fmla="*/ 697540 w 985025"/>
                        <a:gd name="connsiteY37" fmla="*/ 934370 h 976639"/>
                        <a:gd name="connsiteX38" fmla="*/ 612855 w 985025"/>
                        <a:gd name="connsiteY38" fmla="*/ 963291 h 976639"/>
                        <a:gd name="connsiteX39" fmla="*/ 608398 w 985025"/>
                        <a:gd name="connsiteY39" fmla="*/ 963291 h 976639"/>
                        <a:gd name="connsiteX40" fmla="*/ 548227 w 985025"/>
                        <a:gd name="connsiteY40" fmla="*/ 874303 h 976639"/>
                        <a:gd name="connsiteX41" fmla="*/ 543770 w 985025"/>
                        <a:gd name="connsiteY41" fmla="*/ 869854 h 976639"/>
                        <a:gd name="connsiteX42" fmla="*/ 501427 w 985025"/>
                        <a:gd name="connsiteY42" fmla="*/ 874303 h 976639"/>
                        <a:gd name="connsiteX43" fmla="*/ 494741 w 985025"/>
                        <a:gd name="connsiteY43" fmla="*/ 876528 h 976639"/>
                        <a:gd name="connsiteX44" fmla="*/ 450170 w 985025"/>
                        <a:gd name="connsiteY44" fmla="*/ 974414 h 976639"/>
                        <a:gd name="connsiteX45" fmla="*/ 445713 w 985025"/>
                        <a:gd name="connsiteY45" fmla="*/ 976639 h 976639"/>
                        <a:gd name="connsiteX46" fmla="*/ 356570 w 985025"/>
                        <a:gd name="connsiteY46" fmla="*/ 958842 h 976639"/>
                        <a:gd name="connsiteX47" fmla="*/ 352113 w 985025"/>
                        <a:gd name="connsiteY47" fmla="*/ 956617 h 976639"/>
                        <a:gd name="connsiteX48" fmla="*/ 347656 w 985025"/>
                        <a:gd name="connsiteY48" fmla="*/ 847607 h 976639"/>
                        <a:gd name="connsiteX49" fmla="*/ 340970 w 985025"/>
                        <a:gd name="connsiteY49" fmla="*/ 843158 h 976639"/>
                        <a:gd name="connsiteX50" fmla="*/ 305313 w 985025"/>
                        <a:gd name="connsiteY50" fmla="*/ 825360 h 976639"/>
                        <a:gd name="connsiteX51" fmla="*/ 296399 w 985025"/>
                        <a:gd name="connsiteY51" fmla="*/ 825360 h 976639"/>
                        <a:gd name="connsiteX52" fmla="*/ 211713 w 985025"/>
                        <a:gd name="connsiteY52" fmla="*/ 887652 h 976639"/>
                        <a:gd name="connsiteX53" fmla="*/ 205028 w 985025"/>
                        <a:gd name="connsiteY53" fmla="*/ 887652 h 976639"/>
                        <a:gd name="connsiteX54" fmla="*/ 138171 w 985025"/>
                        <a:gd name="connsiteY54" fmla="*/ 829810 h 976639"/>
                        <a:gd name="connsiteX55" fmla="*/ 135942 w 985025"/>
                        <a:gd name="connsiteY55" fmla="*/ 823135 h 976639"/>
                        <a:gd name="connsiteX56" fmla="*/ 182742 w 985025"/>
                        <a:gd name="connsiteY56" fmla="*/ 725249 h 976639"/>
                        <a:gd name="connsiteX57" fmla="*/ 182742 w 985025"/>
                        <a:gd name="connsiteY57" fmla="*/ 720800 h 976639"/>
                        <a:gd name="connsiteX58" fmla="*/ 160457 w 985025"/>
                        <a:gd name="connsiteY58" fmla="*/ 687429 h 976639"/>
                        <a:gd name="connsiteX59" fmla="*/ 153771 w 985025"/>
                        <a:gd name="connsiteY59" fmla="*/ 685205 h 976639"/>
                        <a:gd name="connsiteX60" fmla="*/ 49028 w 985025"/>
                        <a:gd name="connsiteY60" fmla="*/ 696328 h 976639"/>
                        <a:gd name="connsiteX61" fmla="*/ 42343 w 985025"/>
                        <a:gd name="connsiteY61" fmla="*/ 691879 h 976639"/>
                        <a:gd name="connsiteX62" fmla="*/ 11143 w 985025"/>
                        <a:gd name="connsiteY62" fmla="*/ 609565 h 976639"/>
                        <a:gd name="connsiteX63" fmla="*/ 15600 w 985025"/>
                        <a:gd name="connsiteY63" fmla="*/ 602891 h 976639"/>
                        <a:gd name="connsiteX64" fmla="*/ 104742 w 985025"/>
                        <a:gd name="connsiteY64" fmla="*/ 542824 h 976639"/>
                        <a:gd name="connsiteX65" fmla="*/ 106971 w 985025"/>
                        <a:gd name="connsiteY65" fmla="*/ 536150 h 976639"/>
                        <a:gd name="connsiteX66" fmla="*/ 104742 w 985025"/>
                        <a:gd name="connsiteY66" fmla="*/ 496106 h 976639"/>
                        <a:gd name="connsiteX67" fmla="*/ 102514 w 985025"/>
                        <a:gd name="connsiteY67" fmla="*/ 489432 h 976639"/>
                        <a:gd name="connsiteX68" fmla="*/ 4457 w 985025"/>
                        <a:gd name="connsiteY68" fmla="*/ 444938 h 976639"/>
                        <a:gd name="connsiteX69" fmla="*/ 0 w 985025"/>
                        <a:gd name="connsiteY69" fmla="*/ 440489 h 976639"/>
                        <a:gd name="connsiteX70" fmla="*/ 15600 w 985025"/>
                        <a:gd name="connsiteY70" fmla="*/ 353726 h 976639"/>
                        <a:gd name="connsiteX71" fmla="*/ 20057 w 985025"/>
                        <a:gd name="connsiteY71" fmla="*/ 351501 h 976639"/>
                        <a:gd name="connsiteX72" fmla="*/ 129257 w 985025"/>
                        <a:gd name="connsiteY72" fmla="*/ 342602 h 976639"/>
                        <a:gd name="connsiteX73" fmla="*/ 135942 w 985025"/>
                        <a:gd name="connsiteY73" fmla="*/ 340377 h 976639"/>
                        <a:gd name="connsiteX74" fmla="*/ 151542 w 985025"/>
                        <a:gd name="connsiteY74" fmla="*/ 302558 h 976639"/>
                        <a:gd name="connsiteX75" fmla="*/ 151542 w 985025"/>
                        <a:gd name="connsiteY75" fmla="*/ 295884 h 976639"/>
                        <a:gd name="connsiteX76" fmla="*/ 91371 w 985025"/>
                        <a:gd name="connsiteY76" fmla="*/ 209121 h 976639"/>
                        <a:gd name="connsiteX77" fmla="*/ 91371 w 985025"/>
                        <a:gd name="connsiteY77" fmla="*/ 200222 h 976639"/>
                        <a:gd name="connsiteX78" fmla="*/ 147085 w 985025"/>
                        <a:gd name="connsiteY78" fmla="*/ 133481 h 976639"/>
                        <a:gd name="connsiteX79" fmla="*/ 153771 w 985025"/>
                        <a:gd name="connsiteY79" fmla="*/ 133481 h 976639"/>
                        <a:gd name="connsiteX80" fmla="*/ 249599 w 985025"/>
                        <a:gd name="connsiteY80" fmla="*/ 180200 h 976639"/>
                        <a:gd name="connsiteX81" fmla="*/ 256285 w 985025"/>
                        <a:gd name="connsiteY81" fmla="*/ 180200 h 976639"/>
                        <a:gd name="connsiteX82" fmla="*/ 289713 w 985025"/>
                        <a:gd name="connsiteY82" fmla="*/ 157953 h 976639"/>
                        <a:gd name="connsiteX83" fmla="*/ 283027 w 985025"/>
                        <a:gd name="connsiteY83" fmla="*/ 44493 h 976639"/>
                        <a:gd name="connsiteX84" fmla="*/ 369942 w 985025"/>
                        <a:gd name="connsiteY84" fmla="*/ 11123 h 976639"/>
                        <a:gd name="connsiteX85" fmla="*/ 439027 w 985025"/>
                        <a:gd name="connsiteY85" fmla="*/ 106785 h 976639"/>
                        <a:gd name="connsiteX86" fmla="*/ 481370 w 985025"/>
                        <a:gd name="connsiteY86" fmla="*/ 102335 h 976639"/>
                        <a:gd name="connsiteX87" fmla="*/ 532627 w 985025"/>
                        <a:gd name="connsiteY87"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5825 w 985025"/>
                        <a:gd name="connsiteY16" fmla="*/ 436039 h 976639"/>
                        <a:gd name="connsiteX17" fmla="*/ 878054 w 985025"/>
                        <a:gd name="connsiteY17" fmla="*/ 478308 h 976639"/>
                        <a:gd name="connsiteX18" fmla="*/ 884740 w 985025"/>
                        <a:gd name="connsiteY18" fmla="*/ 484982 h 976639"/>
                        <a:gd name="connsiteX19" fmla="*/ 982797 w 985025"/>
                        <a:gd name="connsiteY19" fmla="*/ 529476 h 976639"/>
                        <a:gd name="connsiteX20" fmla="*/ 985025 w 985025"/>
                        <a:gd name="connsiteY20" fmla="*/ 533926 h 976639"/>
                        <a:gd name="connsiteX21" fmla="*/ 967197 w 985025"/>
                        <a:gd name="connsiteY21" fmla="*/ 620689 h 976639"/>
                        <a:gd name="connsiteX22" fmla="*/ 962739 w 985025"/>
                        <a:gd name="connsiteY22" fmla="*/ 625138 h 976639"/>
                        <a:gd name="connsiteX23" fmla="*/ 855768 w 985025"/>
                        <a:gd name="connsiteY23" fmla="*/ 631812 h 976639"/>
                        <a:gd name="connsiteX24" fmla="*/ 851311 w 985025"/>
                        <a:gd name="connsiteY24" fmla="*/ 634037 h 976639"/>
                        <a:gd name="connsiteX25" fmla="*/ 831254 w 985025"/>
                        <a:gd name="connsiteY25" fmla="*/ 674081 h 976639"/>
                        <a:gd name="connsiteX26" fmla="*/ 831254 w 985025"/>
                        <a:gd name="connsiteY26" fmla="*/ 678531 h 976639"/>
                        <a:gd name="connsiteX27" fmla="*/ 895883 w 985025"/>
                        <a:gd name="connsiteY27" fmla="*/ 767518 h 976639"/>
                        <a:gd name="connsiteX28" fmla="*/ 895883 w 985025"/>
                        <a:gd name="connsiteY28" fmla="*/ 774192 h 976639"/>
                        <a:gd name="connsiteX29" fmla="*/ 835711 w 985025"/>
                        <a:gd name="connsiteY29" fmla="*/ 840933 h 976639"/>
                        <a:gd name="connsiteX30" fmla="*/ 831254 w 985025"/>
                        <a:gd name="connsiteY30" fmla="*/ 840933 h 976639"/>
                        <a:gd name="connsiteX31" fmla="*/ 733197 w 985025"/>
                        <a:gd name="connsiteY31" fmla="*/ 791990 h 976639"/>
                        <a:gd name="connsiteX32" fmla="*/ 728740 w 985025"/>
                        <a:gd name="connsiteY32" fmla="*/ 791990 h 976639"/>
                        <a:gd name="connsiteX33" fmla="*/ 695312 w 985025"/>
                        <a:gd name="connsiteY33" fmla="*/ 814237 h 976639"/>
                        <a:gd name="connsiteX34" fmla="*/ 690855 w 985025"/>
                        <a:gd name="connsiteY34" fmla="*/ 823135 h 976639"/>
                        <a:gd name="connsiteX35" fmla="*/ 701998 w 985025"/>
                        <a:gd name="connsiteY35" fmla="*/ 929921 h 976639"/>
                        <a:gd name="connsiteX36" fmla="*/ 697540 w 985025"/>
                        <a:gd name="connsiteY36" fmla="*/ 934370 h 976639"/>
                        <a:gd name="connsiteX37" fmla="*/ 612855 w 985025"/>
                        <a:gd name="connsiteY37" fmla="*/ 963291 h 976639"/>
                        <a:gd name="connsiteX38" fmla="*/ 608398 w 985025"/>
                        <a:gd name="connsiteY38" fmla="*/ 963291 h 976639"/>
                        <a:gd name="connsiteX39" fmla="*/ 548227 w 985025"/>
                        <a:gd name="connsiteY39" fmla="*/ 874303 h 976639"/>
                        <a:gd name="connsiteX40" fmla="*/ 543770 w 985025"/>
                        <a:gd name="connsiteY40" fmla="*/ 869854 h 976639"/>
                        <a:gd name="connsiteX41" fmla="*/ 501427 w 985025"/>
                        <a:gd name="connsiteY41" fmla="*/ 874303 h 976639"/>
                        <a:gd name="connsiteX42" fmla="*/ 494741 w 985025"/>
                        <a:gd name="connsiteY42" fmla="*/ 876528 h 976639"/>
                        <a:gd name="connsiteX43" fmla="*/ 450170 w 985025"/>
                        <a:gd name="connsiteY43" fmla="*/ 974414 h 976639"/>
                        <a:gd name="connsiteX44" fmla="*/ 445713 w 985025"/>
                        <a:gd name="connsiteY44" fmla="*/ 976639 h 976639"/>
                        <a:gd name="connsiteX45" fmla="*/ 356570 w 985025"/>
                        <a:gd name="connsiteY45" fmla="*/ 958842 h 976639"/>
                        <a:gd name="connsiteX46" fmla="*/ 352113 w 985025"/>
                        <a:gd name="connsiteY46" fmla="*/ 956617 h 976639"/>
                        <a:gd name="connsiteX47" fmla="*/ 347656 w 985025"/>
                        <a:gd name="connsiteY47" fmla="*/ 847607 h 976639"/>
                        <a:gd name="connsiteX48" fmla="*/ 340970 w 985025"/>
                        <a:gd name="connsiteY48" fmla="*/ 843158 h 976639"/>
                        <a:gd name="connsiteX49" fmla="*/ 305313 w 985025"/>
                        <a:gd name="connsiteY49" fmla="*/ 825360 h 976639"/>
                        <a:gd name="connsiteX50" fmla="*/ 296399 w 985025"/>
                        <a:gd name="connsiteY50" fmla="*/ 825360 h 976639"/>
                        <a:gd name="connsiteX51" fmla="*/ 211713 w 985025"/>
                        <a:gd name="connsiteY51" fmla="*/ 887652 h 976639"/>
                        <a:gd name="connsiteX52" fmla="*/ 205028 w 985025"/>
                        <a:gd name="connsiteY52" fmla="*/ 887652 h 976639"/>
                        <a:gd name="connsiteX53" fmla="*/ 138171 w 985025"/>
                        <a:gd name="connsiteY53" fmla="*/ 829810 h 976639"/>
                        <a:gd name="connsiteX54" fmla="*/ 135942 w 985025"/>
                        <a:gd name="connsiteY54" fmla="*/ 823135 h 976639"/>
                        <a:gd name="connsiteX55" fmla="*/ 182742 w 985025"/>
                        <a:gd name="connsiteY55" fmla="*/ 725249 h 976639"/>
                        <a:gd name="connsiteX56" fmla="*/ 182742 w 985025"/>
                        <a:gd name="connsiteY56" fmla="*/ 720800 h 976639"/>
                        <a:gd name="connsiteX57" fmla="*/ 160457 w 985025"/>
                        <a:gd name="connsiteY57" fmla="*/ 687429 h 976639"/>
                        <a:gd name="connsiteX58" fmla="*/ 153771 w 985025"/>
                        <a:gd name="connsiteY58" fmla="*/ 685205 h 976639"/>
                        <a:gd name="connsiteX59" fmla="*/ 49028 w 985025"/>
                        <a:gd name="connsiteY59" fmla="*/ 696328 h 976639"/>
                        <a:gd name="connsiteX60" fmla="*/ 42343 w 985025"/>
                        <a:gd name="connsiteY60" fmla="*/ 691879 h 976639"/>
                        <a:gd name="connsiteX61" fmla="*/ 11143 w 985025"/>
                        <a:gd name="connsiteY61" fmla="*/ 609565 h 976639"/>
                        <a:gd name="connsiteX62" fmla="*/ 15600 w 985025"/>
                        <a:gd name="connsiteY62" fmla="*/ 602891 h 976639"/>
                        <a:gd name="connsiteX63" fmla="*/ 104742 w 985025"/>
                        <a:gd name="connsiteY63" fmla="*/ 542824 h 976639"/>
                        <a:gd name="connsiteX64" fmla="*/ 106971 w 985025"/>
                        <a:gd name="connsiteY64" fmla="*/ 536150 h 976639"/>
                        <a:gd name="connsiteX65" fmla="*/ 104742 w 985025"/>
                        <a:gd name="connsiteY65" fmla="*/ 496106 h 976639"/>
                        <a:gd name="connsiteX66" fmla="*/ 102514 w 985025"/>
                        <a:gd name="connsiteY66" fmla="*/ 489432 h 976639"/>
                        <a:gd name="connsiteX67" fmla="*/ 4457 w 985025"/>
                        <a:gd name="connsiteY67" fmla="*/ 444938 h 976639"/>
                        <a:gd name="connsiteX68" fmla="*/ 0 w 985025"/>
                        <a:gd name="connsiteY68" fmla="*/ 440489 h 976639"/>
                        <a:gd name="connsiteX69" fmla="*/ 15600 w 985025"/>
                        <a:gd name="connsiteY69" fmla="*/ 353726 h 976639"/>
                        <a:gd name="connsiteX70" fmla="*/ 20057 w 985025"/>
                        <a:gd name="connsiteY70" fmla="*/ 351501 h 976639"/>
                        <a:gd name="connsiteX71" fmla="*/ 129257 w 985025"/>
                        <a:gd name="connsiteY71" fmla="*/ 342602 h 976639"/>
                        <a:gd name="connsiteX72" fmla="*/ 135942 w 985025"/>
                        <a:gd name="connsiteY72" fmla="*/ 340377 h 976639"/>
                        <a:gd name="connsiteX73" fmla="*/ 151542 w 985025"/>
                        <a:gd name="connsiteY73" fmla="*/ 302558 h 976639"/>
                        <a:gd name="connsiteX74" fmla="*/ 151542 w 985025"/>
                        <a:gd name="connsiteY74" fmla="*/ 295884 h 976639"/>
                        <a:gd name="connsiteX75" fmla="*/ 91371 w 985025"/>
                        <a:gd name="connsiteY75" fmla="*/ 209121 h 976639"/>
                        <a:gd name="connsiteX76" fmla="*/ 91371 w 985025"/>
                        <a:gd name="connsiteY76" fmla="*/ 200222 h 976639"/>
                        <a:gd name="connsiteX77" fmla="*/ 147085 w 985025"/>
                        <a:gd name="connsiteY77" fmla="*/ 133481 h 976639"/>
                        <a:gd name="connsiteX78" fmla="*/ 153771 w 985025"/>
                        <a:gd name="connsiteY78" fmla="*/ 133481 h 976639"/>
                        <a:gd name="connsiteX79" fmla="*/ 249599 w 985025"/>
                        <a:gd name="connsiteY79" fmla="*/ 180200 h 976639"/>
                        <a:gd name="connsiteX80" fmla="*/ 256285 w 985025"/>
                        <a:gd name="connsiteY80" fmla="*/ 180200 h 976639"/>
                        <a:gd name="connsiteX81" fmla="*/ 289713 w 985025"/>
                        <a:gd name="connsiteY81" fmla="*/ 157953 h 976639"/>
                        <a:gd name="connsiteX82" fmla="*/ 283027 w 985025"/>
                        <a:gd name="connsiteY82" fmla="*/ 44493 h 976639"/>
                        <a:gd name="connsiteX83" fmla="*/ 369942 w 985025"/>
                        <a:gd name="connsiteY83" fmla="*/ 11123 h 976639"/>
                        <a:gd name="connsiteX84" fmla="*/ 439027 w 985025"/>
                        <a:gd name="connsiteY84" fmla="*/ 106785 h 976639"/>
                        <a:gd name="connsiteX85" fmla="*/ 481370 w 985025"/>
                        <a:gd name="connsiteY85" fmla="*/ 102335 h 976639"/>
                        <a:gd name="connsiteX86" fmla="*/ 532627 w 985025"/>
                        <a:gd name="connsiteY86"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8054 w 985025"/>
                        <a:gd name="connsiteY16" fmla="*/ 478308 h 976639"/>
                        <a:gd name="connsiteX17" fmla="*/ 884740 w 985025"/>
                        <a:gd name="connsiteY17" fmla="*/ 484982 h 976639"/>
                        <a:gd name="connsiteX18" fmla="*/ 982797 w 985025"/>
                        <a:gd name="connsiteY18" fmla="*/ 529476 h 976639"/>
                        <a:gd name="connsiteX19" fmla="*/ 985025 w 985025"/>
                        <a:gd name="connsiteY19" fmla="*/ 533926 h 976639"/>
                        <a:gd name="connsiteX20" fmla="*/ 967197 w 985025"/>
                        <a:gd name="connsiteY20" fmla="*/ 620689 h 976639"/>
                        <a:gd name="connsiteX21" fmla="*/ 962739 w 985025"/>
                        <a:gd name="connsiteY21" fmla="*/ 625138 h 976639"/>
                        <a:gd name="connsiteX22" fmla="*/ 855768 w 985025"/>
                        <a:gd name="connsiteY22" fmla="*/ 631812 h 976639"/>
                        <a:gd name="connsiteX23" fmla="*/ 851311 w 985025"/>
                        <a:gd name="connsiteY23" fmla="*/ 634037 h 976639"/>
                        <a:gd name="connsiteX24" fmla="*/ 831254 w 985025"/>
                        <a:gd name="connsiteY24" fmla="*/ 674081 h 976639"/>
                        <a:gd name="connsiteX25" fmla="*/ 831254 w 985025"/>
                        <a:gd name="connsiteY25" fmla="*/ 678531 h 976639"/>
                        <a:gd name="connsiteX26" fmla="*/ 895883 w 985025"/>
                        <a:gd name="connsiteY26" fmla="*/ 767518 h 976639"/>
                        <a:gd name="connsiteX27" fmla="*/ 895883 w 985025"/>
                        <a:gd name="connsiteY27" fmla="*/ 774192 h 976639"/>
                        <a:gd name="connsiteX28" fmla="*/ 835711 w 985025"/>
                        <a:gd name="connsiteY28" fmla="*/ 840933 h 976639"/>
                        <a:gd name="connsiteX29" fmla="*/ 831254 w 985025"/>
                        <a:gd name="connsiteY29" fmla="*/ 840933 h 976639"/>
                        <a:gd name="connsiteX30" fmla="*/ 733197 w 985025"/>
                        <a:gd name="connsiteY30" fmla="*/ 791990 h 976639"/>
                        <a:gd name="connsiteX31" fmla="*/ 728740 w 985025"/>
                        <a:gd name="connsiteY31" fmla="*/ 791990 h 976639"/>
                        <a:gd name="connsiteX32" fmla="*/ 695312 w 985025"/>
                        <a:gd name="connsiteY32" fmla="*/ 814237 h 976639"/>
                        <a:gd name="connsiteX33" fmla="*/ 690855 w 985025"/>
                        <a:gd name="connsiteY33" fmla="*/ 823135 h 976639"/>
                        <a:gd name="connsiteX34" fmla="*/ 701998 w 985025"/>
                        <a:gd name="connsiteY34" fmla="*/ 929921 h 976639"/>
                        <a:gd name="connsiteX35" fmla="*/ 697540 w 985025"/>
                        <a:gd name="connsiteY35" fmla="*/ 934370 h 976639"/>
                        <a:gd name="connsiteX36" fmla="*/ 612855 w 985025"/>
                        <a:gd name="connsiteY36" fmla="*/ 963291 h 976639"/>
                        <a:gd name="connsiteX37" fmla="*/ 608398 w 985025"/>
                        <a:gd name="connsiteY37" fmla="*/ 963291 h 976639"/>
                        <a:gd name="connsiteX38" fmla="*/ 548227 w 985025"/>
                        <a:gd name="connsiteY38" fmla="*/ 874303 h 976639"/>
                        <a:gd name="connsiteX39" fmla="*/ 543770 w 985025"/>
                        <a:gd name="connsiteY39" fmla="*/ 869854 h 976639"/>
                        <a:gd name="connsiteX40" fmla="*/ 501427 w 985025"/>
                        <a:gd name="connsiteY40" fmla="*/ 874303 h 976639"/>
                        <a:gd name="connsiteX41" fmla="*/ 494741 w 985025"/>
                        <a:gd name="connsiteY41" fmla="*/ 876528 h 976639"/>
                        <a:gd name="connsiteX42" fmla="*/ 450170 w 985025"/>
                        <a:gd name="connsiteY42" fmla="*/ 974414 h 976639"/>
                        <a:gd name="connsiteX43" fmla="*/ 445713 w 985025"/>
                        <a:gd name="connsiteY43" fmla="*/ 976639 h 976639"/>
                        <a:gd name="connsiteX44" fmla="*/ 356570 w 985025"/>
                        <a:gd name="connsiteY44" fmla="*/ 958842 h 976639"/>
                        <a:gd name="connsiteX45" fmla="*/ 352113 w 985025"/>
                        <a:gd name="connsiteY45" fmla="*/ 956617 h 976639"/>
                        <a:gd name="connsiteX46" fmla="*/ 347656 w 985025"/>
                        <a:gd name="connsiteY46" fmla="*/ 847607 h 976639"/>
                        <a:gd name="connsiteX47" fmla="*/ 340970 w 985025"/>
                        <a:gd name="connsiteY47" fmla="*/ 843158 h 976639"/>
                        <a:gd name="connsiteX48" fmla="*/ 305313 w 985025"/>
                        <a:gd name="connsiteY48" fmla="*/ 825360 h 976639"/>
                        <a:gd name="connsiteX49" fmla="*/ 296399 w 985025"/>
                        <a:gd name="connsiteY49" fmla="*/ 825360 h 976639"/>
                        <a:gd name="connsiteX50" fmla="*/ 211713 w 985025"/>
                        <a:gd name="connsiteY50" fmla="*/ 887652 h 976639"/>
                        <a:gd name="connsiteX51" fmla="*/ 205028 w 985025"/>
                        <a:gd name="connsiteY51" fmla="*/ 887652 h 976639"/>
                        <a:gd name="connsiteX52" fmla="*/ 138171 w 985025"/>
                        <a:gd name="connsiteY52" fmla="*/ 829810 h 976639"/>
                        <a:gd name="connsiteX53" fmla="*/ 135942 w 985025"/>
                        <a:gd name="connsiteY53" fmla="*/ 823135 h 976639"/>
                        <a:gd name="connsiteX54" fmla="*/ 182742 w 985025"/>
                        <a:gd name="connsiteY54" fmla="*/ 725249 h 976639"/>
                        <a:gd name="connsiteX55" fmla="*/ 182742 w 985025"/>
                        <a:gd name="connsiteY55" fmla="*/ 720800 h 976639"/>
                        <a:gd name="connsiteX56" fmla="*/ 160457 w 985025"/>
                        <a:gd name="connsiteY56" fmla="*/ 687429 h 976639"/>
                        <a:gd name="connsiteX57" fmla="*/ 153771 w 985025"/>
                        <a:gd name="connsiteY57" fmla="*/ 685205 h 976639"/>
                        <a:gd name="connsiteX58" fmla="*/ 49028 w 985025"/>
                        <a:gd name="connsiteY58" fmla="*/ 696328 h 976639"/>
                        <a:gd name="connsiteX59" fmla="*/ 42343 w 985025"/>
                        <a:gd name="connsiteY59" fmla="*/ 691879 h 976639"/>
                        <a:gd name="connsiteX60" fmla="*/ 11143 w 985025"/>
                        <a:gd name="connsiteY60" fmla="*/ 609565 h 976639"/>
                        <a:gd name="connsiteX61" fmla="*/ 15600 w 985025"/>
                        <a:gd name="connsiteY61" fmla="*/ 602891 h 976639"/>
                        <a:gd name="connsiteX62" fmla="*/ 104742 w 985025"/>
                        <a:gd name="connsiteY62" fmla="*/ 542824 h 976639"/>
                        <a:gd name="connsiteX63" fmla="*/ 106971 w 985025"/>
                        <a:gd name="connsiteY63" fmla="*/ 536150 h 976639"/>
                        <a:gd name="connsiteX64" fmla="*/ 104742 w 985025"/>
                        <a:gd name="connsiteY64" fmla="*/ 496106 h 976639"/>
                        <a:gd name="connsiteX65" fmla="*/ 102514 w 985025"/>
                        <a:gd name="connsiteY65" fmla="*/ 489432 h 976639"/>
                        <a:gd name="connsiteX66" fmla="*/ 4457 w 985025"/>
                        <a:gd name="connsiteY66" fmla="*/ 444938 h 976639"/>
                        <a:gd name="connsiteX67" fmla="*/ 0 w 985025"/>
                        <a:gd name="connsiteY67" fmla="*/ 440489 h 976639"/>
                        <a:gd name="connsiteX68" fmla="*/ 15600 w 985025"/>
                        <a:gd name="connsiteY68" fmla="*/ 353726 h 976639"/>
                        <a:gd name="connsiteX69" fmla="*/ 20057 w 985025"/>
                        <a:gd name="connsiteY69" fmla="*/ 351501 h 976639"/>
                        <a:gd name="connsiteX70" fmla="*/ 129257 w 985025"/>
                        <a:gd name="connsiteY70" fmla="*/ 342602 h 976639"/>
                        <a:gd name="connsiteX71" fmla="*/ 135942 w 985025"/>
                        <a:gd name="connsiteY71" fmla="*/ 340377 h 976639"/>
                        <a:gd name="connsiteX72" fmla="*/ 151542 w 985025"/>
                        <a:gd name="connsiteY72" fmla="*/ 302558 h 976639"/>
                        <a:gd name="connsiteX73" fmla="*/ 151542 w 985025"/>
                        <a:gd name="connsiteY73" fmla="*/ 295884 h 976639"/>
                        <a:gd name="connsiteX74" fmla="*/ 91371 w 985025"/>
                        <a:gd name="connsiteY74" fmla="*/ 209121 h 976639"/>
                        <a:gd name="connsiteX75" fmla="*/ 91371 w 985025"/>
                        <a:gd name="connsiteY75" fmla="*/ 200222 h 976639"/>
                        <a:gd name="connsiteX76" fmla="*/ 147085 w 985025"/>
                        <a:gd name="connsiteY76" fmla="*/ 133481 h 976639"/>
                        <a:gd name="connsiteX77" fmla="*/ 153771 w 985025"/>
                        <a:gd name="connsiteY77" fmla="*/ 133481 h 976639"/>
                        <a:gd name="connsiteX78" fmla="*/ 249599 w 985025"/>
                        <a:gd name="connsiteY78" fmla="*/ 180200 h 976639"/>
                        <a:gd name="connsiteX79" fmla="*/ 256285 w 985025"/>
                        <a:gd name="connsiteY79" fmla="*/ 180200 h 976639"/>
                        <a:gd name="connsiteX80" fmla="*/ 289713 w 985025"/>
                        <a:gd name="connsiteY80" fmla="*/ 157953 h 976639"/>
                        <a:gd name="connsiteX81" fmla="*/ 283027 w 985025"/>
                        <a:gd name="connsiteY81" fmla="*/ 44493 h 976639"/>
                        <a:gd name="connsiteX82" fmla="*/ 369942 w 985025"/>
                        <a:gd name="connsiteY82" fmla="*/ 11123 h 976639"/>
                        <a:gd name="connsiteX83" fmla="*/ 439027 w 985025"/>
                        <a:gd name="connsiteY83" fmla="*/ 106785 h 976639"/>
                        <a:gd name="connsiteX84" fmla="*/ 481370 w 985025"/>
                        <a:gd name="connsiteY84" fmla="*/ 102335 h 976639"/>
                        <a:gd name="connsiteX85" fmla="*/ 532627 w 985025"/>
                        <a:gd name="connsiteY85"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8054 w 985025"/>
                        <a:gd name="connsiteY16" fmla="*/ 478308 h 976639"/>
                        <a:gd name="connsiteX17" fmla="*/ 982797 w 985025"/>
                        <a:gd name="connsiteY17" fmla="*/ 529476 h 976639"/>
                        <a:gd name="connsiteX18" fmla="*/ 985025 w 985025"/>
                        <a:gd name="connsiteY18" fmla="*/ 533926 h 976639"/>
                        <a:gd name="connsiteX19" fmla="*/ 967197 w 985025"/>
                        <a:gd name="connsiteY19" fmla="*/ 620689 h 976639"/>
                        <a:gd name="connsiteX20" fmla="*/ 962739 w 985025"/>
                        <a:gd name="connsiteY20" fmla="*/ 625138 h 976639"/>
                        <a:gd name="connsiteX21" fmla="*/ 855768 w 985025"/>
                        <a:gd name="connsiteY21" fmla="*/ 631812 h 976639"/>
                        <a:gd name="connsiteX22" fmla="*/ 851311 w 985025"/>
                        <a:gd name="connsiteY22" fmla="*/ 634037 h 976639"/>
                        <a:gd name="connsiteX23" fmla="*/ 831254 w 985025"/>
                        <a:gd name="connsiteY23" fmla="*/ 674081 h 976639"/>
                        <a:gd name="connsiteX24" fmla="*/ 831254 w 985025"/>
                        <a:gd name="connsiteY24" fmla="*/ 678531 h 976639"/>
                        <a:gd name="connsiteX25" fmla="*/ 895883 w 985025"/>
                        <a:gd name="connsiteY25" fmla="*/ 767518 h 976639"/>
                        <a:gd name="connsiteX26" fmla="*/ 895883 w 985025"/>
                        <a:gd name="connsiteY26" fmla="*/ 774192 h 976639"/>
                        <a:gd name="connsiteX27" fmla="*/ 835711 w 985025"/>
                        <a:gd name="connsiteY27" fmla="*/ 840933 h 976639"/>
                        <a:gd name="connsiteX28" fmla="*/ 831254 w 985025"/>
                        <a:gd name="connsiteY28" fmla="*/ 840933 h 976639"/>
                        <a:gd name="connsiteX29" fmla="*/ 733197 w 985025"/>
                        <a:gd name="connsiteY29" fmla="*/ 791990 h 976639"/>
                        <a:gd name="connsiteX30" fmla="*/ 728740 w 985025"/>
                        <a:gd name="connsiteY30" fmla="*/ 791990 h 976639"/>
                        <a:gd name="connsiteX31" fmla="*/ 695312 w 985025"/>
                        <a:gd name="connsiteY31" fmla="*/ 814237 h 976639"/>
                        <a:gd name="connsiteX32" fmla="*/ 690855 w 985025"/>
                        <a:gd name="connsiteY32" fmla="*/ 823135 h 976639"/>
                        <a:gd name="connsiteX33" fmla="*/ 701998 w 985025"/>
                        <a:gd name="connsiteY33" fmla="*/ 929921 h 976639"/>
                        <a:gd name="connsiteX34" fmla="*/ 697540 w 985025"/>
                        <a:gd name="connsiteY34" fmla="*/ 934370 h 976639"/>
                        <a:gd name="connsiteX35" fmla="*/ 612855 w 985025"/>
                        <a:gd name="connsiteY35" fmla="*/ 963291 h 976639"/>
                        <a:gd name="connsiteX36" fmla="*/ 608398 w 985025"/>
                        <a:gd name="connsiteY36" fmla="*/ 963291 h 976639"/>
                        <a:gd name="connsiteX37" fmla="*/ 548227 w 985025"/>
                        <a:gd name="connsiteY37" fmla="*/ 874303 h 976639"/>
                        <a:gd name="connsiteX38" fmla="*/ 543770 w 985025"/>
                        <a:gd name="connsiteY38" fmla="*/ 869854 h 976639"/>
                        <a:gd name="connsiteX39" fmla="*/ 501427 w 985025"/>
                        <a:gd name="connsiteY39" fmla="*/ 874303 h 976639"/>
                        <a:gd name="connsiteX40" fmla="*/ 494741 w 985025"/>
                        <a:gd name="connsiteY40" fmla="*/ 876528 h 976639"/>
                        <a:gd name="connsiteX41" fmla="*/ 450170 w 985025"/>
                        <a:gd name="connsiteY41" fmla="*/ 974414 h 976639"/>
                        <a:gd name="connsiteX42" fmla="*/ 445713 w 985025"/>
                        <a:gd name="connsiteY42" fmla="*/ 976639 h 976639"/>
                        <a:gd name="connsiteX43" fmla="*/ 356570 w 985025"/>
                        <a:gd name="connsiteY43" fmla="*/ 958842 h 976639"/>
                        <a:gd name="connsiteX44" fmla="*/ 352113 w 985025"/>
                        <a:gd name="connsiteY44" fmla="*/ 956617 h 976639"/>
                        <a:gd name="connsiteX45" fmla="*/ 347656 w 985025"/>
                        <a:gd name="connsiteY45" fmla="*/ 847607 h 976639"/>
                        <a:gd name="connsiteX46" fmla="*/ 340970 w 985025"/>
                        <a:gd name="connsiteY46" fmla="*/ 843158 h 976639"/>
                        <a:gd name="connsiteX47" fmla="*/ 305313 w 985025"/>
                        <a:gd name="connsiteY47" fmla="*/ 825360 h 976639"/>
                        <a:gd name="connsiteX48" fmla="*/ 296399 w 985025"/>
                        <a:gd name="connsiteY48" fmla="*/ 825360 h 976639"/>
                        <a:gd name="connsiteX49" fmla="*/ 211713 w 985025"/>
                        <a:gd name="connsiteY49" fmla="*/ 887652 h 976639"/>
                        <a:gd name="connsiteX50" fmla="*/ 205028 w 985025"/>
                        <a:gd name="connsiteY50" fmla="*/ 887652 h 976639"/>
                        <a:gd name="connsiteX51" fmla="*/ 138171 w 985025"/>
                        <a:gd name="connsiteY51" fmla="*/ 829810 h 976639"/>
                        <a:gd name="connsiteX52" fmla="*/ 135942 w 985025"/>
                        <a:gd name="connsiteY52" fmla="*/ 823135 h 976639"/>
                        <a:gd name="connsiteX53" fmla="*/ 182742 w 985025"/>
                        <a:gd name="connsiteY53" fmla="*/ 725249 h 976639"/>
                        <a:gd name="connsiteX54" fmla="*/ 182742 w 985025"/>
                        <a:gd name="connsiteY54" fmla="*/ 720800 h 976639"/>
                        <a:gd name="connsiteX55" fmla="*/ 160457 w 985025"/>
                        <a:gd name="connsiteY55" fmla="*/ 687429 h 976639"/>
                        <a:gd name="connsiteX56" fmla="*/ 153771 w 985025"/>
                        <a:gd name="connsiteY56" fmla="*/ 685205 h 976639"/>
                        <a:gd name="connsiteX57" fmla="*/ 49028 w 985025"/>
                        <a:gd name="connsiteY57" fmla="*/ 696328 h 976639"/>
                        <a:gd name="connsiteX58" fmla="*/ 42343 w 985025"/>
                        <a:gd name="connsiteY58" fmla="*/ 691879 h 976639"/>
                        <a:gd name="connsiteX59" fmla="*/ 11143 w 985025"/>
                        <a:gd name="connsiteY59" fmla="*/ 609565 h 976639"/>
                        <a:gd name="connsiteX60" fmla="*/ 15600 w 985025"/>
                        <a:gd name="connsiteY60" fmla="*/ 602891 h 976639"/>
                        <a:gd name="connsiteX61" fmla="*/ 104742 w 985025"/>
                        <a:gd name="connsiteY61" fmla="*/ 542824 h 976639"/>
                        <a:gd name="connsiteX62" fmla="*/ 106971 w 985025"/>
                        <a:gd name="connsiteY62" fmla="*/ 536150 h 976639"/>
                        <a:gd name="connsiteX63" fmla="*/ 104742 w 985025"/>
                        <a:gd name="connsiteY63" fmla="*/ 496106 h 976639"/>
                        <a:gd name="connsiteX64" fmla="*/ 102514 w 985025"/>
                        <a:gd name="connsiteY64" fmla="*/ 489432 h 976639"/>
                        <a:gd name="connsiteX65" fmla="*/ 4457 w 985025"/>
                        <a:gd name="connsiteY65" fmla="*/ 444938 h 976639"/>
                        <a:gd name="connsiteX66" fmla="*/ 0 w 985025"/>
                        <a:gd name="connsiteY66" fmla="*/ 440489 h 976639"/>
                        <a:gd name="connsiteX67" fmla="*/ 15600 w 985025"/>
                        <a:gd name="connsiteY67" fmla="*/ 353726 h 976639"/>
                        <a:gd name="connsiteX68" fmla="*/ 20057 w 985025"/>
                        <a:gd name="connsiteY68" fmla="*/ 351501 h 976639"/>
                        <a:gd name="connsiteX69" fmla="*/ 129257 w 985025"/>
                        <a:gd name="connsiteY69" fmla="*/ 342602 h 976639"/>
                        <a:gd name="connsiteX70" fmla="*/ 135942 w 985025"/>
                        <a:gd name="connsiteY70" fmla="*/ 340377 h 976639"/>
                        <a:gd name="connsiteX71" fmla="*/ 151542 w 985025"/>
                        <a:gd name="connsiteY71" fmla="*/ 302558 h 976639"/>
                        <a:gd name="connsiteX72" fmla="*/ 151542 w 985025"/>
                        <a:gd name="connsiteY72" fmla="*/ 295884 h 976639"/>
                        <a:gd name="connsiteX73" fmla="*/ 91371 w 985025"/>
                        <a:gd name="connsiteY73" fmla="*/ 209121 h 976639"/>
                        <a:gd name="connsiteX74" fmla="*/ 91371 w 985025"/>
                        <a:gd name="connsiteY74" fmla="*/ 200222 h 976639"/>
                        <a:gd name="connsiteX75" fmla="*/ 147085 w 985025"/>
                        <a:gd name="connsiteY75" fmla="*/ 133481 h 976639"/>
                        <a:gd name="connsiteX76" fmla="*/ 153771 w 985025"/>
                        <a:gd name="connsiteY76" fmla="*/ 133481 h 976639"/>
                        <a:gd name="connsiteX77" fmla="*/ 249599 w 985025"/>
                        <a:gd name="connsiteY77" fmla="*/ 180200 h 976639"/>
                        <a:gd name="connsiteX78" fmla="*/ 256285 w 985025"/>
                        <a:gd name="connsiteY78" fmla="*/ 180200 h 976639"/>
                        <a:gd name="connsiteX79" fmla="*/ 289713 w 985025"/>
                        <a:gd name="connsiteY79" fmla="*/ 157953 h 976639"/>
                        <a:gd name="connsiteX80" fmla="*/ 283027 w 985025"/>
                        <a:gd name="connsiteY80" fmla="*/ 44493 h 976639"/>
                        <a:gd name="connsiteX81" fmla="*/ 369942 w 985025"/>
                        <a:gd name="connsiteY81" fmla="*/ 11123 h 976639"/>
                        <a:gd name="connsiteX82" fmla="*/ 439027 w 985025"/>
                        <a:gd name="connsiteY82" fmla="*/ 106785 h 976639"/>
                        <a:gd name="connsiteX83" fmla="*/ 481370 w 985025"/>
                        <a:gd name="connsiteY83" fmla="*/ 102335 h 976639"/>
                        <a:gd name="connsiteX84" fmla="*/ 532627 w 985025"/>
                        <a:gd name="connsiteY84"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962739 w 982797"/>
                        <a:gd name="connsiteY19" fmla="*/ 625138 h 976639"/>
                        <a:gd name="connsiteX20" fmla="*/ 855768 w 982797"/>
                        <a:gd name="connsiteY20" fmla="*/ 631812 h 976639"/>
                        <a:gd name="connsiteX21" fmla="*/ 851311 w 982797"/>
                        <a:gd name="connsiteY21" fmla="*/ 634037 h 976639"/>
                        <a:gd name="connsiteX22" fmla="*/ 831254 w 982797"/>
                        <a:gd name="connsiteY22" fmla="*/ 674081 h 976639"/>
                        <a:gd name="connsiteX23" fmla="*/ 831254 w 982797"/>
                        <a:gd name="connsiteY23" fmla="*/ 678531 h 976639"/>
                        <a:gd name="connsiteX24" fmla="*/ 895883 w 982797"/>
                        <a:gd name="connsiteY24" fmla="*/ 767518 h 976639"/>
                        <a:gd name="connsiteX25" fmla="*/ 895883 w 982797"/>
                        <a:gd name="connsiteY25" fmla="*/ 774192 h 976639"/>
                        <a:gd name="connsiteX26" fmla="*/ 835711 w 982797"/>
                        <a:gd name="connsiteY26" fmla="*/ 840933 h 976639"/>
                        <a:gd name="connsiteX27" fmla="*/ 831254 w 982797"/>
                        <a:gd name="connsiteY27" fmla="*/ 840933 h 976639"/>
                        <a:gd name="connsiteX28" fmla="*/ 733197 w 982797"/>
                        <a:gd name="connsiteY28" fmla="*/ 791990 h 976639"/>
                        <a:gd name="connsiteX29" fmla="*/ 728740 w 982797"/>
                        <a:gd name="connsiteY29" fmla="*/ 791990 h 976639"/>
                        <a:gd name="connsiteX30" fmla="*/ 695312 w 982797"/>
                        <a:gd name="connsiteY30" fmla="*/ 814237 h 976639"/>
                        <a:gd name="connsiteX31" fmla="*/ 690855 w 982797"/>
                        <a:gd name="connsiteY31" fmla="*/ 823135 h 976639"/>
                        <a:gd name="connsiteX32" fmla="*/ 701998 w 982797"/>
                        <a:gd name="connsiteY32" fmla="*/ 929921 h 976639"/>
                        <a:gd name="connsiteX33" fmla="*/ 697540 w 982797"/>
                        <a:gd name="connsiteY33" fmla="*/ 934370 h 976639"/>
                        <a:gd name="connsiteX34" fmla="*/ 612855 w 982797"/>
                        <a:gd name="connsiteY34" fmla="*/ 963291 h 976639"/>
                        <a:gd name="connsiteX35" fmla="*/ 608398 w 982797"/>
                        <a:gd name="connsiteY35" fmla="*/ 963291 h 976639"/>
                        <a:gd name="connsiteX36" fmla="*/ 548227 w 982797"/>
                        <a:gd name="connsiteY36" fmla="*/ 874303 h 976639"/>
                        <a:gd name="connsiteX37" fmla="*/ 543770 w 982797"/>
                        <a:gd name="connsiteY37" fmla="*/ 869854 h 976639"/>
                        <a:gd name="connsiteX38" fmla="*/ 501427 w 982797"/>
                        <a:gd name="connsiteY38" fmla="*/ 874303 h 976639"/>
                        <a:gd name="connsiteX39" fmla="*/ 494741 w 982797"/>
                        <a:gd name="connsiteY39" fmla="*/ 876528 h 976639"/>
                        <a:gd name="connsiteX40" fmla="*/ 450170 w 982797"/>
                        <a:gd name="connsiteY40" fmla="*/ 974414 h 976639"/>
                        <a:gd name="connsiteX41" fmla="*/ 445713 w 982797"/>
                        <a:gd name="connsiteY41" fmla="*/ 976639 h 976639"/>
                        <a:gd name="connsiteX42" fmla="*/ 356570 w 982797"/>
                        <a:gd name="connsiteY42" fmla="*/ 958842 h 976639"/>
                        <a:gd name="connsiteX43" fmla="*/ 352113 w 982797"/>
                        <a:gd name="connsiteY43" fmla="*/ 956617 h 976639"/>
                        <a:gd name="connsiteX44" fmla="*/ 347656 w 982797"/>
                        <a:gd name="connsiteY44" fmla="*/ 847607 h 976639"/>
                        <a:gd name="connsiteX45" fmla="*/ 340970 w 982797"/>
                        <a:gd name="connsiteY45" fmla="*/ 843158 h 976639"/>
                        <a:gd name="connsiteX46" fmla="*/ 305313 w 982797"/>
                        <a:gd name="connsiteY46" fmla="*/ 825360 h 976639"/>
                        <a:gd name="connsiteX47" fmla="*/ 296399 w 982797"/>
                        <a:gd name="connsiteY47" fmla="*/ 825360 h 976639"/>
                        <a:gd name="connsiteX48" fmla="*/ 211713 w 982797"/>
                        <a:gd name="connsiteY48" fmla="*/ 887652 h 976639"/>
                        <a:gd name="connsiteX49" fmla="*/ 205028 w 982797"/>
                        <a:gd name="connsiteY49" fmla="*/ 887652 h 976639"/>
                        <a:gd name="connsiteX50" fmla="*/ 138171 w 982797"/>
                        <a:gd name="connsiteY50" fmla="*/ 829810 h 976639"/>
                        <a:gd name="connsiteX51" fmla="*/ 135942 w 982797"/>
                        <a:gd name="connsiteY51" fmla="*/ 823135 h 976639"/>
                        <a:gd name="connsiteX52" fmla="*/ 182742 w 982797"/>
                        <a:gd name="connsiteY52" fmla="*/ 725249 h 976639"/>
                        <a:gd name="connsiteX53" fmla="*/ 182742 w 982797"/>
                        <a:gd name="connsiteY53" fmla="*/ 720800 h 976639"/>
                        <a:gd name="connsiteX54" fmla="*/ 160457 w 982797"/>
                        <a:gd name="connsiteY54" fmla="*/ 687429 h 976639"/>
                        <a:gd name="connsiteX55" fmla="*/ 153771 w 982797"/>
                        <a:gd name="connsiteY55" fmla="*/ 685205 h 976639"/>
                        <a:gd name="connsiteX56" fmla="*/ 49028 w 982797"/>
                        <a:gd name="connsiteY56" fmla="*/ 696328 h 976639"/>
                        <a:gd name="connsiteX57" fmla="*/ 42343 w 982797"/>
                        <a:gd name="connsiteY57" fmla="*/ 691879 h 976639"/>
                        <a:gd name="connsiteX58" fmla="*/ 11143 w 982797"/>
                        <a:gd name="connsiteY58" fmla="*/ 609565 h 976639"/>
                        <a:gd name="connsiteX59" fmla="*/ 15600 w 982797"/>
                        <a:gd name="connsiteY59" fmla="*/ 602891 h 976639"/>
                        <a:gd name="connsiteX60" fmla="*/ 104742 w 982797"/>
                        <a:gd name="connsiteY60" fmla="*/ 542824 h 976639"/>
                        <a:gd name="connsiteX61" fmla="*/ 106971 w 982797"/>
                        <a:gd name="connsiteY61" fmla="*/ 536150 h 976639"/>
                        <a:gd name="connsiteX62" fmla="*/ 104742 w 982797"/>
                        <a:gd name="connsiteY62" fmla="*/ 496106 h 976639"/>
                        <a:gd name="connsiteX63" fmla="*/ 102514 w 982797"/>
                        <a:gd name="connsiteY63" fmla="*/ 489432 h 976639"/>
                        <a:gd name="connsiteX64" fmla="*/ 4457 w 982797"/>
                        <a:gd name="connsiteY64" fmla="*/ 444938 h 976639"/>
                        <a:gd name="connsiteX65" fmla="*/ 0 w 982797"/>
                        <a:gd name="connsiteY65" fmla="*/ 440489 h 976639"/>
                        <a:gd name="connsiteX66" fmla="*/ 15600 w 982797"/>
                        <a:gd name="connsiteY66" fmla="*/ 353726 h 976639"/>
                        <a:gd name="connsiteX67" fmla="*/ 20057 w 982797"/>
                        <a:gd name="connsiteY67" fmla="*/ 351501 h 976639"/>
                        <a:gd name="connsiteX68" fmla="*/ 129257 w 982797"/>
                        <a:gd name="connsiteY68" fmla="*/ 342602 h 976639"/>
                        <a:gd name="connsiteX69" fmla="*/ 135942 w 982797"/>
                        <a:gd name="connsiteY69" fmla="*/ 340377 h 976639"/>
                        <a:gd name="connsiteX70" fmla="*/ 151542 w 982797"/>
                        <a:gd name="connsiteY70" fmla="*/ 302558 h 976639"/>
                        <a:gd name="connsiteX71" fmla="*/ 151542 w 982797"/>
                        <a:gd name="connsiteY71" fmla="*/ 295884 h 976639"/>
                        <a:gd name="connsiteX72" fmla="*/ 91371 w 982797"/>
                        <a:gd name="connsiteY72" fmla="*/ 209121 h 976639"/>
                        <a:gd name="connsiteX73" fmla="*/ 91371 w 982797"/>
                        <a:gd name="connsiteY73" fmla="*/ 200222 h 976639"/>
                        <a:gd name="connsiteX74" fmla="*/ 147085 w 982797"/>
                        <a:gd name="connsiteY74" fmla="*/ 133481 h 976639"/>
                        <a:gd name="connsiteX75" fmla="*/ 153771 w 982797"/>
                        <a:gd name="connsiteY75" fmla="*/ 133481 h 976639"/>
                        <a:gd name="connsiteX76" fmla="*/ 249599 w 982797"/>
                        <a:gd name="connsiteY76" fmla="*/ 180200 h 976639"/>
                        <a:gd name="connsiteX77" fmla="*/ 256285 w 982797"/>
                        <a:gd name="connsiteY77" fmla="*/ 180200 h 976639"/>
                        <a:gd name="connsiteX78" fmla="*/ 289713 w 982797"/>
                        <a:gd name="connsiteY78" fmla="*/ 157953 h 976639"/>
                        <a:gd name="connsiteX79" fmla="*/ 283027 w 982797"/>
                        <a:gd name="connsiteY79" fmla="*/ 44493 h 976639"/>
                        <a:gd name="connsiteX80" fmla="*/ 369942 w 982797"/>
                        <a:gd name="connsiteY80" fmla="*/ 11123 h 976639"/>
                        <a:gd name="connsiteX81" fmla="*/ 439027 w 982797"/>
                        <a:gd name="connsiteY81" fmla="*/ 106785 h 976639"/>
                        <a:gd name="connsiteX82" fmla="*/ 481370 w 982797"/>
                        <a:gd name="connsiteY82" fmla="*/ 102335 h 976639"/>
                        <a:gd name="connsiteX83" fmla="*/ 532627 w 982797"/>
                        <a:gd name="connsiteY83"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5768 w 982797"/>
                        <a:gd name="connsiteY19" fmla="*/ 631812 h 976639"/>
                        <a:gd name="connsiteX20" fmla="*/ 851311 w 982797"/>
                        <a:gd name="connsiteY20" fmla="*/ 634037 h 976639"/>
                        <a:gd name="connsiteX21" fmla="*/ 831254 w 982797"/>
                        <a:gd name="connsiteY21" fmla="*/ 674081 h 976639"/>
                        <a:gd name="connsiteX22" fmla="*/ 831254 w 982797"/>
                        <a:gd name="connsiteY22" fmla="*/ 678531 h 976639"/>
                        <a:gd name="connsiteX23" fmla="*/ 895883 w 982797"/>
                        <a:gd name="connsiteY23" fmla="*/ 767518 h 976639"/>
                        <a:gd name="connsiteX24" fmla="*/ 895883 w 982797"/>
                        <a:gd name="connsiteY24" fmla="*/ 774192 h 976639"/>
                        <a:gd name="connsiteX25" fmla="*/ 835711 w 982797"/>
                        <a:gd name="connsiteY25" fmla="*/ 840933 h 976639"/>
                        <a:gd name="connsiteX26" fmla="*/ 831254 w 982797"/>
                        <a:gd name="connsiteY26" fmla="*/ 840933 h 976639"/>
                        <a:gd name="connsiteX27" fmla="*/ 733197 w 982797"/>
                        <a:gd name="connsiteY27" fmla="*/ 791990 h 976639"/>
                        <a:gd name="connsiteX28" fmla="*/ 728740 w 982797"/>
                        <a:gd name="connsiteY28" fmla="*/ 791990 h 976639"/>
                        <a:gd name="connsiteX29" fmla="*/ 695312 w 982797"/>
                        <a:gd name="connsiteY29" fmla="*/ 814237 h 976639"/>
                        <a:gd name="connsiteX30" fmla="*/ 690855 w 982797"/>
                        <a:gd name="connsiteY30" fmla="*/ 823135 h 976639"/>
                        <a:gd name="connsiteX31" fmla="*/ 701998 w 982797"/>
                        <a:gd name="connsiteY31" fmla="*/ 929921 h 976639"/>
                        <a:gd name="connsiteX32" fmla="*/ 697540 w 982797"/>
                        <a:gd name="connsiteY32" fmla="*/ 934370 h 976639"/>
                        <a:gd name="connsiteX33" fmla="*/ 612855 w 982797"/>
                        <a:gd name="connsiteY33" fmla="*/ 963291 h 976639"/>
                        <a:gd name="connsiteX34" fmla="*/ 608398 w 982797"/>
                        <a:gd name="connsiteY34" fmla="*/ 963291 h 976639"/>
                        <a:gd name="connsiteX35" fmla="*/ 548227 w 982797"/>
                        <a:gd name="connsiteY35" fmla="*/ 874303 h 976639"/>
                        <a:gd name="connsiteX36" fmla="*/ 543770 w 982797"/>
                        <a:gd name="connsiteY36" fmla="*/ 869854 h 976639"/>
                        <a:gd name="connsiteX37" fmla="*/ 501427 w 982797"/>
                        <a:gd name="connsiteY37" fmla="*/ 874303 h 976639"/>
                        <a:gd name="connsiteX38" fmla="*/ 494741 w 982797"/>
                        <a:gd name="connsiteY38" fmla="*/ 876528 h 976639"/>
                        <a:gd name="connsiteX39" fmla="*/ 450170 w 982797"/>
                        <a:gd name="connsiteY39" fmla="*/ 974414 h 976639"/>
                        <a:gd name="connsiteX40" fmla="*/ 445713 w 982797"/>
                        <a:gd name="connsiteY40" fmla="*/ 976639 h 976639"/>
                        <a:gd name="connsiteX41" fmla="*/ 356570 w 982797"/>
                        <a:gd name="connsiteY41" fmla="*/ 958842 h 976639"/>
                        <a:gd name="connsiteX42" fmla="*/ 352113 w 982797"/>
                        <a:gd name="connsiteY42" fmla="*/ 956617 h 976639"/>
                        <a:gd name="connsiteX43" fmla="*/ 347656 w 982797"/>
                        <a:gd name="connsiteY43" fmla="*/ 847607 h 976639"/>
                        <a:gd name="connsiteX44" fmla="*/ 340970 w 982797"/>
                        <a:gd name="connsiteY44" fmla="*/ 843158 h 976639"/>
                        <a:gd name="connsiteX45" fmla="*/ 305313 w 982797"/>
                        <a:gd name="connsiteY45" fmla="*/ 825360 h 976639"/>
                        <a:gd name="connsiteX46" fmla="*/ 296399 w 982797"/>
                        <a:gd name="connsiteY46" fmla="*/ 825360 h 976639"/>
                        <a:gd name="connsiteX47" fmla="*/ 211713 w 982797"/>
                        <a:gd name="connsiteY47" fmla="*/ 887652 h 976639"/>
                        <a:gd name="connsiteX48" fmla="*/ 205028 w 982797"/>
                        <a:gd name="connsiteY48" fmla="*/ 887652 h 976639"/>
                        <a:gd name="connsiteX49" fmla="*/ 138171 w 982797"/>
                        <a:gd name="connsiteY49" fmla="*/ 829810 h 976639"/>
                        <a:gd name="connsiteX50" fmla="*/ 135942 w 982797"/>
                        <a:gd name="connsiteY50" fmla="*/ 823135 h 976639"/>
                        <a:gd name="connsiteX51" fmla="*/ 182742 w 982797"/>
                        <a:gd name="connsiteY51" fmla="*/ 725249 h 976639"/>
                        <a:gd name="connsiteX52" fmla="*/ 182742 w 982797"/>
                        <a:gd name="connsiteY52" fmla="*/ 720800 h 976639"/>
                        <a:gd name="connsiteX53" fmla="*/ 160457 w 982797"/>
                        <a:gd name="connsiteY53" fmla="*/ 687429 h 976639"/>
                        <a:gd name="connsiteX54" fmla="*/ 153771 w 982797"/>
                        <a:gd name="connsiteY54" fmla="*/ 685205 h 976639"/>
                        <a:gd name="connsiteX55" fmla="*/ 49028 w 982797"/>
                        <a:gd name="connsiteY55" fmla="*/ 696328 h 976639"/>
                        <a:gd name="connsiteX56" fmla="*/ 42343 w 982797"/>
                        <a:gd name="connsiteY56" fmla="*/ 691879 h 976639"/>
                        <a:gd name="connsiteX57" fmla="*/ 11143 w 982797"/>
                        <a:gd name="connsiteY57" fmla="*/ 609565 h 976639"/>
                        <a:gd name="connsiteX58" fmla="*/ 15600 w 982797"/>
                        <a:gd name="connsiteY58" fmla="*/ 602891 h 976639"/>
                        <a:gd name="connsiteX59" fmla="*/ 104742 w 982797"/>
                        <a:gd name="connsiteY59" fmla="*/ 542824 h 976639"/>
                        <a:gd name="connsiteX60" fmla="*/ 106971 w 982797"/>
                        <a:gd name="connsiteY60" fmla="*/ 536150 h 976639"/>
                        <a:gd name="connsiteX61" fmla="*/ 104742 w 982797"/>
                        <a:gd name="connsiteY61" fmla="*/ 496106 h 976639"/>
                        <a:gd name="connsiteX62" fmla="*/ 102514 w 982797"/>
                        <a:gd name="connsiteY62" fmla="*/ 489432 h 976639"/>
                        <a:gd name="connsiteX63" fmla="*/ 4457 w 982797"/>
                        <a:gd name="connsiteY63" fmla="*/ 444938 h 976639"/>
                        <a:gd name="connsiteX64" fmla="*/ 0 w 982797"/>
                        <a:gd name="connsiteY64" fmla="*/ 440489 h 976639"/>
                        <a:gd name="connsiteX65" fmla="*/ 15600 w 982797"/>
                        <a:gd name="connsiteY65" fmla="*/ 353726 h 976639"/>
                        <a:gd name="connsiteX66" fmla="*/ 20057 w 982797"/>
                        <a:gd name="connsiteY66" fmla="*/ 351501 h 976639"/>
                        <a:gd name="connsiteX67" fmla="*/ 129257 w 982797"/>
                        <a:gd name="connsiteY67" fmla="*/ 342602 h 976639"/>
                        <a:gd name="connsiteX68" fmla="*/ 135942 w 982797"/>
                        <a:gd name="connsiteY68" fmla="*/ 340377 h 976639"/>
                        <a:gd name="connsiteX69" fmla="*/ 151542 w 982797"/>
                        <a:gd name="connsiteY69" fmla="*/ 302558 h 976639"/>
                        <a:gd name="connsiteX70" fmla="*/ 151542 w 982797"/>
                        <a:gd name="connsiteY70" fmla="*/ 295884 h 976639"/>
                        <a:gd name="connsiteX71" fmla="*/ 91371 w 982797"/>
                        <a:gd name="connsiteY71" fmla="*/ 209121 h 976639"/>
                        <a:gd name="connsiteX72" fmla="*/ 91371 w 982797"/>
                        <a:gd name="connsiteY72" fmla="*/ 200222 h 976639"/>
                        <a:gd name="connsiteX73" fmla="*/ 147085 w 982797"/>
                        <a:gd name="connsiteY73" fmla="*/ 133481 h 976639"/>
                        <a:gd name="connsiteX74" fmla="*/ 153771 w 982797"/>
                        <a:gd name="connsiteY74" fmla="*/ 133481 h 976639"/>
                        <a:gd name="connsiteX75" fmla="*/ 249599 w 982797"/>
                        <a:gd name="connsiteY75" fmla="*/ 180200 h 976639"/>
                        <a:gd name="connsiteX76" fmla="*/ 256285 w 982797"/>
                        <a:gd name="connsiteY76" fmla="*/ 180200 h 976639"/>
                        <a:gd name="connsiteX77" fmla="*/ 289713 w 982797"/>
                        <a:gd name="connsiteY77" fmla="*/ 157953 h 976639"/>
                        <a:gd name="connsiteX78" fmla="*/ 283027 w 982797"/>
                        <a:gd name="connsiteY78" fmla="*/ 44493 h 976639"/>
                        <a:gd name="connsiteX79" fmla="*/ 369942 w 982797"/>
                        <a:gd name="connsiteY79" fmla="*/ 11123 h 976639"/>
                        <a:gd name="connsiteX80" fmla="*/ 439027 w 982797"/>
                        <a:gd name="connsiteY80" fmla="*/ 106785 h 976639"/>
                        <a:gd name="connsiteX81" fmla="*/ 481370 w 982797"/>
                        <a:gd name="connsiteY81" fmla="*/ 102335 h 976639"/>
                        <a:gd name="connsiteX82" fmla="*/ 532627 w 982797"/>
                        <a:gd name="connsiteY8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31254 w 982797"/>
                        <a:gd name="connsiteY21" fmla="*/ 678531 h 976639"/>
                        <a:gd name="connsiteX22" fmla="*/ 895883 w 982797"/>
                        <a:gd name="connsiteY22" fmla="*/ 767518 h 976639"/>
                        <a:gd name="connsiteX23" fmla="*/ 895883 w 982797"/>
                        <a:gd name="connsiteY23" fmla="*/ 774192 h 976639"/>
                        <a:gd name="connsiteX24" fmla="*/ 835711 w 982797"/>
                        <a:gd name="connsiteY24" fmla="*/ 840933 h 976639"/>
                        <a:gd name="connsiteX25" fmla="*/ 831254 w 982797"/>
                        <a:gd name="connsiteY25" fmla="*/ 840933 h 976639"/>
                        <a:gd name="connsiteX26" fmla="*/ 733197 w 982797"/>
                        <a:gd name="connsiteY26" fmla="*/ 791990 h 976639"/>
                        <a:gd name="connsiteX27" fmla="*/ 728740 w 982797"/>
                        <a:gd name="connsiteY27" fmla="*/ 791990 h 976639"/>
                        <a:gd name="connsiteX28" fmla="*/ 695312 w 982797"/>
                        <a:gd name="connsiteY28" fmla="*/ 814237 h 976639"/>
                        <a:gd name="connsiteX29" fmla="*/ 690855 w 982797"/>
                        <a:gd name="connsiteY29" fmla="*/ 823135 h 976639"/>
                        <a:gd name="connsiteX30" fmla="*/ 701998 w 982797"/>
                        <a:gd name="connsiteY30" fmla="*/ 929921 h 976639"/>
                        <a:gd name="connsiteX31" fmla="*/ 697540 w 982797"/>
                        <a:gd name="connsiteY31" fmla="*/ 934370 h 976639"/>
                        <a:gd name="connsiteX32" fmla="*/ 612855 w 982797"/>
                        <a:gd name="connsiteY32" fmla="*/ 963291 h 976639"/>
                        <a:gd name="connsiteX33" fmla="*/ 608398 w 982797"/>
                        <a:gd name="connsiteY33" fmla="*/ 963291 h 976639"/>
                        <a:gd name="connsiteX34" fmla="*/ 548227 w 982797"/>
                        <a:gd name="connsiteY34" fmla="*/ 874303 h 976639"/>
                        <a:gd name="connsiteX35" fmla="*/ 543770 w 982797"/>
                        <a:gd name="connsiteY35" fmla="*/ 869854 h 976639"/>
                        <a:gd name="connsiteX36" fmla="*/ 501427 w 982797"/>
                        <a:gd name="connsiteY36" fmla="*/ 874303 h 976639"/>
                        <a:gd name="connsiteX37" fmla="*/ 494741 w 982797"/>
                        <a:gd name="connsiteY37" fmla="*/ 876528 h 976639"/>
                        <a:gd name="connsiteX38" fmla="*/ 450170 w 982797"/>
                        <a:gd name="connsiteY38" fmla="*/ 974414 h 976639"/>
                        <a:gd name="connsiteX39" fmla="*/ 445713 w 982797"/>
                        <a:gd name="connsiteY39" fmla="*/ 976639 h 976639"/>
                        <a:gd name="connsiteX40" fmla="*/ 356570 w 982797"/>
                        <a:gd name="connsiteY40" fmla="*/ 958842 h 976639"/>
                        <a:gd name="connsiteX41" fmla="*/ 352113 w 982797"/>
                        <a:gd name="connsiteY41" fmla="*/ 956617 h 976639"/>
                        <a:gd name="connsiteX42" fmla="*/ 347656 w 982797"/>
                        <a:gd name="connsiteY42" fmla="*/ 847607 h 976639"/>
                        <a:gd name="connsiteX43" fmla="*/ 340970 w 982797"/>
                        <a:gd name="connsiteY43" fmla="*/ 843158 h 976639"/>
                        <a:gd name="connsiteX44" fmla="*/ 305313 w 982797"/>
                        <a:gd name="connsiteY44" fmla="*/ 825360 h 976639"/>
                        <a:gd name="connsiteX45" fmla="*/ 296399 w 982797"/>
                        <a:gd name="connsiteY45" fmla="*/ 825360 h 976639"/>
                        <a:gd name="connsiteX46" fmla="*/ 211713 w 982797"/>
                        <a:gd name="connsiteY46" fmla="*/ 887652 h 976639"/>
                        <a:gd name="connsiteX47" fmla="*/ 205028 w 982797"/>
                        <a:gd name="connsiteY47" fmla="*/ 887652 h 976639"/>
                        <a:gd name="connsiteX48" fmla="*/ 138171 w 982797"/>
                        <a:gd name="connsiteY48" fmla="*/ 829810 h 976639"/>
                        <a:gd name="connsiteX49" fmla="*/ 135942 w 982797"/>
                        <a:gd name="connsiteY49" fmla="*/ 823135 h 976639"/>
                        <a:gd name="connsiteX50" fmla="*/ 182742 w 982797"/>
                        <a:gd name="connsiteY50" fmla="*/ 725249 h 976639"/>
                        <a:gd name="connsiteX51" fmla="*/ 182742 w 982797"/>
                        <a:gd name="connsiteY51" fmla="*/ 720800 h 976639"/>
                        <a:gd name="connsiteX52" fmla="*/ 160457 w 982797"/>
                        <a:gd name="connsiteY52" fmla="*/ 687429 h 976639"/>
                        <a:gd name="connsiteX53" fmla="*/ 153771 w 982797"/>
                        <a:gd name="connsiteY53" fmla="*/ 685205 h 976639"/>
                        <a:gd name="connsiteX54" fmla="*/ 49028 w 982797"/>
                        <a:gd name="connsiteY54" fmla="*/ 696328 h 976639"/>
                        <a:gd name="connsiteX55" fmla="*/ 42343 w 982797"/>
                        <a:gd name="connsiteY55" fmla="*/ 691879 h 976639"/>
                        <a:gd name="connsiteX56" fmla="*/ 11143 w 982797"/>
                        <a:gd name="connsiteY56" fmla="*/ 609565 h 976639"/>
                        <a:gd name="connsiteX57" fmla="*/ 15600 w 982797"/>
                        <a:gd name="connsiteY57" fmla="*/ 602891 h 976639"/>
                        <a:gd name="connsiteX58" fmla="*/ 104742 w 982797"/>
                        <a:gd name="connsiteY58" fmla="*/ 542824 h 976639"/>
                        <a:gd name="connsiteX59" fmla="*/ 106971 w 982797"/>
                        <a:gd name="connsiteY59" fmla="*/ 536150 h 976639"/>
                        <a:gd name="connsiteX60" fmla="*/ 104742 w 982797"/>
                        <a:gd name="connsiteY60" fmla="*/ 496106 h 976639"/>
                        <a:gd name="connsiteX61" fmla="*/ 102514 w 982797"/>
                        <a:gd name="connsiteY61" fmla="*/ 489432 h 976639"/>
                        <a:gd name="connsiteX62" fmla="*/ 4457 w 982797"/>
                        <a:gd name="connsiteY62" fmla="*/ 444938 h 976639"/>
                        <a:gd name="connsiteX63" fmla="*/ 0 w 982797"/>
                        <a:gd name="connsiteY63" fmla="*/ 440489 h 976639"/>
                        <a:gd name="connsiteX64" fmla="*/ 15600 w 982797"/>
                        <a:gd name="connsiteY64" fmla="*/ 353726 h 976639"/>
                        <a:gd name="connsiteX65" fmla="*/ 20057 w 982797"/>
                        <a:gd name="connsiteY65" fmla="*/ 351501 h 976639"/>
                        <a:gd name="connsiteX66" fmla="*/ 129257 w 982797"/>
                        <a:gd name="connsiteY66" fmla="*/ 342602 h 976639"/>
                        <a:gd name="connsiteX67" fmla="*/ 135942 w 982797"/>
                        <a:gd name="connsiteY67" fmla="*/ 340377 h 976639"/>
                        <a:gd name="connsiteX68" fmla="*/ 151542 w 982797"/>
                        <a:gd name="connsiteY68" fmla="*/ 302558 h 976639"/>
                        <a:gd name="connsiteX69" fmla="*/ 151542 w 982797"/>
                        <a:gd name="connsiteY69" fmla="*/ 295884 h 976639"/>
                        <a:gd name="connsiteX70" fmla="*/ 91371 w 982797"/>
                        <a:gd name="connsiteY70" fmla="*/ 209121 h 976639"/>
                        <a:gd name="connsiteX71" fmla="*/ 91371 w 982797"/>
                        <a:gd name="connsiteY71" fmla="*/ 200222 h 976639"/>
                        <a:gd name="connsiteX72" fmla="*/ 147085 w 982797"/>
                        <a:gd name="connsiteY72" fmla="*/ 133481 h 976639"/>
                        <a:gd name="connsiteX73" fmla="*/ 153771 w 982797"/>
                        <a:gd name="connsiteY73" fmla="*/ 133481 h 976639"/>
                        <a:gd name="connsiteX74" fmla="*/ 249599 w 982797"/>
                        <a:gd name="connsiteY74" fmla="*/ 180200 h 976639"/>
                        <a:gd name="connsiteX75" fmla="*/ 256285 w 982797"/>
                        <a:gd name="connsiteY75" fmla="*/ 180200 h 976639"/>
                        <a:gd name="connsiteX76" fmla="*/ 289713 w 982797"/>
                        <a:gd name="connsiteY76" fmla="*/ 157953 h 976639"/>
                        <a:gd name="connsiteX77" fmla="*/ 283027 w 982797"/>
                        <a:gd name="connsiteY77" fmla="*/ 44493 h 976639"/>
                        <a:gd name="connsiteX78" fmla="*/ 369942 w 982797"/>
                        <a:gd name="connsiteY78" fmla="*/ 11123 h 976639"/>
                        <a:gd name="connsiteX79" fmla="*/ 439027 w 982797"/>
                        <a:gd name="connsiteY79" fmla="*/ 106785 h 976639"/>
                        <a:gd name="connsiteX80" fmla="*/ 481370 w 982797"/>
                        <a:gd name="connsiteY80" fmla="*/ 102335 h 976639"/>
                        <a:gd name="connsiteX81" fmla="*/ 532627 w 982797"/>
                        <a:gd name="connsiteY81"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67518 h 976639"/>
                        <a:gd name="connsiteX22" fmla="*/ 895883 w 982797"/>
                        <a:gd name="connsiteY22" fmla="*/ 774192 h 976639"/>
                        <a:gd name="connsiteX23" fmla="*/ 835711 w 982797"/>
                        <a:gd name="connsiteY23" fmla="*/ 840933 h 976639"/>
                        <a:gd name="connsiteX24" fmla="*/ 831254 w 982797"/>
                        <a:gd name="connsiteY24" fmla="*/ 840933 h 976639"/>
                        <a:gd name="connsiteX25" fmla="*/ 733197 w 982797"/>
                        <a:gd name="connsiteY25" fmla="*/ 791990 h 976639"/>
                        <a:gd name="connsiteX26" fmla="*/ 728740 w 982797"/>
                        <a:gd name="connsiteY26" fmla="*/ 791990 h 976639"/>
                        <a:gd name="connsiteX27" fmla="*/ 695312 w 982797"/>
                        <a:gd name="connsiteY27" fmla="*/ 814237 h 976639"/>
                        <a:gd name="connsiteX28" fmla="*/ 690855 w 982797"/>
                        <a:gd name="connsiteY28" fmla="*/ 823135 h 976639"/>
                        <a:gd name="connsiteX29" fmla="*/ 701998 w 982797"/>
                        <a:gd name="connsiteY29" fmla="*/ 929921 h 976639"/>
                        <a:gd name="connsiteX30" fmla="*/ 697540 w 982797"/>
                        <a:gd name="connsiteY30" fmla="*/ 934370 h 976639"/>
                        <a:gd name="connsiteX31" fmla="*/ 612855 w 982797"/>
                        <a:gd name="connsiteY31" fmla="*/ 963291 h 976639"/>
                        <a:gd name="connsiteX32" fmla="*/ 608398 w 982797"/>
                        <a:gd name="connsiteY32" fmla="*/ 963291 h 976639"/>
                        <a:gd name="connsiteX33" fmla="*/ 548227 w 982797"/>
                        <a:gd name="connsiteY33" fmla="*/ 874303 h 976639"/>
                        <a:gd name="connsiteX34" fmla="*/ 543770 w 982797"/>
                        <a:gd name="connsiteY34" fmla="*/ 869854 h 976639"/>
                        <a:gd name="connsiteX35" fmla="*/ 501427 w 982797"/>
                        <a:gd name="connsiteY35" fmla="*/ 874303 h 976639"/>
                        <a:gd name="connsiteX36" fmla="*/ 494741 w 982797"/>
                        <a:gd name="connsiteY36" fmla="*/ 876528 h 976639"/>
                        <a:gd name="connsiteX37" fmla="*/ 450170 w 982797"/>
                        <a:gd name="connsiteY37" fmla="*/ 974414 h 976639"/>
                        <a:gd name="connsiteX38" fmla="*/ 445713 w 982797"/>
                        <a:gd name="connsiteY38" fmla="*/ 976639 h 976639"/>
                        <a:gd name="connsiteX39" fmla="*/ 356570 w 982797"/>
                        <a:gd name="connsiteY39" fmla="*/ 958842 h 976639"/>
                        <a:gd name="connsiteX40" fmla="*/ 352113 w 982797"/>
                        <a:gd name="connsiteY40" fmla="*/ 956617 h 976639"/>
                        <a:gd name="connsiteX41" fmla="*/ 347656 w 982797"/>
                        <a:gd name="connsiteY41" fmla="*/ 847607 h 976639"/>
                        <a:gd name="connsiteX42" fmla="*/ 340970 w 982797"/>
                        <a:gd name="connsiteY42" fmla="*/ 843158 h 976639"/>
                        <a:gd name="connsiteX43" fmla="*/ 305313 w 982797"/>
                        <a:gd name="connsiteY43" fmla="*/ 825360 h 976639"/>
                        <a:gd name="connsiteX44" fmla="*/ 296399 w 982797"/>
                        <a:gd name="connsiteY44" fmla="*/ 825360 h 976639"/>
                        <a:gd name="connsiteX45" fmla="*/ 211713 w 982797"/>
                        <a:gd name="connsiteY45" fmla="*/ 887652 h 976639"/>
                        <a:gd name="connsiteX46" fmla="*/ 205028 w 982797"/>
                        <a:gd name="connsiteY46" fmla="*/ 887652 h 976639"/>
                        <a:gd name="connsiteX47" fmla="*/ 138171 w 982797"/>
                        <a:gd name="connsiteY47" fmla="*/ 829810 h 976639"/>
                        <a:gd name="connsiteX48" fmla="*/ 135942 w 982797"/>
                        <a:gd name="connsiteY48" fmla="*/ 823135 h 976639"/>
                        <a:gd name="connsiteX49" fmla="*/ 182742 w 982797"/>
                        <a:gd name="connsiteY49" fmla="*/ 725249 h 976639"/>
                        <a:gd name="connsiteX50" fmla="*/ 182742 w 982797"/>
                        <a:gd name="connsiteY50" fmla="*/ 720800 h 976639"/>
                        <a:gd name="connsiteX51" fmla="*/ 160457 w 982797"/>
                        <a:gd name="connsiteY51" fmla="*/ 687429 h 976639"/>
                        <a:gd name="connsiteX52" fmla="*/ 153771 w 982797"/>
                        <a:gd name="connsiteY52" fmla="*/ 685205 h 976639"/>
                        <a:gd name="connsiteX53" fmla="*/ 49028 w 982797"/>
                        <a:gd name="connsiteY53" fmla="*/ 696328 h 976639"/>
                        <a:gd name="connsiteX54" fmla="*/ 42343 w 982797"/>
                        <a:gd name="connsiteY54" fmla="*/ 691879 h 976639"/>
                        <a:gd name="connsiteX55" fmla="*/ 11143 w 982797"/>
                        <a:gd name="connsiteY55" fmla="*/ 609565 h 976639"/>
                        <a:gd name="connsiteX56" fmla="*/ 15600 w 982797"/>
                        <a:gd name="connsiteY56" fmla="*/ 602891 h 976639"/>
                        <a:gd name="connsiteX57" fmla="*/ 104742 w 982797"/>
                        <a:gd name="connsiteY57" fmla="*/ 542824 h 976639"/>
                        <a:gd name="connsiteX58" fmla="*/ 106971 w 982797"/>
                        <a:gd name="connsiteY58" fmla="*/ 536150 h 976639"/>
                        <a:gd name="connsiteX59" fmla="*/ 104742 w 982797"/>
                        <a:gd name="connsiteY59" fmla="*/ 496106 h 976639"/>
                        <a:gd name="connsiteX60" fmla="*/ 102514 w 982797"/>
                        <a:gd name="connsiteY60" fmla="*/ 489432 h 976639"/>
                        <a:gd name="connsiteX61" fmla="*/ 4457 w 982797"/>
                        <a:gd name="connsiteY61" fmla="*/ 444938 h 976639"/>
                        <a:gd name="connsiteX62" fmla="*/ 0 w 982797"/>
                        <a:gd name="connsiteY62" fmla="*/ 440489 h 976639"/>
                        <a:gd name="connsiteX63" fmla="*/ 15600 w 982797"/>
                        <a:gd name="connsiteY63" fmla="*/ 353726 h 976639"/>
                        <a:gd name="connsiteX64" fmla="*/ 20057 w 982797"/>
                        <a:gd name="connsiteY64" fmla="*/ 351501 h 976639"/>
                        <a:gd name="connsiteX65" fmla="*/ 129257 w 982797"/>
                        <a:gd name="connsiteY65" fmla="*/ 342602 h 976639"/>
                        <a:gd name="connsiteX66" fmla="*/ 135942 w 982797"/>
                        <a:gd name="connsiteY66" fmla="*/ 340377 h 976639"/>
                        <a:gd name="connsiteX67" fmla="*/ 151542 w 982797"/>
                        <a:gd name="connsiteY67" fmla="*/ 302558 h 976639"/>
                        <a:gd name="connsiteX68" fmla="*/ 151542 w 982797"/>
                        <a:gd name="connsiteY68" fmla="*/ 295884 h 976639"/>
                        <a:gd name="connsiteX69" fmla="*/ 91371 w 982797"/>
                        <a:gd name="connsiteY69" fmla="*/ 209121 h 976639"/>
                        <a:gd name="connsiteX70" fmla="*/ 91371 w 982797"/>
                        <a:gd name="connsiteY70" fmla="*/ 200222 h 976639"/>
                        <a:gd name="connsiteX71" fmla="*/ 147085 w 982797"/>
                        <a:gd name="connsiteY71" fmla="*/ 133481 h 976639"/>
                        <a:gd name="connsiteX72" fmla="*/ 153771 w 982797"/>
                        <a:gd name="connsiteY72" fmla="*/ 133481 h 976639"/>
                        <a:gd name="connsiteX73" fmla="*/ 249599 w 982797"/>
                        <a:gd name="connsiteY73" fmla="*/ 180200 h 976639"/>
                        <a:gd name="connsiteX74" fmla="*/ 256285 w 982797"/>
                        <a:gd name="connsiteY74" fmla="*/ 180200 h 976639"/>
                        <a:gd name="connsiteX75" fmla="*/ 289713 w 982797"/>
                        <a:gd name="connsiteY75" fmla="*/ 157953 h 976639"/>
                        <a:gd name="connsiteX76" fmla="*/ 283027 w 982797"/>
                        <a:gd name="connsiteY76" fmla="*/ 44493 h 976639"/>
                        <a:gd name="connsiteX77" fmla="*/ 369942 w 982797"/>
                        <a:gd name="connsiteY77" fmla="*/ 11123 h 976639"/>
                        <a:gd name="connsiteX78" fmla="*/ 439027 w 982797"/>
                        <a:gd name="connsiteY78" fmla="*/ 106785 h 976639"/>
                        <a:gd name="connsiteX79" fmla="*/ 481370 w 982797"/>
                        <a:gd name="connsiteY79" fmla="*/ 102335 h 976639"/>
                        <a:gd name="connsiteX80" fmla="*/ 532627 w 982797"/>
                        <a:gd name="connsiteY80"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831254 w 982797"/>
                        <a:gd name="connsiteY23" fmla="*/ 840933 h 976639"/>
                        <a:gd name="connsiteX24" fmla="*/ 733197 w 982797"/>
                        <a:gd name="connsiteY24" fmla="*/ 791990 h 976639"/>
                        <a:gd name="connsiteX25" fmla="*/ 728740 w 982797"/>
                        <a:gd name="connsiteY25" fmla="*/ 791990 h 976639"/>
                        <a:gd name="connsiteX26" fmla="*/ 695312 w 982797"/>
                        <a:gd name="connsiteY26" fmla="*/ 814237 h 976639"/>
                        <a:gd name="connsiteX27" fmla="*/ 690855 w 982797"/>
                        <a:gd name="connsiteY27" fmla="*/ 823135 h 976639"/>
                        <a:gd name="connsiteX28" fmla="*/ 701998 w 982797"/>
                        <a:gd name="connsiteY28" fmla="*/ 929921 h 976639"/>
                        <a:gd name="connsiteX29" fmla="*/ 697540 w 982797"/>
                        <a:gd name="connsiteY29" fmla="*/ 934370 h 976639"/>
                        <a:gd name="connsiteX30" fmla="*/ 612855 w 982797"/>
                        <a:gd name="connsiteY30" fmla="*/ 963291 h 976639"/>
                        <a:gd name="connsiteX31" fmla="*/ 608398 w 982797"/>
                        <a:gd name="connsiteY31" fmla="*/ 963291 h 976639"/>
                        <a:gd name="connsiteX32" fmla="*/ 548227 w 982797"/>
                        <a:gd name="connsiteY32" fmla="*/ 874303 h 976639"/>
                        <a:gd name="connsiteX33" fmla="*/ 543770 w 982797"/>
                        <a:gd name="connsiteY33" fmla="*/ 869854 h 976639"/>
                        <a:gd name="connsiteX34" fmla="*/ 501427 w 982797"/>
                        <a:gd name="connsiteY34" fmla="*/ 874303 h 976639"/>
                        <a:gd name="connsiteX35" fmla="*/ 494741 w 982797"/>
                        <a:gd name="connsiteY35" fmla="*/ 876528 h 976639"/>
                        <a:gd name="connsiteX36" fmla="*/ 450170 w 982797"/>
                        <a:gd name="connsiteY36" fmla="*/ 974414 h 976639"/>
                        <a:gd name="connsiteX37" fmla="*/ 445713 w 982797"/>
                        <a:gd name="connsiteY37" fmla="*/ 976639 h 976639"/>
                        <a:gd name="connsiteX38" fmla="*/ 356570 w 982797"/>
                        <a:gd name="connsiteY38" fmla="*/ 958842 h 976639"/>
                        <a:gd name="connsiteX39" fmla="*/ 352113 w 982797"/>
                        <a:gd name="connsiteY39" fmla="*/ 956617 h 976639"/>
                        <a:gd name="connsiteX40" fmla="*/ 347656 w 982797"/>
                        <a:gd name="connsiteY40" fmla="*/ 847607 h 976639"/>
                        <a:gd name="connsiteX41" fmla="*/ 340970 w 982797"/>
                        <a:gd name="connsiteY41" fmla="*/ 843158 h 976639"/>
                        <a:gd name="connsiteX42" fmla="*/ 305313 w 982797"/>
                        <a:gd name="connsiteY42" fmla="*/ 825360 h 976639"/>
                        <a:gd name="connsiteX43" fmla="*/ 296399 w 982797"/>
                        <a:gd name="connsiteY43" fmla="*/ 825360 h 976639"/>
                        <a:gd name="connsiteX44" fmla="*/ 211713 w 982797"/>
                        <a:gd name="connsiteY44" fmla="*/ 887652 h 976639"/>
                        <a:gd name="connsiteX45" fmla="*/ 205028 w 982797"/>
                        <a:gd name="connsiteY45" fmla="*/ 887652 h 976639"/>
                        <a:gd name="connsiteX46" fmla="*/ 138171 w 982797"/>
                        <a:gd name="connsiteY46" fmla="*/ 829810 h 976639"/>
                        <a:gd name="connsiteX47" fmla="*/ 135942 w 982797"/>
                        <a:gd name="connsiteY47" fmla="*/ 823135 h 976639"/>
                        <a:gd name="connsiteX48" fmla="*/ 182742 w 982797"/>
                        <a:gd name="connsiteY48" fmla="*/ 725249 h 976639"/>
                        <a:gd name="connsiteX49" fmla="*/ 182742 w 982797"/>
                        <a:gd name="connsiteY49" fmla="*/ 720800 h 976639"/>
                        <a:gd name="connsiteX50" fmla="*/ 160457 w 982797"/>
                        <a:gd name="connsiteY50" fmla="*/ 687429 h 976639"/>
                        <a:gd name="connsiteX51" fmla="*/ 153771 w 982797"/>
                        <a:gd name="connsiteY51" fmla="*/ 685205 h 976639"/>
                        <a:gd name="connsiteX52" fmla="*/ 49028 w 982797"/>
                        <a:gd name="connsiteY52" fmla="*/ 696328 h 976639"/>
                        <a:gd name="connsiteX53" fmla="*/ 42343 w 982797"/>
                        <a:gd name="connsiteY53" fmla="*/ 691879 h 976639"/>
                        <a:gd name="connsiteX54" fmla="*/ 11143 w 982797"/>
                        <a:gd name="connsiteY54" fmla="*/ 609565 h 976639"/>
                        <a:gd name="connsiteX55" fmla="*/ 15600 w 982797"/>
                        <a:gd name="connsiteY55" fmla="*/ 602891 h 976639"/>
                        <a:gd name="connsiteX56" fmla="*/ 104742 w 982797"/>
                        <a:gd name="connsiteY56" fmla="*/ 542824 h 976639"/>
                        <a:gd name="connsiteX57" fmla="*/ 106971 w 982797"/>
                        <a:gd name="connsiteY57" fmla="*/ 536150 h 976639"/>
                        <a:gd name="connsiteX58" fmla="*/ 104742 w 982797"/>
                        <a:gd name="connsiteY58" fmla="*/ 496106 h 976639"/>
                        <a:gd name="connsiteX59" fmla="*/ 102514 w 982797"/>
                        <a:gd name="connsiteY59" fmla="*/ 489432 h 976639"/>
                        <a:gd name="connsiteX60" fmla="*/ 4457 w 982797"/>
                        <a:gd name="connsiteY60" fmla="*/ 444938 h 976639"/>
                        <a:gd name="connsiteX61" fmla="*/ 0 w 982797"/>
                        <a:gd name="connsiteY61" fmla="*/ 440489 h 976639"/>
                        <a:gd name="connsiteX62" fmla="*/ 15600 w 982797"/>
                        <a:gd name="connsiteY62" fmla="*/ 353726 h 976639"/>
                        <a:gd name="connsiteX63" fmla="*/ 20057 w 982797"/>
                        <a:gd name="connsiteY63" fmla="*/ 351501 h 976639"/>
                        <a:gd name="connsiteX64" fmla="*/ 129257 w 982797"/>
                        <a:gd name="connsiteY64" fmla="*/ 342602 h 976639"/>
                        <a:gd name="connsiteX65" fmla="*/ 135942 w 982797"/>
                        <a:gd name="connsiteY65" fmla="*/ 340377 h 976639"/>
                        <a:gd name="connsiteX66" fmla="*/ 151542 w 982797"/>
                        <a:gd name="connsiteY66" fmla="*/ 302558 h 976639"/>
                        <a:gd name="connsiteX67" fmla="*/ 151542 w 982797"/>
                        <a:gd name="connsiteY67" fmla="*/ 295884 h 976639"/>
                        <a:gd name="connsiteX68" fmla="*/ 91371 w 982797"/>
                        <a:gd name="connsiteY68" fmla="*/ 209121 h 976639"/>
                        <a:gd name="connsiteX69" fmla="*/ 91371 w 982797"/>
                        <a:gd name="connsiteY69" fmla="*/ 200222 h 976639"/>
                        <a:gd name="connsiteX70" fmla="*/ 147085 w 982797"/>
                        <a:gd name="connsiteY70" fmla="*/ 133481 h 976639"/>
                        <a:gd name="connsiteX71" fmla="*/ 153771 w 982797"/>
                        <a:gd name="connsiteY71" fmla="*/ 133481 h 976639"/>
                        <a:gd name="connsiteX72" fmla="*/ 249599 w 982797"/>
                        <a:gd name="connsiteY72" fmla="*/ 180200 h 976639"/>
                        <a:gd name="connsiteX73" fmla="*/ 256285 w 982797"/>
                        <a:gd name="connsiteY73" fmla="*/ 180200 h 976639"/>
                        <a:gd name="connsiteX74" fmla="*/ 289713 w 982797"/>
                        <a:gd name="connsiteY74" fmla="*/ 157953 h 976639"/>
                        <a:gd name="connsiteX75" fmla="*/ 283027 w 982797"/>
                        <a:gd name="connsiteY75" fmla="*/ 44493 h 976639"/>
                        <a:gd name="connsiteX76" fmla="*/ 369942 w 982797"/>
                        <a:gd name="connsiteY76" fmla="*/ 11123 h 976639"/>
                        <a:gd name="connsiteX77" fmla="*/ 439027 w 982797"/>
                        <a:gd name="connsiteY77" fmla="*/ 106785 h 976639"/>
                        <a:gd name="connsiteX78" fmla="*/ 481370 w 982797"/>
                        <a:gd name="connsiteY78" fmla="*/ 102335 h 976639"/>
                        <a:gd name="connsiteX79" fmla="*/ 532627 w 982797"/>
                        <a:gd name="connsiteY79"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33197 w 982797"/>
                        <a:gd name="connsiteY23" fmla="*/ 791990 h 976639"/>
                        <a:gd name="connsiteX24" fmla="*/ 728740 w 982797"/>
                        <a:gd name="connsiteY24" fmla="*/ 791990 h 976639"/>
                        <a:gd name="connsiteX25" fmla="*/ 695312 w 982797"/>
                        <a:gd name="connsiteY25" fmla="*/ 814237 h 976639"/>
                        <a:gd name="connsiteX26" fmla="*/ 690855 w 982797"/>
                        <a:gd name="connsiteY26" fmla="*/ 823135 h 976639"/>
                        <a:gd name="connsiteX27" fmla="*/ 701998 w 982797"/>
                        <a:gd name="connsiteY27" fmla="*/ 929921 h 976639"/>
                        <a:gd name="connsiteX28" fmla="*/ 697540 w 982797"/>
                        <a:gd name="connsiteY28" fmla="*/ 934370 h 976639"/>
                        <a:gd name="connsiteX29" fmla="*/ 612855 w 982797"/>
                        <a:gd name="connsiteY29" fmla="*/ 963291 h 976639"/>
                        <a:gd name="connsiteX30" fmla="*/ 608398 w 982797"/>
                        <a:gd name="connsiteY30" fmla="*/ 963291 h 976639"/>
                        <a:gd name="connsiteX31" fmla="*/ 548227 w 982797"/>
                        <a:gd name="connsiteY31" fmla="*/ 874303 h 976639"/>
                        <a:gd name="connsiteX32" fmla="*/ 543770 w 982797"/>
                        <a:gd name="connsiteY32" fmla="*/ 869854 h 976639"/>
                        <a:gd name="connsiteX33" fmla="*/ 501427 w 982797"/>
                        <a:gd name="connsiteY33" fmla="*/ 874303 h 976639"/>
                        <a:gd name="connsiteX34" fmla="*/ 494741 w 982797"/>
                        <a:gd name="connsiteY34" fmla="*/ 876528 h 976639"/>
                        <a:gd name="connsiteX35" fmla="*/ 450170 w 982797"/>
                        <a:gd name="connsiteY35" fmla="*/ 974414 h 976639"/>
                        <a:gd name="connsiteX36" fmla="*/ 445713 w 982797"/>
                        <a:gd name="connsiteY36" fmla="*/ 976639 h 976639"/>
                        <a:gd name="connsiteX37" fmla="*/ 356570 w 982797"/>
                        <a:gd name="connsiteY37" fmla="*/ 958842 h 976639"/>
                        <a:gd name="connsiteX38" fmla="*/ 352113 w 982797"/>
                        <a:gd name="connsiteY38" fmla="*/ 956617 h 976639"/>
                        <a:gd name="connsiteX39" fmla="*/ 347656 w 982797"/>
                        <a:gd name="connsiteY39" fmla="*/ 847607 h 976639"/>
                        <a:gd name="connsiteX40" fmla="*/ 340970 w 982797"/>
                        <a:gd name="connsiteY40" fmla="*/ 843158 h 976639"/>
                        <a:gd name="connsiteX41" fmla="*/ 305313 w 982797"/>
                        <a:gd name="connsiteY41" fmla="*/ 825360 h 976639"/>
                        <a:gd name="connsiteX42" fmla="*/ 296399 w 982797"/>
                        <a:gd name="connsiteY42" fmla="*/ 825360 h 976639"/>
                        <a:gd name="connsiteX43" fmla="*/ 211713 w 982797"/>
                        <a:gd name="connsiteY43" fmla="*/ 887652 h 976639"/>
                        <a:gd name="connsiteX44" fmla="*/ 205028 w 982797"/>
                        <a:gd name="connsiteY44" fmla="*/ 887652 h 976639"/>
                        <a:gd name="connsiteX45" fmla="*/ 138171 w 982797"/>
                        <a:gd name="connsiteY45" fmla="*/ 829810 h 976639"/>
                        <a:gd name="connsiteX46" fmla="*/ 135942 w 982797"/>
                        <a:gd name="connsiteY46" fmla="*/ 823135 h 976639"/>
                        <a:gd name="connsiteX47" fmla="*/ 182742 w 982797"/>
                        <a:gd name="connsiteY47" fmla="*/ 725249 h 976639"/>
                        <a:gd name="connsiteX48" fmla="*/ 182742 w 982797"/>
                        <a:gd name="connsiteY48" fmla="*/ 720800 h 976639"/>
                        <a:gd name="connsiteX49" fmla="*/ 160457 w 982797"/>
                        <a:gd name="connsiteY49" fmla="*/ 687429 h 976639"/>
                        <a:gd name="connsiteX50" fmla="*/ 153771 w 982797"/>
                        <a:gd name="connsiteY50" fmla="*/ 685205 h 976639"/>
                        <a:gd name="connsiteX51" fmla="*/ 49028 w 982797"/>
                        <a:gd name="connsiteY51" fmla="*/ 696328 h 976639"/>
                        <a:gd name="connsiteX52" fmla="*/ 42343 w 982797"/>
                        <a:gd name="connsiteY52" fmla="*/ 691879 h 976639"/>
                        <a:gd name="connsiteX53" fmla="*/ 11143 w 982797"/>
                        <a:gd name="connsiteY53" fmla="*/ 609565 h 976639"/>
                        <a:gd name="connsiteX54" fmla="*/ 15600 w 982797"/>
                        <a:gd name="connsiteY54" fmla="*/ 602891 h 976639"/>
                        <a:gd name="connsiteX55" fmla="*/ 104742 w 982797"/>
                        <a:gd name="connsiteY55" fmla="*/ 542824 h 976639"/>
                        <a:gd name="connsiteX56" fmla="*/ 106971 w 982797"/>
                        <a:gd name="connsiteY56" fmla="*/ 536150 h 976639"/>
                        <a:gd name="connsiteX57" fmla="*/ 104742 w 982797"/>
                        <a:gd name="connsiteY57" fmla="*/ 496106 h 976639"/>
                        <a:gd name="connsiteX58" fmla="*/ 102514 w 982797"/>
                        <a:gd name="connsiteY58" fmla="*/ 489432 h 976639"/>
                        <a:gd name="connsiteX59" fmla="*/ 4457 w 982797"/>
                        <a:gd name="connsiteY59" fmla="*/ 444938 h 976639"/>
                        <a:gd name="connsiteX60" fmla="*/ 0 w 982797"/>
                        <a:gd name="connsiteY60" fmla="*/ 440489 h 976639"/>
                        <a:gd name="connsiteX61" fmla="*/ 15600 w 982797"/>
                        <a:gd name="connsiteY61" fmla="*/ 353726 h 976639"/>
                        <a:gd name="connsiteX62" fmla="*/ 20057 w 982797"/>
                        <a:gd name="connsiteY62" fmla="*/ 351501 h 976639"/>
                        <a:gd name="connsiteX63" fmla="*/ 129257 w 982797"/>
                        <a:gd name="connsiteY63" fmla="*/ 342602 h 976639"/>
                        <a:gd name="connsiteX64" fmla="*/ 135942 w 982797"/>
                        <a:gd name="connsiteY64" fmla="*/ 340377 h 976639"/>
                        <a:gd name="connsiteX65" fmla="*/ 151542 w 982797"/>
                        <a:gd name="connsiteY65" fmla="*/ 302558 h 976639"/>
                        <a:gd name="connsiteX66" fmla="*/ 151542 w 982797"/>
                        <a:gd name="connsiteY66" fmla="*/ 295884 h 976639"/>
                        <a:gd name="connsiteX67" fmla="*/ 91371 w 982797"/>
                        <a:gd name="connsiteY67" fmla="*/ 209121 h 976639"/>
                        <a:gd name="connsiteX68" fmla="*/ 91371 w 982797"/>
                        <a:gd name="connsiteY68" fmla="*/ 200222 h 976639"/>
                        <a:gd name="connsiteX69" fmla="*/ 147085 w 982797"/>
                        <a:gd name="connsiteY69" fmla="*/ 133481 h 976639"/>
                        <a:gd name="connsiteX70" fmla="*/ 153771 w 982797"/>
                        <a:gd name="connsiteY70" fmla="*/ 133481 h 976639"/>
                        <a:gd name="connsiteX71" fmla="*/ 249599 w 982797"/>
                        <a:gd name="connsiteY71" fmla="*/ 180200 h 976639"/>
                        <a:gd name="connsiteX72" fmla="*/ 256285 w 982797"/>
                        <a:gd name="connsiteY72" fmla="*/ 180200 h 976639"/>
                        <a:gd name="connsiteX73" fmla="*/ 289713 w 982797"/>
                        <a:gd name="connsiteY73" fmla="*/ 157953 h 976639"/>
                        <a:gd name="connsiteX74" fmla="*/ 283027 w 982797"/>
                        <a:gd name="connsiteY74" fmla="*/ 44493 h 976639"/>
                        <a:gd name="connsiteX75" fmla="*/ 369942 w 982797"/>
                        <a:gd name="connsiteY75" fmla="*/ 11123 h 976639"/>
                        <a:gd name="connsiteX76" fmla="*/ 439027 w 982797"/>
                        <a:gd name="connsiteY76" fmla="*/ 106785 h 976639"/>
                        <a:gd name="connsiteX77" fmla="*/ 481370 w 982797"/>
                        <a:gd name="connsiteY77" fmla="*/ 102335 h 976639"/>
                        <a:gd name="connsiteX78" fmla="*/ 532627 w 982797"/>
                        <a:gd name="connsiteY78"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5312 w 982797"/>
                        <a:gd name="connsiteY24" fmla="*/ 814237 h 976639"/>
                        <a:gd name="connsiteX25" fmla="*/ 690855 w 982797"/>
                        <a:gd name="connsiteY25" fmla="*/ 823135 h 976639"/>
                        <a:gd name="connsiteX26" fmla="*/ 701998 w 982797"/>
                        <a:gd name="connsiteY26" fmla="*/ 929921 h 976639"/>
                        <a:gd name="connsiteX27" fmla="*/ 697540 w 982797"/>
                        <a:gd name="connsiteY27" fmla="*/ 934370 h 976639"/>
                        <a:gd name="connsiteX28" fmla="*/ 612855 w 982797"/>
                        <a:gd name="connsiteY28" fmla="*/ 963291 h 976639"/>
                        <a:gd name="connsiteX29" fmla="*/ 608398 w 982797"/>
                        <a:gd name="connsiteY29" fmla="*/ 963291 h 976639"/>
                        <a:gd name="connsiteX30" fmla="*/ 548227 w 982797"/>
                        <a:gd name="connsiteY30" fmla="*/ 874303 h 976639"/>
                        <a:gd name="connsiteX31" fmla="*/ 543770 w 982797"/>
                        <a:gd name="connsiteY31" fmla="*/ 869854 h 976639"/>
                        <a:gd name="connsiteX32" fmla="*/ 501427 w 982797"/>
                        <a:gd name="connsiteY32" fmla="*/ 874303 h 976639"/>
                        <a:gd name="connsiteX33" fmla="*/ 494741 w 982797"/>
                        <a:gd name="connsiteY33" fmla="*/ 876528 h 976639"/>
                        <a:gd name="connsiteX34" fmla="*/ 450170 w 982797"/>
                        <a:gd name="connsiteY34" fmla="*/ 974414 h 976639"/>
                        <a:gd name="connsiteX35" fmla="*/ 445713 w 982797"/>
                        <a:gd name="connsiteY35" fmla="*/ 976639 h 976639"/>
                        <a:gd name="connsiteX36" fmla="*/ 356570 w 982797"/>
                        <a:gd name="connsiteY36" fmla="*/ 958842 h 976639"/>
                        <a:gd name="connsiteX37" fmla="*/ 352113 w 982797"/>
                        <a:gd name="connsiteY37" fmla="*/ 956617 h 976639"/>
                        <a:gd name="connsiteX38" fmla="*/ 347656 w 982797"/>
                        <a:gd name="connsiteY38" fmla="*/ 847607 h 976639"/>
                        <a:gd name="connsiteX39" fmla="*/ 340970 w 982797"/>
                        <a:gd name="connsiteY39" fmla="*/ 843158 h 976639"/>
                        <a:gd name="connsiteX40" fmla="*/ 305313 w 982797"/>
                        <a:gd name="connsiteY40" fmla="*/ 825360 h 976639"/>
                        <a:gd name="connsiteX41" fmla="*/ 296399 w 982797"/>
                        <a:gd name="connsiteY41" fmla="*/ 825360 h 976639"/>
                        <a:gd name="connsiteX42" fmla="*/ 211713 w 982797"/>
                        <a:gd name="connsiteY42" fmla="*/ 887652 h 976639"/>
                        <a:gd name="connsiteX43" fmla="*/ 205028 w 982797"/>
                        <a:gd name="connsiteY43" fmla="*/ 887652 h 976639"/>
                        <a:gd name="connsiteX44" fmla="*/ 138171 w 982797"/>
                        <a:gd name="connsiteY44" fmla="*/ 829810 h 976639"/>
                        <a:gd name="connsiteX45" fmla="*/ 135942 w 982797"/>
                        <a:gd name="connsiteY45" fmla="*/ 823135 h 976639"/>
                        <a:gd name="connsiteX46" fmla="*/ 182742 w 982797"/>
                        <a:gd name="connsiteY46" fmla="*/ 725249 h 976639"/>
                        <a:gd name="connsiteX47" fmla="*/ 182742 w 982797"/>
                        <a:gd name="connsiteY47" fmla="*/ 720800 h 976639"/>
                        <a:gd name="connsiteX48" fmla="*/ 160457 w 982797"/>
                        <a:gd name="connsiteY48" fmla="*/ 687429 h 976639"/>
                        <a:gd name="connsiteX49" fmla="*/ 153771 w 982797"/>
                        <a:gd name="connsiteY49" fmla="*/ 685205 h 976639"/>
                        <a:gd name="connsiteX50" fmla="*/ 49028 w 982797"/>
                        <a:gd name="connsiteY50" fmla="*/ 696328 h 976639"/>
                        <a:gd name="connsiteX51" fmla="*/ 42343 w 982797"/>
                        <a:gd name="connsiteY51" fmla="*/ 691879 h 976639"/>
                        <a:gd name="connsiteX52" fmla="*/ 11143 w 982797"/>
                        <a:gd name="connsiteY52" fmla="*/ 609565 h 976639"/>
                        <a:gd name="connsiteX53" fmla="*/ 15600 w 982797"/>
                        <a:gd name="connsiteY53" fmla="*/ 602891 h 976639"/>
                        <a:gd name="connsiteX54" fmla="*/ 104742 w 982797"/>
                        <a:gd name="connsiteY54" fmla="*/ 542824 h 976639"/>
                        <a:gd name="connsiteX55" fmla="*/ 106971 w 982797"/>
                        <a:gd name="connsiteY55" fmla="*/ 536150 h 976639"/>
                        <a:gd name="connsiteX56" fmla="*/ 104742 w 982797"/>
                        <a:gd name="connsiteY56" fmla="*/ 496106 h 976639"/>
                        <a:gd name="connsiteX57" fmla="*/ 102514 w 982797"/>
                        <a:gd name="connsiteY57" fmla="*/ 489432 h 976639"/>
                        <a:gd name="connsiteX58" fmla="*/ 4457 w 982797"/>
                        <a:gd name="connsiteY58" fmla="*/ 444938 h 976639"/>
                        <a:gd name="connsiteX59" fmla="*/ 0 w 982797"/>
                        <a:gd name="connsiteY59" fmla="*/ 440489 h 976639"/>
                        <a:gd name="connsiteX60" fmla="*/ 15600 w 982797"/>
                        <a:gd name="connsiteY60" fmla="*/ 353726 h 976639"/>
                        <a:gd name="connsiteX61" fmla="*/ 20057 w 982797"/>
                        <a:gd name="connsiteY61" fmla="*/ 351501 h 976639"/>
                        <a:gd name="connsiteX62" fmla="*/ 129257 w 982797"/>
                        <a:gd name="connsiteY62" fmla="*/ 342602 h 976639"/>
                        <a:gd name="connsiteX63" fmla="*/ 135942 w 982797"/>
                        <a:gd name="connsiteY63" fmla="*/ 340377 h 976639"/>
                        <a:gd name="connsiteX64" fmla="*/ 151542 w 982797"/>
                        <a:gd name="connsiteY64" fmla="*/ 302558 h 976639"/>
                        <a:gd name="connsiteX65" fmla="*/ 151542 w 982797"/>
                        <a:gd name="connsiteY65" fmla="*/ 295884 h 976639"/>
                        <a:gd name="connsiteX66" fmla="*/ 91371 w 982797"/>
                        <a:gd name="connsiteY66" fmla="*/ 209121 h 976639"/>
                        <a:gd name="connsiteX67" fmla="*/ 91371 w 982797"/>
                        <a:gd name="connsiteY67" fmla="*/ 200222 h 976639"/>
                        <a:gd name="connsiteX68" fmla="*/ 147085 w 982797"/>
                        <a:gd name="connsiteY68" fmla="*/ 133481 h 976639"/>
                        <a:gd name="connsiteX69" fmla="*/ 153771 w 982797"/>
                        <a:gd name="connsiteY69" fmla="*/ 133481 h 976639"/>
                        <a:gd name="connsiteX70" fmla="*/ 249599 w 982797"/>
                        <a:gd name="connsiteY70" fmla="*/ 180200 h 976639"/>
                        <a:gd name="connsiteX71" fmla="*/ 256285 w 982797"/>
                        <a:gd name="connsiteY71" fmla="*/ 180200 h 976639"/>
                        <a:gd name="connsiteX72" fmla="*/ 289713 w 982797"/>
                        <a:gd name="connsiteY72" fmla="*/ 157953 h 976639"/>
                        <a:gd name="connsiteX73" fmla="*/ 283027 w 982797"/>
                        <a:gd name="connsiteY73" fmla="*/ 44493 h 976639"/>
                        <a:gd name="connsiteX74" fmla="*/ 369942 w 982797"/>
                        <a:gd name="connsiteY74" fmla="*/ 11123 h 976639"/>
                        <a:gd name="connsiteX75" fmla="*/ 439027 w 982797"/>
                        <a:gd name="connsiteY75" fmla="*/ 106785 h 976639"/>
                        <a:gd name="connsiteX76" fmla="*/ 481370 w 982797"/>
                        <a:gd name="connsiteY76" fmla="*/ 102335 h 976639"/>
                        <a:gd name="connsiteX77" fmla="*/ 532627 w 982797"/>
                        <a:gd name="connsiteY77"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97540 w 982797"/>
                        <a:gd name="connsiteY26" fmla="*/ 934370 h 976639"/>
                        <a:gd name="connsiteX27" fmla="*/ 612855 w 982797"/>
                        <a:gd name="connsiteY27" fmla="*/ 963291 h 976639"/>
                        <a:gd name="connsiteX28" fmla="*/ 608398 w 982797"/>
                        <a:gd name="connsiteY28" fmla="*/ 963291 h 976639"/>
                        <a:gd name="connsiteX29" fmla="*/ 548227 w 982797"/>
                        <a:gd name="connsiteY29" fmla="*/ 874303 h 976639"/>
                        <a:gd name="connsiteX30" fmla="*/ 543770 w 982797"/>
                        <a:gd name="connsiteY30" fmla="*/ 869854 h 976639"/>
                        <a:gd name="connsiteX31" fmla="*/ 501427 w 982797"/>
                        <a:gd name="connsiteY31" fmla="*/ 874303 h 976639"/>
                        <a:gd name="connsiteX32" fmla="*/ 494741 w 982797"/>
                        <a:gd name="connsiteY32" fmla="*/ 876528 h 976639"/>
                        <a:gd name="connsiteX33" fmla="*/ 450170 w 982797"/>
                        <a:gd name="connsiteY33" fmla="*/ 974414 h 976639"/>
                        <a:gd name="connsiteX34" fmla="*/ 445713 w 982797"/>
                        <a:gd name="connsiteY34" fmla="*/ 976639 h 976639"/>
                        <a:gd name="connsiteX35" fmla="*/ 356570 w 982797"/>
                        <a:gd name="connsiteY35" fmla="*/ 958842 h 976639"/>
                        <a:gd name="connsiteX36" fmla="*/ 352113 w 982797"/>
                        <a:gd name="connsiteY36" fmla="*/ 956617 h 976639"/>
                        <a:gd name="connsiteX37" fmla="*/ 347656 w 982797"/>
                        <a:gd name="connsiteY37" fmla="*/ 847607 h 976639"/>
                        <a:gd name="connsiteX38" fmla="*/ 340970 w 982797"/>
                        <a:gd name="connsiteY38" fmla="*/ 843158 h 976639"/>
                        <a:gd name="connsiteX39" fmla="*/ 305313 w 982797"/>
                        <a:gd name="connsiteY39" fmla="*/ 825360 h 976639"/>
                        <a:gd name="connsiteX40" fmla="*/ 296399 w 982797"/>
                        <a:gd name="connsiteY40" fmla="*/ 825360 h 976639"/>
                        <a:gd name="connsiteX41" fmla="*/ 211713 w 982797"/>
                        <a:gd name="connsiteY41" fmla="*/ 887652 h 976639"/>
                        <a:gd name="connsiteX42" fmla="*/ 205028 w 982797"/>
                        <a:gd name="connsiteY42" fmla="*/ 887652 h 976639"/>
                        <a:gd name="connsiteX43" fmla="*/ 138171 w 982797"/>
                        <a:gd name="connsiteY43" fmla="*/ 829810 h 976639"/>
                        <a:gd name="connsiteX44" fmla="*/ 135942 w 982797"/>
                        <a:gd name="connsiteY44" fmla="*/ 823135 h 976639"/>
                        <a:gd name="connsiteX45" fmla="*/ 182742 w 982797"/>
                        <a:gd name="connsiteY45" fmla="*/ 725249 h 976639"/>
                        <a:gd name="connsiteX46" fmla="*/ 182742 w 982797"/>
                        <a:gd name="connsiteY46" fmla="*/ 720800 h 976639"/>
                        <a:gd name="connsiteX47" fmla="*/ 160457 w 982797"/>
                        <a:gd name="connsiteY47" fmla="*/ 687429 h 976639"/>
                        <a:gd name="connsiteX48" fmla="*/ 153771 w 982797"/>
                        <a:gd name="connsiteY48" fmla="*/ 685205 h 976639"/>
                        <a:gd name="connsiteX49" fmla="*/ 49028 w 982797"/>
                        <a:gd name="connsiteY49" fmla="*/ 696328 h 976639"/>
                        <a:gd name="connsiteX50" fmla="*/ 42343 w 982797"/>
                        <a:gd name="connsiteY50" fmla="*/ 691879 h 976639"/>
                        <a:gd name="connsiteX51" fmla="*/ 11143 w 982797"/>
                        <a:gd name="connsiteY51" fmla="*/ 609565 h 976639"/>
                        <a:gd name="connsiteX52" fmla="*/ 15600 w 982797"/>
                        <a:gd name="connsiteY52" fmla="*/ 602891 h 976639"/>
                        <a:gd name="connsiteX53" fmla="*/ 104742 w 982797"/>
                        <a:gd name="connsiteY53" fmla="*/ 542824 h 976639"/>
                        <a:gd name="connsiteX54" fmla="*/ 106971 w 982797"/>
                        <a:gd name="connsiteY54" fmla="*/ 536150 h 976639"/>
                        <a:gd name="connsiteX55" fmla="*/ 104742 w 982797"/>
                        <a:gd name="connsiteY55" fmla="*/ 496106 h 976639"/>
                        <a:gd name="connsiteX56" fmla="*/ 102514 w 982797"/>
                        <a:gd name="connsiteY56" fmla="*/ 489432 h 976639"/>
                        <a:gd name="connsiteX57" fmla="*/ 4457 w 982797"/>
                        <a:gd name="connsiteY57" fmla="*/ 444938 h 976639"/>
                        <a:gd name="connsiteX58" fmla="*/ 0 w 982797"/>
                        <a:gd name="connsiteY58" fmla="*/ 440489 h 976639"/>
                        <a:gd name="connsiteX59" fmla="*/ 15600 w 982797"/>
                        <a:gd name="connsiteY59" fmla="*/ 353726 h 976639"/>
                        <a:gd name="connsiteX60" fmla="*/ 20057 w 982797"/>
                        <a:gd name="connsiteY60" fmla="*/ 351501 h 976639"/>
                        <a:gd name="connsiteX61" fmla="*/ 129257 w 982797"/>
                        <a:gd name="connsiteY61" fmla="*/ 342602 h 976639"/>
                        <a:gd name="connsiteX62" fmla="*/ 135942 w 982797"/>
                        <a:gd name="connsiteY62" fmla="*/ 340377 h 976639"/>
                        <a:gd name="connsiteX63" fmla="*/ 151542 w 982797"/>
                        <a:gd name="connsiteY63" fmla="*/ 302558 h 976639"/>
                        <a:gd name="connsiteX64" fmla="*/ 151542 w 982797"/>
                        <a:gd name="connsiteY64" fmla="*/ 295884 h 976639"/>
                        <a:gd name="connsiteX65" fmla="*/ 91371 w 982797"/>
                        <a:gd name="connsiteY65" fmla="*/ 209121 h 976639"/>
                        <a:gd name="connsiteX66" fmla="*/ 91371 w 982797"/>
                        <a:gd name="connsiteY66" fmla="*/ 200222 h 976639"/>
                        <a:gd name="connsiteX67" fmla="*/ 147085 w 982797"/>
                        <a:gd name="connsiteY67" fmla="*/ 133481 h 976639"/>
                        <a:gd name="connsiteX68" fmla="*/ 153771 w 982797"/>
                        <a:gd name="connsiteY68" fmla="*/ 133481 h 976639"/>
                        <a:gd name="connsiteX69" fmla="*/ 249599 w 982797"/>
                        <a:gd name="connsiteY69" fmla="*/ 180200 h 976639"/>
                        <a:gd name="connsiteX70" fmla="*/ 256285 w 982797"/>
                        <a:gd name="connsiteY70" fmla="*/ 180200 h 976639"/>
                        <a:gd name="connsiteX71" fmla="*/ 289713 w 982797"/>
                        <a:gd name="connsiteY71" fmla="*/ 157953 h 976639"/>
                        <a:gd name="connsiteX72" fmla="*/ 283027 w 982797"/>
                        <a:gd name="connsiteY72" fmla="*/ 44493 h 976639"/>
                        <a:gd name="connsiteX73" fmla="*/ 369942 w 982797"/>
                        <a:gd name="connsiteY73" fmla="*/ 11123 h 976639"/>
                        <a:gd name="connsiteX74" fmla="*/ 439027 w 982797"/>
                        <a:gd name="connsiteY74" fmla="*/ 106785 h 976639"/>
                        <a:gd name="connsiteX75" fmla="*/ 481370 w 982797"/>
                        <a:gd name="connsiteY75" fmla="*/ 102335 h 976639"/>
                        <a:gd name="connsiteX76" fmla="*/ 532627 w 982797"/>
                        <a:gd name="connsiteY76"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12855 w 982797"/>
                        <a:gd name="connsiteY26" fmla="*/ 963291 h 976639"/>
                        <a:gd name="connsiteX27" fmla="*/ 608398 w 982797"/>
                        <a:gd name="connsiteY27" fmla="*/ 963291 h 976639"/>
                        <a:gd name="connsiteX28" fmla="*/ 548227 w 982797"/>
                        <a:gd name="connsiteY28" fmla="*/ 874303 h 976639"/>
                        <a:gd name="connsiteX29" fmla="*/ 543770 w 982797"/>
                        <a:gd name="connsiteY29" fmla="*/ 869854 h 976639"/>
                        <a:gd name="connsiteX30" fmla="*/ 501427 w 982797"/>
                        <a:gd name="connsiteY30" fmla="*/ 874303 h 976639"/>
                        <a:gd name="connsiteX31" fmla="*/ 494741 w 982797"/>
                        <a:gd name="connsiteY31" fmla="*/ 876528 h 976639"/>
                        <a:gd name="connsiteX32" fmla="*/ 450170 w 982797"/>
                        <a:gd name="connsiteY32" fmla="*/ 974414 h 976639"/>
                        <a:gd name="connsiteX33" fmla="*/ 445713 w 982797"/>
                        <a:gd name="connsiteY33" fmla="*/ 976639 h 976639"/>
                        <a:gd name="connsiteX34" fmla="*/ 356570 w 982797"/>
                        <a:gd name="connsiteY34" fmla="*/ 958842 h 976639"/>
                        <a:gd name="connsiteX35" fmla="*/ 352113 w 982797"/>
                        <a:gd name="connsiteY35" fmla="*/ 956617 h 976639"/>
                        <a:gd name="connsiteX36" fmla="*/ 347656 w 982797"/>
                        <a:gd name="connsiteY36" fmla="*/ 847607 h 976639"/>
                        <a:gd name="connsiteX37" fmla="*/ 340970 w 982797"/>
                        <a:gd name="connsiteY37" fmla="*/ 843158 h 976639"/>
                        <a:gd name="connsiteX38" fmla="*/ 305313 w 982797"/>
                        <a:gd name="connsiteY38" fmla="*/ 825360 h 976639"/>
                        <a:gd name="connsiteX39" fmla="*/ 296399 w 982797"/>
                        <a:gd name="connsiteY39" fmla="*/ 825360 h 976639"/>
                        <a:gd name="connsiteX40" fmla="*/ 211713 w 982797"/>
                        <a:gd name="connsiteY40" fmla="*/ 887652 h 976639"/>
                        <a:gd name="connsiteX41" fmla="*/ 205028 w 982797"/>
                        <a:gd name="connsiteY41" fmla="*/ 887652 h 976639"/>
                        <a:gd name="connsiteX42" fmla="*/ 138171 w 982797"/>
                        <a:gd name="connsiteY42" fmla="*/ 829810 h 976639"/>
                        <a:gd name="connsiteX43" fmla="*/ 135942 w 982797"/>
                        <a:gd name="connsiteY43" fmla="*/ 823135 h 976639"/>
                        <a:gd name="connsiteX44" fmla="*/ 182742 w 982797"/>
                        <a:gd name="connsiteY44" fmla="*/ 725249 h 976639"/>
                        <a:gd name="connsiteX45" fmla="*/ 182742 w 982797"/>
                        <a:gd name="connsiteY45" fmla="*/ 720800 h 976639"/>
                        <a:gd name="connsiteX46" fmla="*/ 160457 w 982797"/>
                        <a:gd name="connsiteY46" fmla="*/ 687429 h 976639"/>
                        <a:gd name="connsiteX47" fmla="*/ 153771 w 982797"/>
                        <a:gd name="connsiteY47" fmla="*/ 685205 h 976639"/>
                        <a:gd name="connsiteX48" fmla="*/ 49028 w 982797"/>
                        <a:gd name="connsiteY48" fmla="*/ 696328 h 976639"/>
                        <a:gd name="connsiteX49" fmla="*/ 42343 w 982797"/>
                        <a:gd name="connsiteY49" fmla="*/ 691879 h 976639"/>
                        <a:gd name="connsiteX50" fmla="*/ 11143 w 982797"/>
                        <a:gd name="connsiteY50" fmla="*/ 609565 h 976639"/>
                        <a:gd name="connsiteX51" fmla="*/ 15600 w 982797"/>
                        <a:gd name="connsiteY51" fmla="*/ 602891 h 976639"/>
                        <a:gd name="connsiteX52" fmla="*/ 104742 w 982797"/>
                        <a:gd name="connsiteY52" fmla="*/ 542824 h 976639"/>
                        <a:gd name="connsiteX53" fmla="*/ 106971 w 982797"/>
                        <a:gd name="connsiteY53" fmla="*/ 536150 h 976639"/>
                        <a:gd name="connsiteX54" fmla="*/ 104742 w 982797"/>
                        <a:gd name="connsiteY54" fmla="*/ 496106 h 976639"/>
                        <a:gd name="connsiteX55" fmla="*/ 102514 w 982797"/>
                        <a:gd name="connsiteY55" fmla="*/ 489432 h 976639"/>
                        <a:gd name="connsiteX56" fmla="*/ 4457 w 982797"/>
                        <a:gd name="connsiteY56" fmla="*/ 444938 h 976639"/>
                        <a:gd name="connsiteX57" fmla="*/ 0 w 982797"/>
                        <a:gd name="connsiteY57" fmla="*/ 440489 h 976639"/>
                        <a:gd name="connsiteX58" fmla="*/ 15600 w 982797"/>
                        <a:gd name="connsiteY58" fmla="*/ 353726 h 976639"/>
                        <a:gd name="connsiteX59" fmla="*/ 20057 w 982797"/>
                        <a:gd name="connsiteY59" fmla="*/ 351501 h 976639"/>
                        <a:gd name="connsiteX60" fmla="*/ 129257 w 982797"/>
                        <a:gd name="connsiteY60" fmla="*/ 342602 h 976639"/>
                        <a:gd name="connsiteX61" fmla="*/ 135942 w 982797"/>
                        <a:gd name="connsiteY61" fmla="*/ 340377 h 976639"/>
                        <a:gd name="connsiteX62" fmla="*/ 151542 w 982797"/>
                        <a:gd name="connsiteY62" fmla="*/ 302558 h 976639"/>
                        <a:gd name="connsiteX63" fmla="*/ 151542 w 982797"/>
                        <a:gd name="connsiteY63" fmla="*/ 295884 h 976639"/>
                        <a:gd name="connsiteX64" fmla="*/ 91371 w 982797"/>
                        <a:gd name="connsiteY64" fmla="*/ 209121 h 976639"/>
                        <a:gd name="connsiteX65" fmla="*/ 91371 w 982797"/>
                        <a:gd name="connsiteY65" fmla="*/ 200222 h 976639"/>
                        <a:gd name="connsiteX66" fmla="*/ 147085 w 982797"/>
                        <a:gd name="connsiteY66" fmla="*/ 133481 h 976639"/>
                        <a:gd name="connsiteX67" fmla="*/ 153771 w 982797"/>
                        <a:gd name="connsiteY67" fmla="*/ 133481 h 976639"/>
                        <a:gd name="connsiteX68" fmla="*/ 249599 w 982797"/>
                        <a:gd name="connsiteY68" fmla="*/ 180200 h 976639"/>
                        <a:gd name="connsiteX69" fmla="*/ 256285 w 982797"/>
                        <a:gd name="connsiteY69" fmla="*/ 180200 h 976639"/>
                        <a:gd name="connsiteX70" fmla="*/ 289713 w 982797"/>
                        <a:gd name="connsiteY70" fmla="*/ 157953 h 976639"/>
                        <a:gd name="connsiteX71" fmla="*/ 283027 w 982797"/>
                        <a:gd name="connsiteY71" fmla="*/ 44493 h 976639"/>
                        <a:gd name="connsiteX72" fmla="*/ 369942 w 982797"/>
                        <a:gd name="connsiteY72" fmla="*/ 11123 h 976639"/>
                        <a:gd name="connsiteX73" fmla="*/ 439027 w 982797"/>
                        <a:gd name="connsiteY73" fmla="*/ 106785 h 976639"/>
                        <a:gd name="connsiteX74" fmla="*/ 481370 w 982797"/>
                        <a:gd name="connsiteY74" fmla="*/ 102335 h 976639"/>
                        <a:gd name="connsiteX75" fmla="*/ 532627 w 982797"/>
                        <a:gd name="connsiteY75"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543770 w 982797"/>
                        <a:gd name="connsiteY28" fmla="*/ 869854 h 976639"/>
                        <a:gd name="connsiteX29" fmla="*/ 501427 w 982797"/>
                        <a:gd name="connsiteY29" fmla="*/ 874303 h 976639"/>
                        <a:gd name="connsiteX30" fmla="*/ 494741 w 982797"/>
                        <a:gd name="connsiteY30" fmla="*/ 876528 h 976639"/>
                        <a:gd name="connsiteX31" fmla="*/ 450170 w 982797"/>
                        <a:gd name="connsiteY31" fmla="*/ 974414 h 976639"/>
                        <a:gd name="connsiteX32" fmla="*/ 445713 w 982797"/>
                        <a:gd name="connsiteY32" fmla="*/ 976639 h 976639"/>
                        <a:gd name="connsiteX33" fmla="*/ 356570 w 982797"/>
                        <a:gd name="connsiteY33" fmla="*/ 958842 h 976639"/>
                        <a:gd name="connsiteX34" fmla="*/ 352113 w 982797"/>
                        <a:gd name="connsiteY34" fmla="*/ 956617 h 976639"/>
                        <a:gd name="connsiteX35" fmla="*/ 347656 w 982797"/>
                        <a:gd name="connsiteY35" fmla="*/ 847607 h 976639"/>
                        <a:gd name="connsiteX36" fmla="*/ 340970 w 982797"/>
                        <a:gd name="connsiteY36" fmla="*/ 843158 h 976639"/>
                        <a:gd name="connsiteX37" fmla="*/ 305313 w 982797"/>
                        <a:gd name="connsiteY37" fmla="*/ 825360 h 976639"/>
                        <a:gd name="connsiteX38" fmla="*/ 296399 w 982797"/>
                        <a:gd name="connsiteY38" fmla="*/ 825360 h 976639"/>
                        <a:gd name="connsiteX39" fmla="*/ 211713 w 982797"/>
                        <a:gd name="connsiteY39" fmla="*/ 887652 h 976639"/>
                        <a:gd name="connsiteX40" fmla="*/ 205028 w 982797"/>
                        <a:gd name="connsiteY40" fmla="*/ 887652 h 976639"/>
                        <a:gd name="connsiteX41" fmla="*/ 138171 w 982797"/>
                        <a:gd name="connsiteY41" fmla="*/ 829810 h 976639"/>
                        <a:gd name="connsiteX42" fmla="*/ 135942 w 982797"/>
                        <a:gd name="connsiteY42" fmla="*/ 823135 h 976639"/>
                        <a:gd name="connsiteX43" fmla="*/ 182742 w 982797"/>
                        <a:gd name="connsiteY43" fmla="*/ 725249 h 976639"/>
                        <a:gd name="connsiteX44" fmla="*/ 182742 w 982797"/>
                        <a:gd name="connsiteY44" fmla="*/ 720800 h 976639"/>
                        <a:gd name="connsiteX45" fmla="*/ 160457 w 982797"/>
                        <a:gd name="connsiteY45" fmla="*/ 687429 h 976639"/>
                        <a:gd name="connsiteX46" fmla="*/ 153771 w 982797"/>
                        <a:gd name="connsiteY46" fmla="*/ 685205 h 976639"/>
                        <a:gd name="connsiteX47" fmla="*/ 49028 w 982797"/>
                        <a:gd name="connsiteY47" fmla="*/ 696328 h 976639"/>
                        <a:gd name="connsiteX48" fmla="*/ 42343 w 982797"/>
                        <a:gd name="connsiteY48" fmla="*/ 691879 h 976639"/>
                        <a:gd name="connsiteX49" fmla="*/ 11143 w 982797"/>
                        <a:gd name="connsiteY49" fmla="*/ 609565 h 976639"/>
                        <a:gd name="connsiteX50" fmla="*/ 15600 w 982797"/>
                        <a:gd name="connsiteY50" fmla="*/ 602891 h 976639"/>
                        <a:gd name="connsiteX51" fmla="*/ 104742 w 982797"/>
                        <a:gd name="connsiteY51" fmla="*/ 542824 h 976639"/>
                        <a:gd name="connsiteX52" fmla="*/ 106971 w 982797"/>
                        <a:gd name="connsiteY52" fmla="*/ 536150 h 976639"/>
                        <a:gd name="connsiteX53" fmla="*/ 104742 w 982797"/>
                        <a:gd name="connsiteY53" fmla="*/ 496106 h 976639"/>
                        <a:gd name="connsiteX54" fmla="*/ 102514 w 982797"/>
                        <a:gd name="connsiteY54" fmla="*/ 489432 h 976639"/>
                        <a:gd name="connsiteX55" fmla="*/ 4457 w 982797"/>
                        <a:gd name="connsiteY55" fmla="*/ 444938 h 976639"/>
                        <a:gd name="connsiteX56" fmla="*/ 0 w 982797"/>
                        <a:gd name="connsiteY56" fmla="*/ 440489 h 976639"/>
                        <a:gd name="connsiteX57" fmla="*/ 15600 w 982797"/>
                        <a:gd name="connsiteY57" fmla="*/ 353726 h 976639"/>
                        <a:gd name="connsiteX58" fmla="*/ 20057 w 982797"/>
                        <a:gd name="connsiteY58" fmla="*/ 351501 h 976639"/>
                        <a:gd name="connsiteX59" fmla="*/ 129257 w 982797"/>
                        <a:gd name="connsiteY59" fmla="*/ 342602 h 976639"/>
                        <a:gd name="connsiteX60" fmla="*/ 135942 w 982797"/>
                        <a:gd name="connsiteY60" fmla="*/ 340377 h 976639"/>
                        <a:gd name="connsiteX61" fmla="*/ 151542 w 982797"/>
                        <a:gd name="connsiteY61" fmla="*/ 302558 h 976639"/>
                        <a:gd name="connsiteX62" fmla="*/ 151542 w 982797"/>
                        <a:gd name="connsiteY62" fmla="*/ 295884 h 976639"/>
                        <a:gd name="connsiteX63" fmla="*/ 91371 w 982797"/>
                        <a:gd name="connsiteY63" fmla="*/ 209121 h 976639"/>
                        <a:gd name="connsiteX64" fmla="*/ 91371 w 982797"/>
                        <a:gd name="connsiteY64" fmla="*/ 200222 h 976639"/>
                        <a:gd name="connsiteX65" fmla="*/ 147085 w 982797"/>
                        <a:gd name="connsiteY65" fmla="*/ 133481 h 976639"/>
                        <a:gd name="connsiteX66" fmla="*/ 153771 w 982797"/>
                        <a:gd name="connsiteY66" fmla="*/ 133481 h 976639"/>
                        <a:gd name="connsiteX67" fmla="*/ 249599 w 982797"/>
                        <a:gd name="connsiteY67" fmla="*/ 180200 h 976639"/>
                        <a:gd name="connsiteX68" fmla="*/ 256285 w 982797"/>
                        <a:gd name="connsiteY68" fmla="*/ 180200 h 976639"/>
                        <a:gd name="connsiteX69" fmla="*/ 289713 w 982797"/>
                        <a:gd name="connsiteY69" fmla="*/ 157953 h 976639"/>
                        <a:gd name="connsiteX70" fmla="*/ 283027 w 982797"/>
                        <a:gd name="connsiteY70" fmla="*/ 44493 h 976639"/>
                        <a:gd name="connsiteX71" fmla="*/ 369942 w 982797"/>
                        <a:gd name="connsiteY71" fmla="*/ 11123 h 976639"/>
                        <a:gd name="connsiteX72" fmla="*/ 439027 w 982797"/>
                        <a:gd name="connsiteY72" fmla="*/ 106785 h 976639"/>
                        <a:gd name="connsiteX73" fmla="*/ 481370 w 982797"/>
                        <a:gd name="connsiteY73" fmla="*/ 102335 h 976639"/>
                        <a:gd name="connsiteX74" fmla="*/ 532627 w 982797"/>
                        <a:gd name="connsiteY74"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501427 w 982797"/>
                        <a:gd name="connsiteY28" fmla="*/ 874303 h 976639"/>
                        <a:gd name="connsiteX29" fmla="*/ 494741 w 982797"/>
                        <a:gd name="connsiteY29" fmla="*/ 876528 h 976639"/>
                        <a:gd name="connsiteX30" fmla="*/ 450170 w 982797"/>
                        <a:gd name="connsiteY30" fmla="*/ 974414 h 976639"/>
                        <a:gd name="connsiteX31" fmla="*/ 445713 w 982797"/>
                        <a:gd name="connsiteY31" fmla="*/ 976639 h 976639"/>
                        <a:gd name="connsiteX32" fmla="*/ 356570 w 982797"/>
                        <a:gd name="connsiteY32" fmla="*/ 958842 h 976639"/>
                        <a:gd name="connsiteX33" fmla="*/ 352113 w 982797"/>
                        <a:gd name="connsiteY33" fmla="*/ 956617 h 976639"/>
                        <a:gd name="connsiteX34" fmla="*/ 347656 w 982797"/>
                        <a:gd name="connsiteY34" fmla="*/ 847607 h 976639"/>
                        <a:gd name="connsiteX35" fmla="*/ 340970 w 982797"/>
                        <a:gd name="connsiteY35" fmla="*/ 843158 h 976639"/>
                        <a:gd name="connsiteX36" fmla="*/ 305313 w 982797"/>
                        <a:gd name="connsiteY36" fmla="*/ 825360 h 976639"/>
                        <a:gd name="connsiteX37" fmla="*/ 296399 w 982797"/>
                        <a:gd name="connsiteY37" fmla="*/ 825360 h 976639"/>
                        <a:gd name="connsiteX38" fmla="*/ 211713 w 982797"/>
                        <a:gd name="connsiteY38" fmla="*/ 887652 h 976639"/>
                        <a:gd name="connsiteX39" fmla="*/ 205028 w 982797"/>
                        <a:gd name="connsiteY39" fmla="*/ 887652 h 976639"/>
                        <a:gd name="connsiteX40" fmla="*/ 138171 w 982797"/>
                        <a:gd name="connsiteY40" fmla="*/ 829810 h 976639"/>
                        <a:gd name="connsiteX41" fmla="*/ 135942 w 982797"/>
                        <a:gd name="connsiteY41" fmla="*/ 823135 h 976639"/>
                        <a:gd name="connsiteX42" fmla="*/ 182742 w 982797"/>
                        <a:gd name="connsiteY42" fmla="*/ 725249 h 976639"/>
                        <a:gd name="connsiteX43" fmla="*/ 182742 w 982797"/>
                        <a:gd name="connsiteY43" fmla="*/ 720800 h 976639"/>
                        <a:gd name="connsiteX44" fmla="*/ 160457 w 982797"/>
                        <a:gd name="connsiteY44" fmla="*/ 687429 h 976639"/>
                        <a:gd name="connsiteX45" fmla="*/ 153771 w 982797"/>
                        <a:gd name="connsiteY45" fmla="*/ 685205 h 976639"/>
                        <a:gd name="connsiteX46" fmla="*/ 49028 w 982797"/>
                        <a:gd name="connsiteY46" fmla="*/ 696328 h 976639"/>
                        <a:gd name="connsiteX47" fmla="*/ 42343 w 982797"/>
                        <a:gd name="connsiteY47" fmla="*/ 691879 h 976639"/>
                        <a:gd name="connsiteX48" fmla="*/ 11143 w 982797"/>
                        <a:gd name="connsiteY48" fmla="*/ 609565 h 976639"/>
                        <a:gd name="connsiteX49" fmla="*/ 15600 w 982797"/>
                        <a:gd name="connsiteY49" fmla="*/ 602891 h 976639"/>
                        <a:gd name="connsiteX50" fmla="*/ 104742 w 982797"/>
                        <a:gd name="connsiteY50" fmla="*/ 542824 h 976639"/>
                        <a:gd name="connsiteX51" fmla="*/ 106971 w 982797"/>
                        <a:gd name="connsiteY51" fmla="*/ 536150 h 976639"/>
                        <a:gd name="connsiteX52" fmla="*/ 104742 w 982797"/>
                        <a:gd name="connsiteY52" fmla="*/ 496106 h 976639"/>
                        <a:gd name="connsiteX53" fmla="*/ 102514 w 982797"/>
                        <a:gd name="connsiteY53" fmla="*/ 489432 h 976639"/>
                        <a:gd name="connsiteX54" fmla="*/ 4457 w 982797"/>
                        <a:gd name="connsiteY54" fmla="*/ 444938 h 976639"/>
                        <a:gd name="connsiteX55" fmla="*/ 0 w 982797"/>
                        <a:gd name="connsiteY55" fmla="*/ 440489 h 976639"/>
                        <a:gd name="connsiteX56" fmla="*/ 15600 w 982797"/>
                        <a:gd name="connsiteY56" fmla="*/ 353726 h 976639"/>
                        <a:gd name="connsiteX57" fmla="*/ 20057 w 982797"/>
                        <a:gd name="connsiteY57" fmla="*/ 351501 h 976639"/>
                        <a:gd name="connsiteX58" fmla="*/ 129257 w 982797"/>
                        <a:gd name="connsiteY58" fmla="*/ 342602 h 976639"/>
                        <a:gd name="connsiteX59" fmla="*/ 135942 w 982797"/>
                        <a:gd name="connsiteY59" fmla="*/ 340377 h 976639"/>
                        <a:gd name="connsiteX60" fmla="*/ 151542 w 982797"/>
                        <a:gd name="connsiteY60" fmla="*/ 302558 h 976639"/>
                        <a:gd name="connsiteX61" fmla="*/ 151542 w 982797"/>
                        <a:gd name="connsiteY61" fmla="*/ 295884 h 976639"/>
                        <a:gd name="connsiteX62" fmla="*/ 91371 w 982797"/>
                        <a:gd name="connsiteY62" fmla="*/ 209121 h 976639"/>
                        <a:gd name="connsiteX63" fmla="*/ 91371 w 982797"/>
                        <a:gd name="connsiteY63" fmla="*/ 200222 h 976639"/>
                        <a:gd name="connsiteX64" fmla="*/ 147085 w 982797"/>
                        <a:gd name="connsiteY64" fmla="*/ 133481 h 976639"/>
                        <a:gd name="connsiteX65" fmla="*/ 153771 w 982797"/>
                        <a:gd name="connsiteY65" fmla="*/ 133481 h 976639"/>
                        <a:gd name="connsiteX66" fmla="*/ 249599 w 982797"/>
                        <a:gd name="connsiteY66" fmla="*/ 180200 h 976639"/>
                        <a:gd name="connsiteX67" fmla="*/ 256285 w 982797"/>
                        <a:gd name="connsiteY67" fmla="*/ 180200 h 976639"/>
                        <a:gd name="connsiteX68" fmla="*/ 289713 w 982797"/>
                        <a:gd name="connsiteY68" fmla="*/ 157953 h 976639"/>
                        <a:gd name="connsiteX69" fmla="*/ 283027 w 982797"/>
                        <a:gd name="connsiteY69" fmla="*/ 44493 h 976639"/>
                        <a:gd name="connsiteX70" fmla="*/ 369942 w 982797"/>
                        <a:gd name="connsiteY70" fmla="*/ 11123 h 976639"/>
                        <a:gd name="connsiteX71" fmla="*/ 439027 w 982797"/>
                        <a:gd name="connsiteY71" fmla="*/ 106785 h 976639"/>
                        <a:gd name="connsiteX72" fmla="*/ 481370 w 982797"/>
                        <a:gd name="connsiteY72" fmla="*/ 102335 h 976639"/>
                        <a:gd name="connsiteX73" fmla="*/ 532627 w 982797"/>
                        <a:gd name="connsiteY73"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9485 w 982797"/>
                        <a:gd name="connsiteY27" fmla="*/ 874303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05313 w 982797"/>
                        <a:gd name="connsiteY34" fmla="*/ 825360 h 976639"/>
                        <a:gd name="connsiteX35" fmla="*/ 296399 w 982797"/>
                        <a:gd name="connsiteY35" fmla="*/ 825360 h 976639"/>
                        <a:gd name="connsiteX36" fmla="*/ 211713 w 982797"/>
                        <a:gd name="connsiteY36" fmla="*/ 887652 h 976639"/>
                        <a:gd name="connsiteX37" fmla="*/ 205028 w 982797"/>
                        <a:gd name="connsiteY37" fmla="*/ 887652 h 976639"/>
                        <a:gd name="connsiteX38" fmla="*/ 138171 w 982797"/>
                        <a:gd name="connsiteY38" fmla="*/ 829810 h 976639"/>
                        <a:gd name="connsiteX39" fmla="*/ 135942 w 982797"/>
                        <a:gd name="connsiteY39" fmla="*/ 823135 h 976639"/>
                        <a:gd name="connsiteX40" fmla="*/ 182742 w 982797"/>
                        <a:gd name="connsiteY40" fmla="*/ 725249 h 976639"/>
                        <a:gd name="connsiteX41" fmla="*/ 182742 w 982797"/>
                        <a:gd name="connsiteY41" fmla="*/ 720800 h 976639"/>
                        <a:gd name="connsiteX42" fmla="*/ 160457 w 982797"/>
                        <a:gd name="connsiteY42" fmla="*/ 687429 h 976639"/>
                        <a:gd name="connsiteX43" fmla="*/ 153771 w 982797"/>
                        <a:gd name="connsiteY43" fmla="*/ 685205 h 976639"/>
                        <a:gd name="connsiteX44" fmla="*/ 49028 w 982797"/>
                        <a:gd name="connsiteY44" fmla="*/ 696328 h 976639"/>
                        <a:gd name="connsiteX45" fmla="*/ 42343 w 982797"/>
                        <a:gd name="connsiteY45" fmla="*/ 691879 h 976639"/>
                        <a:gd name="connsiteX46" fmla="*/ 11143 w 982797"/>
                        <a:gd name="connsiteY46" fmla="*/ 609565 h 976639"/>
                        <a:gd name="connsiteX47" fmla="*/ 15600 w 982797"/>
                        <a:gd name="connsiteY47" fmla="*/ 602891 h 976639"/>
                        <a:gd name="connsiteX48" fmla="*/ 104742 w 982797"/>
                        <a:gd name="connsiteY48" fmla="*/ 542824 h 976639"/>
                        <a:gd name="connsiteX49" fmla="*/ 106971 w 982797"/>
                        <a:gd name="connsiteY49" fmla="*/ 536150 h 976639"/>
                        <a:gd name="connsiteX50" fmla="*/ 104742 w 982797"/>
                        <a:gd name="connsiteY50" fmla="*/ 496106 h 976639"/>
                        <a:gd name="connsiteX51" fmla="*/ 102514 w 982797"/>
                        <a:gd name="connsiteY51" fmla="*/ 489432 h 976639"/>
                        <a:gd name="connsiteX52" fmla="*/ 4457 w 982797"/>
                        <a:gd name="connsiteY52" fmla="*/ 444938 h 976639"/>
                        <a:gd name="connsiteX53" fmla="*/ 0 w 982797"/>
                        <a:gd name="connsiteY53" fmla="*/ 440489 h 976639"/>
                        <a:gd name="connsiteX54" fmla="*/ 15600 w 982797"/>
                        <a:gd name="connsiteY54" fmla="*/ 353726 h 976639"/>
                        <a:gd name="connsiteX55" fmla="*/ 20057 w 982797"/>
                        <a:gd name="connsiteY55" fmla="*/ 351501 h 976639"/>
                        <a:gd name="connsiteX56" fmla="*/ 129257 w 982797"/>
                        <a:gd name="connsiteY56" fmla="*/ 342602 h 976639"/>
                        <a:gd name="connsiteX57" fmla="*/ 135942 w 982797"/>
                        <a:gd name="connsiteY57" fmla="*/ 340377 h 976639"/>
                        <a:gd name="connsiteX58" fmla="*/ 151542 w 982797"/>
                        <a:gd name="connsiteY58" fmla="*/ 302558 h 976639"/>
                        <a:gd name="connsiteX59" fmla="*/ 151542 w 982797"/>
                        <a:gd name="connsiteY59" fmla="*/ 295884 h 976639"/>
                        <a:gd name="connsiteX60" fmla="*/ 91371 w 982797"/>
                        <a:gd name="connsiteY60" fmla="*/ 209121 h 976639"/>
                        <a:gd name="connsiteX61" fmla="*/ 91371 w 982797"/>
                        <a:gd name="connsiteY61" fmla="*/ 200222 h 976639"/>
                        <a:gd name="connsiteX62" fmla="*/ 147085 w 982797"/>
                        <a:gd name="connsiteY62" fmla="*/ 133481 h 976639"/>
                        <a:gd name="connsiteX63" fmla="*/ 153771 w 982797"/>
                        <a:gd name="connsiteY63" fmla="*/ 133481 h 976639"/>
                        <a:gd name="connsiteX64" fmla="*/ 249599 w 982797"/>
                        <a:gd name="connsiteY64" fmla="*/ 180200 h 976639"/>
                        <a:gd name="connsiteX65" fmla="*/ 256285 w 982797"/>
                        <a:gd name="connsiteY65" fmla="*/ 180200 h 976639"/>
                        <a:gd name="connsiteX66" fmla="*/ 289713 w 982797"/>
                        <a:gd name="connsiteY66" fmla="*/ 157953 h 976639"/>
                        <a:gd name="connsiteX67" fmla="*/ 283027 w 982797"/>
                        <a:gd name="connsiteY67" fmla="*/ 44493 h 976639"/>
                        <a:gd name="connsiteX68" fmla="*/ 369942 w 982797"/>
                        <a:gd name="connsiteY68" fmla="*/ 11123 h 976639"/>
                        <a:gd name="connsiteX69" fmla="*/ 439027 w 982797"/>
                        <a:gd name="connsiteY69" fmla="*/ 106785 h 976639"/>
                        <a:gd name="connsiteX70" fmla="*/ 481370 w 982797"/>
                        <a:gd name="connsiteY70" fmla="*/ 102335 h 976639"/>
                        <a:gd name="connsiteX71" fmla="*/ 532627 w 982797"/>
                        <a:gd name="connsiteY71"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296399 w 982797"/>
                        <a:gd name="connsiteY34" fmla="*/ 825360 h 976639"/>
                        <a:gd name="connsiteX35" fmla="*/ 211713 w 982797"/>
                        <a:gd name="connsiteY35" fmla="*/ 887652 h 976639"/>
                        <a:gd name="connsiteX36" fmla="*/ 205028 w 982797"/>
                        <a:gd name="connsiteY36" fmla="*/ 887652 h 976639"/>
                        <a:gd name="connsiteX37" fmla="*/ 138171 w 982797"/>
                        <a:gd name="connsiteY37" fmla="*/ 829810 h 976639"/>
                        <a:gd name="connsiteX38" fmla="*/ 135942 w 982797"/>
                        <a:gd name="connsiteY38" fmla="*/ 823135 h 976639"/>
                        <a:gd name="connsiteX39" fmla="*/ 182742 w 982797"/>
                        <a:gd name="connsiteY39" fmla="*/ 725249 h 976639"/>
                        <a:gd name="connsiteX40" fmla="*/ 182742 w 982797"/>
                        <a:gd name="connsiteY40" fmla="*/ 720800 h 976639"/>
                        <a:gd name="connsiteX41" fmla="*/ 160457 w 982797"/>
                        <a:gd name="connsiteY41" fmla="*/ 687429 h 976639"/>
                        <a:gd name="connsiteX42" fmla="*/ 153771 w 982797"/>
                        <a:gd name="connsiteY42" fmla="*/ 685205 h 976639"/>
                        <a:gd name="connsiteX43" fmla="*/ 49028 w 982797"/>
                        <a:gd name="connsiteY43" fmla="*/ 696328 h 976639"/>
                        <a:gd name="connsiteX44" fmla="*/ 42343 w 982797"/>
                        <a:gd name="connsiteY44" fmla="*/ 691879 h 976639"/>
                        <a:gd name="connsiteX45" fmla="*/ 11143 w 982797"/>
                        <a:gd name="connsiteY45" fmla="*/ 609565 h 976639"/>
                        <a:gd name="connsiteX46" fmla="*/ 15600 w 982797"/>
                        <a:gd name="connsiteY46" fmla="*/ 602891 h 976639"/>
                        <a:gd name="connsiteX47" fmla="*/ 104742 w 982797"/>
                        <a:gd name="connsiteY47" fmla="*/ 542824 h 976639"/>
                        <a:gd name="connsiteX48" fmla="*/ 106971 w 982797"/>
                        <a:gd name="connsiteY48" fmla="*/ 536150 h 976639"/>
                        <a:gd name="connsiteX49" fmla="*/ 104742 w 982797"/>
                        <a:gd name="connsiteY49" fmla="*/ 496106 h 976639"/>
                        <a:gd name="connsiteX50" fmla="*/ 102514 w 982797"/>
                        <a:gd name="connsiteY50" fmla="*/ 489432 h 976639"/>
                        <a:gd name="connsiteX51" fmla="*/ 4457 w 982797"/>
                        <a:gd name="connsiteY51" fmla="*/ 444938 h 976639"/>
                        <a:gd name="connsiteX52" fmla="*/ 0 w 982797"/>
                        <a:gd name="connsiteY52" fmla="*/ 440489 h 976639"/>
                        <a:gd name="connsiteX53" fmla="*/ 15600 w 982797"/>
                        <a:gd name="connsiteY53" fmla="*/ 353726 h 976639"/>
                        <a:gd name="connsiteX54" fmla="*/ 20057 w 982797"/>
                        <a:gd name="connsiteY54" fmla="*/ 351501 h 976639"/>
                        <a:gd name="connsiteX55" fmla="*/ 129257 w 982797"/>
                        <a:gd name="connsiteY55" fmla="*/ 342602 h 976639"/>
                        <a:gd name="connsiteX56" fmla="*/ 135942 w 982797"/>
                        <a:gd name="connsiteY56" fmla="*/ 340377 h 976639"/>
                        <a:gd name="connsiteX57" fmla="*/ 151542 w 982797"/>
                        <a:gd name="connsiteY57" fmla="*/ 302558 h 976639"/>
                        <a:gd name="connsiteX58" fmla="*/ 151542 w 982797"/>
                        <a:gd name="connsiteY58" fmla="*/ 295884 h 976639"/>
                        <a:gd name="connsiteX59" fmla="*/ 91371 w 982797"/>
                        <a:gd name="connsiteY59" fmla="*/ 209121 h 976639"/>
                        <a:gd name="connsiteX60" fmla="*/ 91371 w 982797"/>
                        <a:gd name="connsiteY60" fmla="*/ 200222 h 976639"/>
                        <a:gd name="connsiteX61" fmla="*/ 147085 w 982797"/>
                        <a:gd name="connsiteY61" fmla="*/ 133481 h 976639"/>
                        <a:gd name="connsiteX62" fmla="*/ 153771 w 982797"/>
                        <a:gd name="connsiteY62" fmla="*/ 133481 h 976639"/>
                        <a:gd name="connsiteX63" fmla="*/ 249599 w 982797"/>
                        <a:gd name="connsiteY63" fmla="*/ 180200 h 976639"/>
                        <a:gd name="connsiteX64" fmla="*/ 256285 w 982797"/>
                        <a:gd name="connsiteY64" fmla="*/ 180200 h 976639"/>
                        <a:gd name="connsiteX65" fmla="*/ 289713 w 982797"/>
                        <a:gd name="connsiteY65" fmla="*/ 157953 h 976639"/>
                        <a:gd name="connsiteX66" fmla="*/ 283027 w 982797"/>
                        <a:gd name="connsiteY66" fmla="*/ 44493 h 976639"/>
                        <a:gd name="connsiteX67" fmla="*/ 369942 w 982797"/>
                        <a:gd name="connsiteY67" fmla="*/ 11123 h 976639"/>
                        <a:gd name="connsiteX68" fmla="*/ 439027 w 982797"/>
                        <a:gd name="connsiteY68" fmla="*/ 106785 h 976639"/>
                        <a:gd name="connsiteX69" fmla="*/ 481370 w 982797"/>
                        <a:gd name="connsiteY69" fmla="*/ 102335 h 976639"/>
                        <a:gd name="connsiteX70" fmla="*/ 532627 w 982797"/>
                        <a:gd name="connsiteY70" fmla="*/ 0 h 976639"/>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52113 w 982797"/>
                        <a:gd name="connsiteY31" fmla="*/ 956617 h 974414"/>
                        <a:gd name="connsiteX32" fmla="*/ 347656 w 982797"/>
                        <a:gd name="connsiteY32" fmla="*/ 847607 h 974414"/>
                        <a:gd name="connsiteX33" fmla="*/ 296399 w 982797"/>
                        <a:gd name="connsiteY33" fmla="*/ 825360 h 974414"/>
                        <a:gd name="connsiteX34" fmla="*/ 211713 w 982797"/>
                        <a:gd name="connsiteY34" fmla="*/ 887652 h 974414"/>
                        <a:gd name="connsiteX35" fmla="*/ 205028 w 982797"/>
                        <a:gd name="connsiteY35" fmla="*/ 887652 h 974414"/>
                        <a:gd name="connsiteX36" fmla="*/ 138171 w 982797"/>
                        <a:gd name="connsiteY36" fmla="*/ 829810 h 974414"/>
                        <a:gd name="connsiteX37" fmla="*/ 135942 w 982797"/>
                        <a:gd name="connsiteY37" fmla="*/ 823135 h 974414"/>
                        <a:gd name="connsiteX38" fmla="*/ 182742 w 982797"/>
                        <a:gd name="connsiteY38" fmla="*/ 725249 h 974414"/>
                        <a:gd name="connsiteX39" fmla="*/ 182742 w 982797"/>
                        <a:gd name="connsiteY39" fmla="*/ 720800 h 974414"/>
                        <a:gd name="connsiteX40" fmla="*/ 160457 w 982797"/>
                        <a:gd name="connsiteY40" fmla="*/ 687429 h 974414"/>
                        <a:gd name="connsiteX41" fmla="*/ 153771 w 982797"/>
                        <a:gd name="connsiteY41" fmla="*/ 685205 h 974414"/>
                        <a:gd name="connsiteX42" fmla="*/ 49028 w 982797"/>
                        <a:gd name="connsiteY42" fmla="*/ 696328 h 974414"/>
                        <a:gd name="connsiteX43" fmla="*/ 42343 w 982797"/>
                        <a:gd name="connsiteY43" fmla="*/ 691879 h 974414"/>
                        <a:gd name="connsiteX44" fmla="*/ 11143 w 982797"/>
                        <a:gd name="connsiteY44" fmla="*/ 609565 h 974414"/>
                        <a:gd name="connsiteX45" fmla="*/ 15600 w 982797"/>
                        <a:gd name="connsiteY45" fmla="*/ 602891 h 974414"/>
                        <a:gd name="connsiteX46" fmla="*/ 104742 w 982797"/>
                        <a:gd name="connsiteY46" fmla="*/ 542824 h 974414"/>
                        <a:gd name="connsiteX47" fmla="*/ 106971 w 982797"/>
                        <a:gd name="connsiteY47" fmla="*/ 536150 h 974414"/>
                        <a:gd name="connsiteX48" fmla="*/ 104742 w 982797"/>
                        <a:gd name="connsiteY48" fmla="*/ 496106 h 974414"/>
                        <a:gd name="connsiteX49" fmla="*/ 102514 w 982797"/>
                        <a:gd name="connsiteY49" fmla="*/ 489432 h 974414"/>
                        <a:gd name="connsiteX50" fmla="*/ 4457 w 982797"/>
                        <a:gd name="connsiteY50" fmla="*/ 444938 h 974414"/>
                        <a:gd name="connsiteX51" fmla="*/ 0 w 982797"/>
                        <a:gd name="connsiteY51" fmla="*/ 440489 h 974414"/>
                        <a:gd name="connsiteX52" fmla="*/ 15600 w 982797"/>
                        <a:gd name="connsiteY52" fmla="*/ 353726 h 974414"/>
                        <a:gd name="connsiteX53" fmla="*/ 20057 w 982797"/>
                        <a:gd name="connsiteY53" fmla="*/ 351501 h 974414"/>
                        <a:gd name="connsiteX54" fmla="*/ 129257 w 982797"/>
                        <a:gd name="connsiteY54" fmla="*/ 342602 h 974414"/>
                        <a:gd name="connsiteX55" fmla="*/ 135942 w 982797"/>
                        <a:gd name="connsiteY55" fmla="*/ 340377 h 974414"/>
                        <a:gd name="connsiteX56" fmla="*/ 151542 w 982797"/>
                        <a:gd name="connsiteY56" fmla="*/ 302558 h 974414"/>
                        <a:gd name="connsiteX57" fmla="*/ 151542 w 982797"/>
                        <a:gd name="connsiteY57" fmla="*/ 295884 h 974414"/>
                        <a:gd name="connsiteX58" fmla="*/ 91371 w 982797"/>
                        <a:gd name="connsiteY58" fmla="*/ 209121 h 974414"/>
                        <a:gd name="connsiteX59" fmla="*/ 91371 w 982797"/>
                        <a:gd name="connsiteY59" fmla="*/ 200222 h 974414"/>
                        <a:gd name="connsiteX60" fmla="*/ 147085 w 982797"/>
                        <a:gd name="connsiteY60" fmla="*/ 133481 h 974414"/>
                        <a:gd name="connsiteX61" fmla="*/ 153771 w 982797"/>
                        <a:gd name="connsiteY61" fmla="*/ 133481 h 974414"/>
                        <a:gd name="connsiteX62" fmla="*/ 249599 w 982797"/>
                        <a:gd name="connsiteY62" fmla="*/ 180200 h 974414"/>
                        <a:gd name="connsiteX63" fmla="*/ 256285 w 982797"/>
                        <a:gd name="connsiteY63" fmla="*/ 180200 h 974414"/>
                        <a:gd name="connsiteX64" fmla="*/ 289713 w 982797"/>
                        <a:gd name="connsiteY64" fmla="*/ 157953 h 974414"/>
                        <a:gd name="connsiteX65" fmla="*/ 283027 w 982797"/>
                        <a:gd name="connsiteY65" fmla="*/ 44493 h 974414"/>
                        <a:gd name="connsiteX66" fmla="*/ 369942 w 982797"/>
                        <a:gd name="connsiteY66" fmla="*/ 11123 h 974414"/>
                        <a:gd name="connsiteX67" fmla="*/ 439027 w 982797"/>
                        <a:gd name="connsiteY67" fmla="*/ 106785 h 974414"/>
                        <a:gd name="connsiteX68" fmla="*/ 481370 w 982797"/>
                        <a:gd name="connsiteY68" fmla="*/ 102335 h 974414"/>
                        <a:gd name="connsiteX69" fmla="*/ 532627 w 982797"/>
                        <a:gd name="connsiteY69"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11713 w 982797"/>
                        <a:gd name="connsiteY33" fmla="*/ 887652 h 974414"/>
                        <a:gd name="connsiteX34" fmla="*/ 205028 w 982797"/>
                        <a:gd name="connsiteY34" fmla="*/ 887652 h 974414"/>
                        <a:gd name="connsiteX35" fmla="*/ 138171 w 982797"/>
                        <a:gd name="connsiteY35" fmla="*/ 829810 h 974414"/>
                        <a:gd name="connsiteX36" fmla="*/ 135942 w 982797"/>
                        <a:gd name="connsiteY36" fmla="*/ 823135 h 974414"/>
                        <a:gd name="connsiteX37" fmla="*/ 182742 w 982797"/>
                        <a:gd name="connsiteY37" fmla="*/ 725249 h 974414"/>
                        <a:gd name="connsiteX38" fmla="*/ 182742 w 982797"/>
                        <a:gd name="connsiteY38" fmla="*/ 720800 h 974414"/>
                        <a:gd name="connsiteX39" fmla="*/ 160457 w 982797"/>
                        <a:gd name="connsiteY39" fmla="*/ 687429 h 974414"/>
                        <a:gd name="connsiteX40" fmla="*/ 153771 w 982797"/>
                        <a:gd name="connsiteY40" fmla="*/ 685205 h 974414"/>
                        <a:gd name="connsiteX41" fmla="*/ 49028 w 982797"/>
                        <a:gd name="connsiteY41" fmla="*/ 696328 h 974414"/>
                        <a:gd name="connsiteX42" fmla="*/ 42343 w 982797"/>
                        <a:gd name="connsiteY42" fmla="*/ 691879 h 974414"/>
                        <a:gd name="connsiteX43" fmla="*/ 11143 w 982797"/>
                        <a:gd name="connsiteY43" fmla="*/ 609565 h 974414"/>
                        <a:gd name="connsiteX44" fmla="*/ 15600 w 982797"/>
                        <a:gd name="connsiteY44" fmla="*/ 602891 h 974414"/>
                        <a:gd name="connsiteX45" fmla="*/ 104742 w 982797"/>
                        <a:gd name="connsiteY45" fmla="*/ 542824 h 974414"/>
                        <a:gd name="connsiteX46" fmla="*/ 106971 w 982797"/>
                        <a:gd name="connsiteY46" fmla="*/ 536150 h 974414"/>
                        <a:gd name="connsiteX47" fmla="*/ 104742 w 982797"/>
                        <a:gd name="connsiteY47" fmla="*/ 496106 h 974414"/>
                        <a:gd name="connsiteX48" fmla="*/ 102514 w 982797"/>
                        <a:gd name="connsiteY48" fmla="*/ 489432 h 974414"/>
                        <a:gd name="connsiteX49" fmla="*/ 4457 w 982797"/>
                        <a:gd name="connsiteY49" fmla="*/ 444938 h 974414"/>
                        <a:gd name="connsiteX50" fmla="*/ 0 w 982797"/>
                        <a:gd name="connsiteY50" fmla="*/ 440489 h 974414"/>
                        <a:gd name="connsiteX51" fmla="*/ 15600 w 982797"/>
                        <a:gd name="connsiteY51" fmla="*/ 353726 h 974414"/>
                        <a:gd name="connsiteX52" fmla="*/ 20057 w 982797"/>
                        <a:gd name="connsiteY52" fmla="*/ 351501 h 974414"/>
                        <a:gd name="connsiteX53" fmla="*/ 129257 w 982797"/>
                        <a:gd name="connsiteY53" fmla="*/ 342602 h 974414"/>
                        <a:gd name="connsiteX54" fmla="*/ 135942 w 982797"/>
                        <a:gd name="connsiteY54" fmla="*/ 340377 h 974414"/>
                        <a:gd name="connsiteX55" fmla="*/ 151542 w 982797"/>
                        <a:gd name="connsiteY55" fmla="*/ 302558 h 974414"/>
                        <a:gd name="connsiteX56" fmla="*/ 151542 w 982797"/>
                        <a:gd name="connsiteY56" fmla="*/ 295884 h 974414"/>
                        <a:gd name="connsiteX57" fmla="*/ 91371 w 982797"/>
                        <a:gd name="connsiteY57" fmla="*/ 209121 h 974414"/>
                        <a:gd name="connsiteX58" fmla="*/ 91371 w 982797"/>
                        <a:gd name="connsiteY58" fmla="*/ 200222 h 974414"/>
                        <a:gd name="connsiteX59" fmla="*/ 147085 w 982797"/>
                        <a:gd name="connsiteY59" fmla="*/ 133481 h 974414"/>
                        <a:gd name="connsiteX60" fmla="*/ 153771 w 982797"/>
                        <a:gd name="connsiteY60" fmla="*/ 133481 h 974414"/>
                        <a:gd name="connsiteX61" fmla="*/ 249599 w 982797"/>
                        <a:gd name="connsiteY61" fmla="*/ 180200 h 974414"/>
                        <a:gd name="connsiteX62" fmla="*/ 256285 w 982797"/>
                        <a:gd name="connsiteY62" fmla="*/ 180200 h 974414"/>
                        <a:gd name="connsiteX63" fmla="*/ 289713 w 982797"/>
                        <a:gd name="connsiteY63" fmla="*/ 157953 h 974414"/>
                        <a:gd name="connsiteX64" fmla="*/ 283027 w 982797"/>
                        <a:gd name="connsiteY64" fmla="*/ 44493 h 974414"/>
                        <a:gd name="connsiteX65" fmla="*/ 369942 w 982797"/>
                        <a:gd name="connsiteY65" fmla="*/ 11123 h 974414"/>
                        <a:gd name="connsiteX66" fmla="*/ 439027 w 982797"/>
                        <a:gd name="connsiteY66" fmla="*/ 106785 h 974414"/>
                        <a:gd name="connsiteX67" fmla="*/ 481370 w 982797"/>
                        <a:gd name="connsiteY67" fmla="*/ 102335 h 974414"/>
                        <a:gd name="connsiteX68" fmla="*/ 532627 w 982797"/>
                        <a:gd name="connsiteY68"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8171 w 982797"/>
                        <a:gd name="connsiteY34" fmla="*/ 829810 h 974414"/>
                        <a:gd name="connsiteX35" fmla="*/ 135942 w 982797"/>
                        <a:gd name="connsiteY35" fmla="*/ 823135 h 974414"/>
                        <a:gd name="connsiteX36" fmla="*/ 182742 w 982797"/>
                        <a:gd name="connsiteY36" fmla="*/ 725249 h 974414"/>
                        <a:gd name="connsiteX37" fmla="*/ 182742 w 982797"/>
                        <a:gd name="connsiteY37" fmla="*/ 720800 h 974414"/>
                        <a:gd name="connsiteX38" fmla="*/ 160457 w 982797"/>
                        <a:gd name="connsiteY38" fmla="*/ 687429 h 974414"/>
                        <a:gd name="connsiteX39" fmla="*/ 153771 w 982797"/>
                        <a:gd name="connsiteY39" fmla="*/ 685205 h 974414"/>
                        <a:gd name="connsiteX40" fmla="*/ 49028 w 982797"/>
                        <a:gd name="connsiteY40" fmla="*/ 696328 h 974414"/>
                        <a:gd name="connsiteX41" fmla="*/ 42343 w 982797"/>
                        <a:gd name="connsiteY41" fmla="*/ 691879 h 974414"/>
                        <a:gd name="connsiteX42" fmla="*/ 11143 w 982797"/>
                        <a:gd name="connsiteY42" fmla="*/ 609565 h 974414"/>
                        <a:gd name="connsiteX43" fmla="*/ 15600 w 982797"/>
                        <a:gd name="connsiteY43" fmla="*/ 602891 h 974414"/>
                        <a:gd name="connsiteX44" fmla="*/ 104742 w 982797"/>
                        <a:gd name="connsiteY44" fmla="*/ 542824 h 974414"/>
                        <a:gd name="connsiteX45" fmla="*/ 106971 w 982797"/>
                        <a:gd name="connsiteY45" fmla="*/ 536150 h 974414"/>
                        <a:gd name="connsiteX46" fmla="*/ 104742 w 982797"/>
                        <a:gd name="connsiteY46" fmla="*/ 496106 h 974414"/>
                        <a:gd name="connsiteX47" fmla="*/ 102514 w 982797"/>
                        <a:gd name="connsiteY47" fmla="*/ 489432 h 974414"/>
                        <a:gd name="connsiteX48" fmla="*/ 4457 w 982797"/>
                        <a:gd name="connsiteY48" fmla="*/ 444938 h 974414"/>
                        <a:gd name="connsiteX49" fmla="*/ 0 w 982797"/>
                        <a:gd name="connsiteY49" fmla="*/ 440489 h 974414"/>
                        <a:gd name="connsiteX50" fmla="*/ 15600 w 982797"/>
                        <a:gd name="connsiteY50" fmla="*/ 353726 h 974414"/>
                        <a:gd name="connsiteX51" fmla="*/ 20057 w 982797"/>
                        <a:gd name="connsiteY51" fmla="*/ 351501 h 974414"/>
                        <a:gd name="connsiteX52" fmla="*/ 129257 w 982797"/>
                        <a:gd name="connsiteY52" fmla="*/ 342602 h 974414"/>
                        <a:gd name="connsiteX53" fmla="*/ 135942 w 982797"/>
                        <a:gd name="connsiteY53" fmla="*/ 340377 h 974414"/>
                        <a:gd name="connsiteX54" fmla="*/ 151542 w 982797"/>
                        <a:gd name="connsiteY54" fmla="*/ 302558 h 974414"/>
                        <a:gd name="connsiteX55" fmla="*/ 151542 w 982797"/>
                        <a:gd name="connsiteY55" fmla="*/ 295884 h 974414"/>
                        <a:gd name="connsiteX56" fmla="*/ 91371 w 982797"/>
                        <a:gd name="connsiteY56" fmla="*/ 209121 h 974414"/>
                        <a:gd name="connsiteX57" fmla="*/ 91371 w 982797"/>
                        <a:gd name="connsiteY57" fmla="*/ 200222 h 974414"/>
                        <a:gd name="connsiteX58" fmla="*/ 147085 w 982797"/>
                        <a:gd name="connsiteY58" fmla="*/ 133481 h 974414"/>
                        <a:gd name="connsiteX59" fmla="*/ 153771 w 982797"/>
                        <a:gd name="connsiteY59" fmla="*/ 133481 h 974414"/>
                        <a:gd name="connsiteX60" fmla="*/ 249599 w 982797"/>
                        <a:gd name="connsiteY60" fmla="*/ 180200 h 974414"/>
                        <a:gd name="connsiteX61" fmla="*/ 256285 w 982797"/>
                        <a:gd name="connsiteY61" fmla="*/ 180200 h 974414"/>
                        <a:gd name="connsiteX62" fmla="*/ 289713 w 982797"/>
                        <a:gd name="connsiteY62" fmla="*/ 157953 h 974414"/>
                        <a:gd name="connsiteX63" fmla="*/ 283027 w 982797"/>
                        <a:gd name="connsiteY63" fmla="*/ 44493 h 974414"/>
                        <a:gd name="connsiteX64" fmla="*/ 369942 w 982797"/>
                        <a:gd name="connsiteY64" fmla="*/ 11123 h 974414"/>
                        <a:gd name="connsiteX65" fmla="*/ 439027 w 982797"/>
                        <a:gd name="connsiteY65" fmla="*/ 106785 h 974414"/>
                        <a:gd name="connsiteX66" fmla="*/ 481370 w 982797"/>
                        <a:gd name="connsiteY66" fmla="*/ 102335 h 974414"/>
                        <a:gd name="connsiteX67" fmla="*/ 532627 w 982797"/>
                        <a:gd name="connsiteY67"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82742 w 982797"/>
                        <a:gd name="connsiteY36" fmla="*/ 720800 h 974414"/>
                        <a:gd name="connsiteX37" fmla="*/ 160457 w 982797"/>
                        <a:gd name="connsiteY37" fmla="*/ 687429 h 974414"/>
                        <a:gd name="connsiteX38" fmla="*/ 153771 w 982797"/>
                        <a:gd name="connsiteY38" fmla="*/ 685205 h 974414"/>
                        <a:gd name="connsiteX39" fmla="*/ 49028 w 982797"/>
                        <a:gd name="connsiteY39" fmla="*/ 696328 h 974414"/>
                        <a:gd name="connsiteX40" fmla="*/ 42343 w 982797"/>
                        <a:gd name="connsiteY40" fmla="*/ 691879 h 974414"/>
                        <a:gd name="connsiteX41" fmla="*/ 11143 w 982797"/>
                        <a:gd name="connsiteY41" fmla="*/ 609565 h 974414"/>
                        <a:gd name="connsiteX42" fmla="*/ 15600 w 982797"/>
                        <a:gd name="connsiteY42" fmla="*/ 602891 h 974414"/>
                        <a:gd name="connsiteX43" fmla="*/ 104742 w 982797"/>
                        <a:gd name="connsiteY43" fmla="*/ 542824 h 974414"/>
                        <a:gd name="connsiteX44" fmla="*/ 106971 w 982797"/>
                        <a:gd name="connsiteY44" fmla="*/ 536150 h 974414"/>
                        <a:gd name="connsiteX45" fmla="*/ 104742 w 982797"/>
                        <a:gd name="connsiteY45" fmla="*/ 496106 h 974414"/>
                        <a:gd name="connsiteX46" fmla="*/ 102514 w 982797"/>
                        <a:gd name="connsiteY46" fmla="*/ 489432 h 974414"/>
                        <a:gd name="connsiteX47" fmla="*/ 4457 w 982797"/>
                        <a:gd name="connsiteY47" fmla="*/ 444938 h 974414"/>
                        <a:gd name="connsiteX48" fmla="*/ 0 w 982797"/>
                        <a:gd name="connsiteY48" fmla="*/ 440489 h 974414"/>
                        <a:gd name="connsiteX49" fmla="*/ 15600 w 982797"/>
                        <a:gd name="connsiteY49" fmla="*/ 353726 h 974414"/>
                        <a:gd name="connsiteX50" fmla="*/ 20057 w 982797"/>
                        <a:gd name="connsiteY50" fmla="*/ 351501 h 974414"/>
                        <a:gd name="connsiteX51" fmla="*/ 129257 w 982797"/>
                        <a:gd name="connsiteY51" fmla="*/ 342602 h 974414"/>
                        <a:gd name="connsiteX52" fmla="*/ 135942 w 982797"/>
                        <a:gd name="connsiteY52" fmla="*/ 340377 h 974414"/>
                        <a:gd name="connsiteX53" fmla="*/ 151542 w 982797"/>
                        <a:gd name="connsiteY53" fmla="*/ 302558 h 974414"/>
                        <a:gd name="connsiteX54" fmla="*/ 151542 w 982797"/>
                        <a:gd name="connsiteY54" fmla="*/ 295884 h 974414"/>
                        <a:gd name="connsiteX55" fmla="*/ 91371 w 982797"/>
                        <a:gd name="connsiteY55" fmla="*/ 209121 h 974414"/>
                        <a:gd name="connsiteX56" fmla="*/ 91371 w 982797"/>
                        <a:gd name="connsiteY56" fmla="*/ 200222 h 974414"/>
                        <a:gd name="connsiteX57" fmla="*/ 147085 w 982797"/>
                        <a:gd name="connsiteY57" fmla="*/ 133481 h 974414"/>
                        <a:gd name="connsiteX58" fmla="*/ 153771 w 982797"/>
                        <a:gd name="connsiteY58" fmla="*/ 133481 h 974414"/>
                        <a:gd name="connsiteX59" fmla="*/ 249599 w 982797"/>
                        <a:gd name="connsiteY59" fmla="*/ 180200 h 974414"/>
                        <a:gd name="connsiteX60" fmla="*/ 256285 w 982797"/>
                        <a:gd name="connsiteY60" fmla="*/ 180200 h 974414"/>
                        <a:gd name="connsiteX61" fmla="*/ 289713 w 982797"/>
                        <a:gd name="connsiteY61" fmla="*/ 157953 h 974414"/>
                        <a:gd name="connsiteX62" fmla="*/ 283027 w 982797"/>
                        <a:gd name="connsiteY62" fmla="*/ 44493 h 974414"/>
                        <a:gd name="connsiteX63" fmla="*/ 369942 w 982797"/>
                        <a:gd name="connsiteY63" fmla="*/ 11123 h 974414"/>
                        <a:gd name="connsiteX64" fmla="*/ 439027 w 982797"/>
                        <a:gd name="connsiteY64" fmla="*/ 106785 h 974414"/>
                        <a:gd name="connsiteX65" fmla="*/ 481370 w 982797"/>
                        <a:gd name="connsiteY65" fmla="*/ 102335 h 974414"/>
                        <a:gd name="connsiteX66" fmla="*/ 532627 w 982797"/>
                        <a:gd name="connsiteY66"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60457 w 982797"/>
                        <a:gd name="connsiteY36" fmla="*/ 687429 h 974414"/>
                        <a:gd name="connsiteX37" fmla="*/ 153771 w 982797"/>
                        <a:gd name="connsiteY37" fmla="*/ 685205 h 974414"/>
                        <a:gd name="connsiteX38" fmla="*/ 49028 w 982797"/>
                        <a:gd name="connsiteY38" fmla="*/ 696328 h 974414"/>
                        <a:gd name="connsiteX39" fmla="*/ 42343 w 982797"/>
                        <a:gd name="connsiteY39" fmla="*/ 691879 h 974414"/>
                        <a:gd name="connsiteX40" fmla="*/ 11143 w 982797"/>
                        <a:gd name="connsiteY40" fmla="*/ 609565 h 974414"/>
                        <a:gd name="connsiteX41" fmla="*/ 15600 w 982797"/>
                        <a:gd name="connsiteY41" fmla="*/ 602891 h 974414"/>
                        <a:gd name="connsiteX42" fmla="*/ 104742 w 982797"/>
                        <a:gd name="connsiteY42" fmla="*/ 542824 h 974414"/>
                        <a:gd name="connsiteX43" fmla="*/ 106971 w 982797"/>
                        <a:gd name="connsiteY43" fmla="*/ 536150 h 974414"/>
                        <a:gd name="connsiteX44" fmla="*/ 104742 w 982797"/>
                        <a:gd name="connsiteY44" fmla="*/ 496106 h 974414"/>
                        <a:gd name="connsiteX45" fmla="*/ 102514 w 982797"/>
                        <a:gd name="connsiteY45" fmla="*/ 489432 h 974414"/>
                        <a:gd name="connsiteX46" fmla="*/ 4457 w 982797"/>
                        <a:gd name="connsiteY46" fmla="*/ 444938 h 974414"/>
                        <a:gd name="connsiteX47" fmla="*/ 0 w 982797"/>
                        <a:gd name="connsiteY47" fmla="*/ 440489 h 974414"/>
                        <a:gd name="connsiteX48" fmla="*/ 15600 w 982797"/>
                        <a:gd name="connsiteY48" fmla="*/ 353726 h 974414"/>
                        <a:gd name="connsiteX49" fmla="*/ 20057 w 982797"/>
                        <a:gd name="connsiteY49" fmla="*/ 351501 h 974414"/>
                        <a:gd name="connsiteX50" fmla="*/ 129257 w 982797"/>
                        <a:gd name="connsiteY50" fmla="*/ 342602 h 974414"/>
                        <a:gd name="connsiteX51" fmla="*/ 135942 w 982797"/>
                        <a:gd name="connsiteY51" fmla="*/ 340377 h 974414"/>
                        <a:gd name="connsiteX52" fmla="*/ 151542 w 982797"/>
                        <a:gd name="connsiteY52" fmla="*/ 302558 h 974414"/>
                        <a:gd name="connsiteX53" fmla="*/ 151542 w 982797"/>
                        <a:gd name="connsiteY53" fmla="*/ 295884 h 974414"/>
                        <a:gd name="connsiteX54" fmla="*/ 91371 w 982797"/>
                        <a:gd name="connsiteY54" fmla="*/ 209121 h 974414"/>
                        <a:gd name="connsiteX55" fmla="*/ 91371 w 982797"/>
                        <a:gd name="connsiteY55" fmla="*/ 200222 h 974414"/>
                        <a:gd name="connsiteX56" fmla="*/ 147085 w 982797"/>
                        <a:gd name="connsiteY56" fmla="*/ 133481 h 974414"/>
                        <a:gd name="connsiteX57" fmla="*/ 153771 w 982797"/>
                        <a:gd name="connsiteY57" fmla="*/ 133481 h 974414"/>
                        <a:gd name="connsiteX58" fmla="*/ 249599 w 982797"/>
                        <a:gd name="connsiteY58" fmla="*/ 180200 h 974414"/>
                        <a:gd name="connsiteX59" fmla="*/ 256285 w 982797"/>
                        <a:gd name="connsiteY59" fmla="*/ 180200 h 974414"/>
                        <a:gd name="connsiteX60" fmla="*/ 289713 w 982797"/>
                        <a:gd name="connsiteY60" fmla="*/ 157953 h 974414"/>
                        <a:gd name="connsiteX61" fmla="*/ 283027 w 982797"/>
                        <a:gd name="connsiteY61" fmla="*/ 44493 h 974414"/>
                        <a:gd name="connsiteX62" fmla="*/ 369942 w 982797"/>
                        <a:gd name="connsiteY62" fmla="*/ 11123 h 974414"/>
                        <a:gd name="connsiteX63" fmla="*/ 439027 w 982797"/>
                        <a:gd name="connsiteY63" fmla="*/ 106785 h 974414"/>
                        <a:gd name="connsiteX64" fmla="*/ 481370 w 982797"/>
                        <a:gd name="connsiteY64" fmla="*/ 102335 h 974414"/>
                        <a:gd name="connsiteX65" fmla="*/ 532627 w 982797"/>
                        <a:gd name="connsiteY65"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42343 w 982797"/>
                        <a:gd name="connsiteY38" fmla="*/ 691879 h 974414"/>
                        <a:gd name="connsiteX39" fmla="*/ 11143 w 982797"/>
                        <a:gd name="connsiteY39" fmla="*/ 609565 h 974414"/>
                        <a:gd name="connsiteX40" fmla="*/ 15600 w 982797"/>
                        <a:gd name="connsiteY40" fmla="*/ 602891 h 974414"/>
                        <a:gd name="connsiteX41" fmla="*/ 104742 w 982797"/>
                        <a:gd name="connsiteY41" fmla="*/ 542824 h 974414"/>
                        <a:gd name="connsiteX42" fmla="*/ 106971 w 982797"/>
                        <a:gd name="connsiteY42" fmla="*/ 536150 h 974414"/>
                        <a:gd name="connsiteX43" fmla="*/ 104742 w 982797"/>
                        <a:gd name="connsiteY43" fmla="*/ 496106 h 974414"/>
                        <a:gd name="connsiteX44" fmla="*/ 102514 w 982797"/>
                        <a:gd name="connsiteY44" fmla="*/ 489432 h 974414"/>
                        <a:gd name="connsiteX45" fmla="*/ 4457 w 982797"/>
                        <a:gd name="connsiteY45" fmla="*/ 444938 h 974414"/>
                        <a:gd name="connsiteX46" fmla="*/ 0 w 982797"/>
                        <a:gd name="connsiteY46" fmla="*/ 440489 h 974414"/>
                        <a:gd name="connsiteX47" fmla="*/ 15600 w 982797"/>
                        <a:gd name="connsiteY47" fmla="*/ 353726 h 974414"/>
                        <a:gd name="connsiteX48" fmla="*/ 20057 w 982797"/>
                        <a:gd name="connsiteY48" fmla="*/ 351501 h 974414"/>
                        <a:gd name="connsiteX49" fmla="*/ 129257 w 982797"/>
                        <a:gd name="connsiteY49" fmla="*/ 342602 h 974414"/>
                        <a:gd name="connsiteX50" fmla="*/ 135942 w 982797"/>
                        <a:gd name="connsiteY50" fmla="*/ 340377 h 974414"/>
                        <a:gd name="connsiteX51" fmla="*/ 151542 w 982797"/>
                        <a:gd name="connsiteY51" fmla="*/ 302558 h 974414"/>
                        <a:gd name="connsiteX52" fmla="*/ 151542 w 982797"/>
                        <a:gd name="connsiteY52" fmla="*/ 295884 h 974414"/>
                        <a:gd name="connsiteX53" fmla="*/ 91371 w 982797"/>
                        <a:gd name="connsiteY53" fmla="*/ 209121 h 974414"/>
                        <a:gd name="connsiteX54" fmla="*/ 91371 w 982797"/>
                        <a:gd name="connsiteY54" fmla="*/ 200222 h 974414"/>
                        <a:gd name="connsiteX55" fmla="*/ 147085 w 982797"/>
                        <a:gd name="connsiteY55" fmla="*/ 133481 h 974414"/>
                        <a:gd name="connsiteX56" fmla="*/ 153771 w 982797"/>
                        <a:gd name="connsiteY56" fmla="*/ 133481 h 974414"/>
                        <a:gd name="connsiteX57" fmla="*/ 249599 w 982797"/>
                        <a:gd name="connsiteY57" fmla="*/ 180200 h 974414"/>
                        <a:gd name="connsiteX58" fmla="*/ 256285 w 982797"/>
                        <a:gd name="connsiteY58" fmla="*/ 180200 h 974414"/>
                        <a:gd name="connsiteX59" fmla="*/ 289713 w 982797"/>
                        <a:gd name="connsiteY59" fmla="*/ 157953 h 974414"/>
                        <a:gd name="connsiteX60" fmla="*/ 283027 w 982797"/>
                        <a:gd name="connsiteY60" fmla="*/ 44493 h 974414"/>
                        <a:gd name="connsiteX61" fmla="*/ 369942 w 982797"/>
                        <a:gd name="connsiteY61" fmla="*/ 11123 h 974414"/>
                        <a:gd name="connsiteX62" fmla="*/ 439027 w 982797"/>
                        <a:gd name="connsiteY62" fmla="*/ 106785 h 974414"/>
                        <a:gd name="connsiteX63" fmla="*/ 481370 w 982797"/>
                        <a:gd name="connsiteY63" fmla="*/ 102335 h 974414"/>
                        <a:gd name="connsiteX64" fmla="*/ 532627 w 982797"/>
                        <a:gd name="connsiteY64"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1143 w 982797"/>
                        <a:gd name="connsiteY38" fmla="*/ 609565 h 974414"/>
                        <a:gd name="connsiteX39" fmla="*/ 15600 w 982797"/>
                        <a:gd name="connsiteY39" fmla="*/ 602891 h 974414"/>
                        <a:gd name="connsiteX40" fmla="*/ 104742 w 982797"/>
                        <a:gd name="connsiteY40" fmla="*/ 542824 h 974414"/>
                        <a:gd name="connsiteX41" fmla="*/ 106971 w 982797"/>
                        <a:gd name="connsiteY41" fmla="*/ 536150 h 974414"/>
                        <a:gd name="connsiteX42" fmla="*/ 104742 w 982797"/>
                        <a:gd name="connsiteY42" fmla="*/ 496106 h 974414"/>
                        <a:gd name="connsiteX43" fmla="*/ 102514 w 982797"/>
                        <a:gd name="connsiteY43" fmla="*/ 489432 h 974414"/>
                        <a:gd name="connsiteX44" fmla="*/ 4457 w 982797"/>
                        <a:gd name="connsiteY44" fmla="*/ 444938 h 974414"/>
                        <a:gd name="connsiteX45" fmla="*/ 0 w 982797"/>
                        <a:gd name="connsiteY45" fmla="*/ 440489 h 974414"/>
                        <a:gd name="connsiteX46" fmla="*/ 15600 w 982797"/>
                        <a:gd name="connsiteY46" fmla="*/ 353726 h 974414"/>
                        <a:gd name="connsiteX47" fmla="*/ 20057 w 982797"/>
                        <a:gd name="connsiteY47" fmla="*/ 351501 h 974414"/>
                        <a:gd name="connsiteX48" fmla="*/ 129257 w 982797"/>
                        <a:gd name="connsiteY48" fmla="*/ 342602 h 974414"/>
                        <a:gd name="connsiteX49" fmla="*/ 135942 w 982797"/>
                        <a:gd name="connsiteY49" fmla="*/ 340377 h 974414"/>
                        <a:gd name="connsiteX50" fmla="*/ 151542 w 982797"/>
                        <a:gd name="connsiteY50" fmla="*/ 302558 h 974414"/>
                        <a:gd name="connsiteX51" fmla="*/ 151542 w 982797"/>
                        <a:gd name="connsiteY51" fmla="*/ 295884 h 974414"/>
                        <a:gd name="connsiteX52" fmla="*/ 91371 w 982797"/>
                        <a:gd name="connsiteY52" fmla="*/ 209121 h 974414"/>
                        <a:gd name="connsiteX53" fmla="*/ 91371 w 982797"/>
                        <a:gd name="connsiteY53" fmla="*/ 200222 h 974414"/>
                        <a:gd name="connsiteX54" fmla="*/ 147085 w 982797"/>
                        <a:gd name="connsiteY54" fmla="*/ 133481 h 974414"/>
                        <a:gd name="connsiteX55" fmla="*/ 153771 w 982797"/>
                        <a:gd name="connsiteY55" fmla="*/ 133481 h 974414"/>
                        <a:gd name="connsiteX56" fmla="*/ 249599 w 982797"/>
                        <a:gd name="connsiteY56" fmla="*/ 180200 h 974414"/>
                        <a:gd name="connsiteX57" fmla="*/ 256285 w 982797"/>
                        <a:gd name="connsiteY57" fmla="*/ 180200 h 974414"/>
                        <a:gd name="connsiteX58" fmla="*/ 289713 w 982797"/>
                        <a:gd name="connsiteY58" fmla="*/ 157953 h 974414"/>
                        <a:gd name="connsiteX59" fmla="*/ 283027 w 982797"/>
                        <a:gd name="connsiteY59" fmla="*/ 44493 h 974414"/>
                        <a:gd name="connsiteX60" fmla="*/ 369942 w 982797"/>
                        <a:gd name="connsiteY60" fmla="*/ 11123 h 974414"/>
                        <a:gd name="connsiteX61" fmla="*/ 439027 w 982797"/>
                        <a:gd name="connsiteY61" fmla="*/ 106785 h 974414"/>
                        <a:gd name="connsiteX62" fmla="*/ 481370 w 982797"/>
                        <a:gd name="connsiteY62" fmla="*/ 102335 h 974414"/>
                        <a:gd name="connsiteX63" fmla="*/ 532627 w 982797"/>
                        <a:gd name="connsiteY63"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6971 w 982797"/>
                        <a:gd name="connsiteY40" fmla="*/ 536150 h 974414"/>
                        <a:gd name="connsiteX41" fmla="*/ 104742 w 982797"/>
                        <a:gd name="connsiteY41" fmla="*/ 496106 h 974414"/>
                        <a:gd name="connsiteX42" fmla="*/ 102514 w 982797"/>
                        <a:gd name="connsiteY42" fmla="*/ 489432 h 974414"/>
                        <a:gd name="connsiteX43" fmla="*/ 4457 w 982797"/>
                        <a:gd name="connsiteY43" fmla="*/ 444938 h 974414"/>
                        <a:gd name="connsiteX44" fmla="*/ 0 w 982797"/>
                        <a:gd name="connsiteY44" fmla="*/ 440489 h 974414"/>
                        <a:gd name="connsiteX45" fmla="*/ 15600 w 982797"/>
                        <a:gd name="connsiteY45" fmla="*/ 353726 h 974414"/>
                        <a:gd name="connsiteX46" fmla="*/ 20057 w 982797"/>
                        <a:gd name="connsiteY46" fmla="*/ 351501 h 974414"/>
                        <a:gd name="connsiteX47" fmla="*/ 129257 w 982797"/>
                        <a:gd name="connsiteY47" fmla="*/ 342602 h 974414"/>
                        <a:gd name="connsiteX48" fmla="*/ 135942 w 982797"/>
                        <a:gd name="connsiteY48" fmla="*/ 340377 h 974414"/>
                        <a:gd name="connsiteX49" fmla="*/ 151542 w 982797"/>
                        <a:gd name="connsiteY49" fmla="*/ 302558 h 974414"/>
                        <a:gd name="connsiteX50" fmla="*/ 151542 w 982797"/>
                        <a:gd name="connsiteY50" fmla="*/ 295884 h 974414"/>
                        <a:gd name="connsiteX51" fmla="*/ 91371 w 982797"/>
                        <a:gd name="connsiteY51" fmla="*/ 209121 h 974414"/>
                        <a:gd name="connsiteX52" fmla="*/ 91371 w 982797"/>
                        <a:gd name="connsiteY52" fmla="*/ 200222 h 974414"/>
                        <a:gd name="connsiteX53" fmla="*/ 147085 w 982797"/>
                        <a:gd name="connsiteY53" fmla="*/ 133481 h 974414"/>
                        <a:gd name="connsiteX54" fmla="*/ 153771 w 982797"/>
                        <a:gd name="connsiteY54" fmla="*/ 133481 h 974414"/>
                        <a:gd name="connsiteX55" fmla="*/ 249599 w 982797"/>
                        <a:gd name="connsiteY55" fmla="*/ 180200 h 974414"/>
                        <a:gd name="connsiteX56" fmla="*/ 256285 w 982797"/>
                        <a:gd name="connsiteY56" fmla="*/ 180200 h 974414"/>
                        <a:gd name="connsiteX57" fmla="*/ 289713 w 982797"/>
                        <a:gd name="connsiteY57" fmla="*/ 157953 h 974414"/>
                        <a:gd name="connsiteX58" fmla="*/ 283027 w 982797"/>
                        <a:gd name="connsiteY58" fmla="*/ 44493 h 974414"/>
                        <a:gd name="connsiteX59" fmla="*/ 369942 w 982797"/>
                        <a:gd name="connsiteY59" fmla="*/ 11123 h 974414"/>
                        <a:gd name="connsiteX60" fmla="*/ 439027 w 982797"/>
                        <a:gd name="connsiteY60" fmla="*/ 106785 h 974414"/>
                        <a:gd name="connsiteX61" fmla="*/ 481370 w 982797"/>
                        <a:gd name="connsiteY61" fmla="*/ 102335 h 974414"/>
                        <a:gd name="connsiteX62" fmla="*/ 532627 w 982797"/>
                        <a:gd name="connsiteY62"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102514 w 982797"/>
                        <a:gd name="connsiteY41" fmla="*/ 489432 h 974414"/>
                        <a:gd name="connsiteX42" fmla="*/ 4457 w 982797"/>
                        <a:gd name="connsiteY42" fmla="*/ 444938 h 974414"/>
                        <a:gd name="connsiteX43" fmla="*/ 0 w 982797"/>
                        <a:gd name="connsiteY43" fmla="*/ 440489 h 974414"/>
                        <a:gd name="connsiteX44" fmla="*/ 15600 w 982797"/>
                        <a:gd name="connsiteY44" fmla="*/ 353726 h 974414"/>
                        <a:gd name="connsiteX45" fmla="*/ 20057 w 982797"/>
                        <a:gd name="connsiteY45" fmla="*/ 351501 h 974414"/>
                        <a:gd name="connsiteX46" fmla="*/ 129257 w 982797"/>
                        <a:gd name="connsiteY46" fmla="*/ 342602 h 974414"/>
                        <a:gd name="connsiteX47" fmla="*/ 135942 w 982797"/>
                        <a:gd name="connsiteY47" fmla="*/ 340377 h 974414"/>
                        <a:gd name="connsiteX48" fmla="*/ 151542 w 982797"/>
                        <a:gd name="connsiteY48" fmla="*/ 302558 h 974414"/>
                        <a:gd name="connsiteX49" fmla="*/ 151542 w 982797"/>
                        <a:gd name="connsiteY49" fmla="*/ 295884 h 974414"/>
                        <a:gd name="connsiteX50" fmla="*/ 91371 w 982797"/>
                        <a:gd name="connsiteY50" fmla="*/ 209121 h 974414"/>
                        <a:gd name="connsiteX51" fmla="*/ 91371 w 982797"/>
                        <a:gd name="connsiteY51" fmla="*/ 200222 h 974414"/>
                        <a:gd name="connsiteX52" fmla="*/ 147085 w 982797"/>
                        <a:gd name="connsiteY52" fmla="*/ 133481 h 974414"/>
                        <a:gd name="connsiteX53" fmla="*/ 153771 w 982797"/>
                        <a:gd name="connsiteY53" fmla="*/ 133481 h 974414"/>
                        <a:gd name="connsiteX54" fmla="*/ 249599 w 982797"/>
                        <a:gd name="connsiteY54" fmla="*/ 180200 h 974414"/>
                        <a:gd name="connsiteX55" fmla="*/ 256285 w 982797"/>
                        <a:gd name="connsiteY55" fmla="*/ 180200 h 974414"/>
                        <a:gd name="connsiteX56" fmla="*/ 289713 w 982797"/>
                        <a:gd name="connsiteY56" fmla="*/ 157953 h 974414"/>
                        <a:gd name="connsiteX57" fmla="*/ 283027 w 982797"/>
                        <a:gd name="connsiteY57" fmla="*/ 44493 h 974414"/>
                        <a:gd name="connsiteX58" fmla="*/ 369942 w 982797"/>
                        <a:gd name="connsiteY58" fmla="*/ 11123 h 974414"/>
                        <a:gd name="connsiteX59" fmla="*/ 439027 w 982797"/>
                        <a:gd name="connsiteY59" fmla="*/ 106785 h 974414"/>
                        <a:gd name="connsiteX60" fmla="*/ 481370 w 982797"/>
                        <a:gd name="connsiteY60" fmla="*/ 102335 h 974414"/>
                        <a:gd name="connsiteX61" fmla="*/ 532627 w 982797"/>
                        <a:gd name="connsiteY61"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15600 w 982797"/>
                        <a:gd name="connsiteY43" fmla="*/ 353726 h 974414"/>
                        <a:gd name="connsiteX44" fmla="*/ 20057 w 982797"/>
                        <a:gd name="connsiteY44" fmla="*/ 351501 h 974414"/>
                        <a:gd name="connsiteX45" fmla="*/ 129257 w 982797"/>
                        <a:gd name="connsiteY45" fmla="*/ 342602 h 974414"/>
                        <a:gd name="connsiteX46" fmla="*/ 135942 w 982797"/>
                        <a:gd name="connsiteY46" fmla="*/ 340377 h 974414"/>
                        <a:gd name="connsiteX47" fmla="*/ 151542 w 982797"/>
                        <a:gd name="connsiteY47" fmla="*/ 302558 h 974414"/>
                        <a:gd name="connsiteX48" fmla="*/ 151542 w 982797"/>
                        <a:gd name="connsiteY48" fmla="*/ 295884 h 974414"/>
                        <a:gd name="connsiteX49" fmla="*/ 91371 w 982797"/>
                        <a:gd name="connsiteY49" fmla="*/ 209121 h 974414"/>
                        <a:gd name="connsiteX50" fmla="*/ 91371 w 982797"/>
                        <a:gd name="connsiteY50" fmla="*/ 200222 h 974414"/>
                        <a:gd name="connsiteX51" fmla="*/ 147085 w 982797"/>
                        <a:gd name="connsiteY51" fmla="*/ 133481 h 974414"/>
                        <a:gd name="connsiteX52" fmla="*/ 153771 w 982797"/>
                        <a:gd name="connsiteY52" fmla="*/ 133481 h 974414"/>
                        <a:gd name="connsiteX53" fmla="*/ 249599 w 982797"/>
                        <a:gd name="connsiteY53" fmla="*/ 180200 h 974414"/>
                        <a:gd name="connsiteX54" fmla="*/ 256285 w 982797"/>
                        <a:gd name="connsiteY54" fmla="*/ 180200 h 974414"/>
                        <a:gd name="connsiteX55" fmla="*/ 289713 w 982797"/>
                        <a:gd name="connsiteY55" fmla="*/ 157953 h 974414"/>
                        <a:gd name="connsiteX56" fmla="*/ 283027 w 982797"/>
                        <a:gd name="connsiteY56" fmla="*/ 44493 h 974414"/>
                        <a:gd name="connsiteX57" fmla="*/ 369942 w 982797"/>
                        <a:gd name="connsiteY57" fmla="*/ 11123 h 974414"/>
                        <a:gd name="connsiteX58" fmla="*/ 439027 w 982797"/>
                        <a:gd name="connsiteY58" fmla="*/ 106785 h 974414"/>
                        <a:gd name="connsiteX59" fmla="*/ 481370 w 982797"/>
                        <a:gd name="connsiteY59" fmla="*/ 102335 h 974414"/>
                        <a:gd name="connsiteX60" fmla="*/ 532627 w 982797"/>
                        <a:gd name="connsiteY60"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20057 w 982797"/>
                        <a:gd name="connsiteY43" fmla="*/ 351501 h 974414"/>
                        <a:gd name="connsiteX44" fmla="*/ 129257 w 982797"/>
                        <a:gd name="connsiteY44" fmla="*/ 342602 h 974414"/>
                        <a:gd name="connsiteX45" fmla="*/ 135942 w 982797"/>
                        <a:gd name="connsiteY45" fmla="*/ 340377 h 974414"/>
                        <a:gd name="connsiteX46" fmla="*/ 151542 w 982797"/>
                        <a:gd name="connsiteY46" fmla="*/ 302558 h 974414"/>
                        <a:gd name="connsiteX47" fmla="*/ 151542 w 982797"/>
                        <a:gd name="connsiteY47" fmla="*/ 295884 h 974414"/>
                        <a:gd name="connsiteX48" fmla="*/ 91371 w 982797"/>
                        <a:gd name="connsiteY48" fmla="*/ 209121 h 974414"/>
                        <a:gd name="connsiteX49" fmla="*/ 91371 w 982797"/>
                        <a:gd name="connsiteY49" fmla="*/ 200222 h 974414"/>
                        <a:gd name="connsiteX50" fmla="*/ 147085 w 982797"/>
                        <a:gd name="connsiteY50" fmla="*/ 133481 h 974414"/>
                        <a:gd name="connsiteX51" fmla="*/ 153771 w 982797"/>
                        <a:gd name="connsiteY51" fmla="*/ 133481 h 974414"/>
                        <a:gd name="connsiteX52" fmla="*/ 249599 w 982797"/>
                        <a:gd name="connsiteY52" fmla="*/ 180200 h 974414"/>
                        <a:gd name="connsiteX53" fmla="*/ 256285 w 982797"/>
                        <a:gd name="connsiteY53" fmla="*/ 180200 h 974414"/>
                        <a:gd name="connsiteX54" fmla="*/ 289713 w 982797"/>
                        <a:gd name="connsiteY54" fmla="*/ 157953 h 974414"/>
                        <a:gd name="connsiteX55" fmla="*/ 283027 w 982797"/>
                        <a:gd name="connsiteY55" fmla="*/ 44493 h 974414"/>
                        <a:gd name="connsiteX56" fmla="*/ 369942 w 982797"/>
                        <a:gd name="connsiteY56" fmla="*/ 11123 h 974414"/>
                        <a:gd name="connsiteX57" fmla="*/ 439027 w 982797"/>
                        <a:gd name="connsiteY57" fmla="*/ 106785 h 974414"/>
                        <a:gd name="connsiteX58" fmla="*/ 481370 w 982797"/>
                        <a:gd name="connsiteY58" fmla="*/ 102335 h 974414"/>
                        <a:gd name="connsiteX59" fmla="*/ 532627 w 982797"/>
                        <a:gd name="connsiteY59"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20057 w 982797"/>
                        <a:gd name="connsiteY43" fmla="*/ 351501 h 974414"/>
                        <a:gd name="connsiteX44" fmla="*/ 129257 w 982797"/>
                        <a:gd name="connsiteY44" fmla="*/ 342602 h 974414"/>
                        <a:gd name="connsiteX45" fmla="*/ 135942 w 982797"/>
                        <a:gd name="connsiteY45" fmla="*/ 340377 h 974414"/>
                        <a:gd name="connsiteX46" fmla="*/ 151542 w 982797"/>
                        <a:gd name="connsiteY46" fmla="*/ 302558 h 974414"/>
                        <a:gd name="connsiteX47" fmla="*/ 151542 w 982797"/>
                        <a:gd name="connsiteY47" fmla="*/ 295884 h 974414"/>
                        <a:gd name="connsiteX48" fmla="*/ 91371 w 982797"/>
                        <a:gd name="connsiteY48" fmla="*/ 209121 h 974414"/>
                        <a:gd name="connsiteX49" fmla="*/ 91371 w 982797"/>
                        <a:gd name="connsiteY49" fmla="*/ 200222 h 974414"/>
                        <a:gd name="connsiteX50" fmla="*/ 147085 w 982797"/>
                        <a:gd name="connsiteY50" fmla="*/ 133481 h 974414"/>
                        <a:gd name="connsiteX51" fmla="*/ 153771 w 982797"/>
                        <a:gd name="connsiteY51" fmla="*/ 133481 h 974414"/>
                        <a:gd name="connsiteX52" fmla="*/ 249599 w 982797"/>
                        <a:gd name="connsiteY52" fmla="*/ 180200 h 974414"/>
                        <a:gd name="connsiteX53" fmla="*/ 256285 w 982797"/>
                        <a:gd name="connsiteY53" fmla="*/ 180200 h 974414"/>
                        <a:gd name="connsiteX54" fmla="*/ 289713 w 982797"/>
                        <a:gd name="connsiteY54" fmla="*/ 157953 h 974414"/>
                        <a:gd name="connsiteX55" fmla="*/ 283027 w 982797"/>
                        <a:gd name="connsiteY55" fmla="*/ 44493 h 974414"/>
                        <a:gd name="connsiteX56" fmla="*/ 369942 w 982797"/>
                        <a:gd name="connsiteY56" fmla="*/ 11123 h 974414"/>
                        <a:gd name="connsiteX57" fmla="*/ 439027 w 982797"/>
                        <a:gd name="connsiteY57" fmla="*/ 106785 h 974414"/>
                        <a:gd name="connsiteX58" fmla="*/ 481370 w 982797"/>
                        <a:gd name="connsiteY58" fmla="*/ 102335 h 974414"/>
                        <a:gd name="connsiteX59" fmla="*/ 532627 w 982797"/>
                        <a:gd name="connsiteY59"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24800 w 978340"/>
                        <a:gd name="connsiteY43" fmla="*/ 342602 h 974414"/>
                        <a:gd name="connsiteX44" fmla="*/ 131485 w 978340"/>
                        <a:gd name="connsiteY44" fmla="*/ 340377 h 974414"/>
                        <a:gd name="connsiteX45" fmla="*/ 147085 w 978340"/>
                        <a:gd name="connsiteY45" fmla="*/ 302558 h 974414"/>
                        <a:gd name="connsiteX46" fmla="*/ 147085 w 978340"/>
                        <a:gd name="connsiteY46" fmla="*/ 295884 h 974414"/>
                        <a:gd name="connsiteX47" fmla="*/ 86914 w 978340"/>
                        <a:gd name="connsiteY47" fmla="*/ 209121 h 974414"/>
                        <a:gd name="connsiteX48" fmla="*/ 86914 w 978340"/>
                        <a:gd name="connsiteY48" fmla="*/ 200222 h 974414"/>
                        <a:gd name="connsiteX49" fmla="*/ 142628 w 978340"/>
                        <a:gd name="connsiteY49" fmla="*/ 133481 h 974414"/>
                        <a:gd name="connsiteX50" fmla="*/ 149314 w 978340"/>
                        <a:gd name="connsiteY50" fmla="*/ 133481 h 974414"/>
                        <a:gd name="connsiteX51" fmla="*/ 245142 w 978340"/>
                        <a:gd name="connsiteY51" fmla="*/ 180200 h 974414"/>
                        <a:gd name="connsiteX52" fmla="*/ 251828 w 978340"/>
                        <a:gd name="connsiteY52" fmla="*/ 180200 h 974414"/>
                        <a:gd name="connsiteX53" fmla="*/ 285256 w 978340"/>
                        <a:gd name="connsiteY53" fmla="*/ 157953 h 974414"/>
                        <a:gd name="connsiteX54" fmla="*/ 278570 w 978340"/>
                        <a:gd name="connsiteY54" fmla="*/ 44493 h 974414"/>
                        <a:gd name="connsiteX55" fmla="*/ 365485 w 978340"/>
                        <a:gd name="connsiteY55" fmla="*/ 11123 h 974414"/>
                        <a:gd name="connsiteX56" fmla="*/ 434570 w 978340"/>
                        <a:gd name="connsiteY56" fmla="*/ 106785 h 974414"/>
                        <a:gd name="connsiteX57" fmla="*/ 476913 w 978340"/>
                        <a:gd name="connsiteY57" fmla="*/ 102335 h 974414"/>
                        <a:gd name="connsiteX58" fmla="*/ 528170 w 978340"/>
                        <a:gd name="connsiteY58"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147085 w 978340"/>
                        <a:gd name="connsiteY45" fmla="*/ 295884 h 974414"/>
                        <a:gd name="connsiteX46" fmla="*/ 86914 w 978340"/>
                        <a:gd name="connsiteY46" fmla="*/ 209121 h 974414"/>
                        <a:gd name="connsiteX47" fmla="*/ 86914 w 978340"/>
                        <a:gd name="connsiteY47" fmla="*/ 200222 h 974414"/>
                        <a:gd name="connsiteX48" fmla="*/ 142628 w 978340"/>
                        <a:gd name="connsiteY48" fmla="*/ 133481 h 974414"/>
                        <a:gd name="connsiteX49" fmla="*/ 149314 w 978340"/>
                        <a:gd name="connsiteY49" fmla="*/ 133481 h 974414"/>
                        <a:gd name="connsiteX50" fmla="*/ 245142 w 978340"/>
                        <a:gd name="connsiteY50" fmla="*/ 180200 h 974414"/>
                        <a:gd name="connsiteX51" fmla="*/ 251828 w 978340"/>
                        <a:gd name="connsiteY51" fmla="*/ 180200 h 974414"/>
                        <a:gd name="connsiteX52" fmla="*/ 285256 w 978340"/>
                        <a:gd name="connsiteY52" fmla="*/ 157953 h 974414"/>
                        <a:gd name="connsiteX53" fmla="*/ 278570 w 978340"/>
                        <a:gd name="connsiteY53" fmla="*/ 44493 h 974414"/>
                        <a:gd name="connsiteX54" fmla="*/ 365485 w 978340"/>
                        <a:gd name="connsiteY54" fmla="*/ 11123 h 974414"/>
                        <a:gd name="connsiteX55" fmla="*/ 434570 w 978340"/>
                        <a:gd name="connsiteY55" fmla="*/ 106785 h 974414"/>
                        <a:gd name="connsiteX56" fmla="*/ 476913 w 978340"/>
                        <a:gd name="connsiteY56" fmla="*/ 102335 h 974414"/>
                        <a:gd name="connsiteX57" fmla="*/ 528170 w 978340"/>
                        <a:gd name="connsiteY57"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9121 h 974414"/>
                        <a:gd name="connsiteX46" fmla="*/ 86914 w 978340"/>
                        <a:gd name="connsiteY46" fmla="*/ 200222 h 974414"/>
                        <a:gd name="connsiteX47" fmla="*/ 142628 w 978340"/>
                        <a:gd name="connsiteY47" fmla="*/ 133481 h 974414"/>
                        <a:gd name="connsiteX48" fmla="*/ 149314 w 978340"/>
                        <a:gd name="connsiteY48" fmla="*/ 133481 h 974414"/>
                        <a:gd name="connsiteX49" fmla="*/ 245142 w 978340"/>
                        <a:gd name="connsiteY49" fmla="*/ 180200 h 974414"/>
                        <a:gd name="connsiteX50" fmla="*/ 251828 w 978340"/>
                        <a:gd name="connsiteY50" fmla="*/ 180200 h 974414"/>
                        <a:gd name="connsiteX51" fmla="*/ 285256 w 978340"/>
                        <a:gd name="connsiteY51" fmla="*/ 157953 h 974414"/>
                        <a:gd name="connsiteX52" fmla="*/ 278570 w 978340"/>
                        <a:gd name="connsiteY52" fmla="*/ 44493 h 974414"/>
                        <a:gd name="connsiteX53" fmla="*/ 365485 w 978340"/>
                        <a:gd name="connsiteY53" fmla="*/ 11123 h 974414"/>
                        <a:gd name="connsiteX54" fmla="*/ 434570 w 978340"/>
                        <a:gd name="connsiteY54" fmla="*/ 106785 h 974414"/>
                        <a:gd name="connsiteX55" fmla="*/ 476913 w 978340"/>
                        <a:gd name="connsiteY55" fmla="*/ 102335 h 974414"/>
                        <a:gd name="connsiteX56" fmla="*/ 528170 w 978340"/>
                        <a:gd name="connsiteY56"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149314 w 978340"/>
                        <a:gd name="connsiteY47" fmla="*/ 133481 h 974414"/>
                        <a:gd name="connsiteX48" fmla="*/ 245142 w 978340"/>
                        <a:gd name="connsiteY48" fmla="*/ 180200 h 974414"/>
                        <a:gd name="connsiteX49" fmla="*/ 251828 w 978340"/>
                        <a:gd name="connsiteY49" fmla="*/ 180200 h 974414"/>
                        <a:gd name="connsiteX50" fmla="*/ 285256 w 978340"/>
                        <a:gd name="connsiteY50" fmla="*/ 157953 h 974414"/>
                        <a:gd name="connsiteX51" fmla="*/ 278570 w 978340"/>
                        <a:gd name="connsiteY51" fmla="*/ 44493 h 974414"/>
                        <a:gd name="connsiteX52" fmla="*/ 365485 w 978340"/>
                        <a:gd name="connsiteY52" fmla="*/ 11123 h 974414"/>
                        <a:gd name="connsiteX53" fmla="*/ 434570 w 978340"/>
                        <a:gd name="connsiteY53" fmla="*/ 106785 h 974414"/>
                        <a:gd name="connsiteX54" fmla="*/ 476913 w 978340"/>
                        <a:gd name="connsiteY54" fmla="*/ 102335 h 974414"/>
                        <a:gd name="connsiteX55" fmla="*/ 528170 w 978340"/>
                        <a:gd name="connsiteY55"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245142 w 978340"/>
                        <a:gd name="connsiteY47" fmla="*/ 180200 h 974414"/>
                        <a:gd name="connsiteX48" fmla="*/ 251828 w 978340"/>
                        <a:gd name="connsiteY48" fmla="*/ 180200 h 974414"/>
                        <a:gd name="connsiteX49" fmla="*/ 285256 w 978340"/>
                        <a:gd name="connsiteY49" fmla="*/ 157953 h 974414"/>
                        <a:gd name="connsiteX50" fmla="*/ 278570 w 978340"/>
                        <a:gd name="connsiteY50" fmla="*/ 44493 h 974414"/>
                        <a:gd name="connsiteX51" fmla="*/ 365485 w 978340"/>
                        <a:gd name="connsiteY51" fmla="*/ 11123 h 974414"/>
                        <a:gd name="connsiteX52" fmla="*/ 434570 w 978340"/>
                        <a:gd name="connsiteY52" fmla="*/ 106785 h 974414"/>
                        <a:gd name="connsiteX53" fmla="*/ 476913 w 978340"/>
                        <a:gd name="connsiteY53" fmla="*/ 102335 h 974414"/>
                        <a:gd name="connsiteX54" fmla="*/ 528170 w 978340"/>
                        <a:gd name="connsiteY54"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251828 w 978340"/>
                        <a:gd name="connsiteY47" fmla="*/ 180200 h 974414"/>
                        <a:gd name="connsiteX48" fmla="*/ 285256 w 978340"/>
                        <a:gd name="connsiteY48" fmla="*/ 157953 h 974414"/>
                        <a:gd name="connsiteX49" fmla="*/ 278570 w 978340"/>
                        <a:gd name="connsiteY49" fmla="*/ 44493 h 974414"/>
                        <a:gd name="connsiteX50" fmla="*/ 365485 w 978340"/>
                        <a:gd name="connsiteY50" fmla="*/ 11123 h 974414"/>
                        <a:gd name="connsiteX51" fmla="*/ 434570 w 978340"/>
                        <a:gd name="connsiteY51" fmla="*/ 106785 h 974414"/>
                        <a:gd name="connsiteX52" fmla="*/ 476913 w 978340"/>
                        <a:gd name="connsiteY52" fmla="*/ 102335 h 974414"/>
                        <a:gd name="connsiteX53" fmla="*/ 528170 w 978340"/>
                        <a:gd name="connsiteY53" fmla="*/ 0 h 97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78340" h="974414">
                          <a:moveTo>
                            <a:pt x="488055" y="299009"/>
                          </a:moveTo>
                          <a:cubicBezTo>
                            <a:pt x="383573" y="299009"/>
                            <a:pt x="298873" y="383268"/>
                            <a:pt x="298873" y="487207"/>
                          </a:cubicBezTo>
                          <a:cubicBezTo>
                            <a:pt x="298873" y="591146"/>
                            <a:pt x="383573" y="675405"/>
                            <a:pt x="488055" y="675405"/>
                          </a:cubicBezTo>
                          <a:cubicBezTo>
                            <a:pt x="592537" y="675405"/>
                            <a:pt x="677237" y="591146"/>
                            <a:pt x="677237" y="487207"/>
                          </a:cubicBezTo>
                          <a:cubicBezTo>
                            <a:pt x="677237" y="383268"/>
                            <a:pt x="592537" y="299009"/>
                            <a:pt x="488055" y="299009"/>
                          </a:cubicBezTo>
                          <a:close/>
                          <a:moveTo>
                            <a:pt x="528170" y="0"/>
                          </a:moveTo>
                          <a:lnTo>
                            <a:pt x="621769" y="13348"/>
                          </a:lnTo>
                          <a:lnTo>
                            <a:pt x="637369" y="131256"/>
                          </a:lnTo>
                          <a:lnTo>
                            <a:pt x="673026" y="151279"/>
                          </a:lnTo>
                          <a:lnTo>
                            <a:pt x="775540" y="86763"/>
                          </a:lnTo>
                          <a:lnTo>
                            <a:pt x="842397" y="144605"/>
                          </a:lnTo>
                          <a:lnTo>
                            <a:pt x="795597" y="253614"/>
                          </a:lnTo>
                          <a:lnTo>
                            <a:pt x="817883" y="286985"/>
                          </a:lnTo>
                          <a:lnTo>
                            <a:pt x="933768" y="278086"/>
                          </a:lnTo>
                          <a:lnTo>
                            <a:pt x="967197" y="367074"/>
                          </a:lnTo>
                          <a:lnTo>
                            <a:pt x="873597" y="431590"/>
                          </a:lnTo>
                          <a:lnTo>
                            <a:pt x="873597" y="478308"/>
                          </a:lnTo>
                          <a:lnTo>
                            <a:pt x="978340" y="529476"/>
                          </a:lnTo>
                          <a:lnTo>
                            <a:pt x="962740" y="620689"/>
                          </a:lnTo>
                          <a:lnTo>
                            <a:pt x="846854" y="634037"/>
                          </a:lnTo>
                          <a:lnTo>
                            <a:pt x="826797" y="674081"/>
                          </a:lnTo>
                          <a:lnTo>
                            <a:pt x="891426" y="774192"/>
                          </a:lnTo>
                          <a:lnTo>
                            <a:pt x="831254" y="840933"/>
                          </a:lnTo>
                          <a:lnTo>
                            <a:pt x="724283" y="791990"/>
                          </a:lnTo>
                          <a:lnTo>
                            <a:pt x="686398" y="823135"/>
                          </a:lnTo>
                          <a:lnTo>
                            <a:pt x="697541" y="929921"/>
                          </a:lnTo>
                          <a:lnTo>
                            <a:pt x="603941" y="963291"/>
                          </a:lnTo>
                          <a:lnTo>
                            <a:pt x="546286" y="875561"/>
                          </a:lnTo>
                          <a:lnTo>
                            <a:pt x="490284" y="875584"/>
                          </a:lnTo>
                          <a:lnTo>
                            <a:pt x="445713" y="974414"/>
                          </a:lnTo>
                          <a:lnTo>
                            <a:pt x="352113" y="958842"/>
                          </a:lnTo>
                          <a:lnTo>
                            <a:pt x="343199" y="847607"/>
                          </a:lnTo>
                          <a:lnTo>
                            <a:pt x="291942" y="825360"/>
                          </a:lnTo>
                          <a:lnTo>
                            <a:pt x="200571" y="887652"/>
                          </a:lnTo>
                          <a:lnTo>
                            <a:pt x="131485" y="823135"/>
                          </a:lnTo>
                          <a:lnTo>
                            <a:pt x="178285" y="725249"/>
                          </a:lnTo>
                          <a:lnTo>
                            <a:pt x="149314" y="685205"/>
                          </a:lnTo>
                          <a:lnTo>
                            <a:pt x="44571" y="696328"/>
                          </a:lnTo>
                          <a:lnTo>
                            <a:pt x="11143" y="602891"/>
                          </a:lnTo>
                          <a:lnTo>
                            <a:pt x="100285" y="542824"/>
                          </a:lnTo>
                          <a:lnTo>
                            <a:pt x="100285" y="496106"/>
                          </a:lnTo>
                          <a:lnTo>
                            <a:pt x="0" y="444938"/>
                          </a:lnTo>
                          <a:lnTo>
                            <a:pt x="15600" y="351501"/>
                          </a:lnTo>
                          <a:lnTo>
                            <a:pt x="131485" y="340377"/>
                          </a:lnTo>
                          <a:lnTo>
                            <a:pt x="147085" y="302558"/>
                          </a:lnTo>
                          <a:lnTo>
                            <a:pt x="86914" y="200222"/>
                          </a:lnTo>
                          <a:lnTo>
                            <a:pt x="142628" y="133481"/>
                          </a:lnTo>
                          <a:lnTo>
                            <a:pt x="251828" y="180200"/>
                          </a:lnTo>
                          <a:lnTo>
                            <a:pt x="285256" y="157953"/>
                          </a:lnTo>
                          <a:lnTo>
                            <a:pt x="278570" y="44493"/>
                          </a:lnTo>
                          <a:lnTo>
                            <a:pt x="365485" y="11123"/>
                          </a:lnTo>
                          <a:lnTo>
                            <a:pt x="434570" y="106785"/>
                          </a:lnTo>
                          <a:lnTo>
                            <a:pt x="476913" y="102335"/>
                          </a:lnTo>
                          <a:lnTo>
                            <a:pt x="528170" y="0"/>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a:defRPr/>
                      </a:pPr>
                      <a:endParaRPr lang="en-US" dirty="0">
                        <a:solidFill>
                          <a:prstClr val="black"/>
                        </a:solidFill>
                        <a:latin typeface="Arial" panose="020B0604020202020204" pitchFamily="34" charset="0"/>
                        <a:cs typeface="Arial" panose="020B0604020202020204" pitchFamily="34" charset="0"/>
                      </a:endParaRPr>
                    </a:p>
                  </p:txBody>
                </p:sp>
                <p:sp>
                  <p:nvSpPr>
                    <p:cNvPr id="96" name="Freeform 58"/>
                    <p:cNvSpPr>
                      <a:spLocks/>
                    </p:cNvSpPr>
                    <p:nvPr/>
                  </p:nvSpPr>
                  <p:spPr bwMode="auto">
                    <a:xfrm>
                      <a:off x="1370393" y="3543385"/>
                      <a:ext cx="3873502" cy="3857934"/>
                    </a:xfrm>
                    <a:custGeom>
                      <a:avLst/>
                      <a:gdLst>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376627 w 985025"/>
                        <a:gd name="connsiteY95" fmla="*/ 15573 h 978864"/>
                        <a:gd name="connsiteX96" fmla="*/ 434570 w 985025"/>
                        <a:gd name="connsiteY96" fmla="*/ 104560 h 978864"/>
                        <a:gd name="connsiteX97" fmla="*/ 439027 w 985025"/>
                        <a:gd name="connsiteY97" fmla="*/ 109010 h 978864"/>
                        <a:gd name="connsiteX98" fmla="*/ 481370 w 985025"/>
                        <a:gd name="connsiteY98" fmla="*/ 104560 h 978864"/>
                        <a:gd name="connsiteX99" fmla="*/ 488055 w 985025"/>
                        <a:gd name="connsiteY99" fmla="*/ 100111 h 978864"/>
                        <a:gd name="connsiteX100" fmla="*/ 532627 w 985025"/>
                        <a:gd name="connsiteY100" fmla="*/ 2225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434570 w 985025"/>
                        <a:gd name="connsiteY95" fmla="*/ 104560 h 978864"/>
                        <a:gd name="connsiteX96" fmla="*/ 439027 w 985025"/>
                        <a:gd name="connsiteY96" fmla="*/ 109010 h 978864"/>
                        <a:gd name="connsiteX97" fmla="*/ 481370 w 985025"/>
                        <a:gd name="connsiteY97" fmla="*/ 104560 h 978864"/>
                        <a:gd name="connsiteX98" fmla="*/ 488055 w 985025"/>
                        <a:gd name="connsiteY98" fmla="*/ 100111 h 978864"/>
                        <a:gd name="connsiteX99" fmla="*/ 532627 w 985025"/>
                        <a:gd name="connsiteY99" fmla="*/ 2225 h 978864"/>
                        <a:gd name="connsiteX100" fmla="*/ 537084 w 985025"/>
                        <a:gd name="connsiteY100"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439027 w 985025"/>
                        <a:gd name="connsiteY95" fmla="*/ 109010 h 978864"/>
                        <a:gd name="connsiteX96" fmla="*/ 481370 w 985025"/>
                        <a:gd name="connsiteY96" fmla="*/ 104560 h 978864"/>
                        <a:gd name="connsiteX97" fmla="*/ 488055 w 985025"/>
                        <a:gd name="connsiteY97" fmla="*/ 100111 h 978864"/>
                        <a:gd name="connsiteX98" fmla="*/ 532627 w 985025"/>
                        <a:gd name="connsiteY98" fmla="*/ 2225 h 978864"/>
                        <a:gd name="connsiteX99" fmla="*/ 537084 w 985025"/>
                        <a:gd name="connsiteY99"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369942 w 985025"/>
                        <a:gd name="connsiteY93" fmla="*/ 13348 h 978864"/>
                        <a:gd name="connsiteX94" fmla="*/ 439027 w 985025"/>
                        <a:gd name="connsiteY94" fmla="*/ 109010 h 978864"/>
                        <a:gd name="connsiteX95" fmla="*/ 481370 w 985025"/>
                        <a:gd name="connsiteY95" fmla="*/ 104560 h 978864"/>
                        <a:gd name="connsiteX96" fmla="*/ 488055 w 985025"/>
                        <a:gd name="connsiteY96" fmla="*/ 100111 h 978864"/>
                        <a:gd name="connsiteX97" fmla="*/ 532627 w 985025"/>
                        <a:gd name="connsiteY97" fmla="*/ 2225 h 978864"/>
                        <a:gd name="connsiteX98" fmla="*/ 537084 w 985025"/>
                        <a:gd name="connsiteY98"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83027 w 985025"/>
                        <a:gd name="connsiteY91" fmla="*/ 46718 h 978864"/>
                        <a:gd name="connsiteX92" fmla="*/ 369942 w 985025"/>
                        <a:gd name="connsiteY92" fmla="*/ 13348 h 978864"/>
                        <a:gd name="connsiteX93" fmla="*/ 439027 w 985025"/>
                        <a:gd name="connsiteY93" fmla="*/ 109010 h 978864"/>
                        <a:gd name="connsiteX94" fmla="*/ 481370 w 985025"/>
                        <a:gd name="connsiteY94" fmla="*/ 104560 h 978864"/>
                        <a:gd name="connsiteX95" fmla="*/ 488055 w 985025"/>
                        <a:gd name="connsiteY95" fmla="*/ 100111 h 978864"/>
                        <a:gd name="connsiteX96" fmla="*/ 532627 w 985025"/>
                        <a:gd name="connsiteY96" fmla="*/ 2225 h 978864"/>
                        <a:gd name="connsiteX97" fmla="*/ 537084 w 985025"/>
                        <a:gd name="connsiteY97"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83027 w 985025"/>
                        <a:gd name="connsiteY91" fmla="*/ 46718 h 978864"/>
                        <a:gd name="connsiteX92" fmla="*/ 369942 w 985025"/>
                        <a:gd name="connsiteY92" fmla="*/ 13348 h 978864"/>
                        <a:gd name="connsiteX93" fmla="*/ 439027 w 985025"/>
                        <a:gd name="connsiteY93" fmla="*/ 109010 h 978864"/>
                        <a:gd name="connsiteX94" fmla="*/ 481370 w 985025"/>
                        <a:gd name="connsiteY94" fmla="*/ 104560 h 978864"/>
                        <a:gd name="connsiteX95" fmla="*/ 532627 w 985025"/>
                        <a:gd name="connsiteY95" fmla="*/ 2225 h 978864"/>
                        <a:gd name="connsiteX96" fmla="*/ 537084 w 985025"/>
                        <a:gd name="connsiteY96" fmla="*/ 0 h 978864"/>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30684 w 985025"/>
                        <a:gd name="connsiteY7" fmla="*/ 20022 h 976639"/>
                        <a:gd name="connsiteX8" fmla="*/ 637369 w 985025"/>
                        <a:gd name="connsiteY8" fmla="*/ 124582 h 976639"/>
                        <a:gd name="connsiteX9" fmla="*/ 641826 w 985025"/>
                        <a:gd name="connsiteY9" fmla="*/ 131256 h 976639"/>
                        <a:gd name="connsiteX10" fmla="*/ 677483 w 985025"/>
                        <a:gd name="connsiteY10" fmla="*/ 151279 h 976639"/>
                        <a:gd name="connsiteX11" fmla="*/ 686398 w 985025"/>
                        <a:gd name="connsiteY11" fmla="*/ 146829 h 976639"/>
                        <a:gd name="connsiteX12" fmla="*/ 773312 w 985025"/>
                        <a:gd name="connsiteY12" fmla="*/ 86763 h 976639"/>
                        <a:gd name="connsiteX13" fmla="*/ 779997 w 985025"/>
                        <a:gd name="connsiteY13" fmla="*/ 86763 h 976639"/>
                        <a:gd name="connsiteX14" fmla="*/ 846854 w 985025"/>
                        <a:gd name="connsiteY14" fmla="*/ 144605 h 976639"/>
                        <a:gd name="connsiteX15" fmla="*/ 846854 w 985025"/>
                        <a:gd name="connsiteY15" fmla="*/ 151279 h 976639"/>
                        <a:gd name="connsiteX16" fmla="*/ 800054 w 985025"/>
                        <a:gd name="connsiteY16" fmla="*/ 246940 h 976639"/>
                        <a:gd name="connsiteX17" fmla="*/ 800054 w 985025"/>
                        <a:gd name="connsiteY17" fmla="*/ 253614 h 976639"/>
                        <a:gd name="connsiteX18" fmla="*/ 822340 w 985025"/>
                        <a:gd name="connsiteY18" fmla="*/ 286985 h 976639"/>
                        <a:gd name="connsiteX19" fmla="*/ 829026 w 985025"/>
                        <a:gd name="connsiteY19" fmla="*/ 289209 h 976639"/>
                        <a:gd name="connsiteX20" fmla="*/ 938225 w 985025"/>
                        <a:gd name="connsiteY20" fmla="*/ 278086 h 976639"/>
                        <a:gd name="connsiteX21" fmla="*/ 940454 w 985025"/>
                        <a:gd name="connsiteY21" fmla="*/ 284760 h 976639"/>
                        <a:gd name="connsiteX22" fmla="*/ 971654 w 985025"/>
                        <a:gd name="connsiteY22" fmla="*/ 367074 h 976639"/>
                        <a:gd name="connsiteX23" fmla="*/ 967197 w 985025"/>
                        <a:gd name="connsiteY23" fmla="*/ 373748 h 976639"/>
                        <a:gd name="connsiteX24" fmla="*/ 878054 w 985025"/>
                        <a:gd name="connsiteY24" fmla="*/ 431590 h 976639"/>
                        <a:gd name="connsiteX25" fmla="*/ 875825 w 985025"/>
                        <a:gd name="connsiteY25" fmla="*/ 436039 h 976639"/>
                        <a:gd name="connsiteX26" fmla="*/ 878054 w 985025"/>
                        <a:gd name="connsiteY26" fmla="*/ 478308 h 976639"/>
                        <a:gd name="connsiteX27" fmla="*/ 884740 w 985025"/>
                        <a:gd name="connsiteY27" fmla="*/ 484982 h 976639"/>
                        <a:gd name="connsiteX28" fmla="*/ 982797 w 985025"/>
                        <a:gd name="connsiteY28" fmla="*/ 529476 h 976639"/>
                        <a:gd name="connsiteX29" fmla="*/ 985025 w 985025"/>
                        <a:gd name="connsiteY29" fmla="*/ 533926 h 976639"/>
                        <a:gd name="connsiteX30" fmla="*/ 967197 w 985025"/>
                        <a:gd name="connsiteY30" fmla="*/ 620689 h 976639"/>
                        <a:gd name="connsiteX31" fmla="*/ 962739 w 985025"/>
                        <a:gd name="connsiteY31" fmla="*/ 625138 h 976639"/>
                        <a:gd name="connsiteX32" fmla="*/ 855768 w 985025"/>
                        <a:gd name="connsiteY32" fmla="*/ 631812 h 976639"/>
                        <a:gd name="connsiteX33" fmla="*/ 851311 w 985025"/>
                        <a:gd name="connsiteY33" fmla="*/ 634037 h 976639"/>
                        <a:gd name="connsiteX34" fmla="*/ 831254 w 985025"/>
                        <a:gd name="connsiteY34" fmla="*/ 674081 h 976639"/>
                        <a:gd name="connsiteX35" fmla="*/ 831254 w 985025"/>
                        <a:gd name="connsiteY35" fmla="*/ 678531 h 976639"/>
                        <a:gd name="connsiteX36" fmla="*/ 895883 w 985025"/>
                        <a:gd name="connsiteY36" fmla="*/ 767518 h 976639"/>
                        <a:gd name="connsiteX37" fmla="*/ 895883 w 985025"/>
                        <a:gd name="connsiteY37" fmla="*/ 774192 h 976639"/>
                        <a:gd name="connsiteX38" fmla="*/ 835711 w 985025"/>
                        <a:gd name="connsiteY38" fmla="*/ 840933 h 976639"/>
                        <a:gd name="connsiteX39" fmla="*/ 831254 w 985025"/>
                        <a:gd name="connsiteY39" fmla="*/ 840933 h 976639"/>
                        <a:gd name="connsiteX40" fmla="*/ 733197 w 985025"/>
                        <a:gd name="connsiteY40" fmla="*/ 791990 h 976639"/>
                        <a:gd name="connsiteX41" fmla="*/ 728740 w 985025"/>
                        <a:gd name="connsiteY41" fmla="*/ 791990 h 976639"/>
                        <a:gd name="connsiteX42" fmla="*/ 695312 w 985025"/>
                        <a:gd name="connsiteY42" fmla="*/ 814237 h 976639"/>
                        <a:gd name="connsiteX43" fmla="*/ 690855 w 985025"/>
                        <a:gd name="connsiteY43" fmla="*/ 823135 h 976639"/>
                        <a:gd name="connsiteX44" fmla="*/ 701998 w 985025"/>
                        <a:gd name="connsiteY44" fmla="*/ 929921 h 976639"/>
                        <a:gd name="connsiteX45" fmla="*/ 697540 w 985025"/>
                        <a:gd name="connsiteY45" fmla="*/ 934370 h 976639"/>
                        <a:gd name="connsiteX46" fmla="*/ 612855 w 985025"/>
                        <a:gd name="connsiteY46" fmla="*/ 963291 h 976639"/>
                        <a:gd name="connsiteX47" fmla="*/ 608398 w 985025"/>
                        <a:gd name="connsiteY47" fmla="*/ 963291 h 976639"/>
                        <a:gd name="connsiteX48" fmla="*/ 548227 w 985025"/>
                        <a:gd name="connsiteY48" fmla="*/ 874303 h 976639"/>
                        <a:gd name="connsiteX49" fmla="*/ 543770 w 985025"/>
                        <a:gd name="connsiteY49" fmla="*/ 869854 h 976639"/>
                        <a:gd name="connsiteX50" fmla="*/ 501427 w 985025"/>
                        <a:gd name="connsiteY50" fmla="*/ 874303 h 976639"/>
                        <a:gd name="connsiteX51" fmla="*/ 494741 w 985025"/>
                        <a:gd name="connsiteY51" fmla="*/ 876528 h 976639"/>
                        <a:gd name="connsiteX52" fmla="*/ 450170 w 985025"/>
                        <a:gd name="connsiteY52" fmla="*/ 974414 h 976639"/>
                        <a:gd name="connsiteX53" fmla="*/ 445713 w 985025"/>
                        <a:gd name="connsiteY53" fmla="*/ 976639 h 976639"/>
                        <a:gd name="connsiteX54" fmla="*/ 356570 w 985025"/>
                        <a:gd name="connsiteY54" fmla="*/ 958842 h 976639"/>
                        <a:gd name="connsiteX55" fmla="*/ 352113 w 985025"/>
                        <a:gd name="connsiteY55" fmla="*/ 956617 h 976639"/>
                        <a:gd name="connsiteX56" fmla="*/ 347656 w 985025"/>
                        <a:gd name="connsiteY56" fmla="*/ 847607 h 976639"/>
                        <a:gd name="connsiteX57" fmla="*/ 340970 w 985025"/>
                        <a:gd name="connsiteY57" fmla="*/ 843158 h 976639"/>
                        <a:gd name="connsiteX58" fmla="*/ 305313 w 985025"/>
                        <a:gd name="connsiteY58" fmla="*/ 825360 h 976639"/>
                        <a:gd name="connsiteX59" fmla="*/ 296399 w 985025"/>
                        <a:gd name="connsiteY59" fmla="*/ 825360 h 976639"/>
                        <a:gd name="connsiteX60" fmla="*/ 211713 w 985025"/>
                        <a:gd name="connsiteY60" fmla="*/ 887652 h 976639"/>
                        <a:gd name="connsiteX61" fmla="*/ 205028 w 985025"/>
                        <a:gd name="connsiteY61" fmla="*/ 887652 h 976639"/>
                        <a:gd name="connsiteX62" fmla="*/ 138171 w 985025"/>
                        <a:gd name="connsiteY62" fmla="*/ 829810 h 976639"/>
                        <a:gd name="connsiteX63" fmla="*/ 135942 w 985025"/>
                        <a:gd name="connsiteY63" fmla="*/ 823135 h 976639"/>
                        <a:gd name="connsiteX64" fmla="*/ 182742 w 985025"/>
                        <a:gd name="connsiteY64" fmla="*/ 725249 h 976639"/>
                        <a:gd name="connsiteX65" fmla="*/ 182742 w 985025"/>
                        <a:gd name="connsiteY65" fmla="*/ 720800 h 976639"/>
                        <a:gd name="connsiteX66" fmla="*/ 160457 w 985025"/>
                        <a:gd name="connsiteY66" fmla="*/ 687429 h 976639"/>
                        <a:gd name="connsiteX67" fmla="*/ 153771 w 985025"/>
                        <a:gd name="connsiteY67" fmla="*/ 685205 h 976639"/>
                        <a:gd name="connsiteX68" fmla="*/ 49028 w 985025"/>
                        <a:gd name="connsiteY68" fmla="*/ 696328 h 976639"/>
                        <a:gd name="connsiteX69" fmla="*/ 42343 w 985025"/>
                        <a:gd name="connsiteY69" fmla="*/ 691879 h 976639"/>
                        <a:gd name="connsiteX70" fmla="*/ 11143 w 985025"/>
                        <a:gd name="connsiteY70" fmla="*/ 609565 h 976639"/>
                        <a:gd name="connsiteX71" fmla="*/ 15600 w 985025"/>
                        <a:gd name="connsiteY71" fmla="*/ 602891 h 976639"/>
                        <a:gd name="connsiteX72" fmla="*/ 104742 w 985025"/>
                        <a:gd name="connsiteY72" fmla="*/ 542824 h 976639"/>
                        <a:gd name="connsiteX73" fmla="*/ 106971 w 985025"/>
                        <a:gd name="connsiteY73" fmla="*/ 536150 h 976639"/>
                        <a:gd name="connsiteX74" fmla="*/ 104742 w 985025"/>
                        <a:gd name="connsiteY74" fmla="*/ 496106 h 976639"/>
                        <a:gd name="connsiteX75" fmla="*/ 102514 w 985025"/>
                        <a:gd name="connsiteY75" fmla="*/ 489432 h 976639"/>
                        <a:gd name="connsiteX76" fmla="*/ 4457 w 985025"/>
                        <a:gd name="connsiteY76" fmla="*/ 444938 h 976639"/>
                        <a:gd name="connsiteX77" fmla="*/ 0 w 985025"/>
                        <a:gd name="connsiteY77" fmla="*/ 440489 h 976639"/>
                        <a:gd name="connsiteX78" fmla="*/ 15600 w 985025"/>
                        <a:gd name="connsiteY78" fmla="*/ 353726 h 976639"/>
                        <a:gd name="connsiteX79" fmla="*/ 20057 w 985025"/>
                        <a:gd name="connsiteY79" fmla="*/ 351501 h 976639"/>
                        <a:gd name="connsiteX80" fmla="*/ 129257 w 985025"/>
                        <a:gd name="connsiteY80" fmla="*/ 342602 h 976639"/>
                        <a:gd name="connsiteX81" fmla="*/ 135942 w 985025"/>
                        <a:gd name="connsiteY81" fmla="*/ 340377 h 976639"/>
                        <a:gd name="connsiteX82" fmla="*/ 151542 w 985025"/>
                        <a:gd name="connsiteY82" fmla="*/ 302558 h 976639"/>
                        <a:gd name="connsiteX83" fmla="*/ 151542 w 985025"/>
                        <a:gd name="connsiteY83" fmla="*/ 295884 h 976639"/>
                        <a:gd name="connsiteX84" fmla="*/ 91371 w 985025"/>
                        <a:gd name="connsiteY84" fmla="*/ 209121 h 976639"/>
                        <a:gd name="connsiteX85" fmla="*/ 91371 w 985025"/>
                        <a:gd name="connsiteY85" fmla="*/ 200222 h 976639"/>
                        <a:gd name="connsiteX86" fmla="*/ 147085 w 985025"/>
                        <a:gd name="connsiteY86" fmla="*/ 133481 h 976639"/>
                        <a:gd name="connsiteX87" fmla="*/ 153771 w 985025"/>
                        <a:gd name="connsiteY87" fmla="*/ 133481 h 976639"/>
                        <a:gd name="connsiteX88" fmla="*/ 249599 w 985025"/>
                        <a:gd name="connsiteY88" fmla="*/ 180200 h 976639"/>
                        <a:gd name="connsiteX89" fmla="*/ 256285 w 985025"/>
                        <a:gd name="connsiteY89" fmla="*/ 180200 h 976639"/>
                        <a:gd name="connsiteX90" fmla="*/ 289713 w 985025"/>
                        <a:gd name="connsiteY90" fmla="*/ 157953 h 976639"/>
                        <a:gd name="connsiteX91" fmla="*/ 283027 w 985025"/>
                        <a:gd name="connsiteY91" fmla="*/ 44493 h 976639"/>
                        <a:gd name="connsiteX92" fmla="*/ 369942 w 985025"/>
                        <a:gd name="connsiteY92" fmla="*/ 11123 h 976639"/>
                        <a:gd name="connsiteX93" fmla="*/ 439027 w 985025"/>
                        <a:gd name="connsiteY93" fmla="*/ 106785 h 976639"/>
                        <a:gd name="connsiteX94" fmla="*/ 481370 w 985025"/>
                        <a:gd name="connsiteY94" fmla="*/ 102335 h 976639"/>
                        <a:gd name="connsiteX95" fmla="*/ 532627 w 985025"/>
                        <a:gd name="connsiteY95"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37369 w 985025"/>
                        <a:gd name="connsiteY7" fmla="*/ 124582 h 976639"/>
                        <a:gd name="connsiteX8" fmla="*/ 641826 w 985025"/>
                        <a:gd name="connsiteY8" fmla="*/ 131256 h 976639"/>
                        <a:gd name="connsiteX9" fmla="*/ 677483 w 985025"/>
                        <a:gd name="connsiteY9" fmla="*/ 151279 h 976639"/>
                        <a:gd name="connsiteX10" fmla="*/ 686398 w 985025"/>
                        <a:gd name="connsiteY10" fmla="*/ 146829 h 976639"/>
                        <a:gd name="connsiteX11" fmla="*/ 773312 w 985025"/>
                        <a:gd name="connsiteY11" fmla="*/ 86763 h 976639"/>
                        <a:gd name="connsiteX12" fmla="*/ 779997 w 985025"/>
                        <a:gd name="connsiteY12" fmla="*/ 86763 h 976639"/>
                        <a:gd name="connsiteX13" fmla="*/ 846854 w 985025"/>
                        <a:gd name="connsiteY13" fmla="*/ 144605 h 976639"/>
                        <a:gd name="connsiteX14" fmla="*/ 846854 w 985025"/>
                        <a:gd name="connsiteY14" fmla="*/ 151279 h 976639"/>
                        <a:gd name="connsiteX15" fmla="*/ 800054 w 985025"/>
                        <a:gd name="connsiteY15" fmla="*/ 246940 h 976639"/>
                        <a:gd name="connsiteX16" fmla="*/ 800054 w 985025"/>
                        <a:gd name="connsiteY16" fmla="*/ 253614 h 976639"/>
                        <a:gd name="connsiteX17" fmla="*/ 822340 w 985025"/>
                        <a:gd name="connsiteY17" fmla="*/ 286985 h 976639"/>
                        <a:gd name="connsiteX18" fmla="*/ 829026 w 985025"/>
                        <a:gd name="connsiteY18" fmla="*/ 289209 h 976639"/>
                        <a:gd name="connsiteX19" fmla="*/ 938225 w 985025"/>
                        <a:gd name="connsiteY19" fmla="*/ 278086 h 976639"/>
                        <a:gd name="connsiteX20" fmla="*/ 940454 w 985025"/>
                        <a:gd name="connsiteY20" fmla="*/ 284760 h 976639"/>
                        <a:gd name="connsiteX21" fmla="*/ 971654 w 985025"/>
                        <a:gd name="connsiteY21" fmla="*/ 367074 h 976639"/>
                        <a:gd name="connsiteX22" fmla="*/ 967197 w 985025"/>
                        <a:gd name="connsiteY22" fmla="*/ 373748 h 976639"/>
                        <a:gd name="connsiteX23" fmla="*/ 878054 w 985025"/>
                        <a:gd name="connsiteY23" fmla="*/ 431590 h 976639"/>
                        <a:gd name="connsiteX24" fmla="*/ 875825 w 985025"/>
                        <a:gd name="connsiteY24" fmla="*/ 436039 h 976639"/>
                        <a:gd name="connsiteX25" fmla="*/ 878054 w 985025"/>
                        <a:gd name="connsiteY25" fmla="*/ 478308 h 976639"/>
                        <a:gd name="connsiteX26" fmla="*/ 884740 w 985025"/>
                        <a:gd name="connsiteY26" fmla="*/ 484982 h 976639"/>
                        <a:gd name="connsiteX27" fmla="*/ 982797 w 985025"/>
                        <a:gd name="connsiteY27" fmla="*/ 529476 h 976639"/>
                        <a:gd name="connsiteX28" fmla="*/ 985025 w 985025"/>
                        <a:gd name="connsiteY28" fmla="*/ 533926 h 976639"/>
                        <a:gd name="connsiteX29" fmla="*/ 967197 w 985025"/>
                        <a:gd name="connsiteY29" fmla="*/ 620689 h 976639"/>
                        <a:gd name="connsiteX30" fmla="*/ 962739 w 985025"/>
                        <a:gd name="connsiteY30" fmla="*/ 625138 h 976639"/>
                        <a:gd name="connsiteX31" fmla="*/ 855768 w 985025"/>
                        <a:gd name="connsiteY31" fmla="*/ 631812 h 976639"/>
                        <a:gd name="connsiteX32" fmla="*/ 851311 w 985025"/>
                        <a:gd name="connsiteY32" fmla="*/ 634037 h 976639"/>
                        <a:gd name="connsiteX33" fmla="*/ 831254 w 985025"/>
                        <a:gd name="connsiteY33" fmla="*/ 674081 h 976639"/>
                        <a:gd name="connsiteX34" fmla="*/ 831254 w 985025"/>
                        <a:gd name="connsiteY34" fmla="*/ 678531 h 976639"/>
                        <a:gd name="connsiteX35" fmla="*/ 895883 w 985025"/>
                        <a:gd name="connsiteY35" fmla="*/ 767518 h 976639"/>
                        <a:gd name="connsiteX36" fmla="*/ 895883 w 985025"/>
                        <a:gd name="connsiteY36" fmla="*/ 774192 h 976639"/>
                        <a:gd name="connsiteX37" fmla="*/ 835711 w 985025"/>
                        <a:gd name="connsiteY37" fmla="*/ 840933 h 976639"/>
                        <a:gd name="connsiteX38" fmla="*/ 831254 w 985025"/>
                        <a:gd name="connsiteY38" fmla="*/ 840933 h 976639"/>
                        <a:gd name="connsiteX39" fmla="*/ 733197 w 985025"/>
                        <a:gd name="connsiteY39" fmla="*/ 791990 h 976639"/>
                        <a:gd name="connsiteX40" fmla="*/ 728740 w 985025"/>
                        <a:gd name="connsiteY40" fmla="*/ 791990 h 976639"/>
                        <a:gd name="connsiteX41" fmla="*/ 695312 w 985025"/>
                        <a:gd name="connsiteY41" fmla="*/ 814237 h 976639"/>
                        <a:gd name="connsiteX42" fmla="*/ 690855 w 985025"/>
                        <a:gd name="connsiteY42" fmla="*/ 823135 h 976639"/>
                        <a:gd name="connsiteX43" fmla="*/ 701998 w 985025"/>
                        <a:gd name="connsiteY43" fmla="*/ 929921 h 976639"/>
                        <a:gd name="connsiteX44" fmla="*/ 697540 w 985025"/>
                        <a:gd name="connsiteY44" fmla="*/ 934370 h 976639"/>
                        <a:gd name="connsiteX45" fmla="*/ 612855 w 985025"/>
                        <a:gd name="connsiteY45" fmla="*/ 963291 h 976639"/>
                        <a:gd name="connsiteX46" fmla="*/ 608398 w 985025"/>
                        <a:gd name="connsiteY46" fmla="*/ 963291 h 976639"/>
                        <a:gd name="connsiteX47" fmla="*/ 548227 w 985025"/>
                        <a:gd name="connsiteY47" fmla="*/ 874303 h 976639"/>
                        <a:gd name="connsiteX48" fmla="*/ 543770 w 985025"/>
                        <a:gd name="connsiteY48" fmla="*/ 869854 h 976639"/>
                        <a:gd name="connsiteX49" fmla="*/ 501427 w 985025"/>
                        <a:gd name="connsiteY49" fmla="*/ 874303 h 976639"/>
                        <a:gd name="connsiteX50" fmla="*/ 494741 w 985025"/>
                        <a:gd name="connsiteY50" fmla="*/ 876528 h 976639"/>
                        <a:gd name="connsiteX51" fmla="*/ 450170 w 985025"/>
                        <a:gd name="connsiteY51" fmla="*/ 974414 h 976639"/>
                        <a:gd name="connsiteX52" fmla="*/ 445713 w 985025"/>
                        <a:gd name="connsiteY52" fmla="*/ 976639 h 976639"/>
                        <a:gd name="connsiteX53" fmla="*/ 356570 w 985025"/>
                        <a:gd name="connsiteY53" fmla="*/ 958842 h 976639"/>
                        <a:gd name="connsiteX54" fmla="*/ 352113 w 985025"/>
                        <a:gd name="connsiteY54" fmla="*/ 956617 h 976639"/>
                        <a:gd name="connsiteX55" fmla="*/ 347656 w 985025"/>
                        <a:gd name="connsiteY55" fmla="*/ 847607 h 976639"/>
                        <a:gd name="connsiteX56" fmla="*/ 340970 w 985025"/>
                        <a:gd name="connsiteY56" fmla="*/ 843158 h 976639"/>
                        <a:gd name="connsiteX57" fmla="*/ 305313 w 985025"/>
                        <a:gd name="connsiteY57" fmla="*/ 825360 h 976639"/>
                        <a:gd name="connsiteX58" fmla="*/ 296399 w 985025"/>
                        <a:gd name="connsiteY58" fmla="*/ 825360 h 976639"/>
                        <a:gd name="connsiteX59" fmla="*/ 211713 w 985025"/>
                        <a:gd name="connsiteY59" fmla="*/ 887652 h 976639"/>
                        <a:gd name="connsiteX60" fmla="*/ 205028 w 985025"/>
                        <a:gd name="connsiteY60" fmla="*/ 887652 h 976639"/>
                        <a:gd name="connsiteX61" fmla="*/ 138171 w 985025"/>
                        <a:gd name="connsiteY61" fmla="*/ 829810 h 976639"/>
                        <a:gd name="connsiteX62" fmla="*/ 135942 w 985025"/>
                        <a:gd name="connsiteY62" fmla="*/ 823135 h 976639"/>
                        <a:gd name="connsiteX63" fmla="*/ 182742 w 985025"/>
                        <a:gd name="connsiteY63" fmla="*/ 725249 h 976639"/>
                        <a:gd name="connsiteX64" fmla="*/ 182742 w 985025"/>
                        <a:gd name="connsiteY64" fmla="*/ 720800 h 976639"/>
                        <a:gd name="connsiteX65" fmla="*/ 160457 w 985025"/>
                        <a:gd name="connsiteY65" fmla="*/ 687429 h 976639"/>
                        <a:gd name="connsiteX66" fmla="*/ 153771 w 985025"/>
                        <a:gd name="connsiteY66" fmla="*/ 685205 h 976639"/>
                        <a:gd name="connsiteX67" fmla="*/ 49028 w 985025"/>
                        <a:gd name="connsiteY67" fmla="*/ 696328 h 976639"/>
                        <a:gd name="connsiteX68" fmla="*/ 42343 w 985025"/>
                        <a:gd name="connsiteY68" fmla="*/ 691879 h 976639"/>
                        <a:gd name="connsiteX69" fmla="*/ 11143 w 985025"/>
                        <a:gd name="connsiteY69" fmla="*/ 609565 h 976639"/>
                        <a:gd name="connsiteX70" fmla="*/ 15600 w 985025"/>
                        <a:gd name="connsiteY70" fmla="*/ 602891 h 976639"/>
                        <a:gd name="connsiteX71" fmla="*/ 104742 w 985025"/>
                        <a:gd name="connsiteY71" fmla="*/ 542824 h 976639"/>
                        <a:gd name="connsiteX72" fmla="*/ 106971 w 985025"/>
                        <a:gd name="connsiteY72" fmla="*/ 536150 h 976639"/>
                        <a:gd name="connsiteX73" fmla="*/ 104742 w 985025"/>
                        <a:gd name="connsiteY73" fmla="*/ 496106 h 976639"/>
                        <a:gd name="connsiteX74" fmla="*/ 102514 w 985025"/>
                        <a:gd name="connsiteY74" fmla="*/ 489432 h 976639"/>
                        <a:gd name="connsiteX75" fmla="*/ 4457 w 985025"/>
                        <a:gd name="connsiteY75" fmla="*/ 444938 h 976639"/>
                        <a:gd name="connsiteX76" fmla="*/ 0 w 985025"/>
                        <a:gd name="connsiteY76" fmla="*/ 440489 h 976639"/>
                        <a:gd name="connsiteX77" fmla="*/ 15600 w 985025"/>
                        <a:gd name="connsiteY77" fmla="*/ 353726 h 976639"/>
                        <a:gd name="connsiteX78" fmla="*/ 20057 w 985025"/>
                        <a:gd name="connsiteY78" fmla="*/ 351501 h 976639"/>
                        <a:gd name="connsiteX79" fmla="*/ 129257 w 985025"/>
                        <a:gd name="connsiteY79" fmla="*/ 342602 h 976639"/>
                        <a:gd name="connsiteX80" fmla="*/ 135942 w 985025"/>
                        <a:gd name="connsiteY80" fmla="*/ 340377 h 976639"/>
                        <a:gd name="connsiteX81" fmla="*/ 151542 w 985025"/>
                        <a:gd name="connsiteY81" fmla="*/ 302558 h 976639"/>
                        <a:gd name="connsiteX82" fmla="*/ 151542 w 985025"/>
                        <a:gd name="connsiteY82" fmla="*/ 295884 h 976639"/>
                        <a:gd name="connsiteX83" fmla="*/ 91371 w 985025"/>
                        <a:gd name="connsiteY83" fmla="*/ 209121 h 976639"/>
                        <a:gd name="connsiteX84" fmla="*/ 91371 w 985025"/>
                        <a:gd name="connsiteY84" fmla="*/ 200222 h 976639"/>
                        <a:gd name="connsiteX85" fmla="*/ 147085 w 985025"/>
                        <a:gd name="connsiteY85" fmla="*/ 133481 h 976639"/>
                        <a:gd name="connsiteX86" fmla="*/ 153771 w 985025"/>
                        <a:gd name="connsiteY86" fmla="*/ 133481 h 976639"/>
                        <a:gd name="connsiteX87" fmla="*/ 249599 w 985025"/>
                        <a:gd name="connsiteY87" fmla="*/ 180200 h 976639"/>
                        <a:gd name="connsiteX88" fmla="*/ 256285 w 985025"/>
                        <a:gd name="connsiteY88" fmla="*/ 180200 h 976639"/>
                        <a:gd name="connsiteX89" fmla="*/ 289713 w 985025"/>
                        <a:gd name="connsiteY89" fmla="*/ 157953 h 976639"/>
                        <a:gd name="connsiteX90" fmla="*/ 283027 w 985025"/>
                        <a:gd name="connsiteY90" fmla="*/ 44493 h 976639"/>
                        <a:gd name="connsiteX91" fmla="*/ 369942 w 985025"/>
                        <a:gd name="connsiteY91" fmla="*/ 11123 h 976639"/>
                        <a:gd name="connsiteX92" fmla="*/ 439027 w 985025"/>
                        <a:gd name="connsiteY92" fmla="*/ 106785 h 976639"/>
                        <a:gd name="connsiteX93" fmla="*/ 481370 w 985025"/>
                        <a:gd name="connsiteY93" fmla="*/ 102335 h 976639"/>
                        <a:gd name="connsiteX94" fmla="*/ 532627 w 985025"/>
                        <a:gd name="connsiteY94"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686398 w 985025"/>
                        <a:gd name="connsiteY9" fmla="*/ 146829 h 976639"/>
                        <a:gd name="connsiteX10" fmla="*/ 773312 w 985025"/>
                        <a:gd name="connsiteY10" fmla="*/ 86763 h 976639"/>
                        <a:gd name="connsiteX11" fmla="*/ 779997 w 985025"/>
                        <a:gd name="connsiteY11" fmla="*/ 86763 h 976639"/>
                        <a:gd name="connsiteX12" fmla="*/ 846854 w 985025"/>
                        <a:gd name="connsiteY12" fmla="*/ 144605 h 976639"/>
                        <a:gd name="connsiteX13" fmla="*/ 846854 w 985025"/>
                        <a:gd name="connsiteY13" fmla="*/ 151279 h 976639"/>
                        <a:gd name="connsiteX14" fmla="*/ 800054 w 985025"/>
                        <a:gd name="connsiteY14" fmla="*/ 246940 h 976639"/>
                        <a:gd name="connsiteX15" fmla="*/ 800054 w 985025"/>
                        <a:gd name="connsiteY15" fmla="*/ 253614 h 976639"/>
                        <a:gd name="connsiteX16" fmla="*/ 822340 w 985025"/>
                        <a:gd name="connsiteY16" fmla="*/ 286985 h 976639"/>
                        <a:gd name="connsiteX17" fmla="*/ 829026 w 985025"/>
                        <a:gd name="connsiteY17" fmla="*/ 289209 h 976639"/>
                        <a:gd name="connsiteX18" fmla="*/ 938225 w 985025"/>
                        <a:gd name="connsiteY18" fmla="*/ 278086 h 976639"/>
                        <a:gd name="connsiteX19" fmla="*/ 940454 w 985025"/>
                        <a:gd name="connsiteY19" fmla="*/ 284760 h 976639"/>
                        <a:gd name="connsiteX20" fmla="*/ 971654 w 985025"/>
                        <a:gd name="connsiteY20" fmla="*/ 367074 h 976639"/>
                        <a:gd name="connsiteX21" fmla="*/ 967197 w 985025"/>
                        <a:gd name="connsiteY21" fmla="*/ 373748 h 976639"/>
                        <a:gd name="connsiteX22" fmla="*/ 878054 w 985025"/>
                        <a:gd name="connsiteY22" fmla="*/ 431590 h 976639"/>
                        <a:gd name="connsiteX23" fmla="*/ 875825 w 985025"/>
                        <a:gd name="connsiteY23" fmla="*/ 436039 h 976639"/>
                        <a:gd name="connsiteX24" fmla="*/ 878054 w 985025"/>
                        <a:gd name="connsiteY24" fmla="*/ 478308 h 976639"/>
                        <a:gd name="connsiteX25" fmla="*/ 884740 w 985025"/>
                        <a:gd name="connsiteY25" fmla="*/ 484982 h 976639"/>
                        <a:gd name="connsiteX26" fmla="*/ 982797 w 985025"/>
                        <a:gd name="connsiteY26" fmla="*/ 529476 h 976639"/>
                        <a:gd name="connsiteX27" fmla="*/ 985025 w 985025"/>
                        <a:gd name="connsiteY27" fmla="*/ 533926 h 976639"/>
                        <a:gd name="connsiteX28" fmla="*/ 967197 w 985025"/>
                        <a:gd name="connsiteY28" fmla="*/ 620689 h 976639"/>
                        <a:gd name="connsiteX29" fmla="*/ 962739 w 985025"/>
                        <a:gd name="connsiteY29" fmla="*/ 625138 h 976639"/>
                        <a:gd name="connsiteX30" fmla="*/ 855768 w 985025"/>
                        <a:gd name="connsiteY30" fmla="*/ 631812 h 976639"/>
                        <a:gd name="connsiteX31" fmla="*/ 851311 w 985025"/>
                        <a:gd name="connsiteY31" fmla="*/ 634037 h 976639"/>
                        <a:gd name="connsiteX32" fmla="*/ 831254 w 985025"/>
                        <a:gd name="connsiteY32" fmla="*/ 674081 h 976639"/>
                        <a:gd name="connsiteX33" fmla="*/ 831254 w 985025"/>
                        <a:gd name="connsiteY33" fmla="*/ 678531 h 976639"/>
                        <a:gd name="connsiteX34" fmla="*/ 895883 w 985025"/>
                        <a:gd name="connsiteY34" fmla="*/ 767518 h 976639"/>
                        <a:gd name="connsiteX35" fmla="*/ 895883 w 985025"/>
                        <a:gd name="connsiteY35" fmla="*/ 774192 h 976639"/>
                        <a:gd name="connsiteX36" fmla="*/ 835711 w 985025"/>
                        <a:gd name="connsiteY36" fmla="*/ 840933 h 976639"/>
                        <a:gd name="connsiteX37" fmla="*/ 831254 w 985025"/>
                        <a:gd name="connsiteY37" fmla="*/ 840933 h 976639"/>
                        <a:gd name="connsiteX38" fmla="*/ 733197 w 985025"/>
                        <a:gd name="connsiteY38" fmla="*/ 791990 h 976639"/>
                        <a:gd name="connsiteX39" fmla="*/ 728740 w 985025"/>
                        <a:gd name="connsiteY39" fmla="*/ 791990 h 976639"/>
                        <a:gd name="connsiteX40" fmla="*/ 695312 w 985025"/>
                        <a:gd name="connsiteY40" fmla="*/ 814237 h 976639"/>
                        <a:gd name="connsiteX41" fmla="*/ 690855 w 985025"/>
                        <a:gd name="connsiteY41" fmla="*/ 823135 h 976639"/>
                        <a:gd name="connsiteX42" fmla="*/ 701998 w 985025"/>
                        <a:gd name="connsiteY42" fmla="*/ 929921 h 976639"/>
                        <a:gd name="connsiteX43" fmla="*/ 697540 w 985025"/>
                        <a:gd name="connsiteY43" fmla="*/ 934370 h 976639"/>
                        <a:gd name="connsiteX44" fmla="*/ 612855 w 985025"/>
                        <a:gd name="connsiteY44" fmla="*/ 963291 h 976639"/>
                        <a:gd name="connsiteX45" fmla="*/ 608398 w 985025"/>
                        <a:gd name="connsiteY45" fmla="*/ 963291 h 976639"/>
                        <a:gd name="connsiteX46" fmla="*/ 548227 w 985025"/>
                        <a:gd name="connsiteY46" fmla="*/ 874303 h 976639"/>
                        <a:gd name="connsiteX47" fmla="*/ 543770 w 985025"/>
                        <a:gd name="connsiteY47" fmla="*/ 869854 h 976639"/>
                        <a:gd name="connsiteX48" fmla="*/ 501427 w 985025"/>
                        <a:gd name="connsiteY48" fmla="*/ 874303 h 976639"/>
                        <a:gd name="connsiteX49" fmla="*/ 494741 w 985025"/>
                        <a:gd name="connsiteY49" fmla="*/ 876528 h 976639"/>
                        <a:gd name="connsiteX50" fmla="*/ 450170 w 985025"/>
                        <a:gd name="connsiteY50" fmla="*/ 974414 h 976639"/>
                        <a:gd name="connsiteX51" fmla="*/ 445713 w 985025"/>
                        <a:gd name="connsiteY51" fmla="*/ 976639 h 976639"/>
                        <a:gd name="connsiteX52" fmla="*/ 356570 w 985025"/>
                        <a:gd name="connsiteY52" fmla="*/ 958842 h 976639"/>
                        <a:gd name="connsiteX53" fmla="*/ 352113 w 985025"/>
                        <a:gd name="connsiteY53" fmla="*/ 956617 h 976639"/>
                        <a:gd name="connsiteX54" fmla="*/ 347656 w 985025"/>
                        <a:gd name="connsiteY54" fmla="*/ 847607 h 976639"/>
                        <a:gd name="connsiteX55" fmla="*/ 340970 w 985025"/>
                        <a:gd name="connsiteY55" fmla="*/ 843158 h 976639"/>
                        <a:gd name="connsiteX56" fmla="*/ 305313 w 985025"/>
                        <a:gd name="connsiteY56" fmla="*/ 825360 h 976639"/>
                        <a:gd name="connsiteX57" fmla="*/ 296399 w 985025"/>
                        <a:gd name="connsiteY57" fmla="*/ 825360 h 976639"/>
                        <a:gd name="connsiteX58" fmla="*/ 211713 w 985025"/>
                        <a:gd name="connsiteY58" fmla="*/ 887652 h 976639"/>
                        <a:gd name="connsiteX59" fmla="*/ 205028 w 985025"/>
                        <a:gd name="connsiteY59" fmla="*/ 887652 h 976639"/>
                        <a:gd name="connsiteX60" fmla="*/ 138171 w 985025"/>
                        <a:gd name="connsiteY60" fmla="*/ 829810 h 976639"/>
                        <a:gd name="connsiteX61" fmla="*/ 135942 w 985025"/>
                        <a:gd name="connsiteY61" fmla="*/ 823135 h 976639"/>
                        <a:gd name="connsiteX62" fmla="*/ 182742 w 985025"/>
                        <a:gd name="connsiteY62" fmla="*/ 725249 h 976639"/>
                        <a:gd name="connsiteX63" fmla="*/ 182742 w 985025"/>
                        <a:gd name="connsiteY63" fmla="*/ 720800 h 976639"/>
                        <a:gd name="connsiteX64" fmla="*/ 160457 w 985025"/>
                        <a:gd name="connsiteY64" fmla="*/ 687429 h 976639"/>
                        <a:gd name="connsiteX65" fmla="*/ 153771 w 985025"/>
                        <a:gd name="connsiteY65" fmla="*/ 685205 h 976639"/>
                        <a:gd name="connsiteX66" fmla="*/ 49028 w 985025"/>
                        <a:gd name="connsiteY66" fmla="*/ 696328 h 976639"/>
                        <a:gd name="connsiteX67" fmla="*/ 42343 w 985025"/>
                        <a:gd name="connsiteY67" fmla="*/ 691879 h 976639"/>
                        <a:gd name="connsiteX68" fmla="*/ 11143 w 985025"/>
                        <a:gd name="connsiteY68" fmla="*/ 609565 h 976639"/>
                        <a:gd name="connsiteX69" fmla="*/ 15600 w 985025"/>
                        <a:gd name="connsiteY69" fmla="*/ 602891 h 976639"/>
                        <a:gd name="connsiteX70" fmla="*/ 104742 w 985025"/>
                        <a:gd name="connsiteY70" fmla="*/ 542824 h 976639"/>
                        <a:gd name="connsiteX71" fmla="*/ 106971 w 985025"/>
                        <a:gd name="connsiteY71" fmla="*/ 536150 h 976639"/>
                        <a:gd name="connsiteX72" fmla="*/ 104742 w 985025"/>
                        <a:gd name="connsiteY72" fmla="*/ 496106 h 976639"/>
                        <a:gd name="connsiteX73" fmla="*/ 102514 w 985025"/>
                        <a:gd name="connsiteY73" fmla="*/ 489432 h 976639"/>
                        <a:gd name="connsiteX74" fmla="*/ 4457 w 985025"/>
                        <a:gd name="connsiteY74" fmla="*/ 444938 h 976639"/>
                        <a:gd name="connsiteX75" fmla="*/ 0 w 985025"/>
                        <a:gd name="connsiteY75" fmla="*/ 440489 h 976639"/>
                        <a:gd name="connsiteX76" fmla="*/ 15600 w 985025"/>
                        <a:gd name="connsiteY76" fmla="*/ 353726 h 976639"/>
                        <a:gd name="connsiteX77" fmla="*/ 20057 w 985025"/>
                        <a:gd name="connsiteY77" fmla="*/ 351501 h 976639"/>
                        <a:gd name="connsiteX78" fmla="*/ 129257 w 985025"/>
                        <a:gd name="connsiteY78" fmla="*/ 342602 h 976639"/>
                        <a:gd name="connsiteX79" fmla="*/ 135942 w 985025"/>
                        <a:gd name="connsiteY79" fmla="*/ 340377 h 976639"/>
                        <a:gd name="connsiteX80" fmla="*/ 151542 w 985025"/>
                        <a:gd name="connsiteY80" fmla="*/ 302558 h 976639"/>
                        <a:gd name="connsiteX81" fmla="*/ 151542 w 985025"/>
                        <a:gd name="connsiteY81" fmla="*/ 295884 h 976639"/>
                        <a:gd name="connsiteX82" fmla="*/ 91371 w 985025"/>
                        <a:gd name="connsiteY82" fmla="*/ 209121 h 976639"/>
                        <a:gd name="connsiteX83" fmla="*/ 91371 w 985025"/>
                        <a:gd name="connsiteY83" fmla="*/ 200222 h 976639"/>
                        <a:gd name="connsiteX84" fmla="*/ 147085 w 985025"/>
                        <a:gd name="connsiteY84" fmla="*/ 133481 h 976639"/>
                        <a:gd name="connsiteX85" fmla="*/ 153771 w 985025"/>
                        <a:gd name="connsiteY85" fmla="*/ 133481 h 976639"/>
                        <a:gd name="connsiteX86" fmla="*/ 249599 w 985025"/>
                        <a:gd name="connsiteY86" fmla="*/ 180200 h 976639"/>
                        <a:gd name="connsiteX87" fmla="*/ 256285 w 985025"/>
                        <a:gd name="connsiteY87" fmla="*/ 180200 h 976639"/>
                        <a:gd name="connsiteX88" fmla="*/ 289713 w 985025"/>
                        <a:gd name="connsiteY88" fmla="*/ 157953 h 976639"/>
                        <a:gd name="connsiteX89" fmla="*/ 283027 w 985025"/>
                        <a:gd name="connsiteY89" fmla="*/ 44493 h 976639"/>
                        <a:gd name="connsiteX90" fmla="*/ 369942 w 985025"/>
                        <a:gd name="connsiteY90" fmla="*/ 11123 h 976639"/>
                        <a:gd name="connsiteX91" fmla="*/ 439027 w 985025"/>
                        <a:gd name="connsiteY91" fmla="*/ 106785 h 976639"/>
                        <a:gd name="connsiteX92" fmla="*/ 481370 w 985025"/>
                        <a:gd name="connsiteY92" fmla="*/ 102335 h 976639"/>
                        <a:gd name="connsiteX93" fmla="*/ 532627 w 985025"/>
                        <a:gd name="connsiteY93"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3312 w 985025"/>
                        <a:gd name="connsiteY9" fmla="*/ 86763 h 976639"/>
                        <a:gd name="connsiteX10" fmla="*/ 779997 w 985025"/>
                        <a:gd name="connsiteY10" fmla="*/ 86763 h 976639"/>
                        <a:gd name="connsiteX11" fmla="*/ 846854 w 985025"/>
                        <a:gd name="connsiteY11" fmla="*/ 144605 h 976639"/>
                        <a:gd name="connsiteX12" fmla="*/ 846854 w 985025"/>
                        <a:gd name="connsiteY12" fmla="*/ 151279 h 976639"/>
                        <a:gd name="connsiteX13" fmla="*/ 800054 w 985025"/>
                        <a:gd name="connsiteY13" fmla="*/ 246940 h 976639"/>
                        <a:gd name="connsiteX14" fmla="*/ 800054 w 985025"/>
                        <a:gd name="connsiteY14" fmla="*/ 253614 h 976639"/>
                        <a:gd name="connsiteX15" fmla="*/ 822340 w 985025"/>
                        <a:gd name="connsiteY15" fmla="*/ 286985 h 976639"/>
                        <a:gd name="connsiteX16" fmla="*/ 829026 w 985025"/>
                        <a:gd name="connsiteY16" fmla="*/ 289209 h 976639"/>
                        <a:gd name="connsiteX17" fmla="*/ 938225 w 985025"/>
                        <a:gd name="connsiteY17" fmla="*/ 278086 h 976639"/>
                        <a:gd name="connsiteX18" fmla="*/ 940454 w 985025"/>
                        <a:gd name="connsiteY18" fmla="*/ 284760 h 976639"/>
                        <a:gd name="connsiteX19" fmla="*/ 971654 w 985025"/>
                        <a:gd name="connsiteY19" fmla="*/ 367074 h 976639"/>
                        <a:gd name="connsiteX20" fmla="*/ 967197 w 985025"/>
                        <a:gd name="connsiteY20" fmla="*/ 373748 h 976639"/>
                        <a:gd name="connsiteX21" fmla="*/ 878054 w 985025"/>
                        <a:gd name="connsiteY21" fmla="*/ 431590 h 976639"/>
                        <a:gd name="connsiteX22" fmla="*/ 875825 w 985025"/>
                        <a:gd name="connsiteY22" fmla="*/ 436039 h 976639"/>
                        <a:gd name="connsiteX23" fmla="*/ 878054 w 985025"/>
                        <a:gd name="connsiteY23" fmla="*/ 478308 h 976639"/>
                        <a:gd name="connsiteX24" fmla="*/ 884740 w 985025"/>
                        <a:gd name="connsiteY24" fmla="*/ 484982 h 976639"/>
                        <a:gd name="connsiteX25" fmla="*/ 982797 w 985025"/>
                        <a:gd name="connsiteY25" fmla="*/ 529476 h 976639"/>
                        <a:gd name="connsiteX26" fmla="*/ 985025 w 985025"/>
                        <a:gd name="connsiteY26" fmla="*/ 533926 h 976639"/>
                        <a:gd name="connsiteX27" fmla="*/ 967197 w 985025"/>
                        <a:gd name="connsiteY27" fmla="*/ 620689 h 976639"/>
                        <a:gd name="connsiteX28" fmla="*/ 962739 w 985025"/>
                        <a:gd name="connsiteY28" fmla="*/ 625138 h 976639"/>
                        <a:gd name="connsiteX29" fmla="*/ 855768 w 985025"/>
                        <a:gd name="connsiteY29" fmla="*/ 631812 h 976639"/>
                        <a:gd name="connsiteX30" fmla="*/ 851311 w 985025"/>
                        <a:gd name="connsiteY30" fmla="*/ 634037 h 976639"/>
                        <a:gd name="connsiteX31" fmla="*/ 831254 w 985025"/>
                        <a:gd name="connsiteY31" fmla="*/ 674081 h 976639"/>
                        <a:gd name="connsiteX32" fmla="*/ 831254 w 985025"/>
                        <a:gd name="connsiteY32" fmla="*/ 678531 h 976639"/>
                        <a:gd name="connsiteX33" fmla="*/ 895883 w 985025"/>
                        <a:gd name="connsiteY33" fmla="*/ 767518 h 976639"/>
                        <a:gd name="connsiteX34" fmla="*/ 895883 w 985025"/>
                        <a:gd name="connsiteY34" fmla="*/ 774192 h 976639"/>
                        <a:gd name="connsiteX35" fmla="*/ 835711 w 985025"/>
                        <a:gd name="connsiteY35" fmla="*/ 840933 h 976639"/>
                        <a:gd name="connsiteX36" fmla="*/ 831254 w 985025"/>
                        <a:gd name="connsiteY36" fmla="*/ 840933 h 976639"/>
                        <a:gd name="connsiteX37" fmla="*/ 733197 w 985025"/>
                        <a:gd name="connsiteY37" fmla="*/ 791990 h 976639"/>
                        <a:gd name="connsiteX38" fmla="*/ 728740 w 985025"/>
                        <a:gd name="connsiteY38" fmla="*/ 791990 h 976639"/>
                        <a:gd name="connsiteX39" fmla="*/ 695312 w 985025"/>
                        <a:gd name="connsiteY39" fmla="*/ 814237 h 976639"/>
                        <a:gd name="connsiteX40" fmla="*/ 690855 w 985025"/>
                        <a:gd name="connsiteY40" fmla="*/ 823135 h 976639"/>
                        <a:gd name="connsiteX41" fmla="*/ 701998 w 985025"/>
                        <a:gd name="connsiteY41" fmla="*/ 929921 h 976639"/>
                        <a:gd name="connsiteX42" fmla="*/ 697540 w 985025"/>
                        <a:gd name="connsiteY42" fmla="*/ 934370 h 976639"/>
                        <a:gd name="connsiteX43" fmla="*/ 612855 w 985025"/>
                        <a:gd name="connsiteY43" fmla="*/ 963291 h 976639"/>
                        <a:gd name="connsiteX44" fmla="*/ 608398 w 985025"/>
                        <a:gd name="connsiteY44" fmla="*/ 963291 h 976639"/>
                        <a:gd name="connsiteX45" fmla="*/ 548227 w 985025"/>
                        <a:gd name="connsiteY45" fmla="*/ 874303 h 976639"/>
                        <a:gd name="connsiteX46" fmla="*/ 543770 w 985025"/>
                        <a:gd name="connsiteY46" fmla="*/ 869854 h 976639"/>
                        <a:gd name="connsiteX47" fmla="*/ 501427 w 985025"/>
                        <a:gd name="connsiteY47" fmla="*/ 874303 h 976639"/>
                        <a:gd name="connsiteX48" fmla="*/ 494741 w 985025"/>
                        <a:gd name="connsiteY48" fmla="*/ 876528 h 976639"/>
                        <a:gd name="connsiteX49" fmla="*/ 450170 w 985025"/>
                        <a:gd name="connsiteY49" fmla="*/ 974414 h 976639"/>
                        <a:gd name="connsiteX50" fmla="*/ 445713 w 985025"/>
                        <a:gd name="connsiteY50" fmla="*/ 976639 h 976639"/>
                        <a:gd name="connsiteX51" fmla="*/ 356570 w 985025"/>
                        <a:gd name="connsiteY51" fmla="*/ 958842 h 976639"/>
                        <a:gd name="connsiteX52" fmla="*/ 352113 w 985025"/>
                        <a:gd name="connsiteY52" fmla="*/ 956617 h 976639"/>
                        <a:gd name="connsiteX53" fmla="*/ 347656 w 985025"/>
                        <a:gd name="connsiteY53" fmla="*/ 847607 h 976639"/>
                        <a:gd name="connsiteX54" fmla="*/ 340970 w 985025"/>
                        <a:gd name="connsiteY54" fmla="*/ 843158 h 976639"/>
                        <a:gd name="connsiteX55" fmla="*/ 305313 w 985025"/>
                        <a:gd name="connsiteY55" fmla="*/ 825360 h 976639"/>
                        <a:gd name="connsiteX56" fmla="*/ 296399 w 985025"/>
                        <a:gd name="connsiteY56" fmla="*/ 825360 h 976639"/>
                        <a:gd name="connsiteX57" fmla="*/ 211713 w 985025"/>
                        <a:gd name="connsiteY57" fmla="*/ 887652 h 976639"/>
                        <a:gd name="connsiteX58" fmla="*/ 205028 w 985025"/>
                        <a:gd name="connsiteY58" fmla="*/ 887652 h 976639"/>
                        <a:gd name="connsiteX59" fmla="*/ 138171 w 985025"/>
                        <a:gd name="connsiteY59" fmla="*/ 829810 h 976639"/>
                        <a:gd name="connsiteX60" fmla="*/ 135942 w 985025"/>
                        <a:gd name="connsiteY60" fmla="*/ 823135 h 976639"/>
                        <a:gd name="connsiteX61" fmla="*/ 182742 w 985025"/>
                        <a:gd name="connsiteY61" fmla="*/ 725249 h 976639"/>
                        <a:gd name="connsiteX62" fmla="*/ 182742 w 985025"/>
                        <a:gd name="connsiteY62" fmla="*/ 720800 h 976639"/>
                        <a:gd name="connsiteX63" fmla="*/ 160457 w 985025"/>
                        <a:gd name="connsiteY63" fmla="*/ 687429 h 976639"/>
                        <a:gd name="connsiteX64" fmla="*/ 153771 w 985025"/>
                        <a:gd name="connsiteY64" fmla="*/ 685205 h 976639"/>
                        <a:gd name="connsiteX65" fmla="*/ 49028 w 985025"/>
                        <a:gd name="connsiteY65" fmla="*/ 696328 h 976639"/>
                        <a:gd name="connsiteX66" fmla="*/ 42343 w 985025"/>
                        <a:gd name="connsiteY66" fmla="*/ 691879 h 976639"/>
                        <a:gd name="connsiteX67" fmla="*/ 11143 w 985025"/>
                        <a:gd name="connsiteY67" fmla="*/ 609565 h 976639"/>
                        <a:gd name="connsiteX68" fmla="*/ 15600 w 985025"/>
                        <a:gd name="connsiteY68" fmla="*/ 602891 h 976639"/>
                        <a:gd name="connsiteX69" fmla="*/ 104742 w 985025"/>
                        <a:gd name="connsiteY69" fmla="*/ 542824 h 976639"/>
                        <a:gd name="connsiteX70" fmla="*/ 106971 w 985025"/>
                        <a:gd name="connsiteY70" fmla="*/ 536150 h 976639"/>
                        <a:gd name="connsiteX71" fmla="*/ 104742 w 985025"/>
                        <a:gd name="connsiteY71" fmla="*/ 496106 h 976639"/>
                        <a:gd name="connsiteX72" fmla="*/ 102514 w 985025"/>
                        <a:gd name="connsiteY72" fmla="*/ 489432 h 976639"/>
                        <a:gd name="connsiteX73" fmla="*/ 4457 w 985025"/>
                        <a:gd name="connsiteY73" fmla="*/ 444938 h 976639"/>
                        <a:gd name="connsiteX74" fmla="*/ 0 w 985025"/>
                        <a:gd name="connsiteY74" fmla="*/ 440489 h 976639"/>
                        <a:gd name="connsiteX75" fmla="*/ 15600 w 985025"/>
                        <a:gd name="connsiteY75" fmla="*/ 353726 h 976639"/>
                        <a:gd name="connsiteX76" fmla="*/ 20057 w 985025"/>
                        <a:gd name="connsiteY76" fmla="*/ 351501 h 976639"/>
                        <a:gd name="connsiteX77" fmla="*/ 129257 w 985025"/>
                        <a:gd name="connsiteY77" fmla="*/ 342602 h 976639"/>
                        <a:gd name="connsiteX78" fmla="*/ 135942 w 985025"/>
                        <a:gd name="connsiteY78" fmla="*/ 340377 h 976639"/>
                        <a:gd name="connsiteX79" fmla="*/ 151542 w 985025"/>
                        <a:gd name="connsiteY79" fmla="*/ 302558 h 976639"/>
                        <a:gd name="connsiteX80" fmla="*/ 151542 w 985025"/>
                        <a:gd name="connsiteY80" fmla="*/ 295884 h 976639"/>
                        <a:gd name="connsiteX81" fmla="*/ 91371 w 985025"/>
                        <a:gd name="connsiteY81" fmla="*/ 209121 h 976639"/>
                        <a:gd name="connsiteX82" fmla="*/ 91371 w 985025"/>
                        <a:gd name="connsiteY82" fmla="*/ 200222 h 976639"/>
                        <a:gd name="connsiteX83" fmla="*/ 147085 w 985025"/>
                        <a:gd name="connsiteY83" fmla="*/ 133481 h 976639"/>
                        <a:gd name="connsiteX84" fmla="*/ 153771 w 985025"/>
                        <a:gd name="connsiteY84" fmla="*/ 133481 h 976639"/>
                        <a:gd name="connsiteX85" fmla="*/ 249599 w 985025"/>
                        <a:gd name="connsiteY85" fmla="*/ 180200 h 976639"/>
                        <a:gd name="connsiteX86" fmla="*/ 256285 w 985025"/>
                        <a:gd name="connsiteY86" fmla="*/ 180200 h 976639"/>
                        <a:gd name="connsiteX87" fmla="*/ 289713 w 985025"/>
                        <a:gd name="connsiteY87" fmla="*/ 157953 h 976639"/>
                        <a:gd name="connsiteX88" fmla="*/ 283027 w 985025"/>
                        <a:gd name="connsiteY88" fmla="*/ 44493 h 976639"/>
                        <a:gd name="connsiteX89" fmla="*/ 369942 w 985025"/>
                        <a:gd name="connsiteY89" fmla="*/ 11123 h 976639"/>
                        <a:gd name="connsiteX90" fmla="*/ 439027 w 985025"/>
                        <a:gd name="connsiteY90" fmla="*/ 106785 h 976639"/>
                        <a:gd name="connsiteX91" fmla="*/ 481370 w 985025"/>
                        <a:gd name="connsiteY91" fmla="*/ 102335 h 976639"/>
                        <a:gd name="connsiteX92" fmla="*/ 532627 w 985025"/>
                        <a:gd name="connsiteY92"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46854 w 985025"/>
                        <a:gd name="connsiteY11" fmla="*/ 151279 h 976639"/>
                        <a:gd name="connsiteX12" fmla="*/ 800054 w 985025"/>
                        <a:gd name="connsiteY12" fmla="*/ 246940 h 976639"/>
                        <a:gd name="connsiteX13" fmla="*/ 800054 w 985025"/>
                        <a:gd name="connsiteY13" fmla="*/ 253614 h 976639"/>
                        <a:gd name="connsiteX14" fmla="*/ 822340 w 985025"/>
                        <a:gd name="connsiteY14" fmla="*/ 286985 h 976639"/>
                        <a:gd name="connsiteX15" fmla="*/ 829026 w 985025"/>
                        <a:gd name="connsiteY15" fmla="*/ 289209 h 976639"/>
                        <a:gd name="connsiteX16" fmla="*/ 938225 w 985025"/>
                        <a:gd name="connsiteY16" fmla="*/ 278086 h 976639"/>
                        <a:gd name="connsiteX17" fmla="*/ 940454 w 985025"/>
                        <a:gd name="connsiteY17" fmla="*/ 284760 h 976639"/>
                        <a:gd name="connsiteX18" fmla="*/ 971654 w 985025"/>
                        <a:gd name="connsiteY18" fmla="*/ 367074 h 976639"/>
                        <a:gd name="connsiteX19" fmla="*/ 967197 w 985025"/>
                        <a:gd name="connsiteY19" fmla="*/ 373748 h 976639"/>
                        <a:gd name="connsiteX20" fmla="*/ 878054 w 985025"/>
                        <a:gd name="connsiteY20" fmla="*/ 431590 h 976639"/>
                        <a:gd name="connsiteX21" fmla="*/ 875825 w 985025"/>
                        <a:gd name="connsiteY21" fmla="*/ 436039 h 976639"/>
                        <a:gd name="connsiteX22" fmla="*/ 878054 w 985025"/>
                        <a:gd name="connsiteY22" fmla="*/ 478308 h 976639"/>
                        <a:gd name="connsiteX23" fmla="*/ 884740 w 985025"/>
                        <a:gd name="connsiteY23" fmla="*/ 484982 h 976639"/>
                        <a:gd name="connsiteX24" fmla="*/ 982797 w 985025"/>
                        <a:gd name="connsiteY24" fmla="*/ 529476 h 976639"/>
                        <a:gd name="connsiteX25" fmla="*/ 985025 w 985025"/>
                        <a:gd name="connsiteY25" fmla="*/ 533926 h 976639"/>
                        <a:gd name="connsiteX26" fmla="*/ 967197 w 985025"/>
                        <a:gd name="connsiteY26" fmla="*/ 620689 h 976639"/>
                        <a:gd name="connsiteX27" fmla="*/ 962739 w 985025"/>
                        <a:gd name="connsiteY27" fmla="*/ 625138 h 976639"/>
                        <a:gd name="connsiteX28" fmla="*/ 855768 w 985025"/>
                        <a:gd name="connsiteY28" fmla="*/ 631812 h 976639"/>
                        <a:gd name="connsiteX29" fmla="*/ 851311 w 985025"/>
                        <a:gd name="connsiteY29" fmla="*/ 634037 h 976639"/>
                        <a:gd name="connsiteX30" fmla="*/ 831254 w 985025"/>
                        <a:gd name="connsiteY30" fmla="*/ 674081 h 976639"/>
                        <a:gd name="connsiteX31" fmla="*/ 831254 w 985025"/>
                        <a:gd name="connsiteY31" fmla="*/ 678531 h 976639"/>
                        <a:gd name="connsiteX32" fmla="*/ 895883 w 985025"/>
                        <a:gd name="connsiteY32" fmla="*/ 767518 h 976639"/>
                        <a:gd name="connsiteX33" fmla="*/ 895883 w 985025"/>
                        <a:gd name="connsiteY33" fmla="*/ 774192 h 976639"/>
                        <a:gd name="connsiteX34" fmla="*/ 835711 w 985025"/>
                        <a:gd name="connsiteY34" fmla="*/ 840933 h 976639"/>
                        <a:gd name="connsiteX35" fmla="*/ 831254 w 985025"/>
                        <a:gd name="connsiteY35" fmla="*/ 840933 h 976639"/>
                        <a:gd name="connsiteX36" fmla="*/ 733197 w 985025"/>
                        <a:gd name="connsiteY36" fmla="*/ 791990 h 976639"/>
                        <a:gd name="connsiteX37" fmla="*/ 728740 w 985025"/>
                        <a:gd name="connsiteY37" fmla="*/ 791990 h 976639"/>
                        <a:gd name="connsiteX38" fmla="*/ 695312 w 985025"/>
                        <a:gd name="connsiteY38" fmla="*/ 814237 h 976639"/>
                        <a:gd name="connsiteX39" fmla="*/ 690855 w 985025"/>
                        <a:gd name="connsiteY39" fmla="*/ 823135 h 976639"/>
                        <a:gd name="connsiteX40" fmla="*/ 701998 w 985025"/>
                        <a:gd name="connsiteY40" fmla="*/ 929921 h 976639"/>
                        <a:gd name="connsiteX41" fmla="*/ 697540 w 985025"/>
                        <a:gd name="connsiteY41" fmla="*/ 934370 h 976639"/>
                        <a:gd name="connsiteX42" fmla="*/ 612855 w 985025"/>
                        <a:gd name="connsiteY42" fmla="*/ 963291 h 976639"/>
                        <a:gd name="connsiteX43" fmla="*/ 608398 w 985025"/>
                        <a:gd name="connsiteY43" fmla="*/ 963291 h 976639"/>
                        <a:gd name="connsiteX44" fmla="*/ 548227 w 985025"/>
                        <a:gd name="connsiteY44" fmla="*/ 874303 h 976639"/>
                        <a:gd name="connsiteX45" fmla="*/ 543770 w 985025"/>
                        <a:gd name="connsiteY45" fmla="*/ 869854 h 976639"/>
                        <a:gd name="connsiteX46" fmla="*/ 501427 w 985025"/>
                        <a:gd name="connsiteY46" fmla="*/ 874303 h 976639"/>
                        <a:gd name="connsiteX47" fmla="*/ 494741 w 985025"/>
                        <a:gd name="connsiteY47" fmla="*/ 876528 h 976639"/>
                        <a:gd name="connsiteX48" fmla="*/ 450170 w 985025"/>
                        <a:gd name="connsiteY48" fmla="*/ 974414 h 976639"/>
                        <a:gd name="connsiteX49" fmla="*/ 445713 w 985025"/>
                        <a:gd name="connsiteY49" fmla="*/ 976639 h 976639"/>
                        <a:gd name="connsiteX50" fmla="*/ 356570 w 985025"/>
                        <a:gd name="connsiteY50" fmla="*/ 958842 h 976639"/>
                        <a:gd name="connsiteX51" fmla="*/ 352113 w 985025"/>
                        <a:gd name="connsiteY51" fmla="*/ 956617 h 976639"/>
                        <a:gd name="connsiteX52" fmla="*/ 347656 w 985025"/>
                        <a:gd name="connsiteY52" fmla="*/ 847607 h 976639"/>
                        <a:gd name="connsiteX53" fmla="*/ 340970 w 985025"/>
                        <a:gd name="connsiteY53" fmla="*/ 843158 h 976639"/>
                        <a:gd name="connsiteX54" fmla="*/ 305313 w 985025"/>
                        <a:gd name="connsiteY54" fmla="*/ 825360 h 976639"/>
                        <a:gd name="connsiteX55" fmla="*/ 296399 w 985025"/>
                        <a:gd name="connsiteY55" fmla="*/ 825360 h 976639"/>
                        <a:gd name="connsiteX56" fmla="*/ 211713 w 985025"/>
                        <a:gd name="connsiteY56" fmla="*/ 887652 h 976639"/>
                        <a:gd name="connsiteX57" fmla="*/ 205028 w 985025"/>
                        <a:gd name="connsiteY57" fmla="*/ 887652 h 976639"/>
                        <a:gd name="connsiteX58" fmla="*/ 138171 w 985025"/>
                        <a:gd name="connsiteY58" fmla="*/ 829810 h 976639"/>
                        <a:gd name="connsiteX59" fmla="*/ 135942 w 985025"/>
                        <a:gd name="connsiteY59" fmla="*/ 823135 h 976639"/>
                        <a:gd name="connsiteX60" fmla="*/ 182742 w 985025"/>
                        <a:gd name="connsiteY60" fmla="*/ 725249 h 976639"/>
                        <a:gd name="connsiteX61" fmla="*/ 182742 w 985025"/>
                        <a:gd name="connsiteY61" fmla="*/ 720800 h 976639"/>
                        <a:gd name="connsiteX62" fmla="*/ 160457 w 985025"/>
                        <a:gd name="connsiteY62" fmla="*/ 687429 h 976639"/>
                        <a:gd name="connsiteX63" fmla="*/ 153771 w 985025"/>
                        <a:gd name="connsiteY63" fmla="*/ 685205 h 976639"/>
                        <a:gd name="connsiteX64" fmla="*/ 49028 w 985025"/>
                        <a:gd name="connsiteY64" fmla="*/ 696328 h 976639"/>
                        <a:gd name="connsiteX65" fmla="*/ 42343 w 985025"/>
                        <a:gd name="connsiteY65" fmla="*/ 691879 h 976639"/>
                        <a:gd name="connsiteX66" fmla="*/ 11143 w 985025"/>
                        <a:gd name="connsiteY66" fmla="*/ 609565 h 976639"/>
                        <a:gd name="connsiteX67" fmla="*/ 15600 w 985025"/>
                        <a:gd name="connsiteY67" fmla="*/ 602891 h 976639"/>
                        <a:gd name="connsiteX68" fmla="*/ 104742 w 985025"/>
                        <a:gd name="connsiteY68" fmla="*/ 542824 h 976639"/>
                        <a:gd name="connsiteX69" fmla="*/ 106971 w 985025"/>
                        <a:gd name="connsiteY69" fmla="*/ 536150 h 976639"/>
                        <a:gd name="connsiteX70" fmla="*/ 104742 w 985025"/>
                        <a:gd name="connsiteY70" fmla="*/ 496106 h 976639"/>
                        <a:gd name="connsiteX71" fmla="*/ 102514 w 985025"/>
                        <a:gd name="connsiteY71" fmla="*/ 489432 h 976639"/>
                        <a:gd name="connsiteX72" fmla="*/ 4457 w 985025"/>
                        <a:gd name="connsiteY72" fmla="*/ 444938 h 976639"/>
                        <a:gd name="connsiteX73" fmla="*/ 0 w 985025"/>
                        <a:gd name="connsiteY73" fmla="*/ 440489 h 976639"/>
                        <a:gd name="connsiteX74" fmla="*/ 15600 w 985025"/>
                        <a:gd name="connsiteY74" fmla="*/ 353726 h 976639"/>
                        <a:gd name="connsiteX75" fmla="*/ 20057 w 985025"/>
                        <a:gd name="connsiteY75" fmla="*/ 351501 h 976639"/>
                        <a:gd name="connsiteX76" fmla="*/ 129257 w 985025"/>
                        <a:gd name="connsiteY76" fmla="*/ 342602 h 976639"/>
                        <a:gd name="connsiteX77" fmla="*/ 135942 w 985025"/>
                        <a:gd name="connsiteY77" fmla="*/ 340377 h 976639"/>
                        <a:gd name="connsiteX78" fmla="*/ 151542 w 985025"/>
                        <a:gd name="connsiteY78" fmla="*/ 302558 h 976639"/>
                        <a:gd name="connsiteX79" fmla="*/ 151542 w 985025"/>
                        <a:gd name="connsiteY79" fmla="*/ 295884 h 976639"/>
                        <a:gd name="connsiteX80" fmla="*/ 91371 w 985025"/>
                        <a:gd name="connsiteY80" fmla="*/ 209121 h 976639"/>
                        <a:gd name="connsiteX81" fmla="*/ 91371 w 985025"/>
                        <a:gd name="connsiteY81" fmla="*/ 200222 h 976639"/>
                        <a:gd name="connsiteX82" fmla="*/ 147085 w 985025"/>
                        <a:gd name="connsiteY82" fmla="*/ 133481 h 976639"/>
                        <a:gd name="connsiteX83" fmla="*/ 153771 w 985025"/>
                        <a:gd name="connsiteY83" fmla="*/ 133481 h 976639"/>
                        <a:gd name="connsiteX84" fmla="*/ 249599 w 985025"/>
                        <a:gd name="connsiteY84" fmla="*/ 180200 h 976639"/>
                        <a:gd name="connsiteX85" fmla="*/ 256285 w 985025"/>
                        <a:gd name="connsiteY85" fmla="*/ 180200 h 976639"/>
                        <a:gd name="connsiteX86" fmla="*/ 289713 w 985025"/>
                        <a:gd name="connsiteY86" fmla="*/ 157953 h 976639"/>
                        <a:gd name="connsiteX87" fmla="*/ 283027 w 985025"/>
                        <a:gd name="connsiteY87" fmla="*/ 44493 h 976639"/>
                        <a:gd name="connsiteX88" fmla="*/ 369942 w 985025"/>
                        <a:gd name="connsiteY88" fmla="*/ 11123 h 976639"/>
                        <a:gd name="connsiteX89" fmla="*/ 439027 w 985025"/>
                        <a:gd name="connsiteY89" fmla="*/ 106785 h 976639"/>
                        <a:gd name="connsiteX90" fmla="*/ 481370 w 985025"/>
                        <a:gd name="connsiteY90" fmla="*/ 102335 h 976639"/>
                        <a:gd name="connsiteX91" fmla="*/ 532627 w 985025"/>
                        <a:gd name="connsiteY91"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46940 h 976639"/>
                        <a:gd name="connsiteX12" fmla="*/ 800054 w 985025"/>
                        <a:gd name="connsiteY12" fmla="*/ 253614 h 976639"/>
                        <a:gd name="connsiteX13" fmla="*/ 822340 w 985025"/>
                        <a:gd name="connsiteY13" fmla="*/ 286985 h 976639"/>
                        <a:gd name="connsiteX14" fmla="*/ 829026 w 985025"/>
                        <a:gd name="connsiteY14" fmla="*/ 289209 h 976639"/>
                        <a:gd name="connsiteX15" fmla="*/ 938225 w 985025"/>
                        <a:gd name="connsiteY15" fmla="*/ 278086 h 976639"/>
                        <a:gd name="connsiteX16" fmla="*/ 940454 w 985025"/>
                        <a:gd name="connsiteY16" fmla="*/ 284760 h 976639"/>
                        <a:gd name="connsiteX17" fmla="*/ 971654 w 985025"/>
                        <a:gd name="connsiteY17" fmla="*/ 367074 h 976639"/>
                        <a:gd name="connsiteX18" fmla="*/ 967197 w 985025"/>
                        <a:gd name="connsiteY18" fmla="*/ 373748 h 976639"/>
                        <a:gd name="connsiteX19" fmla="*/ 878054 w 985025"/>
                        <a:gd name="connsiteY19" fmla="*/ 431590 h 976639"/>
                        <a:gd name="connsiteX20" fmla="*/ 875825 w 985025"/>
                        <a:gd name="connsiteY20" fmla="*/ 436039 h 976639"/>
                        <a:gd name="connsiteX21" fmla="*/ 878054 w 985025"/>
                        <a:gd name="connsiteY21" fmla="*/ 478308 h 976639"/>
                        <a:gd name="connsiteX22" fmla="*/ 884740 w 985025"/>
                        <a:gd name="connsiteY22" fmla="*/ 484982 h 976639"/>
                        <a:gd name="connsiteX23" fmla="*/ 982797 w 985025"/>
                        <a:gd name="connsiteY23" fmla="*/ 529476 h 976639"/>
                        <a:gd name="connsiteX24" fmla="*/ 985025 w 985025"/>
                        <a:gd name="connsiteY24" fmla="*/ 533926 h 976639"/>
                        <a:gd name="connsiteX25" fmla="*/ 967197 w 985025"/>
                        <a:gd name="connsiteY25" fmla="*/ 620689 h 976639"/>
                        <a:gd name="connsiteX26" fmla="*/ 962739 w 985025"/>
                        <a:gd name="connsiteY26" fmla="*/ 625138 h 976639"/>
                        <a:gd name="connsiteX27" fmla="*/ 855768 w 985025"/>
                        <a:gd name="connsiteY27" fmla="*/ 631812 h 976639"/>
                        <a:gd name="connsiteX28" fmla="*/ 851311 w 985025"/>
                        <a:gd name="connsiteY28" fmla="*/ 634037 h 976639"/>
                        <a:gd name="connsiteX29" fmla="*/ 831254 w 985025"/>
                        <a:gd name="connsiteY29" fmla="*/ 674081 h 976639"/>
                        <a:gd name="connsiteX30" fmla="*/ 831254 w 985025"/>
                        <a:gd name="connsiteY30" fmla="*/ 678531 h 976639"/>
                        <a:gd name="connsiteX31" fmla="*/ 895883 w 985025"/>
                        <a:gd name="connsiteY31" fmla="*/ 767518 h 976639"/>
                        <a:gd name="connsiteX32" fmla="*/ 895883 w 985025"/>
                        <a:gd name="connsiteY32" fmla="*/ 774192 h 976639"/>
                        <a:gd name="connsiteX33" fmla="*/ 835711 w 985025"/>
                        <a:gd name="connsiteY33" fmla="*/ 840933 h 976639"/>
                        <a:gd name="connsiteX34" fmla="*/ 831254 w 985025"/>
                        <a:gd name="connsiteY34" fmla="*/ 840933 h 976639"/>
                        <a:gd name="connsiteX35" fmla="*/ 733197 w 985025"/>
                        <a:gd name="connsiteY35" fmla="*/ 791990 h 976639"/>
                        <a:gd name="connsiteX36" fmla="*/ 728740 w 985025"/>
                        <a:gd name="connsiteY36" fmla="*/ 791990 h 976639"/>
                        <a:gd name="connsiteX37" fmla="*/ 695312 w 985025"/>
                        <a:gd name="connsiteY37" fmla="*/ 814237 h 976639"/>
                        <a:gd name="connsiteX38" fmla="*/ 690855 w 985025"/>
                        <a:gd name="connsiteY38" fmla="*/ 823135 h 976639"/>
                        <a:gd name="connsiteX39" fmla="*/ 701998 w 985025"/>
                        <a:gd name="connsiteY39" fmla="*/ 929921 h 976639"/>
                        <a:gd name="connsiteX40" fmla="*/ 697540 w 985025"/>
                        <a:gd name="connsiteY40" fmla="*/ 934370 h 976639"/>
                        <a:gd name="connsiteX41" fmla="*/ 612855 w 985025"/>
                        <a:gd name="connsiteY41" fmla="*/ 963291 h 976639"/>
                        <a:gd name="connsiteX42" fmla="*/ 608398 w 985025"/>
                        <a:gd name="connsiteY42" fmla="*/ 963291 h 976639"/>
                        <a:gd name="connsiteX43" fmla="*/ 548227 w 985025"/>
                        <a:gd name="connsiteY43" fmla="*/ 874303 h 976639"/>
                        <a:gd name="connsiteX44" fmla="*/ 543770 w 985025"/>
                        <a:gd name="connsiteY44" fmla="*/ 869854 h 976639"/>
                        <a:gd name="connsiteX45" fmla="*/ 501427 w 985025"/>
                        <a:gd name="connsiteY45" fmla="*/ 874303 h 976639"/>
                        <a:gd name="connsiteX46" fmla="*/ 494741 w 985025"/>
                        <a:gd name="connsiteY46" fmla="*/ 876528 h 976639"/>
                        <a:gd name="connsiteX47" fmla="*/ 450170 w 985025"/>
                        <a:gd name="connsiteY47" fmla="*/ 974414 h 976639"/>
                        <a:gd name="connsiteX48" fmla="*/ 445713 w 985025"/>
                        <a:gd name="connsiteY48" fmla="*/ 976639 h 976639"/>
                        <a:gd name="connsiteX49" fmla="*/ 356570 w 985025"/>
                        <a:gd name="connsiteY49" fmla="*/ 958842 h 976639"/>
                        <a:gd name="connsiteX50" fmla="*/ 352113 w 985025"/>
                        <a:gd name="connsiteY50" fmla="*/ 956617 h 976639"/>
                        <a:gd name="connsiteX51" fmla="*/ 347656 w 985025"/>
                        <a:gd name="connsiteY51" fmla="*/ 847607 h 976639"/>
                        <a:gd name="connsiteX52" fmla="*/ 340970 w 985025"/>
                        <a:gd name="connsiteY52" fmla="*/ 843158 h 976639"/>
                        <a:gd name="connsiteX53" fmla="*/ 305313 w 985025"/>
                        <a:gd name="connsiteY53" fmla="*/ 825360 h 976639"/>
                        <a:gd name="connsiteX54" fmla="*/ 296399 w 985025"/>
                        <a:gd name="connsiteY54" fmla="*/ 825360 h 976639"/>
                        <a:gd name="connsiteX55" fmla="*/ 211713 w 985025"/>
                        <a:gd name="connsiteY55" fmla="*/ 887652 h 976639"/>
                        <a:gd name="connsiteX56" fmla="*/ 205028 w 985025"/>
                        <a:gd name="connsiteY56" fmla="*/ 887652 h 976639"/>
                        <a:gd name="connsiteX57" fmla="*/ 138171 w 985025"/>
                        <a:gd name="connsiteY57" fmla="*/ 829810 h 976639"/>
                        <a:gd name="connsiteX58" fmla="*/ 135942 w 985025"/>
                        <a:gd name="connsiteY58" fmla="*/ 823135 h 976639"/>
                        <a:gd name="connsiteX59" fmla="*/ 182742 w 985025"/>
                        <a:gd name="connsiteY59" fmla="*/ 725249 h 976639"/>
                        <a:gd name="connsiteX60" fmla="*/ 182742 w 985025"/>
                        <a:gd name="connsiteY60" fmla="*/ 720800 h 976639"/>
                        <a:gd name="connsiteX61" fmla="*/ 160457 w 985025"/>
                        <a:gd name="connsiteY61" fmla="*/ 687429 h 976639"/>
                        <a:gd name="connsiteX62" fmla="*/ 153771 w 985025"/>
                        <a:gd name="connsiteY62" fmla="*/ 685205 h 976639"/>
                        <a:gd name="connsiteX63" fmla="*/ 49028 w 985025"/>
                        <a:gd name="connsiteY63" fmla="*/ 696328 h 976639"/>
                        <a:gd name="connsiteX64" fmla="*/ 42343 w 985025"/>
                        <a:gd name="connsiteY64" fmla="*/ 691879 h 976639"/>
                        <a:gd name="connsiteX65" fmla="*/ 11143 w 985025"/>
                        <a:gd name="connsiteY65" fmla="*/ 609565 h 976639"/>
                        <a:gd name="connsiteX66" fmla="*/ 15600 w 985025"/>
                        <a:gd name="connsiteY66" fmla="*/ 602891 h 976639"/>
                        <a:gd name="connsiteX67" fmla="*/ 104742 w 985025"/>
                        <a:gd name="connsiteY67" fmla="*/ 542824 h 976639"/>
                        <a:gd name="connsiteX68" fmla="*/ 106971 w 985025"/>
                        <a:gd name="connsiteY68" fmla="*/ 536150 h 976639"/>
                        <a:gd name="connsiteX69" fmla="*/ 104742 w 985025"/>
                        <a:gd name="connsiteY69" fmla="*/ 496106 h 976639"/>
                        <a:gd name="connsiteX70" fmla="*/ 102514 w 985025"/>
                        <a:gd name="connsiteY70" fmla="*/ 489432 h 976639"/>
                        <a:gd name="connsiteX71" fmla="*/ 4457 w 985025"/>
                        <a:gd name="connsiteY71" fmla="*/ 444938 h 976639"/>
                        <a:gd name="connsiteX72" fmla="*/ 0 w 985025"/>
                        <a:gd name="connsiteY72" fmla="*/ 440489 h 976639"/>
                        <a:gd name="connsiteX73" fmla="*/ 15600 w 985025"/>
                        <a:gd name="connsiteY73" fmla="*/ 353726 h 976639"/>
                        <a:gd name="connsiteX74" fmla="*/ 20057 w 985025"/>
                        <a:gd name="connsiteY74" fmla="*/ 351501 h 976639"/>
                        <a:gd name="connsiteX75" fmla="*/ 129257 w 985025"/>
                        <a:gd name="connsiteY75" fmla="*/ 342602 h 976639"/>
                        <a:gd name="connsiteX76" fmla="*/ 135942 w 985025"/>
                        <a:gd name="connsiteY76" fmla="*/ 340377 h 976639"/>
                        <a:gd name="connsiteX77" fmla="*/ 151542 w 985025"/>
                        <a:gd name="connsiteY77" fmla="*/ 302558 h 976639"/>
                        <a:gd name="connsiteX78" fmla="*/ 151542 w 985025"/>
                        <a:gd name="connsiteY78" fmla="*/ 295884 h 976639"/>
                        <a:gd name="connsiteX79" fmla="*/ 91371 w 985025"/>
                        <a:gd name="connsiteY79" fmla="*/ 209121 h 976639"/>
                        <a:gd name="connsiteX80" fmla="*/ 91371 w 985025"/>
                        <a:gd name="connsiteY80" fmla="*/ 200222 h 976639"/>
                        <a:gd name="connsiteX81" fmla="*/ 147085 w 985025"/>
                        <a:gd name="connsiteY81" fmla="*/ 133481 h 976639"/>
                        <a:gd name="connsiteX82" fmla="*/ 153771 w 985025"/>
                        <a:gd name="connsiteY82" fmla="*/ 133481 h 976639"/>
                        <a:gd name="connsiteX83" fmla="*/ 249599 w 985025"/>
                        <a:gd name="connsiteY83" fmla="*/ 180200 h 976639"/>
                        <a:gd name="connsiteX84" fmla="*/ 256285 w 985025"/>
                        <a:gd name="connsiteY84" fmla="*/ 180200 h 976639"/>
                        <a:gd name="connsiteX85" fmla="*/ 289713 w 985025"/>
                        <a:gd name="connsiteY85" fmla="*/ 157953 h 976639"/>
                        <a:gd name="connsiteX86" fmla="*/ 283027 w 985025"/>
                        <a:gd name="connsiteY86" fmla="*/ 44493 h 976639"/>
                        <a:gd name="connsiteX87" fmla="*/ 369942 w 985025"/>
                        <a:gd name="connsiteY87" fmla="*/ 11123 h 976639"/>
                        <a:gd name="connsiteX88" fmla="*/ 439027 w 985025"/>
                        <a:gd name="connsiteY88" fmla="*/ 106785 h 976639"/>
                        <a:gd name="connsiteX89" fmla="*/ 481370 w 985025"/>
                        <a:gd name="connsiteY89" fmla="*/ 102335 h 976639"/>
                        <a:gd name="connsiteX90" fmla="*/ 532627 w 985025"/>
                        <a:gd name="connsiteY90"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829026 w 985025"/>
                        <a:gd name="connsiteY13" fmla="*/ 289209 h 976639"/>
                        <a:gd name="connsiteX14" fmla="*/ 938225 w 985025"/>
                        <a:gd name="connsiteY14" fmla="*/ 278086 h 976639"/>
                        <a:gd name="connsiteX15" fmla="*/ 940454 w 985025"/>
                        <a:gd name="connsiteY15" fmla="*/ 284760 h 976639"/>
                        <a:gd name="connsiteX16" fmla="*/ 971654 w 985025"/>
                        <a:gd name="connsiteY16" fmla="*/ 367074 h 976639"/>
                        <a:gd name="connsiteX17" fmla="*/ 967197 w 985025"/>
                        <a:gd name="connsiteY17" fmla="*/ 373748 h 976639"/>
                        <a:gd name="connsiteX18" fmla="*/ 878054 w 985025"/>
                        <a:gd name="connsiteY18" fmla="*/ 431590 h 976639"/>
                        <a:gd name="connsiteX19" fmla="*/ 875825 w 985025"/>
                        <a:gd name="connsiteY19" fmla="*/ 436039 h 976639"/>
                        <a:gd name="connsiteX20" fmla="*/ 878054 w 985025"/>
                        <a:gd name="connsiteY20" fmla="*/ 478308 h 976639"/>
                        <a:gd name="connsiteX21" fmla="*/ 884740 w 985025"/>
                        <a:gd name="connsiteY21" fmla="*/ 484982 h 976639"/>
                        <a:gd name="connsiteX22" fmla="*/ 982797 w 985025"/>
                        <a:gd name="connsiteY22" fmla="*/ 529476 h 976639"/>
                        <a:gd name="connsiteX23" fmla="*/ 985025 w 985025"/>
                        <a:gd name="connsiteY23" fmla="*/ 533926 h 976639"/>
                        <a:gd name="connsiteX24" fmla="*/ 967197 w 985025"/>
                        <a:gd name="connsiteY24" fmla="*/ 620689 h 976639"/>
                        <a:gd name="connsiteX25" fmla="*/ 962739 w 985025"/>
                        <a:gd name="connsiteY25" fmla="*/ 625138 h 976639"/>
                        <a:gd name="connsiteX26" fmla="*/ 855768 w 985025"/>
                        <a:gd name="connsiteY26" fmla="*/ 631812 h 976639"/>
                        <a:gd name="connsiteX27" fmla="*/ 851311 w 985025"/>
                        <a:gd name="connsiteY27" fmla="*/ 634037 h 976639"/>
                        <a:gd name="connsiteX28" fmla="*/ 831254 w 985025"/>
                        <a:gd name="connsiteY28" fmla="*/ 674081 h 976639"/>
                        <a:gd name="connsiteX29" fmla="*/ 831254 w 985025"/>
                        <a:gd name="connsiteY29" fmla="*/ 678531 h 976639"/>
                        <a:gd name="connsiteX30" fmla="*/ 895883 w 985025"/>
                        <a:gd name="connsiteY30" fmla="*/ 767518 h 976639"/>
                        <a:gd name="connsiteX31" fmla="*/ 895883 w 985025"/>
                        <a:gd name="connsiteY31" fmla="*/ 774192 h 976639"/>
                        <a:gd name="connsiteX32" fmla="*/ 835711 w 985025"/>
                        <a:gd name="connsiteY32" fmla="*/ 840933 h 976639"/>
                        <a:gd name="connsiteX33" fmla="*/ 831254 w 985025"/>
                        <a:gd name="connsiteY33" fmla="*/ 840933 h 976639"/>
                        <a:gd name="connsiteX34" fmla="*/ 733197 w 985025"/>
                        <a:gd name="connsiteY34" fmla="*/ 791990 h 976639"/>
                        <a:gd name="connsiteX35" fmla="*/ 728740 w 985025"/>
                        <a:gd name="connsiteY35" fmla="*/ 791990 h 976639"/>
                        <a:gd name="connsiteX36" fmla="*/ 695312 w 985025"/>
                        <a:gd name="connsiteY36" fmla="*/ 814237 h 976639"/>
                        <a:gd name="connsiteX37" fmla="*/ 690855 w 985025"/>
                        <a:gd name="connsiteY37" fmla="*/ 823135 h 976639"/>
                        <a:gd name="connsiteX38" fmla="*/ 701998 w 985025"/>
                        <a:gd name="connsiteY38" fmla="*/ 929921 h 976639"/>
                        <a:gd name="connsiteX39" fmla="*/ 697540 w 985025"/>
                        <a:gd name="connsiteY39" fmla="*/ 934370 h 976639"/>
                        <a:gd name="connsiteX40" fmla="*/ 612855 w 985025"/>
                        <a:gd name="connsiteY40" fmla="*/ 963291 h 976639"/>
                        <a:gd name="connsiteX41" fmla="*/ 608398 w 985025"/>
                        <a:gd name="connsiteY41" fmla="*/ 963291 h 976639"/>
                        <a:gd name="connsiteX42" fmla="*/ 548227 w 985025"/>
                        <a:gd name="connsiteY42" fmla="*/ 874303 h 976639"/>
                        <a:gd name="connsiteX43" fmla="*/ 543770 w 985025"/>
                        <a:gd name="connsiteY43" fmla="*/ 869854 h 976639"/>
                        <a:gd name="connsiteX44" fmla="*/ 501427 w 985025"/>
                        <a:gd name="connsiteY44" fmla="*/ 874303 h 976639"/>
                        <a:gd name="connsiteX45" fmla="*/ 494741 w 985025"/>
                        <a:gd name="connsiteY45" fmla="*/ 876528 h 976639"/>
                        <a:gd name="connsiteX46" fmla="*/ 450170 w 985025"/>
                        <a:gd name="connsiteY46" fmla="*/ 974414 h 976639"/>
                        <a:gd name="connsiteX47" fmla="*/ 445713 w 985025"/>
                        <a:gd name="connsiteY47" fmla="*/ 976639 h 976639"/>
                        <a:gd name="connsiteX48" fmla="*/ 356570 w 985025"/>
                        <a:gd name="connsiteY48" fmla="*/ 958842 h 976639"/>
                        <a:gd name="connsiteX49" fmla="*/ 352113 w 985025"/>
                        <a:gd name="connsiteY49" fmla="*/ 956617 h 976639"/>
                        <a:gd name="connsiteX50" fmla="*/ 347656 w 985025"/>
                        <a:gd name="connsiteY50" fmla="*/ 847607 h 976639"/>
                        <a:gd name="connsiteX51" fmla="*/ 340970 w 985025"/>
                        <a:gd name="connsiteY51" fmla="*/ 843158 h 976639"/>
                        <a:gd name="connsiteX52" fmla="*/ 305313 w 985025"/>
                        <a:gd name="connsiteY52" fmla="*/ 825360 h 976639"/>
                        <a:gd name="connsiteX53" fmla="*/ 296399 w 985025"/>
                        <a:gd name="connsiteY53" fmla="*/ 825360 h 976639"/>
                        <a:gd name="connsiteX54" fmla="*/ 211713 w 985025"/>
                        <a:gd name="connsiteY54" fmla="*/ 887652 h 976639"/>
                        <a:gd name="connsiteX55" fmla="*/ 205028 w 985025"/>
                        <a:gd name="connsiteY55" fmla="*/ 887652 h 976639"/>
                        <a:gd name="connsiteX56" fmla="*/ 138171 w 985025"/>
                        <a:gd name="connsiteY56" fmla="*/ 829810 h 976639"/>
                        <a:gd name="connsiteX57" fmla="*/ 135942 w 985025"/>
                        <a:gd name="connsiteY57" fmla="*/ 823135 h 976639"/>
                        <a:gd name="connsiteX58" fmla="*/ 182742 w 985025"/>
                        <a:gd name="connsiteY58" fmla="*/ 725249 h 976639"/>
                        <a:gd name="connsiteX59" fmla="*/ 182742 w 985025"/>
                        <a:gd name="connsiteY59" fmla="*/ 720800 h 976639"/>
                        <a:gd name="connsiteX60" fmla="*/ 160457 w 985025"/>
                        <a:gd name="connsiteY60" fmla="*/ 687429 h 976639"/>
                        <a:gd name="connsiteX61" fmla="*/ 153771 w 985025"/>
                        <a:gd name="connsiteY61" fmla="*/ 685205 h 976639"/>
                        <a:gd name="connsiteX62" fmla="*/ 49028 w 985025"/>
                        <a:gd name="connsiteY62" fmla="*/ 696328 h 976639"/>
                        <a:gd name="connsiteX63" fmla="*/ 42343 w 985025"/>
                        <a:gd name="connsiteY63" fmla="*/ 691879 h 976639"/>
                        <a:gd name="connsiteX64" fmla="*/ 11143 w 985025"/>
                        <a:gd name="connsiteY64" fmla="*/ 609565 h 976639"/>
                        <a:gd name="connsiteX65" fmla="*/ 15600 w 985025"/>
                        <a:gd name="connsiteY65" fmla="*/ 602891 h 976639"/>
                        <a:gd name="connsiteX66" fmla="*/ 104742 w 985025"/>
                        <a:gd name="connsiteY66" fmla="*/ 542824 h 976639"/>
                        <a:gd name="connsiteX67" fmla="*/ 106971 w 985025"/>
                        <a:gd name="connsiteY67" fmla="*/ 536150 h 976639"/>
                        <a:gd name="connsiteX68" fmla="*/ 104742 w 985025"/>
                        <a:gd name="connsiteY68" fmla="*/ 496106 h 976639"/>
                        <a:gd name="connsiteX69" fmla="*/ 102514 w 985025"/>
                        <a:gd name="connsiteY69" fmla="*/ 489432 h 976639"/>
                        <a:gd name="connsiteX70" fmla="*/ 4457 w 985025"/>
                        <a:gd name="connsiteY70" fmla="*/ 444938 h 976639"/>
                        <a:gd name="connsiteX71" fmla="*/ 0 w 985025"/>
                        <a:gd name="connsiteY71" fmla="*/ 440489 h 976639"/>
                        <a:gd name="connsiteX72" fmla="*/ 15600 w 985025"/>
                        <a:gd name="connsiteY72" fmla="*/ 353726 h 976639"/>
                        <a:gd name="connsiteX73" fmla="*/ 20057 w 985025"/>
                        <a:gd name="connsiteY73" fmla="*/ 351501 h 976639"/>
                        <a:gd name="connsiteX74" fmla="*/ 129257 w 985025"/>
                        <a:gd name="connsiteY74" fmla="*/ 342602 h 976639"/>
                        <a:gd name="connsiteX75" fmla="*/ 135942 w 985025"/>
                        <a:gd name="connsiteY75" fmla="*/ 340377 h 976639"/>
                        <a:gd name="connsiteX76" fmla="*/ 151542 w 985025"/>
                        <a:gd name="connsiteY76" fmla="*/ 302558 h 976639"/>
                        <a:gd name="connsiteX77" fmla="*/ 151542 w 985025"/>
                        <a:gd name="connsiteY77" fmla="*/ 295884 h 976639"/>
                        <a:gd name="connsiteX78" fmla="*/ 91371 w 985025"/>
                        <a:gd name="connsiteY78" fmla="*/ 209121 h 976639"/>
                        <a:gd name="connsiteX79" fmla="*/ 91371 w 985025"/>
                        <a:gd name="connsiteY79" fmla="*/ 200222 h 976639"/>
                        <a:gd name="connsiteX80" fmla="*/ 147085 w 985025"/>
                        <a:gd name="connsiteY80" fmla="*/ 133481 h 976639"/>
                        <a:gd name="connsiteX81" fmla="*/ 153771 w 985025"/>
                        <a:gd name="connsiteY81" fmla="*/ 133481 h 976639"/>
                        <a:gd name="connsiteX82" fmla="*/ 249599 w 985025"/>
                        <a:gd name="connsiteY82" fmla="*/ 180200 h 976639"/>
                        <a:gd name="connsiteX83" fmla="*/ 256285 w 985025"/>
                        <a:gd name="connsiteY83" fmla="*/ 180200 h 976639"/>
                        <a:gd name="connsiteX84" fmla="*/ 289713 w 985025"/>
                        <a:gd name="connsiteY84" fmla="*/ 157953 h 976639"/>
                        <a:gd name="connsiteX85" fmla="*/ 283027 w 985025"/>
                        <a:gd name="connsiteY85" fmla="*/ 44493 h 976639"/>
                        <a:gd name="connsiteX86" fmla="*/ 369942 w 985025"/>
                        <a:gd name="connsiteY86" fmla="*/ 11123 h 976639"/>
                        <a:gd name="connsiteX87" fmla="*/ 439027 w 985025"/>
                        <a:gd name="connsiteY87" fmla="*/ 106785 h 976639"/>
                        <a:gd name="connsiteX88" fmla="*/ 481370 w 985025"/>
                        <a:gd name="connsiteY88" fmla="*/ 102335 h 976639"/>
                        <a:gd name="connsiteX89" fmla="*/ 532627 w 985025"/>
                        <a:gd name="connsiteY89"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40454 w 985025"/>
                        <a:gd name="connsiteY14" fmla="*/ 284760 h 976639"/>
                        <a:gd name="connsiteX15" fmla="*/ 971654 w 985025"/>
                        <a:gd name="connsiteY15" fmla="*/ 367074 h 976639"/>
                        <a:gd name="connsiteX16" fmla="*/ 967197 w 985025"/>
                        <a:gd name="connsiteY16" fmla="*/ 373748 h 976639"/>
                        <a:gd name="connsiteX17" fmla="*/ 878054 w 985025"/>
                        <a:gd name="connsiteY17" fmla="*/ 431590 h 976639"/>
                        <a:gd name="connsiteX18" fmla="*/ 875825 w 985025"/>
                        <a:gd name="connsiteY18" fmla="*/ 436039 h 976639"/>
                        <a:gd name="connsiteX19" fmla="*/ 878054 w 985025"/>
                        <a:gd name="connsiteY19" fmla="*/ 478308 h 976639"/>
                        <a:gd name="connsiteX20" fmla="*/ 884740 w 985025"/>
                        <a:gd name="connsiteY20" fmla="*/ 484982 h 976639"/>
                        <a:gd name="connsiteX21" fmla="*/ 982797 w 985025"/>
                        <a:gd name="connsiteY21" fmla="*/ 529476 h 976639"/>
                        <a:gd name="connsiteX22" fmla="*/ 985025 w 985025"/>
                        <a:gd name="connsiteY22" fmla="*/ 533926 h 976639"/>
                        <a:gd name="connsiteX23" fmla="*/ 967197 w 985025"/>
                        <a:gd name="connsiteY23" fmla="*/ 620689 h 976639"/>
                        <a:gd name="connsiteX24" fmla="*/ 962739 w 985025"/>
                        <a:gd name="connsiteY24" fmla="*/ 625138 h 976639"/>
                        <a:gd name="connsiteX25" fmla="*/ 855768 w 985025"/>
                        <a:gd name="connsiteY25" fmla="*/ 631812 h 976639"/>
                        <a:gd name="connsiteX26" fmla="*/ 851311 w 985025"/>
                        <a:gd name="connsiteY26" fmla="*/ 634037 h 976639"/>
                        <a:gd name="connsiteX27" fmla="*/ 831254 w 985025"/>
                        <a:gd name="connsiteY27" fmla="*/ 674081 h 976639"/>
                        <a:gd name="connsiteX28" fmla="*/ 831254 w 985025"/>
                        <a:gd name="connsiteY28" fmla="*/ 678531 h 976639"/>
                        <a:gd name="connsiteX29" fmla="*/ 895883 w 985025"/>
                        <a:gd name="connsiteY29" fmla="*/ 767518 h 976639"/>
                        <a:gd name="connsiteX30" fmla="*/ 895883 w 985025"/>
                        <a:gd name="connsiteY30" fmla="*/ 774192 h 976639"/>
                        <a:gd name="connsiteX31" fmla="*/ 835711 w 985025"/>
                        <a:gd name="connsiteY31" fmla="*/ 840933 h 976639"/>
                        <a:gd name="connsiteX32" fmla="*/ 831254 w 985025"/>
                        <a:gd name="connsiteY32" fmla="*/ 840933 h 976639"/>
                        <a:gd name="connsiteX33" fmla="*/ 733197 w 985025"/>
                        <a:gd name="connsiteY33" fmla="*/ 791990 h 976639"/>
                        <a:gd name="connsiteX34" fmla="*/ 728740 w 985025"/>
                        <a:gd name="connsiteY34" fmla="*/ 791990 h 976639"/>
                        <a:gd name="connsiteX35" fmla="*/ 695312 w 985025"/>
                        <a:gd name="connsiteY35" fmla="*/ 814237 h 976639"/>
                        <a:gd name="connsiteX36" fmla="*/ 690855 w 985025"/>
                        <a:gd name="connsiteY36" fmla="*/ 823135 h 976639"/>
                        <a:gd name="connsiteX37" fmla="*/ 701998 w 985025"/>
                        <a:gd name="connsiteY37" fmla="*/ 929921 h 976639"/>
                        <a:gd name="connsiteX38" fmla="*/ 697540 w 985025"/>
                        <a:gd name="connsiteY38" fmla="*/ 934370 h 976639"/>
                        <a:gd name="connsiteX39" fmla="*/ 612855 w 985025"/>
                        <a:gd name="connsiteY39" fmla="*/ 963291 h 976639"/>
                        <a:gd name="connsiteX40" fmla="*/ 608398 w 985025"/>
                        <a:gd name="connsiteY40" fmla="*/ 963291 h 976639"/>
                        <a:gd name="connsiteX41" fmla="*/ 548227 w 985025"/>
                        <a:gd name="connsiteY41" fmla="*/ 874303 h 976639"/>
                        <a:gd name="connsiteX42" fmla="*/ 543770 w 985025"/>
                        <a:gd name="connsiteY42" fmla="*/ 869854 h 976639"/>
                        <a:gd name="connsiteX43" fmla="*/ 501427 w 985025"/>
                        <a:gd name="connsiteY43" fmla="*/ 874303 h 976639"/>
                        <a:gd name="connsiteX44" fmla="*/ 494741 w 985025"/>
                        <a:gd name="connsiteY44" fmla="*/ 876528 h 976639"/>
                        <a:gd name="connsiteX45" fmla="*/ 450170 w 985025"/>
                        <a:gd name="connsiteY45" fmla="*/ 974414 h 976639"/>
                        <a:gd name="connsiteX46" fmla="*/ 445713 w 985025"/>
                        <a:gd name="connsiteY46" fmla="*/ 976639 h 976639"/>
                        <a:gd name="connsiteX47" fmla="*/ 356570 w 985025"/>
                        <a:gd name="connsiteY47" fmla="*/ 958842 h 976639"/>
                        <a:gd name="connsiteX48" fmla="*/ 352113 w 985025"/>
                        <a:gd name="connsiteY48" fmla="*/ 956617 h 976639"/>
                        <a:gd name="connsiteX49" fmla="*/ 347656 w 985025"/>
                        <a:gd name="connsiteY49" fmla="*/ 847607 h 976639"/>
                        <a:gd name="connsiteX50" fmla="*/ 340970 w 985025"/>
                        <a:gd name="connsiteY50" fmla="*/ 843158 h 976639"/>
                        <a:gd name="connsiteX51" fmla="*/ 305313 w 985025"/>
                        <a:gd name="connsiteY51" fmla="*/ 825360 h 976639"/>
                        <a:gd name="connsiteX52" fmla="*/ 296399 w 985025"/>
                        <a:gd name="connsiteY52" fmla="*/ 825360 h 976639"/>
                        <a:gd name="connsiteX53" fmla="*/ 211713 w 985025"/>
                        <a:gd name="connsiteY53" fmla="*/ 887652 h 976639"/>
                        <a:gd name="connsiteX54" fmla="*/ 205028 w 985025"/>
                        <a:gd name="connsiteY54" fmla="*/ 887652 h 976639"/>
                        <a:gd name="connsiteX55" fmla="*/ 138171 w 985025"/>
                        <a:gd name="connsiteY55" fmla="*/ 829810 h 976639"/>
                        <a:gd name="connsiteX56" fmla="*/ 135942 w 985025"/>
                        <a:gd name="connsiteY56" fmla="*/ 823135 h 976639"/>
                        <a:gd name="connsiteX57" fmla="*/ 182742 w 985025"/>
                        <a:gd name="connsiteY57" fmla="*/ 725249 h 976639"/>
                        <a:gd name="connsiteX58" fmla="*/ 182742 w 985025"/>
                        <a:gd name="connsiteY58" fmla="*/ 720800 h 976639"/>
                        <a:gd name="connsiteX59" fmla="*/ 160457 w 985025"/>
                        <a:gd name="connsiteY59" fmla="*/ 687429 h 976639"/>
                        <a:gd name="connsiteX60" fmla="*/ 153771 w 985025"/>
                        <a:gd name="connsiteY60" fmla="*/ 685205 h 976639"/>
                        <a:gd name="connsiteX61" fmla="*/ 49028 w 985025"/>
                        <a:gd name="connsiteY61" fmla="*/ 696328 h 976639"/>
                        <a:gd name="connsiteX62" fmla="*/ 42343 w 985025"/>
                        <a:gd name="connsiteY62" fmla="*/ 691879 h 976639"/>
                        <a:gd name="connsiteX63" fmla="*/ 11143 w 985025"/>
                        <a:gd name="connsiteY63" fmla="*/ 609565 h 976639"/>
                        <a:gd name="connsiteX64" fmla="*/ 15600 w 985025"/>
                        <a:gd name="connsiteY64" fmla="*/ 602891 h 976639"/>
                        <a:gd name="connsiteX65" fmla="*/ 104742 w 985025"/>
                        <a:gd name="connsiteY65" fmla="*/ 542824 h 976639"/>
                        <a:gd name="connsiteX66" fmla="*/ 106971 w 985025"/>
                        <a:gd name="connsiteY66" fmla="*/ 536150 h 976639"/>
                        <a:gd name="connsiteX67" fmla="*/ 104742 w 985025"/>
                        <a:gd name="connsiteY67" fmla="*/ 496106 h 976639"/>
                        <a:gd name="connsiteX68" fmla="*/ 102514 w 985025"/>
                        <a:gd name="connsiteY68" fmla="*/ 489432 h 976639"/>
                        <a:gd name="connsiteX69" fmla="*/ 4457 w 985025"/>
                        <a:gd name="connsiteY69" fmla="*/ 444938 h 976639"/>
                        <a:gd name="connsiteX70" fmla="*/ 0 w 985025"/>
                        <a:gd name="connsiteY70" fmla="*/ 440489 h 976639"/>
                        <a:gd name="connsiteX71" fmla="*/ 15600 w 985025"/>
                        <a:gd name="connsiteY71" fmla="*/ 353726 h 976639"/>
                        <a:gd name="connsiteX72" fmla="*/ 20057 w 985025"/>
                        <a:gd name="connsiteY72" fmla="*/ 351501 h 976639"/>
                        <a:gd name="connsiteX73" fmla="*/ 129257 w 985025"/>
                        <a:gd name="connsiteY73" fmla="*/ 342602 h 976639"/>
                        <a:gd name="connsiteX74" fmla="*/ 135942 w 985025"/>
                        <a:gd name="connsiteY74" fmla="*/ 340377 h 976639"/>
                        <a:gd name="connsiteX75" fmla="*/ 151542 w 985025"/>
                        <a:gd name="connsiteY75" fmla="*/ 302558 h 976639"/>
                        <a:gd name="connsiteX76" fmla="*/ 151542 w 985025"/>
                        <a:gd name="connsiteY76" fmla="*/ 295884 h 976639"/>
                        <a:gd name="connsiteX77" fmla="*/ 91371 w 985025"/>
                        <a:gd name="connsiteY77" fmla="*/ 209121 h 976639"/>
                        <a:gd name="connsiteX78" fmla="*/ 91371 w 985025"/>
                        <a:gd name="connsiteY78" fmla="*/ 200222 h 976639"/>
                        <a:gd name="connsiteX79" fmla="*/ 147085 w 985025"/>
                        <a:gd name="connsiteY79" fmla="*/ 133481 h 976639"/>
                        <a:gd name="connsiteX80" fmla="*/ 153771 w 985025"/>
                        <a:gd name="connsiteY80" fmla="*/ 133481 h 976639"/>
                        <a:gd name="connsiteX81" fmla="*/ 249599 w 985025"/>
                        <a:gd name="connsiteY81" fmla="*/ 180200 h 976639"/>
                        <a:gd name="connsiteX82" fmla="*/ 256285 w 985025"/>
                        <a:gd name="connsiteY82" fmla="*/ 180200 h 976639"/>
                        <a:gd name="connsiteX83" fmla="*/ 289713 w 985025"/>
                        <a:gd name="connsiteY83" fmla="*/ 157953 h 976639"/>
                        <a:gd name="connsiteX84" fmla="*/ 283027 w 985025"/>
                        <a:gd name="connsiteY84" fmla="*/ 44493 h 976639"/>
                        <a:gd name="connsiteX85" fmla="*/ 369942 w 985025"/>
                        <a:gd name="connsiteY85" fmla="*/ 11123 h 976639"/>
                        <a:gd name="connsiteX86" fmla="*/ 439027 w 985025"/>
                        <a:gd name="connsiteY86" fmla="*/ 106785 h 976639"/>
                        <a:gd name="connsiteX87" fmla="*/ 481370 w 985025"/>
                        <a:gd name="connsiteY87" fmla="*/ 102335 h 976639"/>
                        <a:gd name="connsiteX88" fmla="*/ 532627 w 985025"/>
                        <a:gd name="connsiteY88"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967197 w 985025"/>
                        <a:gd name="connsiteY15" fmla="*/ 373748 h 976639"/>
                        <a:gd name="connsiteX16" fmla="*/ 878054 w 985025"/>
                        <a:gd name="connsiteY16" fmla="*/ 431590 h 976639"/>
                        <a:gd name="connsiteX17" fmla="*/ 875825 w 985025"/>
                        <a:gd name="connsiteY17" fmla="*/ 436039 h 976639"/>
                        <a:gd name="connsiteX18" fmla="*/ 878054 w 985025"/>
                        <a:gd name="connsiteY18" fmla="*/ 478308 h 976639"/>
                        <a:gd name="connsiteX19" fmla="*/ 884740 w 985025"/>
                        <a:gd name="connsiteY19" fmla="*/ 484982 h 976639"/>
                        <a:gd name="connsiteX20" fmla="*/ 982797 w 985025"/>
                        <a:gd name="connsiteY20" fmla="*/ 529476 h 976639"/>
                        <a:gd name="connsiteX21" fmla="*/ 985025 w 985025"/>
                        <a:gd name="connsiteY21" fmla="*/ 533926 h 976639"/>
                        <a:gd name="connsiteX22" fmla="*/ 967197 w 985025"/>
                        <a:gd name="connsiteY22" fmla="*/ 620689 h 976639"/>
                        <a:gd name="connsiteX23" fmla="*/ 962739 w 985025"/>
                        <a:gd name="connsiteY23" fmla="*/ 625138 h 976639"/>
                        <a:gd name="connsiteX24" fmla="*/ 855768 w 985025"/>
                        <a:gd name="connsiteY24" fmla="*/ 631812 h 976639"/>
                        <a:gd name="connsiteX25" fmla="*/ 851311 w 985025"/>
                        <a:gd name="connsiteY25" fmla="*/ 634037 h 976639"/>
                        <a:gd name="connsiteX26" fmla="*/ 831254 w 985025"/>
                        <a:gd name="connsiteY26" fmla="*/ 674081 h 976639"/>
                        <a:gd name="connsiteX27" fmla="*/ 831254 w 985025"/>
                        <a:gd name="connsiteY27" fmla="*/ 678531 h 976639"/>
                        <a:gd name="connsiteX28" fmla="*/ 895883 w 985025"/>
                        <a:gd name="connsiteY28" fmla="*/ 767518 h 976639"/>
                        <a:gd name="connsiteX29" fmla="*/ 895883 w 985025"/>
                        <a:gd name="connsiteY29" fmla="*/ 774192 h 976639"/>
                        <a:gd name="connsiteX30" fmla="*/ 835711 w 985025"/>
                        <a:gd name="connsiteY30" fmla="*/ 840933 h 976639"/>
                        <a:gd name="connsiteX31" fmla="*/ 831254 w 985025"/>
                        <a:gd name="connsiteY31" fmla="*/ 840933 h 976639"/>
                        <a:gd name="connsiteX32" fmla="*/ 733197 w 985025"/>
                        <a:gd name="connsiteY32" fmla="*/ 791990 h 976639"/>
                        <a:gd name="connsiteX33" fmla="*/ 728740 w 985025"/>
                        <a:gd name="connsiteY33" fmla="*/ 791990 h 976639"/>
                        <a:gd name="connsiteX34" fmla="*/ 695312 w 985025"/>
                        <a:gd name="connsiteY34" fmla="*/ 814237 h 976639"/>
                        <a:gd name="connsiteX35" fmla="*/ 690855 w 985025"/>
                        <a:gd name="connsiteY35" fmla="*/ 823135 h 976639"/>
                        <a:gd name="connsiteX36" fmla="*/ 701998 w 985025"/>
                        <a:gd name="connsiteY36" fmla="*/ 929921 h 976639"/>
                        <a:gd name="connsiteX37" fmla="*/ 697540 w 985025"/>
                        <a:gd name="connsiteY37" fmla="*/ 934370 h 976639"/>
                        <a:gd name="connsiteX38" fmla="*/ 612855 w 985025"/>
                        <a:gd name="connsiteY38" fmla="*/ 963291 h 976639"/>
                        <a:gd name="connsiteX39" fmla="*/ 608398 w 985025"/>
                        <a:gd name="connsiteY39" fmla="*/ 963291 h 976639"/>
                        <a:gd name="connsiteX40" fmla="*/ 548227 w 985025"/>
                        <a:gd name="connsiteY40" fmla="*/ 874303 h 976639"/>
                        <a:gd name="connsiteX41" fmla="*/ 543770 w 985025"/>
                        <a:gd name="connsiteY41" fmla="*/ 869854 h 976639"/>
                        <a:gd name="connsiteX42" fmla="*/ 501427 w 985025"/>
                        <a:gd name="connsiteY42" fmla="*/ 874303 h 976639"/>
                        <a:gd name="connsiteX43" fmla="*/ 494741 w 985025"/>
                        <a:gd name="connsiteY43" fmla="*/ 876528 h 976639"/>
                        <a:gd name="connsiteX44" fmla="*/ 450170 w 985025"/>
                        <a:gd name="connsiteY44" fmla="*/ 974414 h 976639"/>
                        <a:gd name="connsiteX45" fmla="*/ 445713 w 985025"/>
                        <a:gd name="connsiteY45" fmla="*/ 976639 h 976639"/>
                        <a:gd name="connsiteX46" fmla="*/ 356570 w 985025"/>
                        <a:gd name="connsiteY46" fmla="*/ 958842 h 976639"/>
                        <a:gd name="connsiteX47" fmla="*/ 352113 w 985025"/>
                        <a:gd name="connsiteY47" fmla="*/ 956617 h 976639"/>
                        <a:gd name="connsiteX48" fmla="*/ 347656 w 985025"/>
                        <a:gd name="connsiteY48" fmla="*/ 847607 h 976639"/>
                        <a:gd name="connsiteX49" fmla="*/ 340970 w 985025"/>
                        <a:gd name="connsiteY49" fmla="*/ 843158 h 976639"/>
                        <a:gd name="connsiteX50" fmla="*/ 305313 w 985025"/>
                        <a:gd name="connsiteY50" fmla="*/ 825360 h 976639"/>
                        <a:gd name="connsiteX51" fmla="*/ 296399 w 985025"/>
                        <a:gd name="connsiteY51" fmla="*/ 825360 h 976639"/>
                        <a:gd name="connsiteX52" fmla="*/ 211713 w 985025"/>
                        <a:gd name="connsiteY52" fmla="*/ 887652 h 976639"/>
                        <a:gd name="connsiteX53" fmla="*/ 205028 w 985025"/>
                        <a:gd name="connsiteY53" fmla="*/ 887652 h 976639"/>
                        <a:gd name="connsiteX54" fmla="*/ 138171 w 985025"/>
                        <a:gd name="connsiteY54" fmla="*/ 829810 h 976639"/>
                        <a:gd name="connsiteX55" fmla="*/ 135942 w 985025"/>
                        <a:gd name="connsiteY55" fmla="*/ 823135 h 976639"/>
                        <a:gd name="connsiteX56" fmla="*/ 182742 w 985025"/>
                        <a:gd name="connsiteY56" fmla="*/ 725249 h 976639"/>
                        <a:gd name="connsiteX57" fmla="*/ 182742 w 985025"/>
                        <a:gd name="connsiteY57" fmla="*/ 720800 h 976639"/>
                        <a:gd name="connsiteX58" fmla="*/ 160457 w 985025"/>
                        <a:gd name="connsiteY58" fmla="*/ 687429 h 976639"/>
                        <a:gd name="connsiteX59" fmla="*/ 153771 w 985025"/>
                        <a:gd name="connsiteY59" fmla="*/ 685205 h 976639"/>
                        <a:gd name="connsiteX60" fmla="*/ 49028 w 985025"/>
                        <a:gd name="connsiteY60" fmla="*/ 696328 h 976639"/>
                        <a:gd name="connsiteX61" fmla="*/ 42343 w 985025"/>
                        <a:gd name="connsiteY61" fmla="*/ 691879 h 976639"/>
                        <a:gd name="connsiteX62" fmla="*/ 11143 w 985025"/>
                        <a:gd name="connsiteY62" fmla="*/ 609565 h 976639"/>
                        <a:gd name="connsiteX63" fmla="*/ 15600 w 985025"/>
                        <a:gd name="connsiteY63" fmla="*/ 602891 h 976639"/>
                        <a:gd name="connsiteX64" fmla="*/ 104742 w 985025"/>
                        <a:gd name="connsiteY64" fmla="*/ 542824 h 976639"/>
                        <a:gd name="connsiteX65" fmla="*/ 106971 w 985025"/>
                        <a:gd name="connsiteY65" fmla="*/ 536150 h 976639"/>
                        <a:gd name="connsiteX66" fmla="*/ 104742 w 985025"/>
                        <a:gd name="connsiteY66" fmla="*/ 496106 h 976639"/>
                        <a:gd name="connsiteX67" fmla="*/ 102514 w 985025"/>
                        <a:gd name="connsiteY67" fmla="*/ 489432 h 976639"/>
                        <a:gd name="connsiteX68" fmla="*/ 4457 w 985025"/>
                        <a:gd name="connsiteY68" fmla="*/ 444938 h 976639"/>
                        <a:gd name="connsiteX69" fmla="*/ 0 w 985025"/>
                        <a:gd name="connsiteY69" fmla="*/ 440489 h 976639"/>
                        <a:gd name="connsiteX70" fmla="*/ 15600 w 985025"/>
                        <a:gd name="connsiteY70" fmla="*/ 353726 h 976639"/>
                        <a:gd name="connsiteX71" fmla="*/ 20057 w 985025"/>
                        <a:gd name="connsiteY71" fmla="*/ 351501 h 976639"/>
                        <a:gd name="connsiteX72" fmla="*/ 129257 w 985025"/>
                        <a:gd name="connsiteY72" fmla="*/ 342602 h 976639"/>
                        <a:gd name="connsiteX73" fmla="*/ 135942 w 985025"/>
                        <a:gd name="connsiteY73" fmla="*/ 340377 h 976639"/>
                        <a:gd name="connsiteX74" fmla="*/ 151542 w 985025"/>
                        <a:gd name="connsiteY74" fmla="*/ 302558 h 976639"/>
                        <a:gd name="connsiteX75" fmla="*/ 151542 w 985025"/>
                        <a:gd name="connsiteY75" fmla="*/ 295884 h 976639"/>
                        <a:gd name="connsiteX76" fmla="*/ 91371 w 985025"/>
                        <a:gd name="connsiteY76" fmla="*/ 209121 h 976639"/>
                        <a:gd name="connsiteX77" fmla="*/ 91371 w 985025"/>
                        <a:gd name="connsiteY77" fmla="*/ 200222 h 976639"/>
                        <a:gd name="connsiteX78" fmla="*/ 147085 w 985025"/>
                        <a:gd name="connsiteY78" fmla="*/ 133481 h 976639"/>
                        <a:gd name="connsiteX79" fmla="*/ 153771 w 985025"/>
                        <a:gd name="connsiteY79" fmla="*/ 133481 h 976639"/>
                        <a:gd name="connsiteX80" fmla="*/ 249599 w 985025"/>
                        <a:gd name="connsiteY80" fmla="*/ 180200 h 976639"/>
                        <a:gd name="connsiteX81" fmla="*/ 256285 w 985025"/>
                        <a:gd name="connsiteY81" fmla="*/ 180200 h 976639"/>
                        <a:gd name="connsiteX82" fmla="*/ 289713 w 985025"/>
                        <a:gd name="connsiteY82" fmla="*/ 157953 h 976639"/>
                        <a:gd name="connsiteX83" fmla="*/ 283027 w 985025"/>
                        <a:gd name="connsiteY83" fmla="*/ 44493 h 976639"/>
                        <a:gd name="connsiteX84" fmla="*/ 369942 w 985025"/>
                        <a:gd name="connsiteY84" fmla="*/ 11123 h 976639"/>
                        <a:gd name="connsiteX85" fmla="*/ 439027 w 985025"/>
                        <a:gd name="connsiteY85" fmla="*/ 106785 h 976639"/>
                        <a:gd name="connsiteX86" fmla="*/ 481370 w 985025"/>
                        <a:gd name="connsiteY86" fmla="*/ 102335 h 976639"/>
                        <a:gd name="connsiteX87" fmla="*/ 532627 w 985025"/>
                        <a:gd name="connsiteY87"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5825 w 985025"/>
                        <a:gd name="connsiteY16" fmla="*/ 436039 h 976639"/>
                        <a:gd name="connsiteX17" fmla="*/ 878054 w 985025"/>
                        <a:gd name="connsiteY17" fmla="*/ 478308 h 976639"/>
                        <a:gd name="connsiteX18" fmla="*/ 884740 w 985025"/>
                        <a:gd name="connsiteY18" fmla="*/ 484982 h 976639"/>
                        <a:gd name="connsiteX19" fmla="*/ 982797 w 985025"/>
                        <a:gd name="connsiteY19" fmla="*/ 529476 h 976639"/>
                        <a:gd name="connsiteX20" fmla="*/ 985025 w 985025"/>
                        <a:gd name="connsiteY20" fmla="*/ 533926 h 976639"/>
                        <a:gd name="connsiteX21" fmla="*/ 967197 w 985025"/>
                        <a:gd name="connsiteY21" fmla="*/ 620689 h 976639"/>
                        <a:gd name="connsiteX22" fmla="*/ 962739 w 985025"/>
                        <a:gd name="connsiteY22" fmla="*/ 625138 h 976639"/>
                        <a:gd name="connsiteX23" fmla="*/ 855768 w 985025"/>
                        <a:gd name="connsiteY23" fmla="*/ 631812 h 976639"/>
                        <a:gd name="connsiteX24" fmla="*/ 851311 w 985025"/>
                        <a:gd name="connsiteY24" fmla="*/ 634037 h 976639"/>
                        <a:gd name="connsiteX25" fmla="*/ 831254 w 985025"/>
                        <a:gd name="connsiteY25" fmla="*/ 674081 h 976639"/>
                        <a:gd name="connsiteX26" fmla="*/ 831254 w 985025"/>
                        <a:gd name="connsiteY26" fmla="*/ 678531 h 976639"/>
                        <a:gd name="connsiteX27" fmla="*/ 895883 w 985025"/>
                        <a:gd name="connsiteY27" fmla="*/ 767518 h 976639"/>
                        <a:gd name="connsiteX28" fmla="*/ 895883 w 985025"/>
                        <a:gd name="connsiteY28" fmla="*/ 774192 h 976639"/>
                        <a:gd name="connsiteX29" fmla="*/ 835711 w 985025"/>
                        <a:gd name="connsiteY29" fmla="*/ 840933 h 976639"/>
                        <a:gd name="connsiteX30" fmla="*/ 831254 w 985025"/>
                        <a:gd name="connsiteY30" fmla="*/ 840933 h 976639"/>
                        <a:gd name="connsiteX31" fmla="*/ 733197 w 985025"/>
                        <a:gd name="connsiteY31" fmla="*/ 791990 h 976639"/>
                        <a:gd name="connsiteX32" fmla="*/ 728740 w 985025"/>
                        <a:gd name="connsiteY32" fmla="*/ 791990 h 976639"/>
                        <a:gd name="connsiteX33" fmla="*/ 695312 w 985025"/>
                        <a:gd name="connsiteY33" fmla="*/ 814237 h 976639"/>
                        <a:gd name="connsiteX34" fmla="*/ 690855 w 985025"/>
                        <a:gd name="connsiteY34" fmla="*/ 823135 h 976639"/>
                        <a:gd name="connsiteX35" fmla="*/ 701998 w 985025"/>
                        <a:gd name="connsiteY35" fmla="*/ 929921 h 976639"/>
                        <a:gd name="connsiteX36" fmla="*/ 697540 w 985025"/>
                        <a:gd name="connsiteY36" fmla="*/ 934370 h 976639"/>
                        <a:gd name="connsiteX37" fmla="*/ 612855 w 985025"/>
                        <a:gd name="connsiteY37" fmla="*/ 963291 h 976639"/>
                        <a:gd name="connsiteX38" fmla="*/ 608398 w 985025"/>
                        <a:gd name="connsiteY38" fmla="*/ 963291 h 976639"/>
                        <a:gd name="connsiteX39" fmla="*/ 548227 w 985025"/>
                        <a:gd name="connsiteY39" fmla="*/ 874303 h 976639"/>
                        <a:gd name="connsiteX40" fmla="*/ 543770 w 985025"/>
                        <a:gd name="connsiteY40" fmla="*/ 869854 h 976639"/>
                        <a:gd name="connsiteX41" fmla="*/ 501427 w 985025"/>
                        <a:gd name="connsiteY41" fmla="*/ 874303 h 976639"/>
                        <a:gd name="connsiteX42" fmla="*/ 494741 w 985025"/>
                        <a:gd name="connsiteY42" fmla="*/ 876528 h 976639"/>
                        <a:gd name="connsiteX43" fmla="*/ 450170 w 985025"/>
                        <a:gd name="connsiteY43" fmla="*/ 974414 h 976639"/>
                        <a:gd name="connsiteX44" fmla="*/ 445713 w 985025"/>
                        <a:gd name="connsiteY44" fmla="*/ 976639 h 976639"/>
                        <a:gd name="connsiteX45" fmla="*/ 356570 w 985025"/>
                        <a:gd name="connsiteY45" fmla="*/ 958842 h 976639"/>
                        <a:gd name="connsiteX46" fmla="*/ 352113 w 985025"/>
                        <a:gd name="connsiteY46" fmla="*/ 956617 h 976639"/>
                        <a:gd name="connsiteX47" fmla="*/ 347656 w 985025"/>
                        <a:gd name="connsiteY47" fmla="*/ 847607 h 976639"/>
                        <a:gd name="connsiteX48" fmla="*/ 340970 w 985025"/>
                        <a:gd name="connsiteY48" fmla="*/ 843158 h 976639"/>
                        <a:gd name="connsiteX49" fmla="*/ 305313 w 985025"/>
                        <a:gd name="connsiteY49" fmla="*/ 825360 h 976639"/>
                        <a:gd name="connsiteX50" fmla="*/ 296399 w 985025"/>
                        <a:gd name="connsiteY50" fmla="*/ 825360 h 976639"/>
                        <a:gd name="connsiteX51" fmla="*/ 211713 w 985025"/>
                        <a:gd name="connsiteY51" fmla="*/ 887652 h 976639"/>
                        <a:gd name="connsiteX52" fmla="*/ 205028 w 985025"/>
                        <a:gd name="connsiteY52" fmla="*/ 887652 h 976639"/>
                        <a:gd name="connsiteX53" fmla="*/ 138171 w 985025"/>
                        <a:gd name="connsiteY53" fmla="*/ 829810 h 976639"/>
                        <a:gd name="connsiteX54" fmla="*/ 135942 w 985025"/>
                        <a:gd name="connsiteY54" fmla="*/ 823135 h 976639"/>
                        <a:gd name="connsiteX55" fmla="*/ 182742 w 985025"/>
                        <a:gd name="connsiteY55" fmla="*/ 725249 h 976639"/>
                        <a:gd name="connsiteX56" fmla="*/ 182742 w 985025"/>
                        <a:gd name="connsiteY56" fmla="*/ 720800 h 976639"/>
                        <a:gd name="connsiteX57" fmla="*/ 160457 w 985025"/>
                        <a:gd name="connsiteY57" fmla="*/ 687429 h 976639"/>
                        <a:gd name="connsiteX58" fmla="*/ 153771 w 985025"/>
                        <a:gd name="connsiteY58" fmla="*/ 685205 h 976639"/>
                        <a:gd name="connsiteX59" fmla="*/ 49028 w 985025"/>
                        <a:gd name="connsiteY59" fmla="*/ 696328 h 976639"/>
                        <a:gd name="connsiteX60" fmla="*/ 42343 w 985025"/>
                        <a:gd name="connsiteY60" fmla="*/ 691879 h 976639"/>
                        <a:gd name="connsiteX61" fmla="*/ 11143 w 985025"/>
                        <a:gd name="connsiteY61" fmla="*/ 609565 h 976639"/>
                        <a:gd name="connsiteX62" fmla="*/ 15600 w 985025"/>
                        <a:gd name="connsiteY62" fmla="*/ 602891 h 976639"/>
                        <a:gd name="connsiteX63" fmla="*/ 104742 w 985025"/>
                        <a:gd name="connsiteY63" fmla="*/ 542824 h 976639"/>
                        <a:gd name="connsiteX64" fmla="*/ 106971 w 985025"/>
                        <a:gd name="connsiteY64" fmla="*/ 536150 h 976639"/>
                        <a:gd name="connsiteX65" fmla="*/ 104742 w 985025"/>
                        <a:gd name="connsiteY65" fmla="*/ 496106 h 976639"/>
                        <a:gd name="connsiteX66" fmla="*/ 102514 w 985025"/>
                        <a:gd name="connsiteY66" fmla="*/ 489432 h 976639"/>
                        <a:gd name="connsiteX67" fmla="*/ 4457 w 985025"/>
                        <a:gd name="connsiteY67" fmla="*/ 444938 h 976639"/>
                        <a:gd name="connsiteX68" fmla="*/ 0 w 985025"/>
                        <a:gd name="connsiteY68" fmla="*/ 440489 h 976639"/>
                        <a:gd name="connsiteX69" fmla="*/ 15600 w 985025"/>
                        <a:gd name="connsiteY69" fmla="*/ 353726 h 976639"/>
                        <a:gd name="connsiteX70" fmla="*/ 20057 w 985025"/>
                        <a:gd name="connsiteY70" fmla="*/ 351501 h 976639"/>
                        <a:gd name="connsiteX71" fmla="*/ 129257 w 985025"/>
                        <a:gd name="connsiteY71" fmla="*/ 342602 h 976639"/>
                        <a:gd name="connsiteX72" fmla="*/ 135942 w 985025"/>
                        <a:gd name="connsiteY72" fmla="*/ 340377 h 976639"/>
                        <a:gd name="connsiteX73" fmla="*/ 151542 w 985025"/>
                        <a:gd name="connsiteY73" fmla="*/ 302558 h 976639"/>
                        <a:gd name="connsiteX74" fmla="*/ 151542 w 985025"/>
                        <a:gd name="connsiteY74" fmla="*/ 295884 h 976639"/>
                        <a:gd name="connsiteX75" fmla="*/ 91371 w 985025"/>
                        <a:gd name="connsiteY75" fmla="*/ 209121 h 976639"/>
                        <a:gd name="connsiteX76" fmla="*/ 91371 w 985025"/>
                        <a:gd name="connsiteY76" fmla="*/ 200222 h 976639"/>
                        <a:gd name="connsiteX77" fmla="*/ 147085 w 985025"/>
                        <a:gd name="connsiteY77" fmla="*/ 133481 h 976639"/>
                        <a:gd name="connsiteX78" fmla="*/ 153771 w 985025"/>
                        <a:gd name="connsiteY78" fmla="*/ 133481 h 976639"/>
                        <a:gd name="connsiteX79" fmla="*/ 249599 w 985025"/>
                        <a:gd name="connsiteY79" fmla="*/ 180200 h 976639"/>
                        <a:gd name="connsiteX80" fmla="*/ 256285 w 985025"/>
                        <a:gd name="connsiteY80" fmla="*/ 180200 h 976639"/>
                        <a:gd name="connsiteX81" fmla="*/ 289713 w 985025"/>
                        <a:gd name="connsiteY81" fmla="*/ 157953 h 976639"/>
                        <a:gd name="connsiteX82" fmla="*/ 283027 w 985025"/>
                        <a:gd name="connsiteY82" fmla="*/ 44493 h 976639"/>
                        <a:gd name="connsiteX83" fmla="*/ 369942 w 985025"/>
                        <a:gd name="connsiteY83" fmla="*/ 11123 h 976639"/>
                        <a:gd name="connsiteX84" fmla="*/ 439027 w 985025"/>
                        <a:gd name="connsiteY84" fmla="*/ 106785 h 976639"/>
                        <a:gd name="connsiteX85" fmla="*/ 481370 w 985025"/>
                        <a:gd name="connsiteY85" fmla="*/ 102335 h 976639"/>
                        <a:gd name="connsiteX86" fmla="*/ 532627 w 985025"/>
                        <a:gd name="connsiteY86"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8054 w 985025"/>
                        <a:gd name="connsiteY16" fmla="*/ 478308 h 976639"/>
                        <a:gd name="connsiteX17" fmla="*/ 884740 w 985025"/>
                        <a:gd name="connsiteY17" fmla="*/ 484982 h 976639"/>
                        <a:gd name="connsiteX18" fmla="*/ 982797 w 985025"/>
                        <a:gd name="connsiteY18" fmla="*/ 529476 h 976639"/>
                        <a:gd name="connsiteX19" fmla="*/ 985025 w 985025"/>
                        <a:gd name="connsiteY19" fmla="*/ 533926 h 976639"/>
                        <a:gd name="connsiteX20" fmla="*/ 967197 w 985025"/>
                        <a:gd name="connsiteY20" fmla="*/ 620689 h 976639"/>
                        <a:gd name="connsiteX21" fmla="*/ 962739 w 985025"/>
                        <a:gd name="connsiteY21" fmla="*/ 625138 h 976639"/>
                        <a:gd name="connsiteX22" fmla="*/ 855768 w 985025"/>
                        <a:gd name="connsiteY22" fmla="*/ 631812 h 976639"/>
                        <a:gd name="connsiteX23" fmla="*/ 851311 w 985025"/>
                        <a:gd name="connsiteY23" fmla="*/ 634037 h 976639"/>
                        <a:gd name="connsiteX24" fmla="*/ 831254 w 985025"/>
                        <a:gd name="connsiteY24" fmla="*/ 674081 h 976639"/>
                        <a:gd name="connsiteX25" fmla="*/ 831254 w 985025"/>
                        <a:gd name="connsiteY25" fmla="*/ 678531 h 976639"/>
                        <a:gd name="connsiteX26" fmla="*/ 895883 w 985025"/>
                        <a:gd name="connsiteY26" fmla="*/ 767518 h 976639"/>
                        <a:gd name="connsiteX27" fmla="*/ 895883 w 985025"/>
                        <a:gd name="connsiteY27" fmla="*/ 774192 h 976639"/>
                        <a:gd name="connsiteX28" fmla="*/ 835711 w 985025"/>
                        <a:gd name="connsiteY28" fmla="*/ 840933 h 976639"/>
                        <a:gd name="connsiteX29" fmla="*/ 831254 w 985025"/>
                        <a:gd name="connsiteY29" fmla="*/ 840933 h 976639"/>
                        <a:gd name="connsiteX30" fmla="*/ 733197 w 985025"/>
                        <a:gd name="connsiteY30" fmla="*/ 791990 h 976639"/>
                        <a:gd name="connsiteX31" fmla="*/ 728740 w 985025"/>
                        <a:gd name="connsiteY31" fmla="*/ 791990 h 976639"/>
                        <a:gd name="connsiteX32" fmla="*/ 695312 w 985025"/>
                        <a:gd name="connsiteY32" fmla="*/ 814237 h 976639"/>
                        <a:gd name="connsiteX33" fmla="*/ 690855 w 985025"/>
                        <a:gd name="connsiteY33" fmla="*/ 823135 h 976639"/>
                        <a:gd name="connsiteX34" fmla="*/ 701998 w 985025"/>
                        <a:gd name="connsiteY34" fmla="*/ 929921 h 976639"/>
                        <a:gd name="connsiteX35" fmla="*/ 697540 w 985025"/>
                        <a:gd name="connsiteY35" fmla="*/ 934370 h 976639"/>
                        <a:gd name="connsiteX36" fmla="*/ 612855 w 985025"/>
                        <a:gd name="connsiteY36" fmla="*/ 963291 h 976639"/>
                        <a:gd name="connsiteX37" fmla="*/ 608398 w 985025"/>
                        <a:gd name="connsiteY37" fmla="*/ 963291 h 976639"/>
                        <a:gd name="connsiteX38" fmla="*/ 548227 w 985025"/>
                        <a:gd name="connsiteY38" fmla="*/ 874303 h 976639"/>
                        <a:gd name="connsiteX39" fmla="*/ 543770 w 985025"/>
                        <a:gd name="connsiteY39" fmla="*/ 869854 h 976639"/>
                        <a:gd name="connsiteX40" fmla="*/ 501427 w 985025"/>
                        <a:gd name="connsiteY40" fmla="*/ 874303 h 976639"/>
                        <a:gd name="connsiteX41" fmla="*/ 494741 w 985025"/>
                        <a:gd name="connsiteY41" fmla="*/ 876528 h 976639"/>
                        <a:gd name="connsiteX42" fmla="*/ 450170 w 985025"/>
                        <a:gd name="connsiteY42" fmla="*/ 974414 h 976639"/>
                        <a:gd name="connsiteX43" fmla="*/ 445713 w 985025"/>
                        <a:gd name="connsiteY43" fmla="*/ 976639 h 976639"/>
                        <a:gd name="connsiteX44" fmla="*/ 356570 w 985025"/>
                        <a:gd name="connsiteY44" fmla="*/ 958842 h 976639"/>
                        <a:gd name="connsiteX45" fmla="*/ 352113 w 985025"/>
                        <a:gd name="connsiteY45" fmla="*/ 956617 h 976639"/>
                        <a:gd name="connsiteX46" fmla="*/ 347656 w 985025"/>
                        <a:gd name="connsiteY46" fmla="*/ 847607 h 976639"/>
                        <a:gd name="connsiteX47" fmla="*/ 340970 w 985025"/>
                        <a:gd name="connsiteY47" fmla="*/ 843158 h 976639"/>
                        <a:gd name="connsiteX48" fmla="*/ 305313 w 985025"/>
                        <a:gd name="connsiteY48" fmla="*/ 825360 h 976639"/>
                        <a:gd name="connsiteX49" fmla="*/ 296399 w 985025"/>
                        <a:gd name="connsiteY49" fmla="*/ 825360 h 976639"/>
                        <a:gd name="connsiteX50" fmla="*/ 211713 w 985025"/>
                        <a:gd name="connsiteY50" fmla="*/ 887652 h 976639"/>
                        <a:gd name="connsiteX51" fmla="*/ 205028 w 985025"/>
                        <a:gd name="connsiteY51" fmla="*/ 887652 h 976639"/>
                        <a:gd name="connsiteX52" fmla="*/ 138171 w 985025"/>
                        <a:gd name="connsiteY52" fmla="*/ 829810 h 976639"/>
                        <a:gd name="connsiteX53" fmla="*/ 135942 w 985025"/>
                        <a:gd name="connsiteY53" fmla="*/ 823135 h 976639"/>
                        <a:gd name="connsiteX54" fmla="*/ 182742 w 985025"/>
                        <a:gd name="connsiteY54" fmla="*/ 725249 h 976639"/>
                        <a:gd name="connsiteX55" fmla="*/ 182742 w 985025"/>
                        <a:gd name="connsiteY55" fmla="*/ 720800 h 976639"/>
                        <a:gd name="connsiteX56" fmla="*/ 160457 w 985025"/>
                        <a:gd name="connsiteY56" fmla="*/ 687429 h 976639"/>
                        <a:gd name="connsiteX57" fmla="*/ 153771 w 985025"/>
                        <a:gd name="connsiteY57" fmla="*/ 685205 h 976639"/>
                        <a:gd name="connsiteX58" fmla="*/ 49028 w 985025"/>
                        <a:gd name="connsiteY58" fmla="*/ 696328 h 976639"/>
                        <a:gd name="connsiteX59" fmla="*/ 42343 w 985025"/>
                        <a:gd name="connsiteY59" fmla="*/ 691879 h 976639"/>
                        <a:gd name="connsiteX60" fmla="*/ 11143 w 985025"/>
                        <a:gd name="connsiteY60" fmla="*/ 609565 h 976639"/>
                        <a:gd name="connsiteX61" fmla="*/ 15600 w 985025"/>
                        <a:gd name="connsiteY61" fmla="*/ 602891 h 976639"/>
                        <a:gd name="connsiteX62" fmla="*/ 104742 w 985025"/>
                        <a:gd name="connsiteY62" fmla="*/ 542824 h 976639"/>
                        <a:gd name="connsiteX63" fmla="*/ 106971 w 985025"/>
                        <a:gd name="connsiteY63" fmla="*/ 536150 h 976639"/>
                        <a:gd name="connsiteX64" fmla="*/ 104742 w 985025"/>
                        <a:gd name="connsiteY64" fmla="*/ 496106 h 976639"/>
                        <a:gd name="connsiteX65" fmla="*/ 102514 w 985025"/>
                        <a:gd name="connsiteY65" fmla="*/ 489432 h 976639"/>
                        <a:gd name="connsiteX66" fmla="*/ 4457 w 985025"/>
                        <a:gd name="connsiteY66" fmla="*/ 444938 h 976639"/>
                        <a:gd name="connsiteX67" fmla="*/ 0 w 985025"/>
                        <a:gd name="connsiteY67" fmla="*/ 440489 h 976639"/>
                        <a:gd name="connsiteX68" fmla="*/ 15600 w 985025"/>
                        <a:gd name="connsiteY68" fmla="*/ 353726 h 976639"/>
                        <a:gd name="connsiteX69" fmla="*/ 20057 w 985025"/>
                        <a:gd name="connsiteY69" fmla="*/ 351501 h 976639"/>
                        <a:gd name="connsiteX70" fmla="*/ 129257 w 985025"/>
                        <a:gd name="connsiteY70" fmla="*/ 342602 h 976639"/>
                        <a:gd name="connsiteX71" fmla="*/ 135942 w 985025"/>
                        <a:gd name="connsiteY71" fmla="*/ 340377 h 976639"/>
                        <a:gd name="connsiteX72" fmla="*/ 151542 w 985025"/>
                        <a:gd name="connsiteY72" fmla="*/ 302558 h 976639"/>
                        <a:gd name="connsiteX73" fmla="*/ 151542 w 985025"/>
                        <a:gd name="connsiteY73" fmla="*/ 295884 h 976639"/>
                        <a:gd name="connsiteX74" fmla="*/ 91371 w 985025"/>
                        <a:gd name="connsiteY74" fmla="*/ 209121 h 976639"/>
                        <a:gd name="connsiteX75" fmla="*/ 91371 w 985025"/>
                        <a:gd name="connsiteY75" fmla="*/ 200222 h 976639"/>
                        <a:gd name="connsiteX76" fmla="*/ 147085 w 985025"/>
                        <a:gd name="connsiteY76" fmla="*/ 133481 h 976639"/>
                        <a:gd name="connsiteX77" fmla="*/ 153771 w 985025"/>
                        <a:gd name="connsiteY77" fmla="*/ 133481 h 976639"/>
                        <a:gd name="connsiteX78" fmla="*/ 249599 w 985025"/>
                        <a:gd name="connsiteY78" fmla="*/ 180200 h 976639"/>
                        <a:gd name="connsiteX79" fmla="*/ 256285 w 985025"/>
                        <a:gd name="connsiteY79" fmla="*/ 180200 h 976639"/>
                        <a:gd name="connsiteX80" fmla="*/ 289713 w 985025"/>
                        <a:gd name="connsiteY80" fmla="*/ 157953 h 976639"/>
                        <a:gd name="connsiteX81" fmla="*/ 283027 w 985025"/>
                        <a:gd name="connsiteY81" fmla="*/ 44493 h 976639"/>
                        <a:gd name="connsiteX82" fmla="*/ 369942 w 985025"/>
                        <a:gd name="connsiteY82" fmla="*/ 11123 h 976639"/>
                        <a:gd name="connsiteX83" fmla="*/ 439027 w 985025"/>
                        <a:gd name="connsiteY83" fmla="*/ 106785 h 976639"/>
                        <a:gd name="connsiteX84" fmla="*/ 481370 w 985025"/>
                        <a:gd name="connsiteY84" fmla="*/ 102335 h 976639"/>
                        <a:gd name="connsiteX85" fmla="*/ 532627 w 985025"/>
                        <a:gd name="connsiteY85"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8054 w 985025"/>
                        <a:gd name="connsiteY16" fmla="*/ 478308 h 976639"/>
                        <a:gd name="connsiteX17" fmla="*/ 982797 w 985025"/>
                        <a:gd name="connsiteY17" fmla="*/ 529476 h 976639"/>
                        <a:gd name="connsiteX18" fmla="*/ 985025 w 985025"/>
                        <a:gd name="connsiteY18" fmla="*/ 533926 h 976639"/>
                        <a:gd name="connsiteX19" fmla="*/ 967197 w 985025"/>
                        <a:gd name="connsiteY19" fmla="*/ 620689 h 976639"/>
                        <a:gd name="connsiteX20" fmla="*/ 962739 w 985025"/>
                        <a:gd name="connsiteY20" fmla="*/ 625138 h 976639"/>
                        <a:gd name="connsiteX21" fmla="*/ 855768 w 985025"/>
                        <a:gd name="connsiteY21" fmla="*/ 631812 h 976639"/>
                        <a:gd name="connsiteX22" fmla="*/ 851311 w 985025"/>
                        <a:gd name="connsiteY22" fmla="*/ 634037 h 976639"/>
                        <a:gd name="connsiteX23" fmla="*/ 831254 w 985025"/>
                        <a:gd name="connsiteY23" fmla="*/ 674081 h 976639"/>
                        <a:gd name="connsiteX24" fmla="*/ 831254 w 985025"/>
                        <a:gd name="connsiteY24" fmla="*/ 678531 h 976639"/>
                        <a:gd name="connsiteX25" fmla="*/ 895883 w 985025"/>
                        <a:gd name="connsiteY25" fmla="*/ 767518 h 976639"/>
                        <a:gd name="connsiteX26" fmla="*/ 895883 w 985025"/>
                        <a:gd name="connsiteY26" fmla="*/ 774192 h 976639"/>
                        <a:gd name="connsiteX27" fmla="*/ 835711 w 985025"/>
                        <a:gd name="connsiteY27" fmla="*/ 840933 h 976639"/>
                        <a:gd name="connsiteX28" fmla="*/ 831254 w 985025"/>
                        <a:gd name="connsiteY28" fmla="*/ 840933 h 976639"/>
                        <a:gd name="connsiteX29" fmla="*/ 733197 w 985025"/>
                        <a:gd name="connsiteY29" fmla="*/ 791990 h 976639"/>
                        <a:gd name="connsiteX30" fmla="*/ 728740 w 985025"/>
                        <a:gd name="connsiteY30" fmla="*/ 791990 h 976639"/>
                        <a:gd name="connsiteX31" fmla="*/ 695312 w 985025"/>
                        <a:gd name="connsiteY31" fmla="*/ 814237 h 976639"/>
                        <a:gd name="connsiteX32" fmla="*/ 690855 w 985025"/>
                        <a:gd name="connsiteY32" fmla="*/ 823135 h 976639"/>
                        <a:gd name="connsiteX33" fmla="*/ 701998 w 985025"/>
                        <a:gd name="connsiteY33" fmla="*/ 929921 h 976639"/>
                        <a:gd name="connsiteX34" fmla="*/ 697540 w 985025"/>
                        <a:gd name="connsiteY34" fmla="*/ 934370 h 976639"/>
                        <a:gd name="connsiteX35" fmla="*/ 612855 w 985025"/>
                        <a:gd name="connsiteY35" fmla="*/ 963291 h 976639"/>
                        <a:gd name="connsiteX36" fmla="*/ 608398 w 985025"/>
                        <a:gd name="connsiteY36" fmla="*/ 963291 h 976639"/>
                        <a:gd name="connsiteX37" fmla="*/ 548227 w 985025"/>
                        <a:gd name="connsiteY37" fmla="*/ 874303 h 976639"/>
                        <a:gd name="connsiteX38" fmla="*/ 543770 w 985025"/>
                        <a:gd name="connsiteY38" fmla="*/ 869854 h 976639"/>
                        <a:gd name="connsiteX39" fmla="*/ 501427 w 985025"/>
                        <a:gd name="connsiteY39" fmla="*/ 874303 h 976639"/>
                        <a:gd name="connsiteX40" fmla="*/ 494741 w 985025"/>
                        <a:gd name="connsiteY40" fmla="*/ 876528 h 976639"/>
                        <a:gd name="connsiteX41" fmla="*/ 450170 w 985025"/>
                        <a:gd name="connsiteY41" fmla="*/ 974414 h 976639"/>
                        <a:gd name="connsiteX42" fmla="*/ 445713 w 985025"/>
                        <a:gd name="connsiteY42" fmla="*/ 976639 h 976639"/>
                        <a:gd name="connsiteX43" fmla="*/ 356570 w 985025"/>
                        <a:gd name="connsiteY43" fmla="*/ 958842 h 976639"/>
                        <a:gd name="connsiteX44" fmla="*/ 352113 w 985025"/>
                        <a:gd name="connsiteY44" fmla="*/ 956617 h 976639"/>
                        <a:gd name="connsiteX45" fmla="*/ 347656 w 985025"/>
                        <a:gd name="connsiteY45" fmla="*/ 847607 h 976639"/>
                        <a:gd name="connsiteX46" fmla="*/ 340970 w 985025"/>
                        <a:gd name="connsiteY46" fmla="*/ 843158 h 976639"/>
                        <a:gd name="connsiteX47" fmla="*/ 305313 w 985025"/>
                        <a:gd name="connsiteY47" fmla="*/ 825360 h 976639"/>
                        <a:gd name="connsiteX48" fmla="*/ 296399 w 985025"/>
                        <a:gd name="connsiteY48" fmla="*/ 825360 h 976639"/>
                        <a:gd name="connsiteX49" fmla="*/ 211713 w 985025"/>
                        <a:gd name="connsiteY49" fmla="*/ 887652 h 976639"/>
                        <a:gd name="connsiteX50" fmla="*/ 205028 w 985025"/>
                        <a:gd name="connsiteY50" fmla="*/ 887652 h 976639"/>
                        <a:gd name="connsiteX51" fmla="*/ 138171 w 985025"/>
                        <a:gd name="connsiteY51" fmla="*/ 829810 h 976639"/>
                        <a:gd name="connsiteX52" fmla="*/ 135942 w 985025"/>
                        <a:gd name="connsiteY52" fmla="*/ 823135 h 976639"/>
                        <a:gd name="connsiteX53" fmla="*/ 182742 w 985025"/>
                        <a:gd name="connsiteY53" fmla="*/ 725249 h 976639"/>
                        <a:gd name="connsiteX54" fmla="*/ 182742 w 985025"/>
                        <a:gd name="connsiteY54" fmla="*/ 720800 h 976639"/>
                        <a:gd name="connsiteX55" fmla="*/ 160457 w 985025"/>
                        <a:gd name="connsiteY55" fmla="*/ 687429 h 976639"/>
                        <a:gd name="connsiteX56" fmla="*/ 153771 w 985025"/>
                        <a:gd name="connsiteY56" fmla="*/ 685205 h 976639"/>
                        <a:gd name="connsiteX57" fmla="*/ 49028 w 985025"/>
                        <a:gd name="connsiteY57" fmla="*/ 696328 h 976639"/>
                        <a:gd name="connsiteX58" fmla="*/ 42343 w 985025"/>
                        <a:gd name="connsiteY58" fmla="*/ 691879 h 976639"/>
                        <a:gd name="connsiteX59" fmla="*/ 11143 w 985025"/>
                        <a:gd name="connsiteY59" fmla="*/ 609565 h 976639"/>
                        <a:gd name="connsiteX60" fmla="*/ 15600 w 985025"/>
                        <a:gd name="connsiteY60" fmla="*/ 602891 h 976639"/>
                        <a:gd name="connsiteX61" fmla="*/ 104742 w 985025"/>
                        <a:gd name="connsiteY61" fmla="*/ 542824 h 976639"/>
                        <a:gd name="connsiteX62" fmla="*/ 106971 w 985025"/>
                        <a:gd name="connsiteY62" fmla="*/ 536150 h 976639"/>
                        <a:gd name="connsiteX63" fmla="*/ 104742 w 985025"/>
                        <a:gd name="connsiteY63" fmla="*/ 496106 h 976639"/>
                        <a:gd name="connsiteX64" fmla="*/ 102514 w 985025"/>
                        <a:gd name="connsiteY64" fmla="*/ 489432 h 976639"/>
                        <a:gd name="connsiteX65" fmla="*/ 4457 w 985025"/>
                        <a:gd name="connsiteY65" fmla="*/ 444938 h 976639"/>
                        <a:gd name="connsiteX66" fmla="*/ 0 w 985025"/>
                        <a:gd name="connsiteY66" fmla="*/ 440489 h 976639"/>
                        <a:gd name="connsiteX67" fmla="*/ 15600 w 985025"/>
                        <a:gd name="connsiteY67" fmla="*/ 353726 h 976639"/>
                        <a:gd name="connsiteX68" fmla="*/ 20057 w 985025"/>
                        <a:gd name="connsiteY68" fmla="*/ 351501 h 976639"/>
                        <a:gd name="connsiteX69" fmla="*/ 129257 w 985025"/>
                        <a:gd name="connsiteY69" fmla="*/ 342602 h 976639"/>
                        <a:gd name="connsiteX70" fmla="*/ 135942 w 985025"/>
                        <a:gd name="connsiteY70" fmla="*/ 340377 h 976639"/>
                        <a:gd name="connsiteX71" fmla="*/ 151542 w 985025"/>
                        <a:gd name="connsiteY71" fmla="*/ 302558 h 976639"/>
                        <a:gd name="connsiteX72" fmla="*/ 151542 w 985025"/>
                        <a:gd name="connsiteY72" fmla="*/ 295884 h 976639"/>
                        <a:gd name="connsiteX73" fmla="*/ 91371 w 985025"/>
                        <a:gd name="connsiteY73" fmla="*/ 209121 h 976639"/>
                        <a:gd name="connsiteX74" fmla="*/ 91371 w 985025"/>
                        <a:gd name="connsiteY74" fmla="*/ 200222 h 976639"/>
                        <a:gd name="connsiteX75" fmla="*/ 147085 w 985025"/>
                        <a:gd name="connsiteY75" fmla="*/ 133481 h 976639"/>
                        <a:gd name="connsiteX76" fmla="*/ 153771 w 985025"/>
                        <a:gd name="connsiteY76" fmla="*/ 133481 h 976639"/>
                        <a:gd name="connsiteX77" fmla="*/ 249599 w 985025"/>
                        <a:gd name="connsiteY77" fmla="*/ 180200 h 976639"/>
                        <a:gd name="connsiteX78" fmla="*/ 256285 w 985025"/>
                        <a:gd name="connsiteY78" fmla="*/ 180200 h 976639"/>
                        <a:gd name="connsiteX79" fmla="*/ 289713 w 985025"/>
                        <a:gd name="connsiteY79" fmla="*/ 157953 h 976639"/>
                        <a:gd name="connsiteX80" fmla="*/ 283027 w 985025"/>
                        <a:gd name="connsiteY80" fmla="*/ 44493 h 976639"/>
                        <a:gd name="connsiteX81" fmla="*/ 369942 w 985025"/>
                        <a:gd name="connsiteY81" fmla="*/ 11123 h 976639"/>
                        <a:gd name="connsiteX82" fmla="*/ 439027 w 985025"/>
                        <a:gd name="connsiteY82" fmla="*/ 106785 h 976639"/>
                        <a:gd name="connsiteX83" fmla="*/ 481370 w 985025"/>
                        <a:gd name="connsiteY83" fmla="*/ 102335 h 976639"/>
                        <a:gd name="connsiteX84" fmla="*/ 532627 w 985025"/>
                        <a:gd name="connsiteY84"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962739 w 982797"/>
                        <a:gd name="connsiteY19" fmla="*/ 625138 h 976639"/>
                        <a:gd name="connsiteX20" fmla="*/ 855768 w 982797"/>
                        <a:gd name="connsiteY20" fmla="*/ 631812 h 976639"/>
                        <a:gd name="connsiteX21" fmla="*/ 851311 w 982797"/>
                        <a:gd name="connsiteY21" fmla="*/ 634037 h 976639"/>
                        <a:gd name="connsiteX22" fmla="*/ 831254 w 982797"/>
                        <a:gd name="connsiteY22" fmla="*/ 674081 h 976639"/>
                        <a:gd name="connsiteX23" fmla="*/ 831254 w 982797"/>
                        <a:gd name="connsiteY23" fmla="*/ 678531 h 976639"/>
                        <a:gd name="connsiteX24" fmla="*/ 895883 w 982797"/>
                        <a:gd name="connsiteY24" fmla="*/ 767518 h 976639"/>
                        <a:gd name="connsiteX25" fmla="*/ 895883 w 982797"/>
                        <a:gd name="connsiteY25" fmla="*/ 774192 h 976639"/>
                        <a:gd name="connsiteX26" fmla="*/ 835711 w 982797"/>
                        <a:gd name="connsiteY26" fmla="*/ 840933 h 976639"/>
                        <a:gd name="connsiteX27" fmla="*/ 831254 w 982797"/>
                        <a:gd name="connsiteY27" fmla="*/ 840933 h 976639"/>
                        <a:gd name="connsiteX28" fmla="*/ 733197 w 982797"/>
                        <a:gd name="connsiteY28" fmla="*/ 791990 h 976639"/>
                        <a:gd name="connsiteX29" fmla="*/ 728740 w 982797"/>
                        <a:gd name="connsiteY29" fmla="*/ 791990 h 976639"/>
                        <a:gd name="connsiteX30" fmla="*/ 695312 w 982797"/>
                        <a:gd name="connsiteY30" fmla="*/ 814237 h 976639"/>
                        <a:gd name="connsiteX31" fmla="*/ 690855 w 982797"/>
                        <a:gd name="connsiteY31" fmla="*/ 823135 h 976639"/>
                        <a:gd name="connsiteX32" fmla="*/ 701998 w 982797"/>
                        <a:gd name="connsiteY32" fmla="*/ 929921 h 976639"/>
                        <a:gd name="connsiteX33" fmla="*/ 697540 w 982797"/>
                        <a:gd name="connsiteY33" fmla="*/ 934370 h 976639"/>
                        <a:gd name="connsiteX34" fmla="*/ 612855 w 982797"/>
                        <a:gd name="connsiteY34" fmla="*/ 963291 h 976639"/>
                        <a:gd name="connsiteX35" fmla="*/ 608398 w 982797"/>
                        <a:gd name="connsiteY35" fmla="*/ 963291 h 976639"/>
                        <a:gd name="connsiteX36" fmla="*/ 548227 w 982797"/>
                        <a:gd name="connsiteY36" fmla="*/ 874303 h 976639"/>
                        <a:gd name="connsiteX37" fmla="*/ 543770 w 982797"/>
                        <a:gd name="connsiteY37" fmla="*/ 869854 h 976639"/>
                        <a:gd name="connsiteX38" fmla="*/ 501427 w 982797"/>
                        <a:gd name="connsiteY38" fmla="*/ 874303 h 976639"/>
                        <a:gd name="connsiteX39" fmla="*/ 494741 w 982797"/>
                        <a:gd name="connsiteY39" fmla="*/ 876528 h 976639"/>
                        <a:gd name="connsiteX40" fmla="*/ 450170 w 982797"/>
                        <a:gd name="connsiteY40" fmla="*/ 974414 h 976639"/>
                        <a:gd name="connsiteX41" fmla="*/ 445713 w 982797"/>
                        <a:gd name="connsiteY41" fmla="*/ 976639 h 976639"/>
                        <a:gd name="connsiteX42" fmla="*/ 356570 w 982797"/>
                        <a:gd name="connsiteY42" fmla="*/ 958842 h 976639"/>
                        <a:gd name="connsiteX43" fmla="*/ 352113 w 982797"/>
                        <a:gd name="connsiteY43" fmla="*/ 956617 h 976639"/>
                        <a:gd name="connsiteX44" fmla="*/ 347656 w 982797"/>
                        <a:gd name="connsiteY44" fmla="*/ 847607 h 976639"/>
                        <a:gd name="connsiteX45" fmla="*/ 340970 w 982797"/>
                        <a:gd name="connsiteY45" fmla="*/ 843158 h 976639"/>
                        <a:gd name="connsiteX46" fmla="*/ 305313 w 982797"/>
                        <a:gd name="connsiteY46" fmla="*/ 825360 h 976639"/>
                        <a:gd name="connsiteX47" fmla="*/ 296399 w 982797"/>
                        <a:gd name="connsiteY47" fmla="*/ 825360 h 976639"/>
                        <a:gd name="connsiteX48" fmla="*/ 211713 w 982797"/>
                        <a:gd name="connsiteY48" fmla="*/ 887652 h 976639"/>
                        <a:gd name="connsiteX49" fmla="*/ 205028 w 982797"/>
                        <a:gd name="connsiteY49" fmla="*/ 887652 h 976639"/>
                        <a:gd name="connsiteX50" fmla="*/ 138171 w 982797"/>
                        <a:gd name="connsiteY50" fmla="*/ 829810 h 976639"/>
                        <a:gd name="connsiteX51" fmla="*/ 135942 w 982797"/>
                        <a:gd name="connsiteY51" fmla="*/ 823135 h 976639"/>
                        <a:gd name="connsiteX52" fmla="*/ 182742 w 982797"/>
                        <a:gd name="connsiteY52" fmla="*/ 725249 h 976639"/>
                        <a:gd name="connsiteX53" fmla="*/ 182742 w 982797"/>
                        <a:gd name="connsiteY53" fmla="*/ 720800 h 976639"/>
                        <a:gd name="connsiteX54" fmla="*/ 160457 w 982797"/>
                        <a:gd name="connsiteY54" fmla="*/ 687429 h 976639"/>
                        <a:gd name="connsiteX55" fmla="*/ 153771 w 982797"/>
                        <a:gd name="connsiteY55" fmla="*/ 685205 h 976639"/>
                        <a:gd name="connsiteX56" fmla="*/ 49028 w 982797"/>
                        <a:gd name="connsiteY56" fmla="*/ 696328 h 976639"/>
                        <a:gd name="connsiteX57" fmla="*/ 42343 w 982797"/>
                        <a:gd name="connsiteY57" fmla="*/ 691879 h 976639"/>
                        <a:gd name="connsiteX58" fmla="*/ 11143 w 982797"/>
                        <a:gd name="connsiteY58" fmla="*/ 609565 h 976639"/>
                        <a:gd name="connsiteX59" fmla="*/ 15600 w 982797"/>
                        <a:gd name="connsiteY59" fmla="*/ 602891 h 976639"/>
                        <a:gd name="connsiteX60" fmla="*/ 104742 w 982797"/>
                        <a:gd name="connsiteY60" fmla="*/ 542824 h 976639"/>
                        <a:gd name="connsiteX61" fmla="*/ 106971 w 982797"/>
                        <a:gd name="connsiteY61" fmla="*/ 536150 h 976639"/>
                        <a:gd name="connsiteX62" fmla="*/ 104742 w 982797"/>
                        <a:gd name="connsiteY62" fmla="*/ 496106 h 976639"/>
                        <a:gd name="connsiteX63" fmla="*/ 102514 w 982797"/>
                        <a:gd name="connsiteY63" fmla="*/ 489432 h 976639"/>
                        <a:gd name="connsiteX64" fmla="*/ 4457 w 982797"/>
                        <a:gd name="connsiteY64" fmla="*/ 444938 h 976639"/>
                        <a:gd name="connsiteX65" fmla="*/ 0 w 982797"/>
                        <a:gd name="connsiteY65" fmla="*/ 440489 h 976639"/>
                        <a:gd name="connsiteX66" fmla="*/ 15600 w 982797"/>
                        <a:gd name="connsiteY66" fmla="*/ 353726 h 976639"/>
                        <a:gd name="connsiteX67" fmla="*/ 20057 w 982797"/>
                        <a:gd name="connsiteY67" fmla="*/ 351501 h 976639"/>
                        <a:gd name="connsiteX68" fmla="*/ 129257 w 982797"/>
                        <a:gd name="connsiteY68" fmla="*/ 342602 h 976639"/>
                        <a:gd name="connsiteX69" fmla="*/ 135942 w 982797"/>
                        <a:gd name="connsiteY69" fmla="*/ 340377 h 976639"/>
                        <a:gd name="connsiteX70" fmla="*/ 151542 w 982797"/>
                        <a:gd name="connsiteY70" fmla="*/ 302558 h 976639"/>
                        <a:gd name="connsiteX71" fmla="*/ 151542 w 982797"/>
                        <a:gd name="connsiteY71" fmla="*/ 295884 h 976639"/>
                        <a:gd name="connsiteX72" fmla="*/ 91371 w 982797"/>
                        <a:gd name="connsiteY72" fmla="*/ 209121 h 976639"/>
                        <a:gd name="connsiteX73" fmla="*/ 91371 w 982797"/>
                        <a:gd name="connsiteY73" fmla="*/ 200222 h 976639"/>
                        <a:gd name="connsiteX74" fmla="*/ 147085 w 982797"/>
                        <a:gd name="connsiteY74" fmla="*/ 133481 h 976639"/>
                        <a:gd name="connsiteX75" fmla="*/ 153771 w 982797"/>
                        <a:gd name="connsiteY75" fmla="*/ 133481 h 976639"/>
                        <a:gd name="connsiteX76" fmla="*/ 249599 w 982797"/>
                        <a:gd name="connsiteY76" fmla="*/ 180200 h 976639"/>
                        <a:gd name="connsiteX77" fmla="*/ 256285 w 982797"/>
                        <a:gd name="connsiteY77" fmla="*/ 180200 h 976639"/>
                        <a:gd name="connsiteX78" fmla="*/ 289713 w 982797"/>
                        <a:gd name="connsiteY78" fmla="*/ 157953 h 976639"/>
                        <a:gd name="connsiteX79" fmla="*/ 283027 w 982797"/>
                        <a:gd name="connsiteY79" fmla="*/ 44493 h 976639"/>
                        <a:gd name="connsiteX80" fmla="*/ 369942 w 982797"/>
                        <a:gd name="connsiteY80" fmla="*/ 11123 h 976639"/>
                        <a:gd name="connsiteX81" fmla="*/ 439027 w 982797"/>
                        <a:gd name="connsiteY81" fmla="*/ 106785 h 976639"/>
                        <a:gd name="connsiteX82" fmla="*/ 481370 w 982797"/>
                        <a:gd name="connsiteY82" fmla="*/ 102335 h 976639"/>
                        <a:gd name="connsiteX83" fmla="*/ 532627 w 982797"/>
                        <a:gd name="connsiteY83"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5768 w 982797"/>
                        <a:gd name="connsiteY19" fmla="*/ 631812 h 976639"/>
                        <a:gd name="connsiteX20" fmla="*/ 851311 w 982797"/>
                        <a:gd name="connsiteY20" fmla="*/ 634037 h 976639"/>
                        <a:gd name="connsiteX21" fmla="*/ 831254 w 982797"/>
                        <a:gd name="connsiteY21" fmla="*/ 674081 h 976639"/>
                        <a:gd name="connsiteX22" fmla="*/ 831254 w 982797"/>
                        <a:gd name="connsiteY22" fmla="*/ 678531 h 976639"/>
                        <a:gd name="connsiteX23" fmla="*/ 895883 w 982797"/>
                        <a:gd name="connsiteY23" fmla="*/ 767518 h 976639"/>
                        <a:gd name="connsiteX24" fmla="*/ 895883 w 982797"/>
                        <a:gd name="connsiteY24" fmla="*/ 774192 h 976639"/>
                        <a:gd name="connsiteX25" fmla="*/ 835711 w 982797"/>
                        <a:gd name="connsiteY25" fmla="*/ 840933 h 976639"/>
                        <a:gd name="connsiteX26" fmla="*/ 831254 w 982797"/>
                        <a:gd name="connsiteY26" fmla="*/ 840933 h 976639"/>
                        <a:gd name="connsiteX27" fmla="*/ 733197 w 982797"/>
                        <a:gd name="connsiteY27" fmla="*/ 791990 h 976639"/>
                        <a:gd name="connsiteX28" fmla="*/ 728740 w 982797"/>
                        <a:gd name="connsiteY28" fmla="*/ 791990 h 976639"/>
                        <a:gd name="connsiteX29" fmla="*/ 695312 w 982797"/>
                        <a:gd name="connsiteY29" fmla="*/ 814237 h 976639"/>
                        <a:gd name="connsiteX30" fmla="*/ 690855 w 982797"/>
                        <a:gd name="connsiteY30" fmla="*/ 823135 h 976639"/>
                        <a:gd name="connsiteX31" fmla="*/ 701998 w 982797"/>
                        <a:gd name="connsiteY31" fmla="*/ 929921 h 976639"/>
                        <a:gd name="connsiteX32" fmla="*/ 697540 w 982797"/>
                        <a:gd name="connsiteY32" fmla="*/ 934370 h 976639"/>
                        <a:gd name="connsiteX33" fmla="*/ 612855 w 982797"/>
                        <a:gd name="connsiteY33" fmla="*/ 963291 h 976639"/>
                        <a:gd name="connsiteX34" fmla="*/ 608398 w 982797"/>
                        <a:gd name="connsiteY34" fmla="*/ 963291 h 976639"/>
                        <a:gd name="connsiteX35" fmla="*/ 548227 w 982797"/>
                        <a:gd name="connsiteY35" fmla="*/ 874303 h 976639"/>
                        <a:gd name="connsiteX36" fmla="*/ 543770 w 982797"/>
                        <a:gd name="connsiteY36" fmla="*/ 869854 h 976639"/>
                        <a:gd name="connsiteX37" fmla="*/ 501427 w 982797"/>
                        <a:gd name="connsiteY37" fmla="*/ 874303 h 976639"/>
                        <a:gd name="connsiteX38" fmla="*/ 494741 w 982797"/>
                        <a:gd name="connsiteY38" fmla="*/ 876528 h 976639"/>
                        <a:gd name="connsiteX39" fmla="*/ 450170 w 982797"/>
                        <a:gd name="connsiteY39" fmla="*/ 974414 h 976639"/>
                        <a:gd name="connsiteX40" fmla="*/ 445713 w 982797"/>
                        <a:gd name="connsiteY40" fmla="*/ 976639 h 976639"/>
                        <a:gd name="connsiteX41" fmla="*/ 356570 w 982797"/>
                        <a:gd name="connsiteY41" fmla="*/ 958842 h 976639"/>
                        <a:gd name="connsiteX42" fmla="*/ 352113 w 982797"/>
                        <a:gd name="connsiteY42" fmla="*/ 956617 h 976639"/>
                        <a:gd name="connsiteX43" fmla="*/ 347656 w 982797"/>
                        <a:gd name="connsiteY43" fmla="*/ 847607 h 976639"/>
                        <a:gd name="connsiteX44" fmla="*/ 340970 w 982797"/>
                        <a:gd name="connsiteY44" fmla="*/ 843158 h 976639"/>
                        <a:gd name="connsiteX45" fmla="*/ 305313 w 982797"/>
                        <a:gd name="connsiteY45" fmla="*/ 825360 h 976639"/>
                        <a:gd name="connsiteX46" fmla="*/ 296399 w 982797"/>
                        <a:gd name="connsiteY46" fmla="*/ 825360 h 976639"/>
                        <a:gd name="connsiteX47" fmla="*/ 211713 w 982797"/>
                        <a:gd name="connsiteY47" fmla="*/ 887652 h 976639"/>
                        <a:gd name="connsiteX48" fmla="*/ 205028 w 982797"/>
                        <a:gd name="connsiteY48" fmla="*/ 887652 h 976639"/>
                        <a:gd name="connsiteX49" fmla="*/ 138171 w 982797"/>
                        <a:gd name="connsiteY49" fmla="*/ 829810 h 976639"/>
                        <a:gd name="connsiteX50" fmla="*/ 135942 w 982797"/>
                        <a:gd name="connsiteY50" fmla="*/ 823135 h 976639"/>
                        <a:gd name="connsiteX51" fmla="*/ 182742 w 982797"/>
                        <a:gd name="connsiteY51" fmla="*/ 725249 h 976639"/>
                        <a:gd name="connsiteX52" fmla="*/ 182742 w 982797"/>
                        <a:gd name="connsiteY52" fmla="*/ 720800 h 976639"/>
                        <a:gd name="connsiteX53" fmla="*/ 160457 w 982797"/>
                        <a:gd name="connsiteY53" fmla="*/ 687429 h 976639"/>
                        <a:gd name="connsiteX54" fmla="*/ 153771 w 982797"/>
                        <a:gd name="connsiteY54" fmla="*/ 685205 h 976639"/>
                        <a:gd name="connsiteX55" fmla="*/ 49028 w 982797"/>
                        <a:gd name="connsiteY55" fmla="*/ 696328 h 976639"/>
                        <a:gd name="connsiteX56" fmla="*/ 42343 w 982797"/>
                        <a:gd name="connsiteY56" fmla="*/ 691879 h 976639"/>
                        <a:gd name="connsiteX57" fmla="*/ 11143 w 982797"/>
                        <a:gd name="connsiteY57" fmla="*/ 609565 h 976639"/>
                        <a:gd name="connsiteX58" fmla="*/ 15600 w 982797"/>
                        <a:gd name="connsiteY58" fmla="*/ 602891 h 976639"/>
                        <a:gd name="connsiteX59" fmla="*/ 104742 w 982797"/>
                        <a:gd name="connsiteY59" fmla="*/ 542824 h 976639"/>
                        <a:gd name="connsiteX60" fmla="*/ 106971 w 982797"/>
                        <a:gd name="connsiteY60" fmla="*/ 536150 h 976639"/>
                        <a:gd name="connsiteX61" fmla="*/ 104742 w 982797"/>
                        <a:gd name="connsiteY61" fmla="*/ 496106 h 976639"/>
                        <a:gd name="connsiteX62" fmla="*/ 102514 w 982797"/>
                        <a:gd name="connsiteY62" fmla="*/ 489432 h 976639"/>
                        <a:gd name="connsiteX63" fmla="*/ 4457 w 982797"/>
                        <a:gd name="connsiteY63" fmla="*/ 444938 h 976639"/>
                        <a:gd name="connsiteX64" fmla="*/ 0 w 982797"/>
                        <a:gd name="connsiteY64" fmla="*/ 440489 h 976639"/>
                        <a:gd name="connsiteX65" fmla="*/ 15600 w 982797"/>
                        <a:gd name="connsiteY65" fmla="*/ 353726 h 976639"/>
                        <a:gd name="connsiteX66" fmla="*/ 20057 w 982797"/>
                        <a:gd name="connsiteY66" fmla="*/ 351501 h 976639"/>
                        <a:gd name="connsiteX67" fmla="*/ 129257 w 982797"/>
                        <a:gd name="connsiteY67" fmla="*/ 342602 h 976639"/>
                        <a:gd name="connsiteX68" fmla="*/ 135942 w 982797"/>
                        <a:gd name="connsiteY68" fmla="*/ 340377 h 976639"/>
                        <a:gd name="connsiteX69" fmla="*/ 151542 w 982797"/>
                        <a:gd name="connsiteY69" fmla="*/ 302558 h 976639"/>
                        <a:gd name="connsiteX70" fmla="*/ 151542 w 982797"/>
                        <a:gd name="connsiteY70" fmla="*/ 295884 h 976639"/>
                        <a:gd name="connsiteX71" fmla="*/ 91371 w 982797"/>
                        <a:gd name="connsiteY71" fmla="*/ 209121 h 976639"/>
                        <a:gd name="connsiteX72" fmla="*/ 91371 w 982797"/>
                        <a:gd name="connsiteY72" fmla="*/ 200222 h 976639"/>
                        <a:gd name="connsiteX73" fmla="*/ 147085 w 982797"/>
                        <a:gd name="connsiteY73" fmla="*/ 133481 h 976639"/>
                        <a:gd name="connsiteX74" fmla="*/ 153771 w 982797"/>
                        <a:gd name="connsiteY74" fmla="*/ 133481 h 976639"/>
                        <a:gd name="connsiteX75" fmla="*/ 249599 w 982797"/>
                        <a:gd name="connsiteY75" fmla="*/ 180200 h 976639"/>
                        <a:gd name="connsiteX76" fmla="*/ 256285 w 982797"/>
                        <a:gd name="connsiteY76" fmla="*/ 180200 h 976639"/>
                        <a:gd name="connsiteX77" fmla="*/ 289713 w 982797"/>
                        <a:gd name="connsiteY77" fmla="*/ 157953 h 976639"/>
                        <a:gd name="connsiteX78" fmla="*/ 283027 w 982797"/>
                        <a:gd name="connsiteY78" fmla="*/ 44493 h 976639"/>
                        <a:gd name="connsiteX79" fmla="*/ 369942 w 982797"/>
                        <a:gd name="connsiteY79" fmla="*/ 11123 h 976639"/>
                        <a:gd name="connsiteX80" fmla="*/ 439027 w 982797"/>
                        <a:gd name="connsiteY80" fmla="*/ 106785 h 976639"/>
                        <a:gd name="connsiteX81" fmla="*/ 481370 w 982797"/>
                        <a:gd name="connsiteY81" fmla="*/ 102335 h 976639"/>
                        <a:gd name="connsiteX82" fmla="*/ 532627 w 982797"/>
                        <a:gd name="connsiteY8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31254 w 982797"/>
                        <a:gd name="connsiteY21" fmla="*/ 678531 h 976639"/>
                        <a:gd name="connsiteX22" fmla="*/ 895883 w 982797"/>
                        <a:gd name="connsiteY22" fmla="*/ 767518 h 976639"/>
                        <a:gd name="connsiteX23" fmla="*/ 895883 w 982797"/>
                        <a:gd name="connsiteY23" fmla="*/ 774192 h 976639"/>
                        <a:gd name="connsiteX24" fmla="*/ 835711 w 982797"/>
                        <a:gd name="connsiteY24" fmla="*/ 840933 h 976639"/>
                        <a:gd name="connsiteX25" fmla="*/ 831254 w 982797"/>
                        <a:gd name="connsiteY25" fmla="*/ 840933 h 976639"/>
                        <a:gd name="connsiteX26" fmla="*/ 733197 w 982797"/>
                        <a:gd name="connsiteY26" fmla="*/ 791990 h 976639"/>
                        <a:gd name="connsiteX27" fmla="*/ 728740 w 982797"/>
                        <a:gd name="connsiteY27" fmla="*/ 791990 h 976639"/>
                        <a:gd name="connsiteX28" fmla="*/ 695312 w 982797"/>
                        <a:gd name="connsiteY28" fmla="*/ 814237 h 976639"/>
                        <a:gd name="connsiteX29" fmla="*/ 690855 w 982797"/>
                        <a:gd name="connsiteY29" fmla="*/ 823135 h 976639"/>
                        <a:gd name="connsiteX30" fmla="*/ 701998 w 982797"/>
                        <a:gd name="connsiteY30" fmla="*/ 929921 h 976639"/>
                        <a:gd name="connsiteX31" fmla="*/ 697540 w 982797"/>
                        <a:gd name="connsiteY31" fmla="*/ 934370 h 976639"/>
                        <a:gd name="connsiteX32" fmla="*/ 612855 w 982797"/>
                        <a:gd name="connsiteY32" fmla="*/ 963291 h 976639"/>
                        <a:gd name="connsiteX33" fmla="*/ 608398 w 982797"/>
                        <a:gd name="connsiteY33" fmla="*/ 963291 h 976639"/>
                        <a:gd name="connsiteX34" fmla="*/ 548227 w 982797"/>
                        <a:gd name="connsiteY34" fmla="*/ 874303 h 976639"/>
                        <a:gd name="connsiteX35" fmla="*/ 543770 w 982797"/>
                        <a:gd name="connsiteY35" fmla="*/ 869854 h 976639"/>
                        <a:gd name="connsiteX36" fmla="*/ 501427 w 982797"/>
                        <a:gd name="connsiteY36" fmla="*/ 874303 h 976639"/>
                        <a:gd name="connsiteX37" fmla="*/ 494741 w 982797"/>
                        <a:gd name="connsiteY37" fmla="*/ 876528 h 976639"/>
                        <a:gd name="connsiteX38" fmla="*/ 450170 w 982797"/>
                        <a:gd name="connsiteY38" fmla="*/ 974414 h 976639"/>
                        <a:gd name="connsiteX39" fmla="*/ 445713 w 982797"/>
                        <a:gd name="connsiteY39" fmla="*/ 976639 h 976639"/>
                        <a:gd name="connsiteX40" fmla="*/ 356570 w 982797"/>
                        <a:gd name="connsiteY40" fmla="*/ 958842 h 976639"/>
                        <a:gd name="connsiteX41" fmla="*/ 352113 w 982797"/>
                        <a:gd name="connsiteY41" fmla="*/ 956617 h 976639"/>
                        <a:gd name="connsiteX42" fmla="*/ 347656 w 982797"/>
                        <a:gd name="connsiteY42" fmla="*/ 847607 h 976639"/>
                        <a:gd name="connsiteX43" fmla="*/ 340970 w 982797"/>
                        <a:gd name="connsiteY43" fmla="*/ 843158 h 976639"/>
                        <a:gd name="connsiteX44" fmla="*/ 305313 w 982797"/>
                        <a:gd name="connsiteY44" fmla="*/ 825360 h 976639"/>
                        <a:gd name="connsiteX45" fmla="*/ 296399 w 982797"/>
                        <a:gd name="connsiteY45" fmla="*/ 825360 h 976639"/>
                        <a:gd name="connsiteX46" fmla="*/ 211713 w 982797"/>
                        <a:gd name="connsiteY46" fmla="*/ 887652 h 976639"/>
                        <a:gd name="connsiteX47" fmla="*/ 205028 w 982797"/>
                        <a:gd name="connsiteY47" fmla="*/ 887652 h 976639"/>
                        <a:gd name="connsiteX48" fmla="*/ 138171 w 982797"/>
                        <a:gd name="connsiteY48" fmla="*/ 829810 h 976639"/>
                        <a:gd name="connsiteX49" fmla="*/ 135942 w 982797"/>
                        <a:gd name="connsiteY49" fmla="*/ 823135 h 976639"/>
                        <a:gd name="connsiteX50" fmla="*/ 182742 w 982797"/>
                        <a:gd name="connsiteY50" fmla="*/ 725249 h 976639"/>
                        <a:gd name="connsiteX51" fmla="*/ 182742 w 982797"/>
                        <a:gd name="connsiteY51" fmla="*/ 720800 h 976639"/>
                        <a:gd name="connsiteX52" fmla="*/ 160457 w 982797"/>
                        <a:gd name="connsiteY52" fmla="*/ 687429 h 976639"/>
                        <a:gd name="connsiteX53" fmla="*/ 153771 w 982797"/>
                        <a:gd name="connsiteY53" fmla="*/ 685205 h 976639"/>
                        <a:gd name="connsiteX54" fmla="*/ 49028 w 982797"/>
                        <a:gd name="connsiteY54" fmla="*/ 696328 h 976639"/>
                        <a:gd name="connsiteX55" fmla="*/ 42343 w 982797"/>
                        <a:gd name="connsiteY55" fmla="*/ 691879 h 976639"/>
                        <a:gd name="connsiteX56" fmla="*/ 11143 w 982797"/>
                        <a:gd name="connsiteY56" fmla="*/ 609565 h 976639"/>
                        <a:gd name="connsiteX57" fmla="*/ 15600 w 982797"/>
                        <a:gd name="connsiteY57" fmla="*/ 602891 h 976639"/>
                        <a:gd name="connsiteX58" fmla="*/ 104742 w 982797"/>
                        <a:gd name="connsiteY58" fmla="*/ 542824 h 976639"/>
                        <a:gd name="connsiteX59" fmla="*/ 106971 w 982797"/>
                        <a:gd name="connsiteY59" fmla="*/ 536150 h 976639"/>
                        <a:gd name="connsiteX60" fmla="*/ 104742 w 982797"/>
                        <a:gd name="connsiteY60" fmla="*/ 496106 h 976639"/>
                        <a:gd name="connsiteX61" fmla="*/ 102514 w 982797"/>
                        <a:gd name="connsiteY61" fmla="*/ 489432 h 976639"/>
                        <a:gd name="connsiteX62" fmla="*/ 4457 w 982797"/>
                        <a:gd name="connsiteY62" fmla="*/ 444938 h 976639"/>
                        <a:gd name="connsiteX63" fmla="*/ 0 w 982797"/>
                        <a:gd name="connsiteY63" fmla="*/ 440489 h 976639"/>
                        <a:gd name="connsiteX64" fmla="*/ 15600 w 982797"/>
                        <a:gd name="connsiteY64" fmla="*/ 353726 h 976639"/>
                        <a:gd name="connsiteX65" fmla="*/ 20057 w 982797"/>
                        <a:gd name="connsiteY65" fmla="*/ 351501 h 976639"/>
                        <a:gd name="connsiteX66" fmla="*/ 129257 w 982797"/>
                        <a:gd name="connsiteY66" fmla="*/ 342602 h 976639"/>
                        <a:gd name="connsiteX67" fmla="*/ 135942 w 982797"/>
                        <a:gd name="connsiteY67" fmla="*/ 340377 h 976639"/>
                        <a:gd name="connsiteX68" fmla="*/ 151542 w 982797"/>
                        <a:gd name="connsiteY68" fmla="*/ 302558 h 976639"/>
                        <a:gd name="connsiteX69" fmla="*/ 151542 w 982797"/>
                        <a:gd name="connsiteY69" fmla="*/ 295884 h 976639"/>
                        <a:gd name="connsiteX70" fmla="*/ 91371 w 982797"/>
                        <a:gd name="connsiteY70" fmla="*/ 209121 h 976639"/>
                        <a:gd name="connsiteX71" fmla="*/ 91371 w 982797"/>
                        <a:gd name="connsiteY71" fmla="*/ 200222 h 976639"/>
                        <a:gd name="connsiteX72" fmla="*/ 147085 w 982797"/>
                        <a:gd name="connsiteY72" fmla="*/ 133481 h 976639"/>
                        <a:gd name="connsiteX73" fmla="*/ 153771 w 982797"/>
                        <a:gd name="connsiteY73" fmla="*/ 133481 h 976639"/>
                        <a:gd name="connsiteX74" fmla="*/ 249599 w 982797"/>
                        <a:gd name="connsiteY74" fmla="*/ 180200 h 976639"/>
                        <a:gd name="connsiteX75" fmla="*/ 256285 w 982797"/>
                        <a:gd name="connsiteY75" fmla="*/ 180200 h 976639"/>
                        <a:gd name="connsiteX76" fmla="*/ 289713 w 982797"/>
                        <a:gd name="connsiteY76" fmla="*/ 157953 h 976639"/>
                        <a:gd name="connsiteX77" fmla="*/ 283027 w 982797"/>
                        <a:gd name="connsiteY77" fmla="*/ 44493 h 976639"/>
                        <a:gd name="connsiteX78" fmla="*/ 369942 w 982797"/>
                        <a:gd name="connsiteY78" fmla="*/ 11123 h 976639"/>
                        <a:gd name="connsiteX79" fmla="*/ 439027 w 982797"/>
                        <a:gd name="connsiteY79" fmla="*/ 106785 h 976639"/>
                        <a:gd name="connsiteX80" fmla="*/ 481370 w 982797"/>
                        <a:gd name="connsiteY80" fmla="*/ 102335 h 976639"/>
                        <a:gd name="connsiteX81" fmla="*/ 532627 w 982797"/>
                        <a:gd name="connsiteY81"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67518 h 976639"/>
                        <a:gd name="connsiteX22" fmla="*/ 895883 w 982797"/>
                        <a:gd name="connsiteY22" fmla="*/ 774192 h 976639"/>
                        <a:gd name="connsiteX23" fmla="*/ 835711 w 982797"/>
                        <a:gd name="connsiteY23" fmla="*/ 840933 h 976639"/>
                        <a:gd name="connsiteX24" fmla="*/ 831254 w 982797"/>
                        <a:gd name="connsiteY24" fmla="*/ 840933 h 976639"/>
                        <a:gd name="connsiteX25" fmla="*/ 733197 w 982797"/>
                        <a:gd name="connsiteY25" fmla="*/ 791990 h 976639"/>
                        <a:gd name="connsiteX26" fmla="*/ 728740 w 982797"/>
                        <a:gd name="connsiteY26" fmla="*/ 791990 h 976639"/>
                        <a:gd name="connsiteX27" fmla="*/ 695312 w 982797"/>
                        <a:gd name="connsiteY27" fmla="*/ 814237 h 976639"/>
                        <a:gd name="connsiteX28" fmla="*/ 690855 w 982797"/>
                        <a:gd name="connsiteY28" fmla="*/ 823135 h 976639"/>
                        <a:gd name="connsiteX29" fmla="*/ 701998 w 982797"/>
                        <a:gd name="connsiteY29" fmla="*/ 929921 h 976639"/>
                        <a:gd name="connsiteX30" fmla="*/ 697540 w 982797"/>
                        <a:gd name="connsiteY30" fmla="*/ 934370 h 976639"/>
                        <a:gd name="connsiteX31" fmla="*/ 612855 w 982797"/>
                        <a:gd name="connsiteY31" fmla="*/ 963291 h 976639"/>
                        <a:gd name="connsiteX32" fmla="*/ 608398 w 982797"/>
                        <a:gd name="connsiteY32" fmla="*/ 963291 h 976639"/>
                        <a:gd name="connsiteX33" fmla="*/ 548227 w 982797"/>
                        <a:gd name="connsiteY33" fmla="*/ 874303 h 976639"/>
                        <a:gd name="connsiteX34" fmla="*/ 543770 w 982797"/>
                        <a:gd name="connsiteY34" fmla="*/ 869854 h 976639"/>
                        <a:gd name="connsiteX35" fmla="*/ 501427 w 982797"/>
                        <a:gd name="connsiteY35" fmla="*/ 874303 h 976639"/>
                        <a:gd name="connsiteX36" fmla="*/ 494741 w 982797"/>
                        <a:gd name="connsiteY36" fmla="*/ 876528 h 976639"/>
                        <a:gd name="connsiteX37" fmla="*/ 450170 w 982797"/>
                        <a:gd name="connsiteY37" fmla="*/ 974414 h 976639"/>
                        <a:gd name="connsiteX38" fmla="*/ 445713 w 982797"/>
                        <a:gd name="connsiteY38" fmla="*/ 976639 h 976639"/>
                        <a:gd name="connsiteX39" fmla="*/ 356570 w 982797"/>
                        <a:gd name="connsiteY39" fmla="*/ 958842 h 976639"/>
                        <a:gd name="connsiteX40" fmla="*/ 352113 w 982797"/>
                        <a:gd name="connsiteY40" fmla="*/ 956617 h 976639"/>
                        <a:gd name="connsiteX41" fmla="*/ 347656 w 982797"/>
                        <a:gd name="connsiteY41" fmla="*/ 847607 h 976639"/>
                        <a:gd name="connsiteX42" fmla="*/ 340970 w 982797"/>
                        <a:gd name="connsiteY42" fmla="*/ 843158 h 976639"/>
                        <a:gd name="connsiteX43" fmla="*/ 305313 w 982797"/>
                        <a:gd name="connsiteY43" fmla="*/ 825360 h 976639"/>
                        <a:gd name="connsiteX44" fmla="*/ 296399 w 982797"/>
                        <a:gd name="connsiteY44" fmla="*/ 825360 h 976639"/>
                        <a:gd name="connsiteX45" fmla="*/ 211713 w 982797"/>
                        <a:gd name="connsiteY45" fmla="*/ 887652 h 976639"/>
                        <a:gd name="connsiteX46" fmla="*/ 205028 w 982797"/>
                        <a:gd name="connsiteY46" fmla="*/ 887652 h 976639"/>
                        <a:gd name="connsiteX47" fmla="*/ 138171 w 982797"/>
                        <a:gd name="connsiteY47" fmla="*/ 829810 h 976639"/>
                        <a:gd name="connsiteX48" fmla="*/ 135942 w 982797"/>
                        <a:gd name="connsiteY48" fmla="*/ 823135 h 976639"/>
                        <a:gd name="connsiteX49" fmla="*/ 182742 w 982797"/>
                        <a:gd name="connsiteY49" fmla="*/ 725249 h 976639"/>
                        <a:gd name="connsiteX50" fmla="*/ 182742 w 982797"/>
                        <a:gd name="connsiteY50" fmla="*/ 720800 h 976639"/>
                        <a:gd name="connsiteX51" fmla="*/ 160457 w 982797"/>
                        <a:gd name="connsiteY51" fmla="*/ 687429 h 976639"/>
                        <a:gd name="connsiteX52" fmla="*/ 153771 w 982797"/>
                        <a:gd name="connsiteY52" fmla="*/ 685205 h 976639"/>
                        <a:gd name="connsiteX53" fmla="*/ 49028 w 982797"/>
                        <a:gd name="connsiteY53" fmla="*/ 696328 h 976639"/>
                        <a:gd name="connsiteX54" fmla="*/ 42343 w 982797"/>
                        <a:gd name="connsiteY54" fmla="*/ 691879 h 976639"/>
                        <a:gd name="connsiteX55" fmla="*/ 11143 w 982797"/>
                        <a:gd name="connsiteY55" fmla="*/ 609565 h 976639"/>
                        <a:gd name="connsiteX56" fmla="*/ 15600 w 982797"/>
                        <a:gd name="connsiteY56" fmla="*/ 602891 h 976639"/>
                        <a:gd name="connsiteX57" fmla="*/ 104742 w 982797"/>
                        <a:gd name="connsiteY57" fmla="*/ 542824 h 976639"/>
                        <a:gd name="connsiteX58" fmla="*/ 106971 w 982797"/>
                        <a:gd name="connsiteY58" fmla="*/ 536150 h 976639"/>
                        <a:gd name="connsiteX59" fmla="*/ 104742 w 982797"/>
                        <a:gd name="connsiteY59" fmla="*/ 496106 h 976639"/>
                        <a:gd name="connsiteX60" fmla="*/ 102514 w 982797"/>
                        <a:gd name="connsiteY60" fmla="*/ 489432 h 976639"/>
                        <a:gd name="connsiteX61" fmla="*/ 4457 w 982797"/>
                        <a:gd name="connsiteY61" fmla="*/ 444938 h 976639"/>
                        <a:gd name="connsiteX62" fmla="*/ 0 w 982797"/>
                        <a:gd name="connsiteY62" fmla="*/ 440489 h 976639"/>
                        <a:gd name="connsiteX63" fmla="*/ 15600 w 982797"/>
                        <a:gd name="connsiteY63" fmla="*/ 353726 h 976639"/>
                        <a:gd name="connsiteX64" fmla="*/ 20057 w 982797"/>
                        <a:gd name="connsiteY64" fmla="*/ 351501 h 976639"/>
                        <a:gd name="connsiteX65" fmla="*/ 129257 w 982797"/>
                        <a:gd name="connsiteY65" fmla="*/ 342602 h 976639"/>
                        <a:gd name="connsiteX66" fmla="*/ 135942 w 982797"/>
                        <a:gd name="connsiteY66" fmla="*/ 340377 h 976639"/>
                        <a:gd name="connsiteX67" fmla="*/ 151542 w 982797"/>
                        <a:gd name="connsiteY67" fmla="*/ 302558 h 976639"/>
                        <a:gd name="connsiteX68" fmla="*/ 151542 w 982797"/>
                        <a:gd name="connsiteY68" fmla="*/ 295884 h 976639"/>
                        <a:gd name="connsiteX69" fmla="*/ 91371 w 982797"/>
                        <a:gd name="connsiteY69" fmla="*/ 209121 h 976639"/>
                        <a:gd name="connsiteX70" fmla="*/ 91371 w 982797"/>
                        <a:gd name="connsiteY70" fmla="*/ 200222 h 976639"/>
                        <a:gd name="connsiteX71" fmla="*/ 147085 w 982797"/>
                        <a:gd name="connsiteY71" fmla="*/ 133481 h 976639"/>
                        <a:gd name="connsiteX72" fmla="*/ 153771 w 982797"/>
                        <a:gd name="connsiteY72" fmla="*/ 133481 h 976639"/>
                        <a:gd name="connsiteX73" fmla="*/ 249599 w 982797"/>
                        <a:gd name="connsiteY73" fmla="*/ 180200 h 976639"/>
                        <a:gd name="connsiteX74" fmla="*/ 256285 w 982797"/>
                        <a:gd name="connsiteY74" fmla="*/ 180200 h 976639"/>
                        <a:gd name="connsiteX75" fmla="*/ 289713 w 982797"/>
                        <a:gd name="connsiteY75" fmla="*/ 157953 h 976639"/>
                        <a:gd name="connsiteX76" fmla="*/ 283027 w 982797"/>
                        <a:gd name="connsiteY76" fmla="*/ 44493 h 976639"/>
                        <a:gd name="connsiteX77" fmla="*/ 369942 w 982797"/>
                        <a:gd name="connsiteY77" fmla="*/ 11123 h 976639"/>
                        <a:gd name="connsiteX78" fmla="*/ 439027 w 982797"/>
                        <a:gd name="connsiteY78" fmla="*/ 106785 h 976639"/>
                        <a:gd name="connsiteX79" fmla="*/ 481370 w 982797"/>
                        <a:gd name="connsiteY79" fmla="*/ 102335 h 976639"/>
                        <a:gd name="connsiteX80" fmla="*/ 532627 w 982797"/>
                        <a:gd name="connsiteY80"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831254 w 982797"/>
                        <a:gd name="connsiteY23" fmla="*/ 840933 h 976639"/>
                        <a:gd name="connsiteX24" fmla="*/ 733197 w 982797"/>
                        <a:gd name="connsiteY24" fmla="*/ 791990 h 976639"/>
                        <a:gd name="connsiteX25" fmla="*/ 728740 w 982797"/>
                        <a:gd name="connsiteY25" fmla="*/ 791990 h 976639"/>
                        <a:gd name="connsiteX26" fmla="*/ 695312 w 982797"/>
                        <a:gd name="connsiteY26" fmla="*/ 814237 h 976639"/>
                        <a:gd name="connsiteX27" fmla="*/ 690855 w 982797"/>
                        <a:gd name="connsiteY27" fmla="*/ 823135 h 976639"/>
                        <a:gd name="connsiteX28" fmla="*/ 701998 w 982797"/>
                        <a:gd name="connsiteY28" fmla="*/ 929921 h 976639"/>
                        <a:gd name="connsiteX29" fmla="*/ 697540 w 982797"/>
                        <a:gd name="connsiteY29" fmla="*/ 934370 h 976639"/>
                        <a:gd name="connsiteX30" fmla="*/ 612855 w 982797"/>
                        <a:gd name="connsiteY30" fmla="*/ 963291 h 976639"/>
                        <a:gd name="connsiteX31" fmla="*/ 608398 w 982797"/>
                        <a:gd name="connsiteY31" fmla="*/ 963291 h 976639"/>
                        <a:gd name="connsiteX32" fmla="*/ 548227 w 982797"/>
                        <a:gd name="connsiteY32" fmla="*/ 874303 h 976639"/>
                        <a:gd name="connsiteX33" fmla="*/ 543770 w 982797"/>
                        <a:gd name="connsiteY33" fmla="*/ 869854 h 976639"/>
                        <a:gd name="connsiteX34" fmla="*/ 501427 w 982797"/>
                        <a:gd name="connsiteY34" fmla="*/ 874303 h 976639"/>
                        <a:gd name="connsiteX35" fmla="*/ 494741 w 982797"/>
                        <a:gd name="connsiteY35" fmla="*/ 876528 h 976639"/>
                        <a:gd name="connsiteX36" fmla="*/ 450170 w 982797"/>
                        <a:gd name="connsiteY36" fmla="*/ 974414 h 976639"/>
                        <a:gd name="connsiteX37" fmla="*/ 445713 w 982797"/>
                        <a:gd name="connsiteY37" fmla="*/ 976639 h 976639"/>
                        <a:gd name="connsiteX38" fmla="*/ 356570 w 982797"/>
                        <a:gd name="connsiteY38" fmla="*/ 958842 h 976639"/>
                        <a:gd name="connsiteX39" fmla="*/ 352113 w 982797"/>
                        <a:gd name="connsiteY39" fmla="*/ 956617 h 976639"/>
                        <a:gd name="connsiteX40" fmla="*/ 347656 w 982797"/>
                        <a:gd name="connsiteY40" fmla="*/ 847607 h 976639"/>
                        <a:gd name="connsiteX41" fmla="*/ 340970 w 982797"/>
                        <a:gd name="connsiteY41" fmla="*/ 843158 h 976639"/>
                        <a:gd name="connsiteX42" fmla="*/ 305313 w 982797"/>
                        <a:gd name="connsiteY42" fmla="*/ 825360 h 976639"/>
                        <a:gd name="connsiteX43" fmla="*/ 296399 w 982797"/>
                        <a:gd name="connsiteY43" fmla="*/ 825360 h 976639"/>
                        <a:gd name="connsiteX44" fmla="*/ 211713 w 982797"/>
                        <a:gd name="connsiteY44" fmla="*/ 887652 h 976639"/>
                        <a:gd name="connsiteX45" fmla="*/ 205028 w 982797"/>
                        <a:gd name="connsiteY45" fmla="*/ 887652 h 976639"/>
                        <a:gd name="connsiteX46" fmla="*/ 138171 w 982797"/>
                        <a:gd name="connsiteY46" fmla="*/ 829810 h 976639"/>
                        <a:gd name="connsiteX47" fmla="*/ 135942 w 982797"/>
                        <a:gd name="connsiteY47" fmla="*/ 823135 h 976639"/>
                        <a:gd name="connsiteX48" fmla="*/ 182742 w 982797"/>
                        <a:gd name="connsiteY48" fmla="*/ 725249 h 976639"/>
                        <a:gd name="connsiteX49" fmla="*/ 182742 w 982797"/>
                        <a:gd name="connsiteY49" fmla="*/ 720800 h 976639"/>
                        <a:gd name="connsiteX50" fmla="*/ 160457 w 982797"/>
                        <a:gd name="connsiteY50" fmla="*/ 687429 h 976639"/>
                        <a:gd name="connsiteX51" fmla="*/ 153771 w 982797"/>
                        <a:gd name="connsiteY51" fmla="*/ 685205 h 976639"/>
                        <a:gd name="connsiteX52" fmla="*/ 49028 w 982797"/>
                        <a:gd name="connsiteY52" fmla="*/ 696328 h 976639"/>
                        <a:gd name="connsiteX53" fmla="*/ 42343 w 982797"/>
                        <a:gd name="connsiteY53" fmla="*/ 691879 h 976639"/>
                        <a:gd name="connsiteX54" fmla="*/ 11143 w 982797"/>
                        <a:gd name="connsiteY54" fmla="*/ 609565 h 976639"/>
                        <a:gd name="connsiteX55" fmla="*/ 15600 w 982797"/>
                        <a:gd name="connsiteY55" fmla="*/ 602891 h 976639"/>
                        <a:gd name="connsiteX56" fmla="*/ 104742 w 982797"/>
                        <a:gd name="connsiteY56" fmla="*/ 542824 h 976639"/>
                        <a:gd name="connsiteX57" fmla="*/ 106971 w 982797"/>
                        <a:gd name="connsiteY57" fmla="*/ 536150 h 976639"/>
                        <a:gd name="connsiteX58" fmla="*/ 104742 w 982797"/>
                        <a:gd name="connsiteY58" fmla="*/ 496106 h 976639"/>
                        <a:gd name="connsiteX59" fmla="*/ 102514 w 982797"/>
                        <a:gd name="connsiteY59" fmla="*/ 489432 h 976639"/>
                        <a:gd name="connsiteX60" fmla="*/ 4457 w 982797"/>
                        <a:gd name="connsiteY60" fmla="*/ 444938 h 976639"/>
                        <a:gd name="connsiteX61" fmla="*/ 0 w 982797"/>
                        <a:gd name="connsiteY61" fmla="*/ 440489 h 976639"/>
                        <a:gd name="connsiteX62" fmla="*/ 15600 w 982797"/>
                        <a:gd name="connsiteY62" fmla="*/ 353726 h 976639"/>
                        <a:gd name="connsiteX63" fmla="*/ 20057 w 982797"/>
                        <a:gd name="connsiteY63" fmla="*/ 351501 h 976639"/>
                        <a:gd name="connsiteX64" fmla="*/ 129257 w 982797"/>
                        <a:gd name="connsiteY64" fmla="*/ 342602 h 976639"/>
                        <a:gd name="connsiteX65" fmla="*/ 135942 w 982797"/>
                        <a:gd name="connsiteY65" fmla="*/ 340377 h 976639"/>
                        <a:gd name="connsiteX66" fmla="*/ 151542 w 982797"/>
                        <a:gd name="connsiteY66" fmla="*/ 302558 h 976639"/>
                        <a:gd name="connsiteX67" fmla="*/ 151542 w 982797"/>
                        <a:gd name="connsiteY67" fmla="*/ 295884 h 976639"/>
                        <a:gd name="connsiteX68" fmla="*/ 91371 w 982797"/>
                        <a:gd name="connsiteY68" fmla="*/ 209121 h 976639"/>
                        <a:gd name="connsiteX69" fmla="*/ 91371 w 982797"/>
                        <a:gd name="connsiteY69" fmla="*/ 200222 h 976639"/>
                        <a:gd name="connsiteX70" fmla="*/ 147085 w 982797"/>
                        <a:gd name="connsiteY70" fmla="*/ 133481 h 976639"/>
                        <a:gd name="connsiteX71" fmla="*/ 153771 w 982797"/>
                        <a:gd name="connsiteY71" fmla="*/ 133481 h 976639"/>
                        <a:gd name="connsiteX72" fmla="*/ 249599 w 982797"/>
                        <a:gd name="connsiteY72" fmla="*/ 180200 h 976639"/>
                        <a:gd name="connsiteX73" fmla="*/ 256285 w 982797"/>
                        <a:gd name="connsiteY73" fmla="*/ 180200 h 976639"/>
                        <a:gd name="connsiteX74" fmla="*/ 289713 w 982797"/>
                        <a:gd name="connsiteY74" fmla="*/ 157953 h 976639"/>
                        <a:gd name="connsiteX75" fmla="*/ 283027 w 982797"/>
                        <a:gd name="connsiteY75" fmla="*/ 44493 h 976639"/>
                        <a:gd name="connsiteX76" fmla="*/ 369942 w 982797"/>
                        <a:gd name="connsiteY76" fmla="*/ 11123 h 976639"/>
                        <a:gd name="connsiteX77" fmla="*/ 439027 w 982797"/>
                        <a:gd name="connsiteY77" fmla="*/ 106785 h 976639"/>
                        <a:gd name="connsiteX78" fmla="*/ 481370 w 982797"/>
                        <a:gd name="connsiteY78" fmla="*/ 102335 h 976639"/>
                        <a:gd name="connsiteX79" fmla="*/ 532627 w 982797"/>
                        <a:gd name="connsiteY79"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33197 w 982797"/>
                        <a:gd name="connsiteY23" fmla="*/ 791990 h 976639"/>
                        <a:gd name="connsiteX24" fmla="*/ 728740 w 982797"/>
                        <a:gd name="connsiteY24" fmla="*/ 791990 h 976639"/>
                        <a:gd name="connsiteX25" fmla="*/ 695312 w 982797"/>
                        <a:gd name="connsiteY25" fmla="*/ 814237 h 976639"/>
                        <a:gd name="connsiteX26" fmla="*/ 690855 w 982797"/>
                        <a:gd name="connsiteY26" fmla="*/ 823135 h 976639"/>
                        <a:gd name="connsiteX27" fmla="*/ 701998 w 982797"/>
                        <a:gd name="connsiteY27" fmla="*/ 929921 h 976639"/>
                        <a:gd name="connsiteX28" fmla="*/ 697540 w 982797"/>
                        <a:gd name="connsiteY28" fmla="*/ 934370 h 976639"/>
                        <a:gd name="connsiteX29" fmla="*/ 612855 w 982797"/>
                        <a:gd name="connsiteY29" fmla="*/ 963291 h 976639"/>
                        <a:gd name="connsiteX30" fmla="*/ 608398 w 982797"/>
                        <a:gd name="connsiteY30" fmla="*/ 963291 h 976639"/>
                        <a:gd name="connsiteX31" fmla="*/ 548227 w 982797"/>
                        <a:gd name="connsiteY31" fmla="*/ 874303 h 976639"/>
                        <a:gd name="connsiteX32" fmla="*/ 543770 w 982797"/>
                        <a:gd name="connsiteY32" fmla="*/ 869854 h 976639"/>
                        <a:gd name="connsiteX33" fmla="*/ 501427 w 982797"/>
                        <a:gd name="connsiteY33" fmla="*/ 874303 h 976639"/>
                        <a:gd name="connsiteX34" fmla="*/ 494741 w 982797"/>
                        <a:gd name="connsiteY34" fmla="*/ 876528 h 976639"/>
                        <a:gd name="connsiteX35" fmla="*/ 450170 w 982797"/>
                        <a:gd name="connsiteY35" fmla="*/ 974414 h 976639"/>
                        <a:gd name="connsiteX36" fmla="*/ 445713 w 982797"/>
                        <a:gd name="connsiteY36" fmla="*/ 976639 h 976639"/>
                        <a:gd name="connsiteX37" fmla="*/ 356570 w 982797"/>
                        <a:gd name="connsiteY37" fmla="*/ 958842 h 976639"/>
                        <a:gd name="connsiteX38" fmla="*/ 352113 w 982797"/>
                        <a:gd name="connsiteY38" fmla="*/ 956617 h 976639"/>
                        <a:gd name="connsiteX39" fmla="*/ 347656 w 982797"/>
                        <a:gd name="connsiteY39" fmla="*/ 847607 h 976639"/>
                        <a:gd name="connsiteX40" fmla="*/ 340970 w 982797"/>
                        <a:gd name="connsiteY40" fmla="*/ 843158 h 976639"/>
                        <a:gd name="connsiteX41" fmla="*/ 305313 w 982797"/>
                        <a:gd name="connsiteY41" fmla="*/ 825360 h 976639"/>
                        <a:gd name="connsiteX42" fmla="*/ 296399 w 982797"/>
                        <a:gd name="connsiteY42" fmla="*/ 825360 h 976639"/>
                        <a:gd name="connsiteX43" fmla="*/ 211713 w 982797"/>
                        <a:gd name="connsiteY43" fmla="*/ 887652 h 976639"/>
                        <a:gd name="connsiteX44" fmla="*/ 205028 w 982797"/>
                        <a:gd name="connsiteY44" fmla="*/ 887652 h 976639"/>
                        <a:gd name="connsiteX45" fmla="*/ 138171 w 982797"/>
                        <a:gd name="connsiteY45" fmla="*/ 829810 h 976639"/>
                        <a:gd name="connsiteX46" fmla="*/ 135942 w 982797"/>
                        <a:gd name="connsiteY46" fmla="*/ 823135 h 976639"/>
                        <a:gd name="connsiteX47" fmla="*/ 182742 w 982797"/>
                        <a:gd name="connsiteY47" fmla="*/ 725249 h 976639"/>
                        <a:gd name="connsiteX48" fmla="*/ 182742 w 982797"/>
                        <a:gd name="connsiteY48" fmla="*/ 720800 h 976639"/>
                        <a:gd name="connsiteX49" fmla="*/ 160457 w 982797"/>
                        <a:gd name="connsiteY49" fmla="*/ 687429 h 976639"/>
                        <a:gd name="connsiteX50" fmla="*/ 153771 w 982797"/>
                        <a:gd name="connsiteY50" fmla="*/ 685205 h 976639"/>
                        <a:gd name="connsiteX51" fmla="*/ 49028 w 982797"/>
                        <a:gd name="connsiteY51" fmla="*/ 696328 h 976639"/>
                        <a:gd name="connsiteX52" fmla="*/ 42343 w 982797"/>
                        <a:gd name="connsiteY52" fmla="*/ 691879 h 976639"/>
                        <a:gd name="connsiteX53" fmla="*/ 11143 w 982797"/>
                        <a:gd name="connsiteY53" fmla="*/ 609565 h 976639"/>
                        <a:gd name="connsiteX54" fmla="*/ 15600 w 982797"/>
                        <a:gd name="connsiteY54" fmla="*/ 602891 h 976639"/>
                        <a:gd name="connsiteX55" fmla="*/ 104742 w 982797"/>
                        <a:gd name="connsiteY55" fmla="*/ 542824 h 976639"/>
                        <a:gd name="connsiteX56" fmla="*/ 106971 w 982797"/>
                        <a:gd name="connsiteY56" fmla="*/ 536150 h 976639"/>
                        <a:gd name="connsiteX57" fmla="*/ 104742 w 982797"/>
                        <a:gd name="connsiteY57" fmla="*/ 496106 h 976639"/>
                        <a:gd name="connsiteX58" fmla="*/ 102514 w 982797"/>
                        <a:gd name="connsiteY58" fmla="*/ 489432 h 976639"/>
                        <a:gd name="connsiteX59" fmla="*/ 4457 w 982797"/>
                        <a:gd name="connsiteY59" fmla="*/ 444938 h 976639"/>
                        <a:gd name="connsiteX60" fmla="*/ 0 w 982797"/>
                        <a:gd name="connsiteY60" fmla="*/ 440489 h 976639"/>
                        <a:gd name="connsiteX61" fmla="*/ 15600 w 982797"/>
                        <a:gd name="connsiteY61" fmla="*/ 353726 h 976639"/>
                        <a:gd name="connsiteX62" fmla="*/ 20057 w 982797"/>
                        <a:gd name="connsiteY62" fmla="*/ 351501 h 976639"/>
                        <a:gd name="connsiteX63" fmla="*/ 129257 w 982797"/>
                        <a:gd name="connsiteY63" fmla="*/ 342602 h 976639"/>
                        <a:gd name="connsiteX64" fmla="*/ 135942 w 982797"/>
                        <a:gd name="connsiteY64" fmla="*/ 340377 h 976639"/>
                        <a:gd name="connsiteX65" fmla="*/ 151542 w 982797"/>
                        <a:gd name="connsiteY65" fmla="*/ 302558 h 976639"/>
                        <a:gd name="connsiteX66" fmla="*/ 151542 w 982797"/>
                        <a:gd name="connsiteY66" fmla="*/ 295884 h 976639"/>
                        <a:gd name="connsiteX67" fmla="*/ 91371 w 982797"/>
                        <a:gd name="connsiteY67" fmla="*/ 209121 h 976639"/>
                        <a:gd name="connsiteX68" fmla="*/ 91371 w 982797"/>
                        <a:gd name="connsiteY68" fmla="*/ 200222 h 976639"/>
                        <a:gd name="connsiteX69" fmla="*/ 147085 w 982797"/>
                        <a:gd name="connsiteY69" fmla="*/ 133481 h 976639"/>
                        <a:gd name="connsiteX70" fmla="*/ 153771 w 982797"/>
                        <a:gd name="connsiteY70" fmla="*/ 133481 h 976639"/>
                        <a:gd name="connsiteX71" fmla="*/ 249599 w 982797"/>
                        <a:gd name="connsiteY71" fmla="*/ 180200 h 976639"/>
                        <a:gd name="connsiteX72" fmla="*/ 256285 w 982797"/>
                        <a:gd name="connsiteY72" fmla="*/ 180200 h 976639"/>
                        <a:gd name="connsiteX73" fmla="*/ 289713 w 982797"/>
                        <a:gd name="connsiteY73" fmla="*/ 157953 h 976639"/>
                        <a:gd name="connsiteX74" fmla="*/ 283027 w 982797"/>
                        <a:gd name="connsiteY74" fmla="*/ 44493 h 976639"/>
                        <a:gd name="connsiteX75" fmla="*/ 369942 w 982797"/>
                        <a:gd name="connsiteY75" fmla="*/ 11123 h 976639"/>
                        <a:gd name="connsiteX76" fmla="*/ 439027 w 982797"/>
                        <a:gd name="connsiteY76" fmla="*/ 106785 h 976639"/>
                        <a:gd name="connsiteX77" fmla="*/ 481370 w 982797"/>
                        <a:gd name="connsiteY77" fmla="*/ 102335 h 976639"/>
                        <a:gd name="connsiteX78" fmla="*/ 532627 w 982797"/>
                        <a:gd name="connsiteY78"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5312 w 982797"/>
                        <a:gd name="connsiteY24" fmla="*/ 814237 h 976639"/>
                        <a:gd name="connsiteX25" fmla="*/ 690855 w 982797"/>
                        <a:gd name="connsiteY25" fmla="*/ 823135 h 976639"/>
                        <a:gd name="connsiteX26" fmla="*/ 701998 w 982797"/>
                        <a:gd name="connsiteY26" fmla="*/ 929921 h 976639"/>
                        <a:gd name="connsiteX27" fmla="*/ 697540 w 982797"/>
                        <a:gd name="connsiteY27" fmla="*/ 934370 h 976639"/>
                        <a:gd name="connsiteX28" fmla="*/ 612855 w 982797"/>
                        <a:gd name="connsiteY28" fmla="*/ 963291 h 976639"/>
                        <a:gd name="connsiteX29" fmla="*/ 608398 w 982797"/>
                        <a:gd name="connsiteY29" fmla="*/ 963291 h 976639"/>
                        <a:gd name="connsiteX30" fmla="*/ 548227 w 982797"/>
                        <a:gd name="connsiteY30" fmla="*/ 874303 h 976639"/>
                        <a:gd name="connsiteX31" fmla="*/ 543770 w 982797"/>
                        <a:gd name="connsiteY31" fmla="*/ 869854 h 976639"/>
                        <a:gd name="connsiteX32" fmla="*/ 501427 w 982797"/>
                        <a:gd name="connsiteY32" fmla="*/ 874303 h 976639"/>
                        <a:gd name="connsiteX33" fmla="*/ 494741 w 982797"/>
                        <a:gd name="connsiteY33" fmla="*/ 876528 h 976639"/>
                        <a:gd name="connsiteX34" fmla="*/ 450170 w 982797"/>
                        <a:gd name="connsiteY34" fmla="*/ 974414 h 976639"/>
                        <a:gd name="connsiteX35" fmla="*/ 445713 w 982797"/>
                        <a:gd name="connsiteY35" fmla="*/ 976639 h 976639"/>
                        <a:gd name="connsiteX36" fmla="*/ 356570 w 982797"/>
                        <a:gd name="connsiteY36" fmla="*/ 958842 h 976639"/>
                        <a:gd name="connsiteX37" fmla="*/ 352113 w 982797"/>
                        <a:gd name="connsiteY37" fmla="*/ 956617 h 976639"/>
                        <a:gd name="connsiteX38" fmla="*/ 347656 w 982797"/>
                        <a:gd name="connsiteY38" fmla="*/ 847607 h 976639"/>
                        <a:gd name="connsiteX39" fmla="*/ 340970 w 982797"/>
                        <a:gd name="connsiteY39" fmla="*/ 843158 h 976639"/>
                        <a:gd name="connsiteX40" fmla="*/ 305313 w 982797"/>
                        <a:gd name="connsiteY40" fmla="*/ 825360 h 976639"/>
                        <a:gd name="connsiteX41" fmla="*/ 296399 w 982797"/>
                        <a:gd name="connsiteY41" fmla="*/ 825360 h 976639"/>
                        <a:gd name="connsiteX42" fmla="*/ 211713 w 982797"/>
                        <a:gd name="connsiteY42" fmla="*/ 887652 h 976639"/>
                        <a:gd name="connsiteX43" fmla="*/ 205028 w 982797"/>
                        <a:gd name="connsiteY43" fmla="*/ 887652 h 976639"/>
                        <a:gd name="connsiteX44" fmla="*/ 138171 w 982797"/>
                        <a:gd name="connsiteY44" fmla="*/ 829810 h 976639"/>
                        <a:gd name="connsiteX45" fmla="*/ 135942 w 982797"/>
                        <a:gd name="connsiteY45" fmla="*/ 823135 h 976639"/>
                        <a:gd name="connsiteX46" fmla="*/ 182742 w 982797"/>
                        <a:gd name="connsiteY46" fmla="*/ 725249 h 976639"/>
                        <a:gd name="connsiteX47" fmla="*/ 182742 w 982797"/>
                        <a:gd name="connsiteY47" fmla="*/ 720800 h 976639"/>
                        <a:gd name="connsiteX48" fmla="*/ 160457 w 982797"/>
                        <a:gd name="connsiteY48" fmla="*/ 687429 h 976639"/>
                        <a:gd name="connsiteX49" fmla="*/ 153771 w 982797"/>
                        <a:gd name="connsiteY49" fmla="*/ 685205 h 976639"/>
                        <a:gd name="connsiteX50" fmla="*/ 49028 w 982797"/>
                        <a:gd name="connsiteY50" fmla="*/ 696328 h 976639"/>
                        <a:gd name="connsiteX51" fmla="*/ 42343 w 982797"/>
                        <a:gd name="connsiteY51" fmla="*/ 691879 h 976639"/>
                        <a:gd name="connsiteX52" fmla="*/ 11143 w 982797"/>
                        <a:gd name="connsiteY52" fmla="*/ 609565 h 976639"/>
                        <a:gd name="connsiteX53" fmla="*/ 15600 w 982797"/>
                        <a:gd name="connsiteY53" fmla="*/ 602891 h 976639"/>
                        <a:gd name="connsiteX54" fmla="*/ 104742 w 982797"/>
                        <a:gd name="connsiteY54" fmla="*/ 542824 h 976639"/>
                        <a:gd name="connsiteX55" fmla="*/ 106971 w 982797"/>
                        <a:gd name="connsiteY55" fmla="*/ 536150 h 976639"/>
                        <a:gd name="connsiteX56" fmla="*/ 104742 w 982797"/>
                        <a:gd name="connsiteY56" fmla="*/ 496106 h 976639"/>
                        <a:gd name="connsiteX57" fmla="*/ 102514 w 982797"/>
                        <a:gd name="connsiteY57" fmla="*/ 489432 h 976639"/>
                        <a:gd name="connsiteX58" fmla="*/ 4457 w 982797"/>
                        <a:gd name="connsiteY58" fmla="*/ 444938 h 976639"/>
                        <a:gd name="connsiteX59" fmla="*/ 0 w 982797"/>
                        <a:gd name="connsiteY59" fmla="*/ 440489 h 976639"/>
                        <a:gd name="connsiteX60" fmla="*/ 15600 w 982797"/>
                        <a:gd name="connsiteY60" fmla="*/ 353726 h 976639"/>
                        <a:gd name="connsiteX61" fmla="*/ 20057 w 982797"/>
                        <a:gd name="connsiteY61" fmla="*/ 351501 h 976639"/>
                        <a:gd name="connsiteX62" fmla="*/ 129257 w 982797"/>
                        <a:gd name="connsiteY62" fmla="*/ 342602 h 976639"/>
                        <a:gd name="connsiteX63" fmla="*/ 135942 w 982797"/>
                        <a:gd name="connsiteY63" fmla="*/ 340377 h 976639"/>
                        <a:gd name="connsiteX64" fmla="*/ 151542 w 982797"/>
                        <a:gd name="connsiteY64" fmla="*/ 302558 h 976639"/>
                        <a:gd name="connsiteX65" fmla="*/ 151542 w 982797"/>
                        <a:gd name="connsiteY65" fmla="*/ 295884 h 976639"/>
                        <a:gd name="connsiteX66" fmla="*/ 91371 w 982797"/>
                        <a:gd name="connsiteY66" fmla="*/ 209121 h 976639"/>
                        <a:gd name="connsiteX67" fmla="*/ 91371 w 982797"/>
                        <a:gd name="connsiteY67" fmla="*/ 200222 h 976639"/>
                        <a:gd name="connsiteX68" fmla="*/ 147085 w 982797"/>
                        <a:gd name="connsiteY68" fmla="*/ 133481 h 976639"/>
                        <a:gd name="connsiteX69" fmla="*/ 153771 w 982797"/>
                        <a:gd name="connsiteY69" fmla="*/ 133481 h 976639"/>
                        <a:gd name="connsiteX70" fmla="*/ 249599 w 982797"/>
                        <a:gd name="connsiteY70" fmla="*/ 180200 h 976639"/>
                        <a:gd name="connsiteX71" fmla="*/ 256285 w 982797"/>
                        <a:gd name="connsiteY71" fmla="*/ 180200 h 976639"/>
                        <a:gd name="connsiteX72" fmla="*/ 289713 w 982797"/>
                        <a:gd name="connsiteY72" fmla="*/ 157953 h 976639"/>
                        <a:gd name="connsiteX73" fmla="*/ 283027 w 982797"/>
                        <a:gd name="connsiteY73" fmla="*/ 44493 h 976639"/>
                        <a:gd name="connsiteX74" fmla="*/ 369942 w 982797"/>
                        <a:gd name="connsiteY74" fmla="*/ 11123 h 976639"/>
                        <a:gd name="connsiteX75" fmla="*/ 439027 w 982797"/>
                        <a:gd name="connsiteY75" fmla="*/ 106785 h 976639"/>
                        <a:gd name="connsiteX76" fmla="*/ 481370 w 982797"/>
                        <a:gd name="connsiteY76" fmla="*/ 102335 h 976639"/>
                        <a:gd name="connsiteX77" fmla="*/ 532627 w 982797"/>
                        <a:gd name="connsiteY77"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97540 w 982797"/>
                        <a:gd name="connsiteY26" fmla="*/ 934370 h 976639"/>
                        <a:gd name="connsiteX27" fmla="*/ 612855 w 982797"/>
                        <a:gd name="connsiteY27" fmla="*/ 963291 h 976639"/>
                        <a:gd name="connsiteX28" fmla="*/ 608398 w 982797"/>
                        <a:gd name="connsiteY28" fmla="*/ 963291 h 976639"/>
                        <a:gd name="connsiteX29" fmla="*/ 548227 w 982797"/>
                        <a:gd name="connsiteY29" fmla="*/ 874303 h 976639"/>
                        <a:gd name="connsiteX30" fmla="*/ 543770 w 982797"/>
                        <a:gd name="connsiteY30" fmla="*/ 869854 h 976639"/>
                        <a:gd name="connsiteX31" fmla="*/ 501427 w 982797"/>
                        <a:gd name="connsiteY31" fmla="*/ 874303 h 976639"/>
                        <a:gd name="connsiteX32" fmla="*/ 494741 w 982797"/>
                        <a:gd name="connsiteY32" fmla="*/ 876528 h 976639"/>
                        <a:gd name="connsiteX33" fmla="*/ 450170 w 982797"/>
                        <a:gd name="connsiteY33" fmla="*/ 974414 h 976639"/>
                        <a:gd name="connsiteX34" fmla="*/ 445713 w 982797"/>
                        <a:gd name="connsiteY34" fmla="*/ 976639 h 976639"/>
                        <a:gd name="connsiteX35" fmla="*/ 356570 w 982797"/>
                        <a:gd name="connsiteY35" fmla="*/ 958842 h 976639"/>
                        <a:gd name="connsiteX36" fmla="*/ 352113 w 982797"/>
                        <a:gd name="connsiteY36" fmla="*/ 956617 h 976639"/>
                        <a:gd name="connsiteX37" fmla="*/ 347656 w 982797"/>
                        <a:gd name="connsiteY37" fmla="*/ 847607 h 976639"/>
                        <a:gd name="connsiteX38" fmla="*/ 340970 w 982797"/>
                        <a:gd name="connsiteY38" fmla="*/ 843158 h 976639"/>
                        <a:gd name="connsiteX39" fmla="*/ 305313 w 982797"/>
                        <a:gd name="connsiteY39" fmla="*/ 825360 h 976639"/>
                        <a:gd name="connsiteX40" fmla="*/ 296399 w 982797"/>
                        <a:gd name="connsiteY40" fmla="*/ 825360 h 976639"/>
                        <a:gd name="connsiteX41" fmla="*/ 211713 w 982797"/>
                        <a:gd name="connsiteY41" fmla="*/ 887652 h 976639"/>
                        <a:gd name="connsiteX42" fmla="*/ 205028 w 982797"/>
                        <a:gd name="connsiteY42" fmla="*/ 887652 h 976639"/>
                        <a:gd name="connsiteX43" fmla="*/ 138171 w 982797"/>
                        <a:gd name="connsiteY43" fmla="*/ 829810 h 976639"/>
                        <a:gd name="connsiteX44" fmla="*/ 135942 w 982797"/>
                        <a:gd name="connsiteY44" fmla="*/ 823135 h 976639"/>
                        <a:gd name="connsiteX45" fmla="*/ 182742 w 982797"/>
                        <a:gd name="connsiteY45" fmla="*/ 725249 h 976639"/>
                        <a:gd name="connsiteX46" fmla="*/ 182742 w 982797"/>
                        <a:gd name="connsiteY46" fmla="*/ 720800 h 976639"/>
                        <a:gd name="connsiteX47" fmla="*/ 160457 w 982797"/>
                        <a:gd name="connsiteY47" fmla="*/ 687429 h 976639"/>
                        <a:gd name="connsiteX48" fmla="*/ 153771 w 982797"/>
                        <a:gd name="connsiteY48" fmla="*/ 685205 h 976639"/>
                        <a:gd name="connsiteX49" fmla="*/ 49028 w 982797"/>
                        <a:gd name="connsiteY49" fmla="*/ 696328 h 976639"/>
                        <a:gd name="connsiteX50" fmla="*/ 42343 w 982797"/>
                        <a:gd name="connsiteY50" fmla="*/ 691879 h 976639"/>
                        <a:gd name="connsiteX51" fmla="*/ 11143 w 982797"/>
                        <a:gd name="connsiteY51" fmla="*/ 609565 h 976639"/>
                        <a:gd name="connsiteX52" fmla="*/ 15600 w 982797"/>
                        <a:gd name="connsiteY52" fmla="*/ 602891 h 976639"/>
                        <a:gd name="connsiteX53" fmla="*/ 104742 w 982797"/>
                        <a:gd name="connsiteY53" fmla="*/ 542824 h 976639"/>
                        <a:gd name="connsiteX54" fmla="*/ 106971 w 982797"/>
                        <a:gd name="connsiteY54" fmla="*/ 536150 h 976639"/>
                        <a:gd name="connsiteX55" fmla="*/ 104742 w 982797"/>
                        <a:gd name="connsiteY55" fmla="*/ 496106 h 976639"/>
                        <a:gd name="connsiteX56" fmla="*/ 102514 w 982797"/>
                        <a:gd name="connsiteY56" fmla="*/ 489432 h 976639"/>
                        <a:gd name="connsiteX57" fmla="*/ 4457 w 982797"/>
                        <a:gd name="connsiteY57" fmla="*/ 444938 h 976639"/>
                        <a:gd name="connsiteX58" fmla="*/ 0 w 982797"/>
                        <a:gd name="connsiteY58" fmla="*/ 440489 h 976639"/>
                        <a:gd name="connsiteX59" fmla="*/ 15600 w 982797"/>
                        <a:gd name="connsiteY59" fmla="*/ 353726 h 976639"/>
                        <a:gd name="connsiteX60" fmla="*/ 20057 w 982797"/>
                        <a:gd name="connsiteY60" fmla="*/ 351501 h 976639"/>
                        <a:gd name="connsiteX61" fmla="*/ 129257 w 982797"/>
                        <a:gd name="connsiteY61" fmla="*/ 342602 h 976639"/>
                        <a:gd name="connsiteX62" fmla="*/ 135942 w 982797"/>
                        <a:gd name="connsiteY62" fmla="*/ 340377 h 976639"/>
                        <a:gd name="connsiteX63" fmla="*/ 151542 w 982797"/>
                        <a:gd name="connsiteY63" fmla="*/ 302558 h 976639"/>
                        <a:gd name="connsiteX64" fmla="*/ 151542 w 982797"/>
                        <a:gd name="connsiteY64" fmla="*/ 295884 h 976639"/>
                        <a:gd name="connsiteX65" fmla="*/ 91371 w 982797"/>
                        <a:gd name="connsiteY65" fmla="*/ 209121 h 976639"/>
                        <a:gd name="connsiteX66" fmla="*/ 91371 w 982797"/>
                        <a:gd name="connsiteY66" fmla="*/ 200222 h 976639"/>
                        <a:gd name="connsiteX67" fmla="*/ 147085 w 982797"/>
                        <a:gd name="connsiteY67" fmla="*/ 133481 h 976639"/>
                        <a:gd name="connsiteX68" fmla="*/ 153771 w 982797"/>
                        <a:gd name="connsiteY68" fmla="*/ 133481 h 976639"/>
                        <a:gd name="connsiteX69" fmla="*/ 249599 w 982797"/>
                        <a:gd name="connsiteY69" fmla="*/ 180200 h 976639"/>
                        <a:gd name="connsiteX70" fmla="*/ 256285 w 982797"/>
                        <a:gd name="connsiteY70" fmla="*/ 180200 h 976639"/>
                        <a:gd name="connsiteX71" fmla="*/ 289713 w 982797"/>
                        <a:gd name="connsiteY71" fmla="*/ 157953 h 976639"/>
                        <a:gd name="connsiteX72" fmla="*/ 283027 w 982797"/>
                        <a:gd name="connsiteY72" fmla="*/ 44493 h 976639"/>
                        <a:gd name="connsiteX73" fmla="*/ 369942 w 982797"/>
                        <a:gd name="connsiteY73" fmla="*/ 11123 h 976639"/>
                        <a:gd name="connsiteX74" fmla="*/ 439027 w 982797"/>
                        <a:gd name="connsiteY74" fmla="*/ 106785 h 976639"/>
                        <a:gd name="connsiteX75" fmla="*/ 481370 w 982797"/>
                        <a:gd name="connsiteY75" fmla="*/ 102335 h 976639"/>
                        <a:gd name="connsiteX76" fmla="*/ 532627 w 982797"/>
                        <a:gd name="connsiteY76"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12855 w 982797"/>
                        <a:gd name="connsiteY26" fmla="*/ 963291 h 976639"/>
                        <a:gd name="connsiteX27" fmla="*/ 608398 w 982797"/>
                        <a:gd name="connsiteY27" fmla="*/ 963291 h 976639"/>
                        <a:gd name="connsiteX28" fmla="*/ 548227 w 982797"/>
                        <a:gd name="connsiteY28" fmla="*/ 874303 h 976639"/>
                        <a:gd name="connsiteX29" fmla="*/ 543770 w 982797"/>
                        <a:gd name="connsiteY29" fmla="*/ 869854 h 976639"/>
                        <a:gd name="connsiteX30" fmla="*/ 501427 w 982797"/>
                        <a:gd name="connsiteY30" fmla="*/ 874303 h 976639"/>
                        <a:gd name="connsiteX31" fmla="*/ 494741 w 982797"/>
                        <a:gd name="connsiteY31" fmla="*/ 876528 h 976639"/>
                        <a:gd name="connsiteX32" fmla="*/ 450170 w 982797"/>
                        <a:gd name="connsiteY32" fmla="*/ 974414 h 976639"/>
                        <a:gd name="connsiteX33" fmla="*/ 445713 w 982797"/>
                        <a:gd name="connsiteY33" fmla="*/ 976639 h 976639"/>
                        <a:gd name="connsiteX34" fmla="*/ 356570 w 982797"/>
                        <a:gd name="connsiteY34" fmla="*/ 958842 h 976639"/>
                        <a:gd name="connsiteX35" fmla="*/ 352113 w 982797"/>
                        <a:gd name="connsiteY35" fmla="*/ 956617 h 976639"/>
                        <a:gd name="connsiteX36" fmla="*/ 347656 w 982797"/>
                        <a:gd name="connsiteY36" fmla="*/ 847607 h 976639"/>
                        <a:gd name="connsiteX37" fmla="*/ 340970 w 982797"/>
                        <a:gd name="connsiteY37" fmla="*/ 843158 h 976639"/>
                        <a:gd name="connsiteX38" fmla="*/ 305313 w 982797"/>
                        <a:gd name="connsiteY38" fmla="*/ 825360 h 976639"/>
                        <a:gd name="connsiteX39" fmla="*/ 296399 w 982797"/>
                        <a:gd name="connsiteY39" fmla="*/ 825360 h 976639"/>
                        <a:gd name="connsiteX40" fmla="*/ 211713 w 982797"/>
                        <a:gd name="connsiteY40" fmla="*/ 887652 h 976639"/>
                        <a:gd name="connsiteX41" fmla="*/ 205028 w 982797"/>
                        <a:gd name="connsiteY41" fmla="*/ 887652 h 976639"/>
                        <a:gd name="connsiteX42" fmla="*/ 138171 w 982797"/>
                        <a:gd name="connsiteY42" fmla="*/ 829810 h 976639"/>
                        <a:gd name="connsiteX43" fmla="*/ 135942 w 982797"/>
                        <a:gd name="connsiteY43" fmla="*/ 823135 h 976639"/>
                        <a:gd name="connsiteX44" fmla="*/ 182742 w 982797"/>
                        <a:gd name="connsiteY44" fmla="*/ 725249 h 976639"/>
                        <a:gd name="connsiteX45" fmla="*/ 182742 w 982797"/>
                        <a:gd name="connsiteY45" fmla="*/ 720800 h 976639"/>
                        <a:gd name="connsiteX46" fmla="*/ 160457 w 982797"/>
                        <a:gd name="connsiteY46" fmla="*/ 687429 h 976639"/>
                        <a:gd name="connsiteX47" fmla="*/ 153771 w 982797"/>
                        <a:gd name="connsiteY47" fmla="*/ 685205 h 976639"/>
                        <a:gd name="connsiteX48" fmla="*/ 49028 w 982797"/>
                        <a:gd name="connsiteY48" fmla="*/ 696328 h 976639"/>
                        <a:gd name="connsiteX49" fmla="*/ 42343 w 982797"/>
                        <a:gd name="connsiteY49" fmla="*/ 691879 h 976639"/>
                        <a:gd name="connsiteX50" fmla="*/ 11143 w 982797"/>
                        <a:gd name="connsiteY50" fmla="*/ 609565 h 976639"/>
                        <a:gd name="connsiteX51" fmla="*/ 15600 w 982797"/>
                        <a:gd name="connsiteY51" fmla="*/ 602891 h 976639"/>
                        <a:gd name="connsiteX52" fmla="*/ 104742 w 982797"/>
                        <a:gd name="connsiteY52" fmla="*/ 542824 h 976639"/>
                        <a:gd name="connsiteX53" fmla="*/ 106971 w 982797"/>
                        <a:gd name="connsiteY53" fmla="*/ 536150 h 976639"/>
                        <a:gd name="connsiteX54" fmla="*/ 104742 w 982797"/>
                        <a:gd name="connsiteY54" fmla="*/ 496106 h 976639"/>
                        <a:gd name="connsiteX55" fmla="*/ 102514 w 982797"/>
                        <a:gd name="connsiteY55" fmla="*/ 489432 h 976639"/>
                        <a:gd name="connsiteX56" fmla="*/ 4457 w 982797"/>
                        <a:gd name="connsiteY56" fmla="*/ 444938 h 976639"/>
                        <a:gd name="connsiteX57" fmla="*/ 0 w 982797"/>
                        <a:gd name="connsiteY57" fmla="*/ 440489 h 976639"/>
                        <a:gd name="connsiteX58" fmla="*/ 15600 w 982797"/>
                        <a:gd name="connsiteY58" fmla="*/ 353726 h 976639"/>
                        <a:gd name="connsiteX59" fmla="*/ 20057 w 982797"/>
                        <a:gd name="connsiteY59" fmla="*/ 351501 h 976639"/>
                        <a:gd name="connsiteX60" fmla="*/ 129257 w 982797"/>
                        <a:gd name="connsiteY60" fmla="*/ 342602 h 976639"/>
                        <a:gd name="connsiteX61" fmla="*/ 135942 w 982797"/>
                        <a:gd name="connsiteY61" fmla="*/ 340377 h 976639"/>
                        <a:gd name="connsiteX62" fmla="*/ 151542 w 982797"/>
                        <a:gd name="connsiteY62" fmla="*/ 302558 h 976639"/>
                        <a:gd name="connsiteX63" fmla="*/ 151542 w 982797"/>
                        <a:gd name="connsiteY63" fmla="*/ 295884 h 976639"/>
                        <a:gd name="connsiteX64" fmla="*/ 91371 w 982797"/>
                        <a:gd name="connsiteY64" fmla="*/ 209121 h 976639"/>
                        <a:gd name="connsiteX65" fmla="*/ 91371 w 982797"/>
                        <a:gd name="connsiteY65" fmla="*/ 200222 h 976639"/>
                        <a:gd name="connsiteX66" fmla="*/ 147085 w 982797"/>
                        <a:gd name="connsiteY66" fmla="*/ 133481 h 976639"/>
                        <a:gd name="connsiteX67" fmla="*/ 153771 w 982797"/>
                        <a:gd name="connsiteY67" fmla="*/ 133481 h 976639"/>
                        <a:gd name="connsiteX68" fmla="*/ 249599 w 982797"/>
                        <a:gd name="connsiteY68" fmla="*/ 180200 h 976639"/>
                        <a:gd name="connsiteX69" fmla="*/ 256285 w 982797"/>
                        <a:gd name="connsiteY69" fmla="*/ 180200 h 976639"/>
                        <a:gd name="connsiteX70" fmla="*/ 289713 w 982797"/>
                        <a:gd name="connsiteY70" fmla="*/ 157953 h 976639"/>
                        <a:gd name="connsiteX71" fmla="*/ 283027 w 982797"/>
                        <a:gd name="connsiteY71" fmla="*/ 44493 h 976639"/>
                        <a:gd name="connsiteX72" fmla="*/ 369942 w 982797"/>
                        <a:gd name="connsiteY72" fmla="*/ 11123 h 976639"/>
                        <a:gd name="connsiteX73" fmla="*/ 439027 w 982797"/>
                        <a:gd name="connsiteY73" fmla="*/ 106785 h 976639"/>
                        <a:gd name="connsiteX74" fmla="*/ 481370 w 982797"/>
                        <a:gd name="connsiteY74" fmla="*/ 102335 h 976639"/>
                        <a:gd name="connsiteX75" fmla="*/ 532627 w 982797"/>
                        <a:gd name="connsiteY75"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543770 w 982797"/>
                        <a:gd name="connsiteY28" fmla="*/ 869854 h 976639"/>
                        <a:gd name="connsiteX29" fmla="*/ 501427 w 982797"/>
                        <a:gd name="connsiteY29" fmla="*/ 874303 h 976639"/>
                        <a:gd name="connsiteX30" fmla="*/ 494741 w 982797"/>
                        <a:gd name="connsiteY30" fmla="*/ 876528 h 976639"/>
                        <a:gd name="connsiteX31" fmla="*/ 450170 w 982797"/>
                        <a:gd name="connsiteY31" fmla="*/ 974414 h 976639"/>
                        <a:gd name="connsiteX32" fmla="*/ 445713 w 982797"/>
                        <a:gd name="connsiteY32" fmla="*/ 976639 h 976639"/>
                        <a:gd name="connsiteX33" fmla="*/ 356570 w 982797"/>
                        <a:gd name="connsiteY33" fmla="*/ 958842 h 976639"/>
                        <a:gd name="connsiteX34" fmla="*/ 352113 w 982797"/>
                        <a:gd name="connsiteY34" fmla="*/ 956617 h 976639"/>
                        <a:gd name="connsiteX35" fmla="*/ 347656 w 982797"/>
                        <a:gd name="connsiteY35" fmla="*/ 847607 h 976639"/>
                        <a:gd name="connsiteX36" fmla="*/ 340970 w 982797"/>
                        <a:gd name="connsiteY36" fmla="*/ 843158 h 976639"/>
                        <a:gd name="connsiteX37" fmla="*/ 305313 w 982797"/>
                        <a:gd name="connsiteY37" fmla="*/ 825360 h 976639"/>
                        <a:gd name="connsiteX38" fmla="*/ 296399 w 982797"/>
                        <a:gd name="connsiteY38" fmla="*/ 825360 h 976639"/>
                        <a:gd name="connsiteX39" fmla="*/ 211713 w 982797"/>
                        <a:gd name="connsiteY39" fmla="*/ 887652 h 976639"/>
                        <a:gd name="connsiteX40" fmla="*/ 205028 w 982797"/>
                        <a:gd name="connsiteY40" fmla="*/ 887652 h 976639"/>
                        <a:gd name="connsiteX41" fmla="*/ 138171 w 982797"/>
                        <a:gd name="connsiteY41" fmla="*/ 829810 h 976639"/>
                        <a:gd name="connsiteX42" fmla="*/ 135942 w 982797"/>
                        <a:gd name="connsiteY42" fmla="*/ 823135 h 976639"/>
                        <a:gd name="connsiteX43" fmla="*/ 182742 w 982797"/>
                        <a:gd name="connsiteY43" fmla="*/ 725249 h 976639"/>
                        <a:gd name="connsiteX44" fmla="*/ 182742 w 982797"/>
                        <a:gd name="connsiteY44" fmla="*/ 720800 h 976639"/>
                        <a:gd name="connsiteX45" fmla="*/ 160457 w 982797"/>
                        <a:gd name="connsiteY45" fmla="*/ 687429 h 976639"/>
                        <a:gd name="connsiteX46" fmla="*/ 153771 w 982797"/>
                        <a:gd name="connsiteY46" fmla="*/ 685205 h 976639"/>
                        <a:gd name="connsiteX47" fmla="*/ 49028 w 982797"/>
                        <a:gd name="connsiteY47" fmla="*/ 696328 h 976639"/>
                        <a:gd name="connsiteX48" fmla="*/ 42343 w 982797"/>
                        <a:gd name="connsiteY48" fmla="*/ 691879 h 976639"/>
                        <a:gd name="connsiteX49" fmla="*/ 11143 w 982797"/>
                        <a:gd name="connsiteY49" fmla="*/ 609565 h 976639"/>
                        <a:gd name="connsiteX50" fmla="*/ 15600 w 982797"/>
                        <a:gd name="connsiteY50" fmla="*/ 602891 h 976639"/>
                        <a:gd name="connsiteX51" fmla="*/ 104742 w 982797"/>
                        <a:gd name="connsiteY51" fmla="*/ 542824 h 976639"/>
                        <a:gd name="connsiteX52" fmla="*/ 106971 w 982797"/>
                        <a:gd name="connsiteY52" fmla="*/ 536150 h 976639"/>
                        <a:gd name="connsiteX53" fmla="*/ 104742 w 982797"/>
                        <a:gd name="connsiteY53" fmla="*/ 496106 h 976639"/>
                        <a:gd name="connsiteX54" fmla="*/ 102514 w 982797"/>
                        <a:gd name="connsiteY54" fmla="*/ 489432 h 976639"/>
                        <a:gd name="connsiteX55" fmla="*/ 4457 w 982797"/>
                        <a:gd name="connsiteY55" fmla="*/ 444938 h 976639"/>
                        <a:gd name="connsiteX56" fmla="*/ 0 w 982797"/>
                        <a:gd name="connsiteY56" fmla="*/ 440489 h 976639"/>
                        <a:gd name="connsiteX57" fmla="*/ 15600 w 982797"/>
                        <a:gd name="connsiteY57" fmla="*/ 353726 h 976639"/>
                        <a:gd name="connsiteX58" fmla="*/ 20057 w 982797"/>
                        <a:gd name="connsiteY58" fmla="*/ 351501 h 976639"/>
                        <a:gd name="connsiteX59" fmla="*/ 129257 w 982797"/>
                        <a:gd name="connsiteY59" fmla="*/ 342602 h 976639"/>
                        <a:gd name="connsiteX60" fmla="*/ 135942 w 982797"/>
                        <a:gd name="connsiteY60" fmla="*/ 340377 h 976639"/>
                        <a:gd name="connsiteX61" fmla="*/ 151542 w 982797"/>
                        <a:gd name="connsiteY61" fmla="*/ 302558 h 976639"/>
                        <a:gd name="connsiteX62" fmla="*/ 151542 w 982797"/>
                        <a:gd name="connsiteY62" fmla="*/ 295884 h 976639"/>
                        <a:gd name="connsiteX63" fmla="*/ 91371 w 982797"/>
                        <a:gd name="connsiteY63" fmla="*/ 209121 h 976639"/>
                        <a:gd name="connsiteX64" fmla="*/ 91371 w 982797"/>
                        <a:gd name="connsiteY64" fmla="*/ 200222 h 976639"/>
                        <a:gd name="connsiteX65" fmla="*/ 147085 w 982797"/>
                        <a:gd name="connsiteY65" fmla="*/ 133481 h 976639"/>
                        <a:gd name="connsiteX66" fmla="*/ 153771 w 982797"/>
                        <a:gd name="connsiteY66" fmla="*/ 133481 h 976639"/>
                        <a:gd name="connsiteX67" fmla="*/ 249599 w 982797"/>
                        <a:gd name="connsiteY67" fmla="*/ 180200 h 976639"/>
                        <a:gd name="connsiteX68" fmla="*/ 256285 w 982797"/>
                        <a:gd name="connsiteY68" fmla="*/ 180200 h 976639"/>
                        <a:gd name="connsiteX69" fmla="*/ 289713 w 982797"/>
                        <a:gd name="connsiteY69" fmla="*/ 157953 h 976639"/>
                        <a:gd name="connsiteX70" fmla="*/ 283027 w 982797"/>
                        <a:gd name="connsiteY70" fmla="*/ 44493 h 976639"/>
                        <a:gd name="connsiteX71" fmla="*/ 369942 w 982797"/>
                        <a:gd name="connsiteY71" fmla="*/ 11123 h 976639"/>
                        <a:gd name="connsiteX72" fmla="*/ 439027 w 982797"/>
                        <a:gd name="connsiteY72" fmla="*/ 106785 h 976639"/>
                        <a:gd name="connsiteX73" fmla="*/ 481370 w 982797"/>
                        <a:gd name="connsiteY73" fmla="*/ 102335 h 976639"/>
                        <a:gd name="connsiteX74" fmla="*/ 532627 w 982797"/>
                        <a:gd name="connsiteY74"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501427 w 982797"/>
                        <a:gd name="connsiteY28" fmla="*/ 874303 h 976639"/>
                        <a:gd name="connsiteX29" fmla="*/ 494741 w 982797"/>
                        <a:gd name="connsiteY29" fmla="*/ 876528 h 976639"/>
                        <a:gd name="connsiteX30" fmla="*/ 450170 w 982797"/>
                        <a:gd name="connsiteY30" fmla="*/ 974414 h 976639"/>
                        <a:gd name="connsiteX31" fmla="*/ 445713 w 982797"/>
                        <a:gd name="connsiteY31" fmla="*/ 976639 h 976639"/>
                        <a:gd name="connsiteX32" fmla="*/ 356570 w 982797"/>
                        <a:gd name="connsiteY32" fmla="*/ 958842 h 976639"/>
                        <a:gd name="connsiteX33" fmla="*/ 352113 w 982797"/>
                        <a:gd name="connsiteY33" fmla="*/ 956617 h 976639"/>
                        <a:gd name="connsiteX34" fmla="*/ 347656 w 982797"/>
                        <a:gd name="connsiteY34" fmla="*/ 847607 h 976639"/>
                        <a:gd name="connsiteX35" fmla="*/ 340970 w 982797"/>
                        <a:gd name="connsiteY35" fmla="*/ 843158 h 976639"/>
                        <a:gd name="connsiteX36" fmla="*/ 305313 w 982797"/>
                        <a:gd name="connsiteY36" fmla="*/ 825360 h 976639"/>
                        <a:gd name="connsiteX37" fmla="*/ 296399 w 982797"/>
                        <a:gd name="connsiteY37" fmla="*/ 825360 h 976639"/>
                        <a:gd name="connsiteX38" fmla="*/ 211713 w 982797"/>
                        <a:gd name="connsiteY38" fmla="*/ 887652 h 976639"/>
                        <a:gd name="connsiteX39" fmla="*/ 205028 w 982797"/>
                        <a:gd name="connsiteY39" fmla="*/ 887652 h 976639"/>
                        <a:gd name="connsiteX40" fmla="*/ 138171 w 982797"/>
                        <a:gd name="connsiteY40" fmla="*/ 829810 h 976639"/>
                        <a:gd name="connsiteX41" fmla="*/ 135942 w 982797"/>
                        <a:gd name="connsiteY41" fmla="*/ 823135 h 976639"/>
                        <a:gd name="connsiteX42" fmla="*/ 182742 w 982797"/>
                        <a:gd name="connsiteY42" fmla="*/ 725249 h 976639"/>
                        <a:gd name="connsiteX43" fmla="*/ 182742 w 982797"/>
                        <a:gd name="connsiteY43" fmla="*/ 720800 h 976639"/>
                        <a:gd name="connsiteX44" fmla="*/ 160457 w 982797"/>
                        <a:gd name="connsiteY44" fmla="*/ 687429 h 976639"/>
                        <a:gd name="connsiteX45" fmla="*/ 153771 w 982797"/>
                        <a:gd name="connsiteY45" fmla="*/ 685205 h 976639"/>
                        <a:gd name="connsiteX46" fmla="*/ 49028 w 982797"/>
                        <a:gd name="connsiteY46" fmla="*/ 696328 h 976639"/>
                        <a:gd name="connsiteX47" fmla="*/ 42343 w 982797"/>
                        <a:gd name="connsiteY47" fmla="*/ 691879 h 976639"/>
                        <a:gd name="connsiteX48" fmla="*/ 11143 w 982797"/>
                        <a:gd name="connsiteY48" fmla="*/ 609565 h 976639"/>
                        <a:gd name="connsiteX49" fmla="*/ 15600 w 982797"/>
                        <a:gd name="connsiteY49" fmla="*/ 602891 h 976639"/>
                        <a:gd name="connsiteX50" fmla="*/ 104742 w 982797"/>
                        <a:gd name="connsiteY50" fmla="*/ 542824 h 976639"/>
                        <a:gd name="connsiteX51" fmla="*/ 106971 w 982797"/>
                        <a:gd name="connsiteY51" fmla="*/ 536150 h 976639"/>
                        <a:gd name="connsiteX52" fmla="*/ 104742 w 982797"/>
                        <a:gd name="connsiteY52" fmla="*/ 496106 h 976639"/>
                        <a:gd name="connsiteX53" fmla="*/ 102514 w 982797"/>
                        <a:gd name="connsiteY53" fmla="*/ 489432 h 976639"/>
                        <a:gd name="connsiteX54" fmla="*/ 4457 w 982797"/>
                        <a:gd name="connsiteY54" fmla="*/ 444938 h 976639"/>
                        <a:gd name="connsiteX55" fmla="*/ 0 w 982797"/>
                        <a:gd name="connsiteY55" fmla="*/ 440489 h 976639"/>
                        <a:gd name="connsiteX56" fmla="*/ 15600 w 982797"/>
                        <a:gd name="connsiteY56" fmla="*/ 353726 h 976639"/>
                        <a:gd name="connsiteX57" fmla="*/ 20057 w 982797"/>
                        <a:gd name="connsiteY57" fmla="*/ 351501 h 976639"/>
                        <a:gd name="connsiteX58" fmla="*/ 129257 w 982797"/>
                        <a:gd name="connsiteY58" fmla="*/ 342602 h 976639"/>
                        <a:gd name="connsiteX59" fmla="*/ 135942 w 982797"/>
                        <a:gd name="connsiteY59" fmla="*/ 340377 h 976639"/>
                        <a:gd name="connsiteX60" fmla="*/ 151542 w 982797"/>
                        <a:gd name="connsiteY60" fmla="*/ 302558 h 976639"/>
                        <a:gd name="connsiteX61" fmla="*/ 151542 w 982797"/>
                        <a:gd name="connsiteY61" fmla="*/ 295884 h 976639"/>
                        <a:gd name="connsiteX62" fmla="*/ 91371 w 982797"/>
                        <a:gd name="connsiteY62" fmla="*/ 209121 h 976639"/>
                        <a:gd name="connsiteX63" fmla="*/ 91371 w 982797"/>
                        <a:gd name="connsiteY63" fmla="*/ 200222 h 976639"/>
                        <a:gd name="connsiteX64" fmla="*/ 147085 w 982797"/>
                        <a:gd name="connsiteY64" fmla="*/ 133481 h 976639"/>
                        <a:gd name="connsiteX65" fmla="*/ 153771 w 982797"/>
                        <a:gd name="connsiteY65" fmla="*/ 133481 h 976639"/>
                        <a:gd name="connsiteX66" fmla="*/ 249599 w 982797"/>
                        <a:gd name="connsiteY66" fmla="*/ 180200 h 976639"/>
                        <a:gd name="connsiteX67" fmla="*/ 256285 w 982797"/>
                        <a:gd name="connsiteY67" fmla="*/ 180200 h 976639"/>
                        <a:gd name="connsiteX68" fmla="*/ 289713 w 982797"/>
                        <a:gd name="connsiteY68" fmla="*/ 157953 h 976639"/>
                        <a:gd name="connsiteX69" fmla="*/ 283027 w 982797"/>
                        <a:gd name="connsiteY69" fmla="*/ 44493 h 976639"/>
                        <a:gd name="connsiteX70" fmla="*/ 369942 w 982797"/>
                        <a:gd name="connsiteY70" fmla="*/ 11123 h 976639"/>
                        <a:gd name="connsiteX71" fmla="*/ 439027 w 982797"/>
                        <a:gd name="connsiteY71" fmla="*/ 106785 h 976639"/>
                        <a:gd name="connsiteX72" fmla="*/ 481370 w 982797"/>
                        <a:gd name="connsiteY72" fmla="*/ 102335 h 976639"/>
                        <a:gd name="connsiteX73" fmla="*/ 532627 w 982797"/>
                        <a:gd name="connsiteY73"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9485 w 982797"/>
                        <a:gd name="connsiteY27" fmla="*/ 874303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05313 w 982797"/>
                        <a:gd name="connsiteY34" fmla="*/ 825360 h 976639"/>
                        <a:gd name="connsiteX35" fmla="*/ 296399 w 982797"/>
                        <a:gd name="connsiteY35" fmla="*/ 825360 h 976639"/>
                        <a:gd name="connsiteX36" fmla="*/ 211713 w 982797"/>
                        <a:gd name="connsiteY36" fmla="*/ 887652 h 976639"/>
                        <a:gd name="connsiteX37" fmla="*/ 205028 w 982797"/>
                        <a:gd name="connsiteY37" fmla="*/ 887652 h 976639"/>
                        <a:gd name="connsiteX38" fmla="*/ 138171 w 982797"/>
                        <a:gd name="connsiteY38" fmla="*/ 829810 h 976639"/>
                        <a:gd name="connsiteX39" fmla="*/ 135942 w 982797"/>
                        <a:gd name="connsiteY39" fmla="*/ 823135 h 976639"/>
                        <a:gd name="connsiteX40" fmla="*/ 182742 w 982797"/>
                        <a:gd name="connsiteY40" fmla="*/ 725249 h 976639"/>
                        <a:gd name="connsiteX41" fmla="*/ 182742 w 982797"/>
                        <a:gd name="connsiteY41" fmla="*/ 720800 h 976639"/>
                        <a:gd name="connsiteX42" fmla="*/ 160457 w 982797"/>
                        <a:gd name="connsiteY42" fmla="*/ 687429 h 976639"/>
                        <a:gd name="connsiteX43" fmla="*/ 153771 w 982797"/>
                        <a:gd name="connsiteY43" fmla="*/ 685205 h 976639"/>
                        <a:gd name="connsiteX44" fmla="*/ 49028 w 982797"/>
                        <a:gd name="connsiteY44" fmla="*/ 696328 h 976639"/>
                        <a:gd name="connsiteX45" fmla="*/ 42343 w 982797"/>
                        <a:gd name="connsiteY45" fmla="*/ 691879 h 976639"/>
                        <a:gd name="connsiteX46" fmla="*/ 11143 w 982797"/>
                        <a:gd name="connsiteY46" fmla="*/ 609565 h 976639"/>
                        <a:gd name="connsiteX47" fmla="*/ 15600 w 982797"/>
                        <a:gd name="connsiteY47" fmla="*/ 602891 h 976639"/>
                        <a:gd name="connsiteX48" fmla="*/ 104742 w 982797"/>
                        <a:gd name="connsiteY48" fmla="*/ 542824 h 976639"/>
                        <a:gd name="connsiteX49" fmla="*/ 106971 w 982797"/>
                        <a:gd name="connsiteY49" fmla="*/ 536150 h 976639"/>
                        <a:gd name="connsiteX50" fmla="*/ 104742 w 982797"/>
                        <a:gd name="connsiteY50" fmla="*/ 496106 h 976639"/>
                        <a:gd name="connsiteX51" fmla="*/ 102514 w 982797"/>
                        <a:gd name="connsiteY51" fmla="*/ 489432 h 976639"/>
                        <a:gd name="connsiteX52" fmla="*/ 4457 w 982797"/>
                        <a:gd name="connsiteY52" fmla="*/ 444938 h 976639"/>
                        <a:gd name="connsiteX53" fmla="*/ 0 w 982797"/>
                        <a:gd name="connsiteY53" fmla="*/ 440489 h 976639"/>
                        <a:gd name="connsiteX54" fmla="*/ 15600 w 982797"/>
                        <a:gd name="connsiteY54" fmla="*/ 353726 h 976639"/>
                        <a:gd name="connsiteX55" fmla="*/ 20057 w 982797"/>
                        <a:gd name="connsiteY55" fmla="*/ 351501 h 976639"/>
                        <a:gd name="connsiteX56" fmla="*/ 129257 w 982797"/>
                        <a:gd name="connsiteY56" fmla="*/ 342602 h 976639"/>
                        <a:gd name="connsiteX57" fmla="*/ 135942 w 982797"/>
                        <a:gd name="connsiteY57" fmla="*/ 340377 h 976639"/>
                        <a:gd name="connsiteX58" fmla="*/ 151542 w 982797"/>
                        <a:gd name="connsiteY58" fmla="*/ 302558 h 976639"/>
                        <a:gd name="connsiteX59" fmla="*/ 151542 w 982797"/>
                        <a:gd name="connsiteY59" fmla="*/ 295884 h 976639"/>
                        <a:gd name="connsiteX60" fmla="*/ 91371 w 982797"/>
                        <a:gd name="connsiteY60" fmla="*/ 209121 h 976639"/>
                        <a:gd name="connsiteX61" fmla="*/ 91371 w 982797"/>
                        <a:gd name="connsiteY61" fmla="*/ 200222 h 976639"/>
                        <a:gd name="connsiteX62" fmla="*/ 147085 w 982797"/>
                        <a:gd name="connsiteY62" fmla="*/ 133481 h 976639"/>
                        <a:gd name="connsiteX63" fmla="*/ 153771 w 982797"/>
                        <a:gd name="connsiteY63" fmla="*/ 133481 h 976639"/>
                        <a:gd name="connsiteX64" fmla="*/ 249599 w 982797"/>
                        <a:gd name="connsiteY64" fmla="*/ 180200 h 976639"/>
                        <a:gd name="connsiteX65" fmla="*/ 256285 w 982797"/>
                        <a:gd name="connsiteY65" fmla="*/ 180200 h 976639"/>
                        <a:gd name="connsiteX66" fmla="*/ 289713 w 982797"/>
                        <a:gd name="connsiteY66" fmla="*/ 157953 h 976639"/>
                        <a:gd name="connsiteX67" fmla="*/ 283027 w 982797"/>
                        <a:gd name="connsiteY67" fmla="*/ 44493 h 976639"/>
                        <a:gd name="connsiteX68" fmla="*/ 369942 w 982797"/>
                        <a:gd name="connsiteY68" fmla="*/ 11123 h 976639"/>
                        <a:gd name="connsiteX69" fmla="*/ 439027 w 982797"/>
                        <a:gd name="connsiteY69" fmla="*/ 106785 h 976639"/>
                        <a:gd name="connsiteX70" fmla="*/ 481370 w 982797"/>
                        <a:gd name="connsiteY70" fmla="*/ 102335 h 976639"/>
                        <a:gd name="connsiteX71" fmla="*/ 532627 w 982797"/>
                        <a:gd name="connsiteY71"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296399 w 982797"/>
                        <a:gd name="connsiteY34" fmla="*/ 825360 h 976639"/>
                        <a:gd name="connsiteX35" fmla="*/ 211713 w 982797"/>
                        <a:gd name="connsiteY35" fmla="*/ 887652 h 976639"/>
                        <a:gd name="connsiteX36" fmla="*/ 205028 w 982797"/>
                        <a:gd name="connsiteY36" fmla="*/ 887652 h 976639"/>
                        <a:gd name="connsiteX37" fmla="*/ 138171 w 982797"/>
                        <a:gd name="connsiteY37" fmla="*/ 829810 h 976639"/>
                        <a:gd name="connsiteX38" fmla="*/ 135942 w 982797"/>
                        <a:gd name="connsiteY38" fmla="*/ 823135 h 976639"/>
                        <a:gd name="connsiteX39" fmla="*/ 182742 w 982797"/>
                        <a:gd name="connsiteY39" fmla="*/ 725249 h 976639"/>
                        <a:gd name="connsiteX40" fmla="*/ 182742 w 982797"/>
                        <a:gd name="connsiteY40" fmla="*/ 720800 h 976639"/>
                        <a:gd name="connsiteX41" fmla="*/ 160457 w 982797"/>
                        <a:gd name="connsiteY41" fmla="*/ 687429 h 976639"/>
                        <a:gd name="connsiteX42" fmla="*/ 153771 w 982797"/>
                        <a:gd name="connsiteY42" fmla="*/ 685205 h 976639"/>
                        <a:gd name="connsiteX43" fmla="*/ 49028 w 982797"/>
                        <a:gd name="connsiteY43" fmla="*/ 696328 h 976639"/>
                        <a:gd name="connsiteX44" fmla="*/ 42343 w 982797"/>
                        <a:gd name="connsiteY44" fmla="*/ 691879 h 976639"/>
                        <a:gd name="connsiteX45" fmla="*/ 11143 w 982797"/>
                        <a:gd name="connsiteY45" fmla="*/ 609565 h 976639"/>
                        <a:gd name="connsiteX46" fmla="*/ 15600 w 982797"/>
                        <a:gd name="connsiteY46" fmla="*/ 602891 h 976639"/>
                        <a:gd name="connsiteX47" fmla="*/ 104742 w 982797"/>
                        <a:gd name="connsiteY47" fmla="*/ 542824 h 976639"/>
                        <a:gd name="connsiteX48" fmla="*/ 106971 w 982797"/>
                        <a:gd name="connsiteY48" fmla="*/ 536150 h 976639"/>
                        <a:gd name="connsiteX49" fmla="*/ 104742 w 982797"/>
                        <a:gd name="connsiteY49" fmla="*/ 496106 h 976639"/>
                        <a:gd name="connsiteX50" fmla="*/ 102514 w 982797"/>
                        <a:gd name="connsiteY50" fmla="*/ 489432 h 976639"/>
                        <a:gd name="connsiteX51" fmla="*/ 4457 w 982797"/>
                        <a:gd name="connsiteY51" fmla="*/ 444938 h 976639"/>
                        <a:gd name="connsiteX52" fmla="*/ 0 w 982797"/>
                        <a:gd name="connsiteY52" fmla="*/ 440489 h 976639"/>
                        <a:gd name="connsiteX53" fmla="*/ 15600 w 982797"/>
                        <a:gd name="connsiteY53" fmla="*/ 353726 h 976639"/>
                        <a:gd name="connsiteX54" fmla="*/ 20057 w 982797"/>
                        <a:gd name="connsiteY54" fmla="*/ 351501 h 976639"/>
                        <a:gd name="connsiteX55" fmla="*/ 129257 w 982797"/>
                        <a:gd name="connsiteY55" fmla="*/ 342602 h 976639"/>
                        <a:gd name="connsiteX56" fmla="*/ 135942 w 982797"/>
                        <a:gd name="connsiteY56" fmla="*/ 340377 h 976639"/>
                        <a:gd name="connsiteX57" fmla="*/ 151542 w 982797"/>
                        <a:gd name="connsiteY57" fmla="*/ 302558 h 976639"/>
                        <a:gd name="connsiteX58" fmla="*/ 151542 w 982797"/>
                        <a:gd name="connsiteY58" fmla="*/ 295884 h 976639"/>
                        <a:gd name="connsiteX59" fmla="*/ 91371 w 982797"/>
                        <a:gd name="connsiteY59" fmla="*/ 209121 h 976639"/>
                        <a:gd name="connsiteX60" fmla="*/ 91371 w 982797"/>
                        <a:gd name="connsiteY60" fmla="*/ 200222 h 976639"/>
                        <a:gd name="connsiteX61" fmla="*/ 147085 w 982797"/>
                        <a:gd name="connsiteY61" fmla="*/ 133481 h 976639"/>
                        <a:gd name="connsiteX62" fmla="*/ 153771 w 982797"/>
                        <a:gd name="connsiteY62" fmla="*/ 133481 h 976639"/>
                        <a:gd name="connsiteX63" fmla="*/ 249599 w 982797"/>
                        <a:gd name="connsiteY63" fmla="*/ 180200 h 976639"/>
                        <a:gd name="connsiteX64" fmla="*/ 256285 w 982797"/>
                        <a:gd name="connsiteY64" fmla="*/ 180200 h 976639"/>
                        <a:gd name="connsiteX65" fmla="*/ 289713 w 982797"/>
                        <a:gd name="connsiteY65" fmla="*/ 157953 h 976639"/>
                        <a:gd name="connsiteX66" fmla="*/ 283027 w 982797"/>
                        <a:gd name="connsiteY66" fmla="*/ 44493 h 976639"/>
                        <a:gd name="connsiteX67" fmla="*/ 369942 w 982797"/>
                        <a:gd name="connsiteY67" fmla="*/ 11123 h 976639"/>
                        <a:gd name="connsiteX68" fmla="*/ 439027 w 982797"/>
                        <a:gd name="connsiteY68" fmla="*/ 106785 h 976639"/>
                        <a:gd name="connsiteX69" fmla="*/ 481370 w 982797"/>
                        <a:gd name="connsiteY69" fmla="*/ 102335 h 976639"/>
                        <a:gd name="connsiteX70" fmla="*/ 532627 w 982797"/>
                        <a:gd name="connsiteY70" fmla="*/ 0 h 976639"/>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52113 w 982797"/>
                        <a:gd name="connsiteY31" fmla="*/ 956617 h 974414"/>
                        <a:gd name="connsiteX32" fmla="*/ 347656 w 982797"/>
                        <a:gd name="connsiteY32" fmla="*/ 847607 h 974414"/>
                        <a:gd name="connsiteX33" fmla="*/ 296399 w 982797"/>
                        <a:gd name="connsiteY33" fmla="*/ 825360 h 974414"/>
                        <a:gd name="connsiteX34" fmla="*/ 211713 w 982797"/>
                        <a:gd name="connsiteY34" fmla="*/ 887652 h 974414"/>
                        <a:gd name="connsiteX35" fmla="*/ 205028 w 982797"/>
                        <a:gd name="connsiteY35" fmla="*/ 887652 h 974414"/>
                        <a:gd name="connsiteX36" fmla="*/ 138171 w 982797"/>
                        <a:gd name="connsiteY36" fmla="*/ 829810 h 974414"/>
                        <a:gd name="connsiteX37" fmla="*/ 135942 w 982797"/>
                        <a:gd name="connsiteY37" fmla="*/ 823135 h 974414"/>
                        <a:gd name="connsiteX38" fmla="*/ 182742 w 982797"/>
                        <a:gd name="connsiteY38" fmla="*/ 725249 h 974414"/>
                        <a:gd name="connsiteX39" fmla="*/ 182742 w 982797"/>
                        <a:gd name="connsiteY39" fmla="*/ 720800 h 974414"/>
                        <a:gd name="connsiteX40" fmla="*/ 160457 w 982797"/>
                        <a:gd name="connsiteY40" fmla="*/ 687429 h 974414"/>
                        <a:gd name="connsiteX41" fmla="*/ 153771 w 982797"/>
                        <a:gd name="connsiteY41" fmla="*/ 685205 h 974414"/>
                        <a:gd name="connsiteX42" fmla="*/ 49028 w 982797"/>
                        <a:gd name="connsiteY42" fmla="*/ 696328 h 974414"/>
                        <a:gd name="connsiteX43" fmla="*/ 42343 w 982797"/>
                        <a:gd name="connsiteY43" fmla="*/ 691879 h 974414"/>
                        <a:gd name="connsiteX44" fmla="*/ 11143 w 982797"/>
                        <a:gd name="connsiteY44" fmla="*/ 609565 h 974414"/>
                        <a:gd name="connsiteX45" fmla="*/ 15600 w 982797"/>
                        <a:gd name="connsiteY45" fmla="*/ 602891 h 974414"/>
                        <a:gd name="connsiteX46" fmla="*/ 104742 w 982797"/>
                        <a:gd name="connsiteY46" fmla="*/ 542824 h 974414"/>
                        <a:gd name="connsiteX47" fmla="*/ 106971 w 982797"/>
                        <a:gd name="connsiteY47" fmla="*/ 536150 h 974414"/>
                        <a:gd name="connsiteX48" fmla="*/ 104742 w 982797"/>
                        <a:gd name="connsiteY48" fmla="*/ 496106 h 974414"/>
                        <a:gd name="connsiteX49" fmla="*/ 102514 w 982797"/>
                        <a:gd name="connsiteY49" fmla="*/ 489432 h 974414"/>
                        <a:gd name="connsiteX50" fmla="*/ 4457 w 982797"/>
                        <a:gd name="connsiteY50" fmla="*/ 444938 h 974414"/>
                        <a:gd name="connsiteX51" fmla="*/ 0 w 982797"/>
                        <a:gd name="connsiteY51" fmla="*/ 440489 h 974414"/>
                        <a:gd name="connsiteX52" fmla="*/ 15600 w 982797"/>
                        <a:gd name="connsiteY52" fmla="*/ 353726 h 974414"/>
                        <a:gd name="connsiteX53" fmla="*/ 20057 w 982797"/>
                        <a:gd name="connsiteY53" fmla="*/ 351501 h 974414"/>
                        <a:gd name="connsiteX54" fmla="*/ 129257 w 982797"/>
                        <a:gd name="connsiteY54" fmla="*/ 342602 h 974414"/>
                        <a:gd name="connsiteX55" fmla="*/ 135942 w 982797"/>
                        <a:gd name="connsiteY55" fmla="*/ 340377 h 974414"/>
                        <a:gd name="connsiteX56" fmla="*/ 151542 w 982797"/>
                        <a:gd name="connsiteY56" fmla="*/ 302558 h 974414"/>
                        <a:gd name="connsiteX57" fmla="*/ 151542 w 982797"/>
                        <a:gd name="connsiteY57" fmla="*/ 295884 h 974414"/>
                        <a:gd name="connsiteX58" fmla="*/ 91371 w 982797"/>
                        <a:gd name="connsiteY58" fmla="*/ 209121 h 974414"/>
                        <a:gd name="connsiteX59" fmla="*/ 91371 w 982797"/>
                        <a:gd name="connsiteY59" fmla="*/ 200222 h 974414"/>
                        <a:gd name="connsiteX60" fmla="*/ 147085 w 982797"/>
                        <a:gd name="connsiteY60" fmla="*/ 133481 h 974414"/>
                        <a:gd name="connsiteX61" fmla="*/ 153771 w 982797"/>
                        <a:gd name="connsiteY61" fmla="*/ 133481 h 974414"/>
                        <a:gd name="connsiteX62" fmla="*/ 249599 w 982797"/>
                        <a:gd name="connsiteY62" fmla="*/ 180200 h 974414"/>
                        <a:gd name="connsiteX63" fmla="*/ 256285 w 982797"/>
                        <a:gd name="connsiteY63" fmla="*/ 180200 h 974414"/>
                        <a:gd name="connsiteX64" fmla="*/ 289713 w 982797"/>
                        <a:gd name="connsiteY64" fmla="*/ 157953 h 974414"/>
                        <a:gd name="connsiteX65" fmla="*/ 283027 w 982797"/>
                        <a:gd name="connsiteY65" fmla="*/ 44493 h 974414"/>
                        <a:gd name="connsiteX66" fmla="*/ 369942 w 982797"/>
                        <a:gd name="connsiteY66" fmla="*/ 11123 h 974414"/>
                        <a:gd name="connsiteX67" fmla="*/ 439027 w 982797"/>
                        <a:gd name="connsiteY67" fmla="*/ 106785 h 974414"/>
                        <a:gd name="connsiteX68" fmla="*/ 481370 w 982797"/>
                        <a:gd name="connsiteY68" fmla="*/ 102335 h 974414"/>
                        <a:gd name="connsiteX69" fmla="*/ 532627 w 982797"/>
                        <a:gd name="connsiteY69"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11713 w 982797"/>
                        <a:gd name="connsiteY33" fmla="*/ 887652 h 974414"/>
                        <a:gd name="connsiteX34" fmla="*/ 205028 w 982797"/>
                        <a:gd name="connsiteY34" fmla="*/ 887652 h 974414"/>
                        <a:gd name="connsiteX35" fmla="*/ 138171 w 982797"/>
                        <a:gd name="connsiteY35" fmla="*/ 829810 h 974414"/>
                        <a:gd name="connsiteX36" fmla="*/ 135942 w 982797"/>
                        <a:gd name="connsiteY36" fmla="*/ 823135 h 974414"/>
                        <a:gd name="connsiteX37" fmla="*/ 182742 w 982797"/>
                        <a:gd name="connsiteY37" fmla="*/ 725249 h 974414"/>
                        <a:gd name="connsiteX38" fmla="*/ 182742 w 982797"/>
                        <a:gd name="connsiteY38" fmla="*/ 720800 h 974414"/>
                        <a:gd name="connsiteX39" fmla="*/ 160457 w 982797"/>
                        <a:gd name="connsiteY39" fmla="*/ 687429 h 974414"/>
                        <a:gd name="connsiteX40" fmla="*/ 153771 w 982797"/>
                        <a:gd name="connsiteY40" fmla="*/ 685205 h 974414"/>
                        <a:gd name="connsiteX41" fmla="*/ 49028 w 982797"/>
                        <a:gd name="connsiteY41" fmla="*/ 696328 h 974414"/>
                        <a:gd name="connsiteX42" fmla="*/ 42343 w 982797"/>
                        <a:gd name="connsiteY42" fmla="*/ 691879 h 974414"/>
                        <a:gd name="connsiteX43" fmla="*/ 11143 w 982797"/>
                        <a:gd name="connsiteY43" fmla="*/ 609565 h 974414"/>
                        <a:gd name="connsiteX44" fmla="*/ 15600 w 982797"/>
                        <a:gd name="connsiteY44" fmla="*/ 602891 h 974414"/>
                        <a:gd name="connsiteX45" fmla="*/ 104742 w 982797"/>
                        <a:gd name="connsiteY45" fmla="*/ 542824 h 974414"/>
                        <a:gd name="connsiteX46" fmla="*/ 106971 w 982797"/>
                        <a:gd name="connsiteY46" fmla="*/ 536150 h 974414"/>
                        <a:gd name="connsiteX47" fmla="*/ 104742 w 982797"/>
                        <a:gd name="connsiteY47" fmla="*/ 496106 h 974414"/>
                        <a:gd name="connsiteX48" fmla="*/ 102514 w 982797"/>
                        <a:gd name="connsiteY48" fmla="*/ 489432 h 974414"/>
                        <a:gd name="connsiteX49" fmla="*/ 4457 w 982797"/>
                        <a:gd name="connsiteY49" fmla="*/ 444938 h 974414"/>
                        <a:gd name="connsiteX50" fmla="*/ 0 w 982797"/>
                        <a:gd name="connsiteY50" fmla="*/ 440489 h 974414"/>
                        <a:gd name="connsiteX51" fmla="*/ 15600 w 982797"/>
                        <a:gd name="connsiteY51" fmla="*/ 353726 h 974414"/>
                        <a:gd name="connsiteX52" fmla="*/ 20057 w 982797"/>
                        <a:gd name="connsiteY52" fmla="*/ 351501 h 974414"/>
                        <a:gd name="connsiteX53" fmla="*/ 129257 w 982797"/>
                        <a:gd name="connsiteY53" fmla="*/ 342602 h 974414"/>
                        <a:gd name="connsiteX54" fmla="*/ 135942 w 982797"/>
                        <a:gd name="connsiteY54" fmla="*/ 340377 h 974414"/>
                        <a:gd name="connsiteX55" fmla="*/ 151542 w 982797"/>
                        <a:gd name="connsiteY55" fmla="*/ 302558 h 974414"/>
                        <a:gd name="connsiteX56" fmla="*/ 151542 w 982797"/>
                        <a:gd name="connsiteY56" fmla="*/ 295884 h 974414"/>
                        <a:gd name="connsiteX57" fmla="*/ 91371 w 982797"/>
                        <a:gd name="connsiteY57" fmla="*/ 209121 h 974414"/>
                        <a:gd name="connsiteX58" fmla="*/ 91371 w 982797"/>
                        <a:gd name="connsiteY58" fmla="*/ 200222 h 974414"/>
                        <a:gd name="connsiteX59" fmla="*/ 147085 w 982797"/>
                        <a:gd name="connsiteY59" fmla="*/ 133481 h 974414"/>
                        <a:gd name="connsiteX60" fmla="*/ 153771 w 982797"/>
                        <a:gd name="connsiteY60" fmla="*/ 133481 h 974414"/>
                        <a:gd name="connsiteX61" fmla="*/ 249599 w 982797"/>
                        <a:gd name="connsiteY61" fmla="*/ 180200 h 974414"/>
                        <a:gd name="connsiteX62" fmla="*/ 256285 w 982797"/>
                        <a:gd name="connsiteY62" fmla="*/ 180200 h 974414"/>
                        <a:gd name="connsiteX63" fmla="*/ 289713 w 982797"/>
                        <a:gd name="connsiteY63" fmla="*/ 157953 h 974414"/>
                        <a:gd name="connsiteX64" fmla="*/ 283027 w 982797"/>
                        <a:gd name="connsiteY64" fmla="*/ 44493 h 974414"/>
                        <a:gd name="connsiteX65" fmla="*/ 369942 w 982797"/>
                        <a:gd name="connsiteY65" fmla="*/ 11123 h 974414"/>
                        <a:gd name="connsiteX66" fmla="*/ 439027 w 982797"/>
                        <a:gd name="connsiteY66" fmla="*/ 106785 h 974414"/>
                        <a:gd name="connsiteX67" fmla="*/ 481370 w 982797"/>
                        <a:gd name="connsiteY67" fmla="*/ 102335 h 974414"/>
                        <a:gd name="connsiteX68" fmla="*/ 532627 w 982797"/>
                        <a:gd name="connsiteY68"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8171 w 982797"/>
                        <a:gd name="connsiteY34" fmla="*/ 829810 h 974414"/>
                        <a:gd name="connsiteX35" fmla="*/ 135942 w 982797"/>
                        <a:gd name="connsiteY35" fmla="*/ 823135 h 974414"/>
                        <a:gd name="connsiteX36" fmla="*/ 182742 w 982797"/>
                        <a:gd name="connsiteY36" fmla="*/ 725249 h 974414"/>
                        <a:gd name="connsiteX37" fmla="*/ 182742 w 982797"/>
                        <a:gd name="connsiteY37" fmla="*/ 720800 h 974414"/>
                        <a:gd name="connsiteX38" fmla="*/ 160457 w 982797"/>
                        <a:gd name="connsiteY38" fmla="*/ 687429 h 974414"/>
                        <a:gd name="connsiteX39" fmla="*/ 153771 w 982797"/>
                        <a:gd name="connsiteY39" fmla="*/ 685205 h 974414"/>
                        <a:gd name="connsiteX40" fmla="*/ 49028 w 982797"/>
                        <a:gd name="connsiteY40" fmla="*/ 696328 h 974414"/>
                        <a:gd name="connsiteX41" fmla="*/ 42343 w 982797"/>
                        <a:gd name="connsiteY41" fmla="*/ 691879 h 974414"/>
                        <a:gd name="connsiteX42" fmla="*/ 11143 w 982797"/>
                        <a:gd name="connsiteY42" fmla="*/ 609565 h 974414"/>
                        <a:gd name="connsiteX43" fmla="*/ 15600 w 982797"/>
                        <a:gd name="connsiteY43" fmla="*/ 602891 h 974414"/>
                        <a:gd name="connsiteX44" fmla="*/ 104742 w 982797"/>
                        <a:gd name="connsiteY44" fmla="*/ 542824 h 974414"/>
                        <a:gd name="connsiteX45" fmla="*/ 106971 w 982797"/>
                        <a:gd name="connsiteY45" fmla="*/ 536150 h 974414"/>
                        <a:gd name="connsiteX46" fmla="*/ 104742 w 982797"/>
                        <a:gd name="connsiteY46" fmla="*/ 496106 h 974414"/>
                        <a:gd name="connsiteX47" fmla="*/ 102514 w 982797"/>
                        <a:gd name="connsiteY47" fmla="*/ 489432 h 974414"/>
                        <a:gd name="connsiteX48" fmla="*/ 4457 w 982797"/>
                        <a:gd name="connsiteY48" fmla="*/ 444938 h 974414"/>
                        <a:gd name="connsiteX49" fmla="*/ 0 w 982797"/>
                        <a:gd name="connsiteY49" fmla="*/ 440489 h 974414"/>
                        <a:gd name="connsiteX50" fmla="*/ 15600 w 982797"/>
                        <a:gd name="connsiteY50" fmla="*/ 353726 h 974414"/>
                        <a:gd name="connsiteX51" fmla="*/ 20057 w 982797"/>
                        <a:gd name="connsiteY51" fmla="*/ 351501 h 974414"/>
                        <a:gd name="connsiteX52" fmla="*/ 129257 w 982797"/>
                        <a:gd name="connsiteY52" fmla="*/ 342602 h 974414"/>
                        <a:gd name="connsiteX53" fmla="*/ 135942 w 982797"/>
                        <a:gd name="connsiteY53" fmla="*/ 340377 h 974414"/>
                        <a:gd name="connsiteX54" fmla="*/ 151542 w 982797"/>
                        <a:gd name="connsiteY54" fmla="*/ 302558 h 974414"/>
                        <a:gd name="connsiteX55" fmla="*/ 151542 w 982797"/>
                        <a:gd name="connsiteY55" fmla="*/ 295884 h 974414"/>
                        <a:gd name="connsiteX56" fmla="*/ 91371 w 982797"/>
                        <a:gd name="connsiteY56" fmla="*/ 209121 h 974414"/>
                        <a:gd name="connsiteX57" fmla="*/ 91371 w 982797"/>
                        <a:gd name="connsiteY57" fmla="*/ 200222 h 974414"/>
                        <a:gd name="connsiteX58" fmla="*/ 147085 w 982797"/>
                        <a:gd name="connsiteY58" fmla="*/ 133481 h 974414"/>
                        <a:gd name="connsiteX59" fmla="*/ 153771 w 982797"/>
                        <a:gd name="connsiteY59" fmla="*/ 133481 h 974414"/>
                        <a:gd name="connsiteX60" fmla="*/ 249599 w 982797"/>
                        <a:gd name="connsiteY60" fmla="*/ 180200 h 974414"/>
                        <a:gd name="connsiteX61" fmla="*/ 256285 w 982797"/>
                        <a:gd name="connsiteY61" fmla="*/ 180200 h 974414"/>
                        <a:gd name="connsiteX62" fmla="*/ 289713 w 982797"/>
                        <a:gd name="connsiteY62" fmla="*/ 157953 h 974414"/>
                        <a:gd name="connsiteX63" fmla="*/ 283027 w 982797"/>
                        <a:gd name="connsiteY63" fmla="*/ 44493 h 974414"/>
                        <a:gd name="connsiteX64" fmla="*/ 369942 w 982797"/>
                        <a:gd name="connsiteY64" fmla="*/ 11123 h 974414"/>
                        <a:gd name="connsiteX65" fmla="*/ 439027 w 982797"/>
                        <a:gd name="connsiteY65" fmla="*/ 106785 h 974414"/>
                        <a:gd name="connsiteX66" fmla="*/ 481370 w 982797"/>
                        <a:gd name="connsiteY66" fmla="*/ 102335 h 974414"/>
                        <a:gd name="connsiteX67" fmla="*/ 532627 w 982797"/>
                        <a:gd name="connsiteY67"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82742 w 982797"/>
                        <a:gd name="connsiteY36" fmla="*/ 720800 h 974414"/>
                        <a:gd name="connsiteX37" fmla="*/ 160457 w 982797"/>
                        <a:gd name="connsiteY37" fmla="*/ 687429 h 974414"/>
                        <a:gd name="connsiteX38" fmla="*/ 153771 w 982797"/>
                        <a:gd name="connsiteY38" fmla="*/ 685205 h 974414"/>
                        <a:gd name="connsiteX39" fmla="*/ 49028 w 982797"/>
                        <a:gd name="connsiteY39" fmla="*/ 696328 h 974414"/>
                        <a:gd name="connsiteX40" fmla="*/ 42343 w 982797"/>
                        <a:gd name="connsiteY40" fmla="*/ 691879 h 974414"/>
                        <a:gd name="connsiteX41" fmla="*/ 11143 w 982797"/>
                        <a:gd name="connsiteY41" fmla="*/ 609565 h 974414"/>
                        <a:gd name="connsiteX42" fmla="*/ 15600 w 982797"/>
                        <a:gd name="connsiteY42" fmla="*/ 602891 h 974414"/>
                        <a:gd name="connsiteX43" fmla="*/ 104742 w 982797"/>
                        <a:gd name="connsiteY43" fmla="*/ 542824 h 974414"/>
                        <a:gd name="connsiteX44" fmla="*/ 106971 w 982797"/>
                        <a:gd name="connsiteY44" fmla="*/ 536150 h 974414"/>
                        <a:gd name="connsiteX45" fmla="*/ 104742 w 982797"/>
                        <a:gd name="connsiteY45" fmla="*/ 496106 h 974414"/>
                        <a:gd name="connsiteX46" fmla="*/ 102514 w 982797"/>
                        <a:gd name="connsiteY46" fmla="*/ 489432 h 974414"/>
                        <a:gd name="connsiteX47" fmla="*/ 4457 w 982797"/>
                        <a:gd name="connsiteY47" fmla="*/ 444938 h 974414"/>
                        <a:gd name="connsiteX48" fmla="*/ 0 w 982797"/>
                        <a:gd name="connsiteY48" fmla="*/ 440489 h 974414"/>
                        <a:gd name="connsiteX49" fmla="*/ 15600 w 982797"/>
                        <a:gd name="connsiteY49" fmla="*/ 353726 h 974414"/>
                        <a:gd name="connsiteX50" fmla="*/ 20057 w 982797"/>
                        <a:gd name="connsiteY50" fmla="*/ 351501 h 974414"/>
                        <a:gd name="connsiteX51" fmla="*/ 129257 w 982797"/>
                        <a:gd name="connsiteY51" fmla="*/ 342602 h 974414"/>
                        <a:gd name="connsiteX52" fmla="*/ 135942 w 982797"/>
                        <a:gd name="connsiteY52" fmla="*/ 340377 h 974414"/>
                        <a:gd name="connsiteX53" fmla="*/ 151542 w 982797"/>
                        <a:gd name="connsiteY53" fmla="*/ 302558 h 974414"/>
                        <a:gd name="connsiteX54" fmla="*/ 151542 w 982797"/>
                        <a:gd name="connsiteY54" fmla="*/ 295884 h 974414"/>
                        <a:gd name="connsiteX55" fmla="*/ 91371 w 982797"/>
                        <a:gd name="connsiteY55" fmla="*/ 209121 h 974414"/>
                        <a:gd name="connsiteX56" fmla="*/ 91371 w 982797"/>
                        <a:gd name="connsiteY56" fmla="*/ 200222 h 974414"/>
                        <a:gd name="connsiteX57" fmla="*/ 147085 w 982797"/>
                        <a:gd name="connsiteY57" fmla="*/ 133481 h 974414"/>
                        <a:gd name="connsiteX58" fmla="*/ 153771 w 982797"/>
                        <a:gd name="connsiteY58" fmla="*/ 133481 h 974414"/>
                        <a:gd name="connsiteX59" fmla="*/ 249599 w 982797"/>
                        <a:gd name="connsiteY59" fmla="*/ 180200 h 974414"/>
                        <a:gd name="connsiteX60" fmla="*/ 256285 w 982797"/>
                        <a:gd name="connsiteY60" fmla="*/ 180200 h 974414"/>
                        <a:gd name="connsiteX61" fmla="*/ 289713 w 982797"/>
                        <a:gd name="connsiteY61" fmla="*/ 157953 h 974414"/>
                        <a:gd name="connsiteX62" fmla="*/ 283027 w 982797"/>
                        <a:gd name="connsiteY62" fmla="*/ 44493 h 974414"/>
                        <a:gd name="connsiteX63" fmla="*/ 369942 w 982797"/>
                        <a:gd name="connsiteY63" fmla="*/ 11123 h 974414"/>
                        <a:gd name="connsiteX64" fmla="*/ 439027 w 982797"/>
                        <a:gd name="connsiteY64" fmla="*/ 106785 h 974414"/>
                        <a:gd name="connsiteX65" fmla="*/ 481370 w 982797"/>
                        <a:gd name="connsiteY65" fmla="*/ 102335 h 974414"/>
                        <a:gd name="connsiteX66" fmla="*/ 532627 w 982797"/>
                        <a:gd name="connsiteY66"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60457 w 982797"/>
                        <a:gd name="connsiteY36" fmla="*/ 687429 h 974414"/>
                        <a:gd name="connsiteX37" fmla="*/ 153771 w 982797"/>
                        <a:gd name="connsiteY37" fmla="*/ 685205 h 974414"/>
                        <a:gd name="connsiteX38" fmla="*/ 49028 w 982797"/>
                        <a:gd name="connsiteY38" fmla="*/ 696328 h 974414"/>
                        <a:gd name="connsiteX39" fmla="*/ 42343 w 982797"/>
                        <a:gd name="connsiteY39" fmla="*/ 691879 h 974414"/>
                        <a:gd name="connsiteX40" fmla="*/ 11143 w 982797"/>
                        <a:gd name="connsiteY40" fmla="*/ 609565 h 974414"/>
                        <a:gd name="connsiteX41" fmla="*/ 15600 w 982797"/>
                        <a:gd name="connsiteY41" fmla="*/ 602891 h 974414"/>
                        <a:gd name="connsiteX42" fmla="*/ 104742 w 982797"/>
                        <a:gd name="connsiteY42" fmla="*/ 542824 h 974414"/>
                        <a:gd name="connsiteX43" fmla="*/ 106971 w 982797"/>
                        <a:gd name="connsiteY43" fmla="*/ 536150 h 974414"/>
                        <a:gd name="connsiteX44" fmla="*/ 104742 w 982797"/>
                        <a:gd name="connsiteY44" fmla="*/ 496106 h 974414"/>
                        <a:gd name="connsiteX45" fmla="*/ 102514 w 982797"/>
                        <a:gd name="connsiteY45" fmla="*/ 489432 h 974414"/>
                        <a:gd name="connsiteX46" fmla="*/ 4457 w 982797"/>
                        <a:gd name="connsiteY46" fmla="*/ 444938 h 974414"/>
                        <a:gd name="connsiteX47" fmla="*/ 0 w 982797"/>
                        <a:gd name="connsiteY47" fmla="*/ 440489 h 974414"/>
                        <a:gd name="connsiteX48" fmla="*/ 15600 w 982797"/>
                        <a:gd name="connsiteY48" fmla="*/ 353726 h 974414"/>
                        <a:gd name="connsiteX49" fmla="*/ 20057 w 982797"/>
                        <a:gd name="connsiteY49" fmla="*/ 351501 h 974414"/>
                        <a:gd name="connsiteX50" fmla="*/ 129257 w 982797"/>
                        <a:gd name="connsiteY50" fmla="*/ 342602 h 974414"/>
                        <a:gd name="connsiteX51" fmla="*/ 135942 w 982797"/>
                        <a:gd name="connsiteY51" fmla="*/ 340377 h 974414"/>
                        <a:gd name="connsiteX52" fmla="*/ 151542 w 982797"/>
                        <a:gd name="connsiteY52" fmla="*/ 302558 h 974414"/>
                        <a:gd name="connsiteX53" fmla="*/ 151542 w 982797"/>
                        <a:gd name="connsiteY53" fmla="*/ 295884 h 974414"/>
                        <a:gd name="connsiteX54" fmla="*/ 91371 w 982797"/>
                        <a:gd name="connsiteY54" fmla="*/ 209121 h 974414"/>
                        <a:gd name="connsiteX55" fmla="*/ 91371 w 982797"/>
                        <a:gd name="connsiteY55" fmla="*/ 200222 h 974414"/>
                        <a:gd name="connsiteX56" fmla="*/ 147085 w 982797"/>
                        <a:gd name="connsiteY56" fmla="*/ 133481 h 974414"/>
                        <a:gd name="connsiteX57" fmla="*/ 153771 w 982797"/>
                        <a:gd name="connsiteY57" fmla="*/ 133481 h 974414"/>
                        <a:gd name="connsiteX58" fmla="*/ 249599 w 982797"/>
                        <a:gd name="connsiteY58" fmla="*/ 180200 h 974414"/>
                        <a:gd name="connsiteX59" fmla="*/ 256285 w 982797"/>
                        <a:gd name="connsiteY59" fmla="*/ 180200 h 974414"/>
                        <a:gd name="connsiteX60" fmla="*/ 289713 w 982797"/>
                        <a:gd name="connsiteY60" fmla="*/ 157953 h 974414"/>
                        <a:gd name="connsiteX61" fmla="*/ 283027 w 982797"/>
                        <a:gd name="connsiteY61" fmla="*/ 44493 h 974414"/>
                        <a:gd name="connsiteX62" fmla="*/ 369942 w 982797"/>
                        <a:gd name="connsiteY62" fmla="*/ 11123 h 974414"/>
                        <a:gd name="connsiteX63" fmla="*/ 439027 w 982797"/>
                        <a:gd name="connsiteY63" fmla="*/ 106785 h 974414"/>
                        <a:gd name="connsiteX64" fmla="*/ 481370 w 982797"/>
                        <a:gd name="connsiteY64" fmla="*/ 102335 h 974414"/>
                        <a:gd name="connsiteX65" fmla="*/ 532627 w 982797"/>
                        <a:gd name="connsiteY65"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42343 w 982797"/>
                        <a:gd name="connsiteY38" fmla="*/ 691879 h 974414"/>
                        <a:gd name="connsiteX39" fmla="*/ 11143 w 982797"/>
                        <a:gd name="connsiteY39" fmla="*/ 609565 h 974414"/>
                        <a:gd name="connsiteX40" fmla="*/ 15600 w 982797"/>
                        <a:gd name="connsiteY40" fmla="*/ 602891 h 974414"/>
                        <a:gd name="connsiteX41" fmla="*/ 104742 w 982797"/>
                        <a:gd name="connsiteY41" fmla="*/ 542824 h 974414"/>
                        <a:gd name="connsiteX42" fmla="*/ 106971 w 982797"/>
                        <a:gd name="connsiteY42" fmla="*/ 536150 h 974414"/>
                        <a:gd name="connsiteX43" fmla="*/ 104742 w 982797"/>
                        <a:gd name="connsiteY43" fmla="*/ 496106 h 974414"/>
                        <a:gd name="connsiteX44" fmla="*/ 102514 w 982797"/>
                        <a:gd name="connsiteY44" fmla="*/ 489432 h 974414"/>
                        <a:gd name="connsiteX45" fmla="*/ 4457 w 982797"/>
                        <a:gd name="connsiteY45" fmla="*/ 444938 h 974414"/>
                        <a:gd name="connsiteX46" fmla="*/ 0 w 982797"/>
                        <a:gd name="connsiteY46" fmla="*/ 440489 h 974414"/>
                        <a:gd name="connsiteX47" fmla="*/ 15600 w 982797"/>
                        <a:gd name="connsiteY47" fmla="*/ 353726 h 974414"/>
                        <a:gd name="connsiteX48" fmla="*/ 20057 w 982797"/>
                        <a:gd name="connsiteY48" fmla="*/ 351501 h 974414"/>
                        <a:gd name="connsiteX49" fmla="*/ 129257 w 982797"/>
                        <a:gd name="connsiteY49" fmla="*/ 342602 h 974414"/>
                        <a:gd name="connsiteX50" fmla="*/ 135942 w 982797"/>
                        <a:gd name="connsiteY50" fmla="*/ 340377 h 974414"/>
                        <a:gd name="connsiteX51" fmla="*/ 151542 w 982797"/>
                        <a:gd name="connsiteY51" fmla="*/ 302558 h 974414"/>
                        <a:gd name="connsiteX52" fmla="*/ 151542 w 982797"/>
                        <a:gd name="connsiteY52" fmla="*/ 295884 h 974414"/>
                        <a:gd name="connsiteX53" fmla="*/ 91371 w 982797"/>
                        <a:gd name="connsiteY53" fmla="*/ 209121 h 974414"/>
                        <a:gd name="connsiteX54" fmla="*/ 91371 w 982797"/>
                        <a:gd name="connsiteY54" fmla="*/ 200222 h 974414"/>
                        <a:gd name="connsiteX55" fmla="*/ 147085 w 982797"/>
                        <a:gd name="connsiteY55" fmla="*/ 133481 h 974414"/>
                        <a:gd name="connsiteX56" fmla="*/ 153771 w 982797"/>
                        <a:gd name="connsiteY56" fmla="*/ 133481 h 974414"/>
                        <a:gd name="connsiteX57" fmla="*/ 249599 w 982797"/>
                        <a:gd name="connsiteY57" fmla="*/ 180200 h 974414"/>
                        <a:gd name="connsiteX58" fmla="*/ 256285 w 982797"/>
                        <a:gd name="connsiteY58" fmla="*/ 180200 h 974414"/>
                        <a:gd name="connsiteX59" fmla="*/ 289713 w 982797"/>
                        <a:gd name="connsiteY59" fmla="*/ 157953 h 974414"/>
                        <a:gd name="connsiteX60" fmla="*/ 283027 w 982797"/>
                        <a:gd name="connsiteY60" fmla="*/ 44493 h 974414"/>
                        <a:gd name="connsiteX61" fmla="*/ 369942 w 982797"/>
                        <a:gd name="connsiteY61" fmla="*/ 11123 h 974414"/>
                        <a:gd name="connsiteX62" fmla="*/ 439027 w 982797"/>
                        <a:gd name="connsiteY62" fmla="*/ 106785 h 974414"/>
                        <a:gd name="connsiteX63" fmla="*/ 481370 w 982797"/>
                        <a:gd name="connsiteY63" fmla="*/ 102335 h 974414"/>
                        <a:gd name="connsiteX64" fmla="*/ 532627 w 982797"/>
                        <a:gd name="connsiteY64"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1143 w 982797"/>
                        <a:gd name="connsiteY38" fmla="*/ 609565 h 974414"/>
                        <a:gd name="connsiteX39" fmla="*/ 15600 w 982797"/>
                        <a:gd name="connsiteY39" fmla="*/ 602891 h 974414"/>
                        <a:gd name="connsiteX40" fmla="*/ 104742 w 982797"/>
                        <a:gd name="connsiteY40" fmla="*/ 542824 h 974414"/>
                        <a:gd name="connsiteX41" fmla="*/ 106971 w 982797"/>
                        <a:gd name="connsiteY41" fmla="*/ 536150 h 974414"/>
                        <a:gd name="connsiteX42" fmla="*/ 104742 w 982797"/>
                        <a:gd name="connsiteY42" fmla="*/ 496106 h 974414"/>
                        <a:gd name="connsiteX43" fmla="*/ 102514 w 982797"/>
                        <a:gd name="connsiteY43" fmla="*/ 489432 h 974414"/>
                        <a:gd name="connsiteX44" fmla="*/ 4457 w 982797"/>
                        <a:gd name="connsiteY44" fmla="*/ 444938 h 974414"/>
                        <a:gd name="connsiteX45" fmla="*/ 0 w 982797"/>
                        <a:gd name="connsiteY45" fmla="*/ 440489 h 974414"/>
                        <a:gd name="connsiteX46" fmla="*/ 15600 w 982797"/>
                        <a:gd name="connsiteY46" fmla="*/ 353726 h 974414"/>
                        <a:gd name="connsiteX47" fmla="*/ 20057 w 982797"/>
                        <a:gd name="connsiteY47" fmla="*/ 351501 h 974414"/>
                        <a:gd name="connsiteX48" fmla="*/ 129257 w 982797"/>
                        <a:gd name="connsiteY48" fmla="*/ 342602 h 974414"/>
                        <a:gd name="connsiteX49" fmla="*/ 135942 w 982797"/>
                        <a:gd name="connsiteY49" fmla="*/ 340377 h 974414"/>
                        <a:gd name="connsiteX50" fmla="*/ 151542 w 982797"/>
                        <a:gd name="connsiteY50" fmla="*/ 302558 h 974414"/>
                        <a:gd name="connsiteX51" fmla="*/ 151542 w 982797"/>
                        <a:gd name="connsiteY51" fmla="*/ 295884 h 974414"/>
                        <a:gd name="connsiteX52" fmla="*/ 91371 w 982797"/>
                        <a:gd name="connsiteY52" fmla="*/ 209121 h 974414"/>
                        <a:gd name="connsiteX53" fmla="*/ 91371 w 982797"/>
                        <a:gd name="connsiteY53" fmla="*/ 200222 h 974414"/>
                        <a:gd name="connsiteX54" fmla="*/ 147085 w 982797"/>
                        <a:gd name="connsiteY54" fmla="*/ 133481 h 974414"/>
                        <a:gd name="connsiteX55" fmla="*/ 153771 w 982797"/>
                        <a:gd name="connsiteY55" fmla="*/ 133481 h 974414"/>
                        <a:gd name="connsiteX56" fmla="*/ 249599 w 982797"/>
                        <a:gd name="connsiteY56" fmla="*/ 180200 h 974414"/>
                        <a:gd name="connsiteX57" fmla="*/ 256285 w 982797"/>
                        <a:gd name="connsiteY57" fmla="*/ 180200 h 974414"/>
                        <a:gd name="connsiteX58" fmla="*/ 289713 w 982797"/>
                        <a:gd name="connsiteY58" fmla="*/ 157953 h 974414"/>
                        <a:gd name="connsiteX59" fmla="*/ 283027 w 982797"/>
                        <a:gd name="connsiteY59" fmla="*/ 44493 h 974414"/>
                        <a:gd name="connsiteX60" fmla="*/ 369942 w 982797"/>
                        <a:gd name="connsiteY60" fmla="*/ 11123 h 974414"/>
                        <a:gd name="connsiteX61" fmla="*/ 439027 w 982797"/>
                        <a:gd name="connsiteY61" fmla="*/ 106785 h 974414"/>
                        <a:gd name="connsiteX62" fmla="*/ 481370 w 982797"/>
                        <a:gd name="connsiteY62" fmla="*/ 102335 h 974414"/>
                        <a:gd name="connsiteX63" fmla="*/ 532627 w 982797"/>
                        <a:gd name="connsiteY63"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6971 w 982797"/>
                        <a:gd name="connsiteY40" fmla="*/ 536150 h 974414"/>
                        <a:gd name="connsiteX41" fmla="*/ 104742 w 982797"/>
                        <a:gd name="connsiteY41" fmla="*/ 496106 h 974414"/>
                        <a:gd name="connsiteX42" fmla="*/ 102514 w 982797"/>
                        <a:gd name="connsiteY42" fmla="*/ 489432 h 974414"/>
                        <a:gd name="connsiteX43" fmla="*/ 4457 w 982797"/>
                        <a:gd name="connsiteY43" fmla="*/ 444938 h 974414"/>
                        <a:gd name="connsiteX44" fmla="*/ 0 w 982797"/>
                        <a:gd name="connsiteY44" fmla="*/ 440489 h 974414"/>
                        <a:gd name="connsiteX45" fmla="*/ 15600 w 982797"/>
                        <a:gd name="connsiteY45" fmla="*/ 353726 h 974414"/>
                        <a:gd name="connsiteX46" fmla="*/ 20057 w 982797"/>
                        <a:gd name="connsiteY46" fmla="*/ 351501 h 974414"/>
                        <a:gd name="connsiteX47" fmla="*/ 129257 w 982797"/>
                        <a:gd name="connsiteY47" fmla="*/ 342602 h 974414"/>
                        <a:gd name="connsiteX48" fmla="*/ 135942 w 982797"/>
                        <a:gd name="connsiteY48" fmla="*/ 340377 h 974414"/>
                        <a:gd name="connsiteX49" fmla="*/ 151542 w 982797"/>
                        <a:gd name="connsiteY49" fmla="*/ 302558 h 974414"/>
                        <a:gd name="connsiteX50" fmla="*/ 151542 w 982797"/>
                        <a:gd name="connsiteY50" fmla="*/ 295884 h 974414"/>
                        <a:gd name="connsiteX51" fmla="*/ 91371 w 982797"/>
                        <a:gd name="connsiteY51" fmla="*/ 209121 h 974414"/>
                        <a:gd name="connsiteX52" fmla="*/ 91371 w 982797"/>
                        <a:gd name="connsiteY52" fmla="*/ 200222 h 974414"/>
                        <a:gd name="connsiteX53" fmla="*/ 147085 w 982797"/>
                        <a:gd name="connsiteY53" fmla="*/ 133481 h 974414"/>
                        <a:gd name="connsiteX54" fmla="*/ 153771 w 982797"/>
                        <a:gd name="connsiteY54" fmla="*/ 133481 h 974414"/>
                        <a:gd name="connsiteX55" fmla="*/ 249599 w 982797"/>
                        <a:gd name="connsiteY55" fmla="*/ 180200 h 974414"/>
                        <a:gd name="connsiteX56" fmla="*/ 256285 w 982797"/>
                        <a:gd name="connsiteY56" fmla="*/ 180200 h 974414"/>
                        <a:gd name="connsiteX57" fmla="*/ 289713 w 982797"/>
                        <a:gd name="connsiteY57" fmla="*/ 157953 h 974414"/>
                        <a:gd name="connsiteX58" fmla="*/ 283027 w 982797"/>
                        <a:gd name="connsiteY58" fmla="*/ 44493 h 974414"/>
                        <a:gd name="connsiteX59" fmla="*/ 369942 w 982797"/>
                        <a:gd name="connsiteY59" fmla="*/ 11123 h 974414"/>
                        <a:gd name="connsiteX60" fmla="*/ 439027 w 982797"/>
                        <a:gd name="connsiteY60" fmla="*/ 106785 h 974414"/>
                        <a:gd name="connsiteX61" fmla="*/ 481370 w 982797"/>
                        <a:gd name="connsiteY61" fmla="*/ 102335 h 974414"/>
                        <a:gd name="connsiteX62" fmla="*/ 532627 w 982797"/>
                        <a:gd name="connsiteY62"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102514 w 982797"/>
                        <a:gd name="connsiteY41" fmla="*/ 489432 h 974414"/>
                        <a:gd name="connsiteX42" fmla="*/ 4457 w 982797"/>
                        <a:gd name="connsiteY42" fmla="*/ 444938 h 974414"/>
                        <a:gd name="connsiteX43" fmla="*/ 0 w 982797"/>
                        <a:gd name="connsiteY43" fmla="*/ 440489 h 974414"/>
                        <a:gd name="connsiteX44" fmla="*/ 15600 w 982797"/>
                        <a:gd name="connsiteY44" fmla="*/ 353726 h 974414"/>
                        <a:gd name="connsiteX45" fmla="*/ 20057 w 982797"/>
                        <a:gd name="connsiteY45" fmla="*/ 351501 h 974414"/>
                        <a:gd name="connsiteX46" fmla="*/ 129257 w 982797"/>
                        <a:gd name="connsiteY46" fmla="*/ 342602 h 974414"/>
                        <a:gd name="connsiteX47" fmla="*/ 135942 w 982797"/>
                        <a:gd name="connsiteY47" fmla="*/ 340377 h 974414"/>
                        <a:gd name="connsiteX48" fmla="*/ 151542 w 982797"/>
                        <a:gd name="connsiteY48" fmla="*/ 302558 h 974414"/>
                        <a:gd name="connsiteX49" fmla="*/ 151542 w 982797"/>
                        <a:gd name="connsiteY49" fmla="*/ 295884 h 974414"/>
                        <a:gd name="connsiteX50" fmla="*/ 91371 w 982797"/>
                        <a:gd name="connsiteY50" fmla="*/ 209121 h 974414"/>
                        <a:gd name="connsiteX51" fmla="*/ 91371 w 982797"/>
                        <a:gd name="connsiteY51" fmla="*/ 200222 h 974414"/>
                        <a:gd name="connsiteX52" fmla="*/ 147085 w 982797"/>
                        <a:gd name="connsiteY52" fmla="*/ 133481 h 974414"/>
                        <a:gd name="connsiteX53" fmla="*/ 153771 w 982797"/>
                        <a:gd name="connsiteY53" fmla="*/ 133481 h 974414"/>
                        <a:gd name="connsiteX54" fmla="*/ 249599 w 982797"/>
                        <a:gd name="connsiteY54" fmla="*/ 180200 h 974414"/>
                        <a:gd name="connsiteX55" fmla="*/ 256285 w 982797"/>
                        <a:gd name="connsiteY55" fmla="*/ 180200 h 974414"/>
                        <a:gd name="connsiteX56" fmla="*/ 289713 w 982797"/>
                        <a:gd name="connsiteY56" fmla="*/ 157953 h 974414"/>
                        <a:gd name="connsiteX57" fmla="*/ 283027 w 982797"/>
                        <a:gd name="connsiteY57" fmla="*/ 44493 h 974414"/>
                        <a:gd name="connsiteX58" fmla="*/ 369942 w 982797"/>
                        <a:gd name="connsiteY58" fmla="*/ 11123 h 974414"/>
                        <a:gd name="connsiteX59" fmla="*/ 439027 w 982797"/>
                        <a:gd name="connsiteY59" fmla="*/ 106785 h 974414"/>
                        <a:gd name="connsiteX60" fmla="*/ 481370 w 982797"/>
                        <a:gd name="connsiteY60" fmla="*/ 102335 h 974414"/>
                        <a:gd name="connsiteX61" fmla="*/ 532627 w 982797"/>
                        <a:gd name="connsiteY61"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15600 w 982797"/>
                        <a:gd name="connsiteY43" fmla="*/ 353726 h 974414"/>
                        <a:gd name="connsiteX44" fmla="*/ 20057 w 982797"/>
                        <a:gd name="connsiteY44" fmla="*/ 351501 h 974414"/>
                        <a:gd name="connsiteX45" fmla="*/ 129257 w 982797"/>
                        <a:gd name="connsiteY45" fmla="*/ 342602 h 974414"/>
                        <a:gd name="connsiteX46" fmla="*/ 135942 w 982797"/>
                        <a:gd name="connsiteY46" fmla="*/ 340377 h 974414"/>
                        <a:gd name="connsiteX47" fmla="*/ 151542 w 982797"/>
                        <a:gd name="connsiteY47" fmla="*/ 302558 h 974414"/>
                        <a:gd name="connsiteX48" fmla="*/ 151542 w 982797"/>
                        <a:gd name="connsiteY48" fmla="*/ 295884 h 974414"/>
                        <a:gd name="connsiteX49" fmla="*/ 91371 w 982797"/>
                        <a:gd name="connsiteY49" fmla="*/ 209121 h 974414"/>
                        <a:gd name="connsiteX50" fmla="*/ 91371 w 982797"/>
                        <a:gd name="connsiteY50" fmla="*/ 200222 h 974414"/>
                        <a:gd name="connsiteX51" fmla="*/ 147085 w 982797"/>
                        <a:gd name="connsiteY51" fmla="*/ 133481 h 974414"/>
                        <a:gd name="connsiteX52" fmla="*/ 153771 w 982797"/>
                        <a:gd name="connsiteY52" fmla="*/ 133481 h 974414"/>
                        <a:gd name="connsiteX53" fmla="*/ 249599 w 982797"/>
                        <a:gd name="connsiteY53" fmla="*/ 180200 h 974414"/>
                        <a:gd name="connsiteX54" fmla="*/ 256285 w 982797"/>
                        <a:gd name="connsiteY54" fmla="*/ 180200 h 974414"/>
                        <a:gd name="connsiteX55" fmla="*/ 289713 w 982797"/>
                        <a:gd name="connsiteY55" fmla="*/ 157953 h 974414"/>
                        <a:gd name="connsiteX56" fmla="*/ 283027 w 982797"/>
                        <a:gd name="connsiteY56" fmla="*/ 44493 h 974414"/>
                        <a:gd name="connsiteX57" fmla="*/ 369942 w 982797"/>
                        <a:gd name="connsiteY57" fmla="*/ 11123 h 974414"/>
                        <a:gd name="connsiteX58" fmla="*/ 439027 w 982797"/>
                        <a:gd name="connsiteY58" fmla="*/ 106785 h 974414"/>
                        <a:gd name="connsiteX59" fmla="*/ 481370 w 982797"/>
                        <a:gd name="connsiteY59" fmla="*/ 102335 h 974414"/>
                        <a:gd name="connsiteX60" fmla="*/ 532627 w 982797"/>
                        <a:gd name="connsiteY60"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20057 w 982797"/>
                        <a:gd name="connsiteY43" fmla="*/ 351501 h 974414"/>
                        <a:gd name="connsiteX44" fmla="*/ 129257 w 982797"/>
                        <a:gd name="connsiteY44" fmla="*/ 342602 h 974414"/>
                        <a:gd name="connsiteX45" fmla="*/ 135942 w 982797"/>
                        <a:gd name="connsiteY45" fmla="*/ 340377 h 974414"/>
                        <a:gd name="connsiteX46" fmla="*/ 151542 w 982797"/>
                        <a:gd name="connsiteY46" fmla="*/ 302558 h 974414"/>
                        <a:gd name="connsiteX47" fmla="*/ 151542 w 982797"/>
                        <a:gd name="connsiteY47" fmla="*/ 295884 h 974414"/>
                        <a:gd name="connsiteX48" fmla="*/ 91371 w 982797"/>
                        <a:gd name="connsiteY48" fmla="*/ 209121 h 974414"/>
                        <a:gd name="connsiteX49" fmla="*/ 91371 w 982797"/>
                        <a:gd name="connsiteY49" fmla="*/ 200222 h 974414"/>
                        <a:gd name="connsiteX50" fmla="*/ 147085 w 982797"/>
                        <a:gd name="connsiteY50" fmla="*/ 133481 h 974414"/>
                        <a:gd name="connsiteX51" fmla="*/ 153771 w 982797"/>
                        <a:gd name="connsiteY51" fmla="*/ 133481 h 974414"/>
                        <a:gd name="connsiteX52" fmla="*/ 249599 w 982797"/>
                        <a:gd name="connsiteY52" fmla="*/ 180200 h 974414"/>
                        <a:gd name="connsiteX53" fmla="*/ 256285 w 982797"/>
                        <a:gd name="connsiteY53" fmla="*/ 180200 h 974414"/>
                        <a:gd name="connsiteX54" fmla="*/ 289713 w 982797"/>
                        <a:gd name="connsiteY54" fmla="*/ 157953 h 974414"/>
                        <a:gd name="connsiteX55" fmla="*/ 283027 w 982797"/>
                        <a:gd name="connsiteY55" fmla="*/ 44493 h 974414"/>
                        <a:gd name="connsiteX56" fmla="*/ 369942 w 982797"/>
                        <a:gd name="connsiteY56" fmla="*/ 11123 h 974414"/>
                        <a:gd name="connsiteX57" fmla="*/ 439027 w 982797"/>
                        <a:gd name="connsiteY57" fmla="*/ 106785 h 974414"/>
                        <a:gd name="connsiteX58" fmla="*/ 481370 w 982797"/>
                        <a:gd name="connsiteY58" fmla="*/ 102335 h 974414"/>
                        <a:gd name="connsiteX59" fmla="*/ 532627 w 982797"/>
                        <a:gd name="connsiteY59"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20057 w 982797"/>
                        <a:gd name="connsiteY43" fmla="*/ 351501 h 974414"/>
                        <a:gd name="connsiteX44" fmla="*/ 129257 w 982797"/>
                        <a:gd name="connsiteY44" fmla="*/ 342602 h 974414"/>
                        <a:gd name="connsiteX45" fmla="*/ 135942 w 982797"/>
                        <a:gd name="connsiteY45" fmla="*/ 340377 h 974414"/>
                        <a:gd name="connsiteX46" fmla="*/ 151542 w 982797"/>
                        <a:gd name="connsiteY46" fmla="*/ 302558 h 974414"/>
                        <a:gd name="connsiteX47" fmla="*/ 151542 w 982797"/>
                        <a:gd name="connsiteY47" fmla="*/ 295884 h 974414"/>
                        <a:gd name="connsiteX48" fmla="*/ 91371 w 982797"/>
                        <a:gd name="connsiteY48" fmla="*/ 209121 h 974414"/>
                        <a:gd name="connsiteX49" fmla="*/ 91371 w 982797"/>
                        <a:gd name="connsiteY49" fmla="*/ 200222 h 974414"/>
                        <a:gd name="connsiteX50" fmla="*/ 147085 w 982797"/>
                        <a:gd name="connsiteY50" fmla="*/ 133481 h 974414"/>
                        <a:gd name="connsiteX51" fmla="*/ 153771 w 982797"/>
                        <a:gd name="connsiteY51" fmla="*/ 133481 h 974414"/>
                        <a:gd name="connsiteX52" fmla="*/ 249599 w 982797"/>
                        <a:gd name="connsiteY52" fmla="*/ 180200 h 974414"/>
                        <a:gd name="connsiteX53" fmla="*/ 256285 w 982797"/>
                        <a:gd name="connsiteY53" fmla="*/ 180200 h 974414"/>
                        <a:gd name="connsiteX54" fmla="*/ 289713 w 982797"/>
                        <a:gd name="connsiteY54" fmla="*/ 157953 h 974414"/>
                        <a:gd name="connsiteX55" fmla="*/ 283027 w 982797"/>
                        <a:gd name="connsiteY55" fmla="*/ 44493 h 974414"/>
                        <a:gd name="connsiteX56" fmla="*/ 369942 w 982797"/>
                        <a:gd name="connsiteY56" fmla="*/ 11123 h 974414"/>
                        <a:gd name="connsiteX57" fmla="*/ 439027 w 982797"/>
                        <a:gd name="connsiteY57" fmla="*/ 106785 h 974414"/>
                        <a:gd name="connsiteX58" fmla="*/ 481370 w 982797"/>
                        <a:gd name="connsiteY58" fmla="*/ 102335 h 974414"/>
                        <a:gd name="connsiteX59" fmla="*/ 532627 w 982797"/>
                        <a:gd name="connsiteY59"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24800 w 978340"/>
                        <a:gd name="connsiteY43" fmla="*/ 342602 h 974414"/>
                        <a:gd name="connsiteX44" fmla="*/ 131485 w 978340"/>
                        <a:gd name="connsiteY44" fmla="*/ 340377 h 974414"/>
                        <a:gd name="connsiteX45" fmla="*/ 147085 w 978340"/>
                        <a:gd name="connsiteY45" fmla="*/ 302558 h 974414"/>
                        <a:gd name="connsiteX46" fmla="*/ 147085 w 978340"/>
                        <a:gd name="connsiteY46" fmla="*/ 295884 h 974414"/>
                        <a:gd name="connsiteX47" fmla="*/ 86914 w 978340"/>
                        <a:gd name="connsiteY47" fmla="*/ 209121 h 974414"/>
                        <a:gd name="connsiteX48" fmla="*/ 86914 w 978340"/>
                        <a:gd name="connsiteY48" fmla="*/ 200222 h 974414"/>
                        <a:gd name="connsiteX49" fmla="*/ 142628 w 978340"/>
                        <a:gd name="connsiteY49" fmla="*/ 133481 h 974414"/>
                        <a:gd name="connsiteX50" fmla="*/ 149314 w 978340"/>
                        <a:gd name="connsiteY50" fmla="*/ 133481 h 974414"/>
                        <a:gd name="connsiteX51" fmla="*/ 245142 w 978340"/>
                        <a:gd name="connsiteY51" fmla="*/ 180200 h 974414"/>
                        <a:gd name="connsiteX52" fmla="*/ 251828 w 978340"/>
                        <a:gd name="connsiteY52" fmla="*/ 180200 h 974414"/>
                        <a:gd name="connsiteX53" fmla="*/ 285256 w 978340"/>
                        <a:gd name="connsiteY53" fmla="*/ 157953 h 974414"/>
                        <a:gd name="connsiteX54" fmla="*/ 278570 w 978340"/>
                        <a:gd name="connsiteY54" fmla="*/ 44493 h 974414"/>
                        <a:gd name="connsiteX55" fmla="*/ 365485 w 978340"/>
                        <a:gd name="connsiteY55" fmla="*/ 11123 h 974414"/>
                        <a:gd name="connsiteX56" fmla="*/ 434570 w 978340"/>
                        <a:gd name="connsiteY56" fmla="*/ 106785 h 974414"/>
                        <a:gd name="connsiteX57" fmla="*/ 476913 w 978340"/>
                        <a:gd name="connsiteY57" fmla="*/ 102335 h 974414"/>
                        <a:gd name="connsiteX58" fmla="*/ 528170 w 978340"/>
                        <a:gd name="connsiteY58"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147085 w 978340"/>
                        <a:gd name="connsiteY45" fmla="*/ 295884 h 974414"/>
                        <a:gd name="connsiteX46" fmla="*/ 86914 w 978340"/>
                        <a:gd name="connsiteY46" fmla="*/ 209121 h 974414"/>
                        <a:gd name="connsiteX47" fmla="*/ 86914 w 978340"/>
                        <a:gd name="connsiteY47" fmla="*/ 200222 h 974414"/>
                        <a:gd name="connsiteX48" fmla="*/ 142628 w 978340"/>
                        <a:gd name="connsiteY48" fmla="*/ 133481 h 974414"/>
                        <a:gd name="connsiteX49" fmla="*/ 149314 w 978340"/>
                        <a:gd name="connsiteY49" fmla="*/ 133481 h 974414"/>
                        <a:gd name="connsiteX50" fmla="*/ 245142 w 978340"/>
                        <a:gd name="connsiteY50" fmla="*/ 180200 h 974414"/>
                        <a:gd name="connsiteX51" fmla="*/ 251828 w 978340"/>
                        <a:gd name="connsiteY51" fmla="*/ 180200 h 974414"/>
                        <a:gd name="connsiteX52" fmla="*/ 285256 w 978340"/>
                        <a:gd name="connsiteY52" fmla="*/ 157953 h 974414"/>
                        <a:gd name="connsiteX53" fmla="*/ 278570 w 978340"/>
                        <a:gd name="connsiteY53" fmla="*/ 44493 h 974414"/>
                        <a:gd name="connsiteX54" fmla="*/ 365485 w 978340"/>
                        <a:gd name="connsiteY54" fmla="*/ 11123 h 974414"/>
                        <a:gd name="connsiteX55" fmla="*/ 434570 w 978340"/>
                        <a:gd name="connsiteY55" fmla="*/ 106785 h 974414"/>
                        <a:gd name="connsiteX56" fmla="*/ 476913 w 978340"/>
                        <a:gd name="connsiteY56" fmla="*/ 102335 h 974414"/>
                        <a:gd name="connsiteX57" fmla="*/ 528170 w 978340"/>
                        <a:gd name="connsiteY57"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9121 h 974414"/>
                        <a:gd name="connsiteX46" fmla="*/ 86914 w 978340"/>
                        <a:gd name="connsiteY46" fmla="*/ 200222 h 974414"/>
                        <a:gd name="connsiteX47" fmla="*/ 142628 w 978340"/>
                        <a:gd name="connsiteY47" fmla="*/ 133481 h 974414"/>
                        <a:gd name="connsiteX48" fmla="*/ 149314 w 978340"/>
                        <a:gd name="connsiteY48" fmla="*/ 133481 h 974414"/>
                        <a:gd name="connsiteX49" fmla="*/ 245142 w 978340"/>
                        <a:gd name="connsiteY49" fmla="*/ 180200 h 974414"/>
                        <a:gd name="connsiteX50" fmla="*/ 251828 w 978340"/>
                        <a:gd name="connsiteY50" fmla="*/ 180200 h 974414"/>
                        <a:gd name="connsiteX51" fmla="*/ 285256 w 978340"/>
                        <a:gd name="connsiteY51" fmla="*/ 157953 h 974414"/>
                        <a:gd name="connsiteX52" fmla="*/ 278570 w 978340"/>
                        <a:gd name="connsiteY52" fmla="*/ 44493 h 974414"/>
                        <a:gd name="connsiteX53" fmla="*/ 365485 w 978340"/>
                        <a:gd name="connsiteY53" fmla="*/ 11123 h 974414"/>
                        <a:gd name="connsiteX54" fmla="*/ 434570 w 978340"/>
                        <a:gd name="connsiteY54" fmla="*/ 106785 h 974414"/>
                        <a:gd name="connsiteX55" fmla="*/ 476913 w 978340"/>
                        <a:gd name="connsiteY55" fmla="*/ 102335 h 974414"/>
                        <a:gd name="connsiteX56" fmla="*/ 528170 w 978340"/>
                        <a:gd name="connsiteY56"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149314 w 978340"/>
                        <a:gd name="connsiteY47" fmla="*/ 133481 h 974414"/>
                        <a:gd name="connsiteX48" fmla="*/ 245142 w 978340"/>
                        <a:gd name="connsiteY48" fmla="*/ 180200 h 974414"/>
                        <a:gd name="connsiteX49" fmla="*/ 251828 w 978340"/>
                        <a:gd name="connsiteY49" fmla="*/ 180200 h 974414"/>
                        <a:gd name="connsiteX50" fmla="*/ 285256 w 978340"/>
                        <a:gd name="connsiteY50" fmla="*/ 157953 h 974414"/>
                        <a:gd name="connsiteX51" fmla="*/ 278570 w 978340"/>
                        <a:gd name="connsiteY51" fmla="*/ 44493 h 974414"/>
                        <a:gd name="connsiteX52" fmla="*/ 365485 w 978340"/>
                        <a:gd name="connsiteY52" fmla="*/ 11123 h 974414"/>
                        <a:gd name="connsiteX53" fmla="*/ 434570 w 978340"/>
                        <a:gd name="connsiteY53" fmla="*/ 106785 h 974414"/>
                        <a:gd name="connsiteX54" fmla="*/ 476913 w 978340"/>
                        <a:gd name="connsiteY54" fmla="*/ 102335 h 974414"/>
                        <a:gd name="connsiteX55" fmla="*/ 528170 w 978340"/>
                        <a:gd name="connsiteY55"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245142 w 978340"/>
                        <a:gd name="connsiteY47" fmla="*/ 180200 h 974414"/>
                        <a:gd name="connsiteX48" fmla="*/ 251828 w 978340"/>
                        <a:gd name="connsiteY48" fmla="*/ 180200 h 974414"/>
                        <a:gd name="connsiteX49" fmla="*/ 285256 w 978340"/>
                        <a:gd name="connsiteY49" fmla="*/ 157953 h 974414"/>
                        <a:gd name="connsiteX50" fmla="*/ 278570 w 978340"/>
                        <a:gd name="connsiteY50" fmla="*/ 44493 h 974414"/>
                        <a:gd name="connsiteX51" fmla="*/ 365485 w 978340"/>
                        <a:gd name="connsiteY51" fmla="*/ 11123 h 974414"/>
                        <a:gd name="connsiteX52" fmla="*/ 434570 w 978340"/>
                        <a:gd name="connsiteY52" fmla="*/ 106785 h 974414"/>
                        <a:gd name="connsiteX53" fmla="*/ 476913 w 978340"/>
                        <a:gd name="connsiteY53" fmla="*/ 102335 h 974414"/>
                        <a:gd name="connsiteX54" fmla="*/ 528170 w 978340"/>
                        <a:gd name="connsiteY54"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251828 w 978340"/>
                        <a:gd name="connsiteY47" fmla="*/ 180200 h 974414"/>
                        <a:gd name="connsiteX48" fmla="*/ 285256 w 978340"/>
                        <a:gd name="connsiteY48" fmla="*/ 157953 h 974414"/>
                        <a:gd name="connsiteX49" fmla="*/ 278570 w 978340"/>
                        <a:gd name="connsiteY49" fmla="*/ 44493 h 974414"/>
                        <a:gd name="connsiteX50" fmla="*/ 365485 w 978340"/>
                        <a:gd name="connsiteY50" fmla="*/ 11123 h 974414"/>
                        <a:gd name="connsiteX51" fmla="*/ 434570 w 978340"/>
                        <a:gd name="connsiteY51" fmla="*/ 106785 h 974414"/>
                        <a:gd name="connsiteX52" fmla="*/ 476913 w 978340"/>
                        <a:gd name="connsiteY52" fmla="*/ 102335 h 974414"/>
                        <a:gd name="connsiteX53" fmla="*/ 528170 w 978340"/>
                        <a:gd name="connsiteY53" fmla="*/ 0 h 97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78340" h="974414">
                          <a:moveTo>
                            <a:pt x="488055" y="299009"/>
                          </a:moveTo>
                          <a:cubicBezTo>
                            <a:pt x="383573" y="299009"/>
                            <a:pt x="298873" y="383268"/>
                            <a:pt x="298873" y="487207"/>
                          </a:cubicBezTo>
                          <a:cubicBezTo>
                            <a:pt x="298873" y="591146"/>
                            <a:pt x="383573" y="675405"/>
                            <a:pt x="488055" y="675405"/>
                          </a:cubicBezTo>
                          <a:cubicBezTo>
                            <a:pt x="592537" y="675405"/>
                            <a:pt x="677237" y="591146"/>
                            <a:pt x="677237" y="487207"/>
                          </a:cubicBezTo>
                          <a:cubicBezTo>
                            <a:pt x="677237" y="383268"/>
                            <a:pt x="592537" y="299009"/>
                            <a:pt x="488055" y="299009"/>
                          </a:cubicBezTo>
                          <a:close/>
                          <a:moveTo>
                            <a:pt x="528170" y="0"/>
                          </a:moveTo>
                          <a:lnTo>
                            <a:pt x="621769" y="13348"/>
                          </a:lnTo>
                          <a:lnTo>
                            <a:pt x="637369" y="131256"/>
                          </a:lnTo>
                          <a:lnTo>
                            <a:pt x="673026" y="151279"/>
                          </a:lnTo>
                          <a:lnTo>
                            <a:pt x="775540" y="86763"/>
                          </a:lnTo>
                          <a:lnTo>
                            <a:pt x="842397" y="144605"/>
                          </a:lnTo>
                          <a:lnTo>
                            <a:pt x="795597" y="253614"/>
                          </a:lnTo>
                          <a:lnTo>
                            <a:pt x="817883" y="286985"/>
                          </a:lnTo>
                          <a:lnTo>
                            <a:pt x="933768" y="278086"/>
                          </a:lnTo>
                          <a:lnTo>
                            <a:pt x="967197" y="367074"/>
                          </a:lnTo>
                          <a:lnTo>
                            <a:pt x="873597" y="431590"/>
                          </a:lnTo>
                          <a:lnTo>
                            <a:pt x="873597" y="478308"/>
                          </a:lnTo>
                          <a:lnTo>
                            <a:pt x="978340" y="529476"/>
                          </a:lnTo>
                          <a:lnTo>
                            <a:pt x="962740" y="620689"/>
                          </a:lnTo>
                          <a:lnTo>
                            <a:pt x="846854" y="634037"/>
                          </a:lnTo>
                          <a:lnTo>
                            <a:pt x="826797" y="674081"/>
                          </a:lnTo>
                          <a:lnTo>
                            <a:pt x="891426" y="774192"/>
                          </a:lnTo>
                          <a:lnTo>
                            <a:pt x="831254" y="840933"/>
                          </a:lnTo>
                          <a:lnTo>
                            <a:pt x="724283" y="791990"/>
                          </a:lnTo>
                          <a:lnTo>
                            <a:pt x="686398" y="823135"/>
                          </a:lnTo>
                          <a:lnTo>
                            <a:pt x="697541" y="929921"/>
                          </a:lnTo>
                          <a:lnTo>
                            <a:pt x="603941" y="963291"/>
                          </a:lnTo>
                          <a:lnTo>
                            <a:pt x="546286" y="875561"/>
                          </a:lnTo>
                          <a:lnTo>
                            <a:pt x="490284" y="875584"/>
                          </a:lnTo>
                          <a:lnTo>
                            <a:pt x="445713" y="974414"/>
                          </a:lnTo>
                          <a:lnTo>
                            <a:pt x="352113" y="958842"/>
                          </a:lnTo>
                          <a:lnTo>
                            <a:pt x="343199" y="847607"/>
                          </a:lnTo>
                          <a:lnTo>
                            <a:pt x="291942" y="825360"/>
                          </a:lnTo>
                          <a:lnTo>
                            <a:pt x="200571" y="887652"/>
                          </a:lnTo>
                          <a:lnTo>
                            <a:pt x="131485" y="823135"/>
                          </a:lnTo>
                          <a:lnTo>
                            <a:pt x="178285" y="725249"/>
                          </a:lnTo>
                          <a:lnTo>
                            <a:pt x="149314" y="685205"/>
                          </a:lnTo>
                          <a:lnTo>
                            <a:pt x="44571" y="696328"/>
                          </a:lnTo>
                          <a:lnTo>
                            <a:pt x="11143" y="602891"/>
                          </a:lnTo>
                          <a:lnTo>
                            <a:pt x="100285" y="542824"/>
                          </a:lnTo>
                          <a:lnTo>
                            <a:pt x="100285" y="496106"/>
                          </a:lnTo>
                          <a:lnTo>
                            <a:pt x="0" y="444938"/>
                          </a:lnTo>
                          <a:lnTo>
                            <a:pt x="15600" y="351501"/>
                          </a:lnTo>
                          <a:lnTo>
                            <a:pt x="131485" y="340377"/>
                          </a:lnTo>
                          <a:lnTo>
                            <a:pt x="147085" y="302558"/>
                          </a:lnTo>
                          <a:lnTo>
                            <a:pt x="86914" y="200222"/>
                          </a:lnTo>
                          <a:lnTo>
                            <a:pt x="142628" y="133481"/>
                          </a:lnTo>
                          <a:lnTo>
                            <a:pt x="251828" y="180200"/>
                          </a:lnTo>
                          <a:lnTo>
                            <a:pt x="285256" y="157953"/>
                          </a:lnTo>
                          <a:lnTo>
                            <a:pt x="278570" y="44493"/>
                          </a:lnTo>
                          <a:lnTo>
                            <a:pt x="365485" y="11123"/>
                          </a:lnTo>
                          <a:lnTo>
                            <a:pt x="434570" y="106785"/>
                          </a:lnTo>
                          <a:lnTo>
                            <a:pt x="476913" y="102335"/>
                          </a:lnTo>
                          <a:lnTo>
                            <a:pt x="528170" y="0"/>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a:defRPr/>
                      </a:pPr>
                      <a:endParaRPr lang="en-US" dirty="0">
                        <a:solidFill>
                          <a:prstClr val="black"/>
                        </a:solidFill>
                        <a:latin typeface="Arial" panose="020B0604020202020204" pitchFamily="34" charset="0"/>
                        <a:cs typeface="Arial" panose="020B0604020202020204" pitchFamily="34" charset="0"/>
                      </a:endParaRPr>
                    </a:p>
                  </p:txBody>
                </p:sp>
                <p:sp>
                  <p:nvSpPr>
                    <p:cNvPr id="97" name="Freeform 59"/>
                    <p:cNvSpPr>
                      <a:spLocks/>
                    </p:cNvSpPr>
                    <p:nvPr/>
                  </p:nvSpPr>
                  <p:spPr bwMode="auto">
                    <a:xfrm>
                      <a:off x="-973718" y="4261611"/>
                      <a:ext cx="2125230" cy="2116694"/>
                    </a:xfrm>
                    <a:custGeom>
                      <a:avLst/>
                      <a:gdLst>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376627 w 985025"/>
                        <a:gd name="connsiteY95" fmla="*/ 15573 h 978864"/>
                        <a:gd name="connsiteX96" fmla="*/ 434570 w 985025"/>
                        <a:gd name="connsiteY96" fmla="*/ 104560 h 978864"/>
                        <a:gd name="connsiteX97" fmla="*/ 439027 w 985025"/>
                        <a:gd name="connsiteY97" fmla="*/ 109010 h 978864"/>
                        <a:gd name="connsiteX98" fmla="*/ 481370 w 985025"/>
                        <a:gd name="connsiteY98" fmla="*/ 104560 h 978864"/>
                        <a:gd name="connsiteX99" fmla="*/ 488055 w 985025"/>
                        <a:gd name="connsiteY99" fmla="*/ 100111 h 978864"/>
                        <a:gd name="connsiteX100" fmla="*/ 532627 w 985025"/>
                        <a:gd name="connsiteY100" fmla="*/ 2225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434570 w 985025"/>
                        <a:gd name="connsiteY95" fmla="*/ 104560 h 978864"/>
                        <a:gd name="connsiteX96" fmla="*/ 439027 w 985025"/>
                        <a:gd name="connsiteY96" fmla="*/ 109010 h 978864"/>
                        <a:gd name="connsiteX97" fmla="*/ 481370 w 985025"/>
                        <a:gd name="connsiteY97" fmla="*/ 104560 h 978864"/>
                        <a:gd name="connsiteX98" fmla="*/ 488055 w 985025"/>
                        <a:gd name="connsiteY98" fmla="*/ 100111 h 978864"/>
                        <a:gd name="connsiteX99" fmla="*/ 532627 w 985025"/>
                        <a:gd name="connsiteY99" fmla="*/ 2225 h 978864"/>
                        <a:gd name="connsiteX100" fmla="*/ 537084 w 985025"/>
                        <a:gd name="connsiteY100"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285256 w 985025"/>
                        <a:gd name="connsiteY93" fmla="*/ 44494 h 978864"/>
                        <a:gd name="connsiteX94" fmla="*/ 369942 w 985025"/>
                        <a:gd name="connsiteY94" fmla="*/ 13348 h 978864"/>
                        <a:gd name="connsiteX95" fmla="*/ 439027 w 985025"/>
                        <a:gd name="connsiteY95" fmla="*/ 109010 h 978864"/>
                        <a:gd name="connsiteX96" fmla="*/ 481370 w 985025"/>
                        <a:gd name="connsiteY96" fmla="*/ 104560 h 978864"/>
                        <a:gd name="connsiteX97" fmla="*/ 488055 w 985025"/>
                        <a:gd name="connsiteY97" fmla="*/ 100111 h 978864"/>
                        <a:gd name="connsiteX98" fmla="*/ 532627 w 985025"/>
                        <a:gd name="connsiteY98" fmla="*/ 2225 h 978864"/>
                        <a:gd name="connsiteX99" fmla="*/ 537084 w 985025"/>
                        <a:gd name="connsiteY99"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91942 w 985025"/>
                        <a:gd name="connsiteY91" fmla="*/ 155728 h 978864"/>
                        <a:gd name="connsiteX92" fmla="*/ 283027 w 985025"/>
                        <a:gd name="connsiteY92" fmla="*/ 46718 h 978864"/>
                        <a:gd name="connsiteX93" fmla="*/ 369942 w 985025"/>
                        <a:gd name="connsiteY93" fmla="*/ 13348 h 978864"/>
                        <a:gd name="connsiteX94" fmla="*/ 439027 w 985025"/>
                        <a:gd name="connsiteY94" fmla="*/ 109010 h 978864"/>
                        <a:gd name="connsiteX95" fmla="*/ 481370 w 985025"/>
                        <a:gd name="connsiteY95" fmla="*/ 104560 h 978864"/>
                        <a:gd name="connsiteX96" fmla="*/ 488055 w 985025"/>
                        <a:gd name="connsiteY96" fmla="*/ 100111 h 978864"/>
                        <a:gd name="connsiteX97" fmla="*/ 532627 w 985025"/>
                        <a:gd name="connsiteY97" fmla="*/ 2225 h 978864"/>
                        <a:gd name="connsiteX98" fmla="*/ 537084 w 985025"/>
                        <a:gd name="connsiteY98"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83027 w 985025"/>
                        <a:gd name="connsiteY91" fmla="*/ 46718 h 978864"/>
                        <a:gd name="connsiteX92" fmla="*/ 369942 w 985025"/>
                        <a:gd name="connsiteY92" fmla="*/ 13348 h 978864"/>
                        <a:gd name="connsiteX93" fmla="*/ 439027 w 985025"/>
                        <a:gd name="connsiteY93" fmla="*/ 109010 h 978864"/>
                        <a:gd name="connsiteX94" fmla="*/ 481370 w 985025"/>
                        <a:gd name="connsiteY94" fmla="*/ 104560 h 978864"/>
                        <a:gd name="connsiteX95" fmla="*/ 488055 w 985025"/>
                        <a:gd name="connsiteY95" fmla="*/ 100111 h 978864"/>
                        <a:gd name="connsiteX96" fmla="*/ 532627 w 985025"/>
                        <a:gd name="connsiteY96" fmla="*/ 2225 h 978864"/>
                        <a:gd name="connsiteX97" fmla="*/ 537084 w 985025"/>
                        <a:gd name="connsiteY97" fmla="*/ 0 h 978864"/>
                        <a:gd name="connsiteX0" fmla="*/ 492512 w 985025"/>
                        <a:gd name="connsiteY0" fmla="*/ 301234 h 978864"/>
                        <a:gd name="connsiteX1" fmla="*/ 303330 w 985025"/>
                        <a:gd name="connsiteY1" fmla="*/ 489432 h 978864"/>
                        <a:gd name="connsiteX2" fmla="*/ 492512 w 985025"/>
                        <a:gd name="connsiteY2" fmla="*/ 677630 h 978864"/>
                        <a:gd name="connsiteX3" fmla="*/ 681694 w 985025"/>
                        <a:gd name="connsiteY3" fmla="*/ 489432 h 978864"/>
                        <a:gd name="connsiteX4" fmla="*/ 492512 w 985025"/>
                        <a:gd name="connsiteY4" fmla="*/ 301234 h 978864"/>
                        <a:gd name="connsiteX5" fmla="*/ 537084 w 985025"/>
                        <a:gd name="connsiteY5" fmla="*/ 0 h 978864"/>
                        <a:gd name="connsiteX6" fmla="*/ 626226 w 985025"/>
                        <a:gd name="connsiteY6" fmla="*/ 15573 h 978864"/>
                        <a:gd name="connsiteX7" fmla="*/ 630684 w 985025"/>
                        <a:gd name="connsiteY7" fmla="*/ 22247 h 978864"/>
                        <a:gd name="connsiteX8" fmla="*/ 637369 w 985025"/>
                        <a:gd name="connsiteY8" fmla="*/ 126807 h 978864"/>
                        <a:gd name="connsiteX9" fmla="*/ 641826 w 985025"/>
                        <a:gd name="connsiteY9" fmla="*/ 133481 h 978864"/>
                        <a:gd name="connsiteX10" fmla="*/ 677483 w 985025"/>
                        <a:gd name="connsiteY10" fmla="*/ 153504 h 978864"/>
                        <a:gd name="connsiteX11" fmla="*/ 686398 w 985025"/>
                        <a:gd name="connsiteY11" fmla="*/ 149054 h 978864"/>
                        <a:gd name="connsiteX12" fmla="*/ 773312 w 985025"/>
                        <a:gd name="connsiteY12" fmla="*/ 88988 h 978864"/>
                        <a:gd name="connsiteX13" fmla="*/ 779997 w 985025"/>
                        <a:gd name="connsiteY13" fmla="*/ 88988 h 978864"/>
                        <a:gd name="connsiteX14" fmla="*/ 846854 w 985025"/>
                        <a:gd name="connsiteY14" fmla="*/ 146830 h 978864"/>
                        <a:gd name="connsiteX15" fmla="*/ 846854 w 985025"/>
                        <a:gd name="connsiteY15" fmla="*/ 153504 h 978864"/>
                        <a:gd name="connsiteX16" fmla="*/ 800054 w 985025"/>
                        <a:gd name="connsiteY16" fmla="*/ 249165 h 978864"/>
                        <a:gd name="connsiteX17" fmla="*/ 800054 w 985025"/>
                        <a:gd name="connsiteY17" fmla="*/ 255839 h 978864"/>
                        <a:gd name="connsiteX18" fmla="*/ 822340 w 985025"/>
                        <a:gd name="connsiteY18" fmla="*/ 289210 h 978864"/>
                        <a:gd name="connsiteX19" fmla="*/ 829026 w 985025"/>
                        <a:gd name="connsiteY19" fmla="*/ 291434 h 978864"/>
                        <a:gd name="connsiteX20" fmla="*/ 938225 w 985025"/>
                        <a:gd name="connsiteY20" fmla="*/ 280311 h 978864"/>
                        <a:gd name="connsiteX21" fmla="*/ 940454 w 985025"/>
                        <a:gd name="connsiteY21" fmla="*/ 286985 h 978864"/>
                        <a:gd name="connsiteX22" fmla="*/ 971654 w 985025"/>
                        <a:gd name="connsiteY22" fmla="*/ 369299 h 978864"/>
                        <a:gd name="connsiteX23" fmla="*/ 967197 w 985025"/>
                        <a:gd name="connsiteY23" fmla="*/ 375973 h 978864"/>
                        <a:gd name="connsiteX24" fmla="*/ 878054 w 985025"/>
                        <a:gd name="connsiteY24" fmla="*/ 433815 h 978864"/>
                        <a:gd name="connsiteX25" fmla="*/ 875825 w 985025"/>
                        <a:gd name="connsiteY25" fmla="*/ 438264 h 978864"/>
                        <a:gd name="connsiteX26" fmla="*/ 878054 w 985025"/>
                        <a:gd name="connsiteY26" fmla="*/ 480533 h 978864"/>
                        <a:gd name="connsiteX27" fmla="*/ 884740 w 985025"/>
                        <a:gd name="connsiteY27" fmla="*/ 487207 h 978864"/>
                        <a:gd name="connsiteX28" fmla="*/ 982797 w 985025"/>
                        <a:gd name="connsiteY28" fmla="*/ 531701 h 978864"/>
                        <a:gd name="connsiteX29" fmla="*/ 985025 w 985025"/>
                        <a:gd name="connsiteY29" fmla="*/ 536151 h 978864"/>
                        <a:gd name="connsiteX30" fmla="*/ 967197 w 985025"/>
                        <a:gd name="connsiteY30" fmla="*/ 622914 h 978864"/>
                        <a:gd name="connsiteX31" fmla="*/ 962739 w 985025"/>
                        <a:gd name="connsiteY31" fmla="*/ 627363 h 978864"/>
                        <a:gd name="connsiteX32" fmla="*/ 855768 w 985025"/>
                        <a:gd name="connsiteY32" fmla="*/ 634037 h 978864"/>
                        <a:gd name="connsiteX33" fmla="*/ 851311 w 985025"/>
                        <a:gd name="connsiteY33" fmla="*/ 636262 h 978864"/>
                        <a:gd name="connsiteX34" fmla="*/ 831254 w 985025"/>
                        <a:gd name="connsiteY34" fmla="*/ 676306 h 978864"/>
                        <a:gd name="connsiteX35" fmla="*/ 831254 w 985025"/>
                        <a:gd name="connsiteY35" fmla="*/ 680756 h 978864"/>
                        <a:gd name="connsiteX36" fmla="*/ 895883 w 985025"/>
                        <a:gd name="connsiteY36" fmla="*/ 769743 h 978864"/>
                        <a:gd name="connsiteX37" fmla="*/ 895883 w 985025"/>
                        <a:gd name="connsiteY37" fmla="*/ 776417 h 978864"/>
                        <a:gd name="connsiteX38" fmla="*/ 835711 w 985025"/>
                        <a:gd name="connsiteY38" fmla="*/ 843158 h 978864"/>
                        <a:gd name="connsiteX39" fmla="*/ 831254 w 985025"/>
                        <a:gd name="connsiteY39" fmla="*/ 843158 h 978864"/>
                        <a:gd name="connsiteX40" fmla="*/ 733197 w 985025"/>
                        <a:gd name="connsiteY40" fmla="*/ 794215 h 978864"/>
                        <a:gd name="connsiteX41" fmla="*/ 728740 w 985025"/>
                        <a:gd name="connsiteY41" fmla="*/ 794215 h 978864"/>
                        <a:gd name="connsiteX42" fmla="*/ 695312 w 985025"/>
                        <a:gd name="connsiteY42" fmla="*/ 816462 h 978864"/>
                        <a:gd name="connsiteX43" fmla="*/ 690855 w 985025"/>
                        <a:gd name="connsiteY43" fmla="*/ 825360 h 978864"/>
                        <a:gd name="connsiteX44" fmla="*/ 701998 w 985025"/>
                        <a:gd name="connsiteY44" fmla="*/ 932146 h 978864"/>
                        <a:gd name="connsiteX45" fmla="*/ 697540 w 985025"/>
                        <a:gd name="connsiteY45" fmla="*/ 936595 h 978864"/>
                        <a:gd name="connsiteX46" fmla="*/ 612855 w 985025"/>
                        <a:gd name="connsiteY46" fmla="*/ 965516 h 978864"/>
                        <a:gd name="connsiteX47" fmla="*/ 608398 w 985025"/>
                        <a:gd name="connsiteY47" fmla="*/ 965516 h 978864"/>
                        <a:gd name="connsiteX48" fmla="*/ 548227 w 985025"/>
                        <a:gd name="connsiteY48" fmla="*/ 876528 h 978864"/>
                        <a:gd name="connsiteX49" fmla="*/ 543770 w 985025"/>
                        <a:gd name="connsiteY49" fmla="*/ 872079 h 978864"/>
                        <a:gd name="connsiteX50" fmla="*/ 501427 w 985025"/>
                        <a:gd name="connsiteY50" fmla="*/ 876528 h 978864"/>
                        <a:gd name="connsiteX51" fmla="*/ 494741 w 985025"/>
                        <a:gd name="connsiteY51" fmla="*/ 878753 h 978864"/>
                        <a:gd name="connsiteX52" fmla="*/ 450170 w 985025"/>
                        <a:gd name="connsiteY52" fmla="*/ 976639 h 978864"/>
                        <a:gd name="connsiteX53" fmla="*/ 445713 w 985025"/>
                        <a:gd name="connsiteY53" fmla="*/ 978864 h 978864"/>
                        <a:gd name="connsiteX54" fmla="*/ 356570 w 985025"/>
                        <a:gd name="connsiteY54" fmla="*/ 961067 h 978864"/>
                        <a:gd name="connsiteX55" fmla="*/ 352113 w 985025"/>
                        <a:gd name="connsiteY55" fmla="*/ 958842 h 978864"/>
                        <a:gd name="connsiteX56" fmla="*/ 347656 w 985025"/>
                        <a:gd name="connsiteY56" fmla="*/ 849832 h 978864"/>
                        <a:gd name="connsiteX57" fmla="*/ 340970 w 985025"/>
                        <a:gd name="connsiteY57" fmla="*/ 845383 h 978864"/>
                        <a:gd name="connsiteX58" fmla="*/ 305313 w 985025"/>
                        <a:gd name="connsiteY58" fmla="*/ 827585 h 978864"/>
                        <a:gd name="connsiteX59" fmla="*/ 296399 w 985025"/>
                        <a:gd name="connsiteY59" fmla="*/ 827585 h 978864"/>
                        <a:gd name="connsiteX60" fmla="*/ 211713 w 985025"/>
                        <a:gd name="connsiteY60" fmla="*/ 889877 h 978864"/>
                        <a:gd name="connsiteX61" fmla="*/ 205028 w 985025"/>
                        <a:gd name="connsiteY61" fmla="*/ 889877 h 978864"/>
                        <a:gd name="connsiteX62" fmla="*/ 138171 w 985025"/>
                        <a:gd name="connsiteY62" fmla="*/ 832035 h 978864"/>
                        <a:gd name="connsiteX63" fmla="*/ 135942 w 985025"/>
                        <a:gd name="connsiteY63" fmla="*/ 825360 h 978864"/>
                        <a:gd name="connsiteX64" fmla="*/ 182742 w 985025"/>
                        <a:gd name="connsiteY64" fmla="*/ 727474 h 978864"/>
                        <a:gd name="connsiteX65" fmla="*/ 182742 w 985025"/>
                        <a:gd name="connsiteY65" fmla="*/ 723025 h 978864"/>
                        <a:gd name="connsiteX66" fmla="*/ 160457 w 985025"/>
                        <a:gd name="connsiteY66" fmla="*/ 689654 h 978864"/>
                        <a:gd name="connsiteX67" fmla="*/ 153771 w 985025"/>
                        <a:gd name="connsiteY67" fmla="*/ 687430 h 978864"/>
                        <a:gd name="connsiteX68" fmla="*/ 49028 w 985025"/>
                        <a:gd name="connsiteY68" fmla="*/ 698553 h 978864"/>
                        <a:gd name="connsiteX69" fmla="*/ 42343 w 985025"/>
                        <a:gd name="connsiteY69" fmla="*/ 694104 h 978864"/>
                        <a:gd name="connsiteX70" fmla="*/ 11143 w 985025"/>
                        <a:gd name="connsiteY70" fmla="*/ 611790 h 978864"/>
                        <a:gd name="connsiteX71" fmla="*/ 15600 w 985025"/>
                        <a:gd name="connsiteY71" fmla="*/ 605116 h 978864"/>
                        <a:gd name="connsiteX72" fmla="*/ 104742 w 985025"/>
                        <a:gd name="connsiteY72" fmla="*/ 545049 h 978864"/>
                        <a:gd name="connsiteX73" fmla="*/ 106971 w 985025"/>
                        <a:gd name="connsiteY73" fmla="*/ 538375 h 978864"/>
                        <a:gd name="connsiteX74" fmla="*/ 104742 w 985025"/>
                        <a:gd name="connsiteY74" fmla="*/ 498331 h 978864"/>
                        <a:gd name="connsiteX75" fmla="*/ 102514 w 985025"/>
                        <a:gd name="connsiteY75" fmla="*/ 491657 h 978864"/>
                        <a:gd name="connsiteX76" fmla="*/ 4457 w 985025"/>
                        <a:gd name="connsiteY76" fmla="*/ 447163 h 978864"/>
                        <a:gd name="connsiteX77" fmla="*/ 0 w 985025"/>
                        <a:gd name="connsiteY77" fmla="*/ 442714 h 978864"/>
                        <a:gd name="connsiteX78" fmla="*/ 15600 w 985025"/>
                        <a:gd name="connsiteY78" fmla="*/ 355951 h 978864"/>
                        <a:gd name="connsiteX79" fmla="*/ 20057 w 985025"/>
                        <a:gd name="connsiteY79" fmla="*/ 353726 h 978864"/>
                        <a:gd name="connsiteX80" fmla="*/ 129257 w 985025"/>
                        <a:gd name="connsiteY80" fmla="*/ 344827 h 978864"/>
                        <a:gd name="connsiteX81" fmla="*/ 135942 w 985025"/>
                        <a:gd name="connsiteY81" fmla="*/ 342602 h 978864"/>
                        <a:gd name="connsiteX82" fmla="*/ 151542 w 985025"/>
                        <a:gd name="connsiteY82" fmla="*/ 304783 h 978864"/>
                        <a:gd name="connsiteX83" fmla="*/ 151542 w 985025"/>
                        <a:gd name="connsiteY83" fmla="*/ 298109 h 978864"/>
                        <a:gd name="connsiteX84" fmla="*/ 91371 w 985025"/>
                        <a:gd name="connsiteY84" fmla="*/ 211346 h 978864"/>
                        <a:gd name="connsiteX85" fmla="*/ 91371 w 985025"/>
                        <a:gd name="connsiteY85" fmla="*/ 202447 h 978864"/>
                        <a:gd name="connsiteX86" fmla="*/ 147085 w 985025"/>
                        <a:gd name="connsiteY86" fmla="*/ 135706 h 978864"/>
                        <a:gd name="connsiteX87" fmla="*/ 153771 w 985025"/>
                        <a:gd name="connsiteY87" fmla="*/ 135706 h 978864"/>
                        <a:gd name="connsiteX88" fmla="*/ 249599 w 985025"/>
                        <a:gd name="connsiteY88" fmla="*/ 182425 h 978864"/>
                        <a:gd name="connsiteX89" fmla="*/ 256285 w 985025"/>
                        <a:gd name="connsiteY89" fmla="*/ 182425 h 978864"/>
                        <a:gd name="connsiteX90" fmla="*/ 289713 w 985025"/>
                        <a:gd name="connsiteY90" fmla="*/ 160178 h 978864"/>
                        <a:gd name="connsiteX91" fmla="*/ 283027 w 985025"/>
                        <a:gd name="connsiteY91" fmla="*/ 46718 h 978864"/>
                        <a:gd name="connsiteX92" fmla="*/ 369942 w 985025"/>
                        <a:gd name="connsiteY92" fmla="*/ 13348 h 978864"/>
                        <a:gd name="connsiteX93" fmla="*/ 439027 w 985025"/>
                        <a:gd name="connsiteY93" fmla="*/ 109010 h 978864"/>
                        <a:gd name="connsiteX94" fmla="*/ 481370 w 985025"/>
                        <a:gd name="connsiteY94" fmla="*/ 104560 h 978864"/>
                        <a:gd name="connsiteX95" fmla="*/ 532627 w 985025"/>
                        <a:gd name="connsiteY95" fmla="*/ 2225 h 978864"/>
                        <a:gd name="connsiteX96" fmla="*/ 537084 w 985025"/>
                        <a:gd name="connsiteY96" fmla="*/ 0 h 978864"/>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30684 w 985025"/>
                        <a:gd name="connsiteY7" fmla="*/ 20022 h 976639"/>
                        <a:gd name="connsiteX8" fmla="*/ 637369 w 985025"/>
                        <a:gd name="connsiteY8" fmla="*/ 124582 h 976639"/>
                        <a:gd name="connsiteX9" fmla="*/ 641826 w 985025"/>
                        <a:gd name="connsiteY9" fmla="*/ 131256 h 976639"/>
                        <a:gd name="connsiteX10" fmla="*/ 677483 w 985025"/>
                        <a:gd name="connsiteY10" fmla="*/ 151279 h 976639"/>
                        <a:gd name="connsiteX11" fmla="*/ 686398 w 985025"/>
                        <a:gd name="connsiteY11" fmla="*/ 146829 h 976639"/>
                        <a:gd name="connsiteX12" fmla="*/ 773312 w 985025"/>
                        <a:gd name="connsiteY12" fmla="*/ 86763 h 976639"/>
                        <a:gd name="connsiteX13" fmla="*/ 779997 w 985025"/>
                        <a:gd name="connsiteY13" fmla="*/ 86763 h 976639"/>
                        <a:gd name="connsiteX14" fmla="*/ 846854 w 985025"/>
                        <a:gd name="connsiteY14" fmla="*/ 144605 h 976639"/>
                        <a:gd name="connsiteX15" fmla="*/ 846854 w 985025"/>
                        <a:gd name="connsiteY15" fmla="*/ 151279 h 976639"/>
                        <a:gd name="connsiteX16" fmla="*/ 800054 w 985025"/>
                        <a:gd name="connsiteY16" fmla="*/ 246940 h 976639"/>
                        <a:gd name="connsiteX17" fmla="*/ 800054 w 985025"/>
                        <a:gd name="connsiteY17" fmla="*/ 253614 h 976639"/>
                        <a:gd name="connsiteX18" fmla="*/ 822340 w 985025"/>
                        <a:gd name="connsiteY18" fmla="*/ 286985 h 976639"/>
                        <a:gd name="connsiteX19" fmla="*/ 829026 w 985025"/>
                        <a:gd name="connsiteY19" fmla="*/ 289209 h 976639"/>
                        <a:gd name="connsiteX20" fmla="*/ 938225 w 985025"/>
                        <a:gd name="connsiteY20" fmla="*/ 278086 h 976639"/>
                        <a:gd name="connsiteX21" fmla="*/ 940454 w 985025"/>
                        <a:gd name="connsiteY21" fmla="*/ 284760 h 976639"/>
                        <a:gd name="connsiteX22" fmla="*/ 971654 w 985025"/>
                        <a:gd name="connsiteY22" fmla="*/ 367074 h 976639"/>
                        <a:gd name="connsiteX23" fmla="*/ 967197 w 985025"/>
                        <a:gd name="connsiteY23" fmla="*/ 373748 h 976639"/>
                        <a:gd name="connsiteX24" fmla="*/ 878054 w 985025"/>
                        <a:gd name="connsiteY24" fmla="*/ 431590 h 976639"/>
                        <a:gd name="connsiteX25" fmla="*/ 875825 w 985025"/>
                        <a:gd name="connsiteY25" fmla="*/ 436039 h 976639"/>
                        <a:gd name="connsiteX26" fmla="*/ 878054 w 985025"/>
                        <a:gd name="connsiteY26" fmla="*/ 478308 h 976639"/>
                        <a:gd name="connsiteX27" fmla="*/ 884740 w 985025"/>
                        <a:gd name="connsiteY27" fmla="*/ 484982 h 976639"/>
                        <a:gd name="connsiteX28" fmla="*/ 982797 w 985025"/>
                        <a:gd name="connsiteY28" fmla="*/ 529476 h 976639"/>
                        <a:gd name="connsiteX29" fmla="*/ 985025 w 985025"/>
                        <a:gd name="connsiteY29" fmla="*/ 533926 h 976639"/>
                        <a:gd name="connsiteX30" fmla="*/ 967197 w 985025"/>
                        <a:gd name="connsiteY30" fmla="*/ 620689 h 976639"/>
                        <a:gd name="connsiteX31" fmla="*/ 962739 w 985025"/>
                        <a:gd name="connsiteY31" fmla="*/ 625138 h 976639"/>
                        <a:gd name="connsiteX32" fmla="*/ 855768 w 985025"/>
                        <a:gd name="connsiteY32" fmla="*/ 631812 h 976639"/>
                        <a:gd name="connsiteX33" fmla="*/ 851311 w 985025"/>
                        <a:gd name="connsiteY33" fmla="*/ 634037 h 976639"/>
                        <a:gd name="connsiteX34" fmla="*/ 831254 w 985025"/>
                        <a:gd name="connsiteY34" fmla="*/ 674081 h 976639"/>
                        <a:gd name="connsiteX35" fmla="*/ 831254 w 985025"/>
                        <a:gd name="connsiteY35" fmla="*/ 678531 h 976639"/>
                        <a:gd name="connsiteX36" fmla="*/ 895883 w 985025"/>
                        <a:gd name="connsiteY36" fmla="*/ 767518 h 976639"/>
                        <a:gd name="connsiteX37" fmla="*/ 895883 w 985025"/>
                        <a:gd name="connsiteY37" fmla="*/ 774192 h 976639"/>
                        <a:gd name="connsiteX38" fmla="*/ 835711 w 985025"/>
                        <a:gd name="connsiteY38" fmla="*/ 840933 h 976639"/>
                        <a:gd name="connsiteX39" fmla="*/ 831254 w 985025"/>
                        <a:gd name="connsiteY39" fmla="*/ 840933 h 976639"/>
                        <a:gd name="connsiteX40" fmla="*/ 733197 w 985025"/>
                        <a:gd name="connsiteY40" fmla="*/ 791990 h 976639"/>
                        <a:gd name="connsiteX41" fmla="*/ 728740 w 985025"/>
                        <a:gd name="connsiteY41" fmla="*/ 791990 h 976639"/>
                        <a:gd name="connsiteX42" fmla="*/ 695312 w 985025"/>
                        <a:gd name="connsiteY42" fmla="*/ 814237 h 976639"/>
                        <a:gd name="connsiteX43" fmla="*/ 690855 w 985025"/>
                        <a:gd name="connsiteY43" fmla="*/ 823135 h 976639"/>
                        <a:gd name="connsiteX44" fmla="*/ 701998 w 985025"/>
                        <a:gd name="connsiteY44" fmla="*/ 929921 h 976639"/>
                        <a:gd name="connsiteX45" fmla="*/ 697540 w 985025"/>
                        <a:gd name="connsiteY45" fmla="*/ 934370 h 976639"/>
                        <a:gd name="connsiteX46" fmla="*/ 612855 w 985025"/>
                        <a:gd name="connsiteY46" fmla="*/ 963291 h 976639"/>
                        <a:gd name="connsiteX47" fmla="*/ 608398 w 985025"/>
                        <a:gd name="connsiteY47" fmla="*/ 963291 h 976639"/>
                        <a:gd name="connsiteX48" fmla="*/ 548227 w 985025"/>
                        <a:gd name="connsiteY48" fmla="*/ 874303 h 976639"/>
                        <a:gd name="connsiteX49" fmla="*/ 543770 w 985025"/>
                        <a:gd name="connsiteY49" fmla="*/ 869854 h 976639"/>
                        <a:gd name="connsiteX50" fmla="*/ 501427 w 985025"/>
                        <a:gd name="connsiteY50" fmla="*/ 874303 h 976639"/>
                        <a:gd name="connsiteX51" fmla="*/ 494741 w 985025"/>
                        <a:gd name="connsiteY51" fmla="*/ 876528 h 976639"/>
                        <a:gd name="connsiteX52" fmla="*/ 450170 w 985025"/>
                        <a:gd name="connsiteY52" fmla="*/ 974414 h 976639"/>
                        <a:gd name="connsiteX53" fmla="*/ 445713 w 985025"/>
                        <a:gd name="connsiteY53" fmla="*/ 976639 h 976639"/>
                        <a:gd name="connsiteX54" fmla="*/ 356570 w 985025"/>
                        <a:gd name="connsiteY54" fmla="*/ 958842 h 976639"/>
                        <a:gd name="connsiteX55" fmla="*/ 352113 w 985025"/>
                        <a:gd name="connsiteY55" fmla="*/ 956617 h 976639"/>
                        <a:gd name="connsiteX56" fmla="*/ 347656 w 985025"/>
                        <a:gd name="connsiteY56" fmla="*/ 847607 h 976639"/>
                        <a:gd name="connsiteX57" fmla="*/ 340970 w 985025"/>
                        <a:gd name="connsiteY57" fmla="*/ 843158 h 976639"/>
                        <a:gd name="connsiteX58" fmla="*/ 305313 w 985025"/>
                        <a:gd name="connsiteY58" fmla="*/ 825360 h 976639"/>
                        <a:gd name="connsiteX59" fmla="*/ 296399 w 985025"/>
                        <a:gd name="connsiteY59" fmla="*/ 825360 h 976639"/>
                        <a:gd name="connsiteX60" fmla="*/ 211713 w 985025"/>
                        <a:gd name="connsiteY60" fmla="*/ 887652 h 976639"/>
                        <a:gd name="connsiteX61" fmla="*/ 205028 w 985025"/>
                        <a:gd name="connsiteY61" fmla="*/ 887652 h 976639"/>
                        <a:gd name="connsiteX62" fmla="*/ 138171 w 985025"/>
                        <a:gd name="connsiteY62" fmla="*/ 829810 h 976639"/>
                        <a:gd name="connsiteX63" fmla="*/ 135942 w 985025"/>
                        <a:gd name="connsiteY63" fmla="*/ 823135 h 976639"/>
                        <a:gd name="connsiteX64" fmla="*/ 182742 w 985025"/>
                        <a:gd name="connsiteY64" fmla="*/ 725249 h 976639"/>
                        <a:gd name="connsiteX65" fmla="*/ 182742 w 985025"/>
                        <a:gd name="connsiteY65" fmla="*/ 720800 h 976639"/>
                        <a:gd name="connsiteX66" fmla="*/ 160457 w 985025"/>
                        <a:gd name="connsiteY66" fmla="*/ 687429 h 976639"/>
                        <a:gd name="connsiteX67" fmla="*/ 153771 w 985025"/>
                        <a:gd name="connsiteY67" fmla="*/ 685205 h 976639"/>
                        <a:gd name="connsiteX68" fmla="*/ 49028 w 985025"/>
                        <a:gd name="connsiteY68" fmla="*/ 696328 h 976639"/>
                        <a:gd name="connsiteX69" fmla="*/ 42343 w 985025"/>
                        <a:gd name="connsiteY69" fmla="*/ 691879 h 976639"/>
                        <a:gd name="connsiteX70" fmla="*/ 11143 w 985025"/>
                        <a:gd name="connsiteY70" fmla="*/ 609565 h 976639"/>
                        <a:gd name="connsiteX71" fmla="*/ 15600 w 985025"/>
                        <a:gd name="connsiteY71" fmla="*/ 602891 h 976639"/>
                        <a:gd name="connsiteX72" fmla="*/ 104742 w 985025"/>
                        <a:gd name="connsiteY72" fmla="*/ 542824 h 976639"/>
                        <a:gd name="connsiteX73" fmla="*/ 106971 w 985025"/>
                        <a:gd name="connsiteY73" fmla="*/ 536150 h 976639"/>
                        <a:gd name="connsiteX74" fmla="*/ 104742 w 985025"/>
                        <a:gd name="connsiteY74" fmla="*/ 496106 h 976639"/>
                        <a:gd name="connsiteX75" fmla="*/ 102514 w 985025"/>
                        <a:gd name="connsiteY75" fmla="*/ 489432 h 976639"/>
                        <a:gd name="connsiteX76" fmla="*/ 4457 w 985025"/>
                        <a:gd name="connsiteY76" fmla="*/ 444938 h 976639"/>
                        <a:gd name="connsiteX77" fmla="*/ 0 w 985025"/>
                        <a:gd name="connsiteY77" fmla="*/ 440489 h 976639"/>
                        <a:gd name="connsiteX78" fmla="*/ 15600 w 985025"/>
                        <a:gd name="connsiteY78" fmla="*/ 353726 h 976639"/>
                        <a:gd name="connsiteX79" fmla="*/ 20057 w 985025"/>
                        <a:gd name="connsiteY79" fmla="*/ 351501 h 976639"/>
                        <a:gd name="connsiteX80" fmla="*/ 129257 w 985025"/>
                        <a:gd name="connsiteY80" fmla="*/ 342602 h 976639"/>
                        <a:gd name="connsiteX81" fmla="*/ 135942 w 985025"/>
                        <a:gd name="connsiteY81" fmla="*/ 340377 h 976639"/>
                        <a:gd name="connsiteX82" fmla="*/ 151542 w 985025"/>
                        <a:gd name="connsiteY82" fmla="*/ 302558 h 976639"/>
                        <a:gd name="connsiteX83" fmla="*/ 151542 w 985025"/>
                        <a:gd name="connsiteY83" fmla="*/ 295884 h 976639"/>
                        <a:gd name="connsiteX84" fmla="*/ 91371 w 985025"/>
                        <a:gd name="connsiteY84" fmla="*/ 209121 h 976639"/>
                        <a:gd name="connsiteX85" fmla="*/ 91371 w 985025"/>
                        <a:gd name="connsiteY85" fmla="*/ 200222 h 976639"/>
                        <a:gd name="connsiteX86" fmla="*/ 147085 w 985025"/>
                        <a:gd name="connsiteY86" fmla="*/ 133481 h 976639"/>
                        <a:gd name="connsiteX87" fmla="*/ 153771 w 985025"/>
                        <a:gd name="connsiteY87" fmla="*/ 133481 h 976639"/>
                        <a:gd name="connsiteX88" fmla="*/ 249599 w 985025"/>
                        <a:gd name="connsiteY88" fmla="*/ 180200 h 976639"/>
                        <a:gd name="connsiteX89" fmla="*/ 256285 w 985025"/>
                        <a:gd name="connsiteY89" fmla="*/ 180200 h 976639"/>
                        <a:gd name="connsiteX90" fmla="*/ 289713 w 985025"/>
                        <a:gd name="connsiteY90" fmla="*/ 157953 h 976639"/>
                        <a:gd name="connsiteX91" fmla="*/ 283027 w 985025"/>
                        <a:gd name="connsiteY91" fmla="*/ 44493 h 976639"/>
                        <a:gd name="connsiteX92" fmla="*/ 369942 w 985025"/>
                        <a:gd name="connsiteY92" fmla="*/ 11123 h 976639"/>
                        <a:gd name="connsiteX93" fmla="*/ 439027 w 985025"/>
                        <a:gd name="connsiteY93" fmla="*/ 106785 h 976639"/>
                        <a:gd name="connsiteX94" fmla="*/ 481370 w 985025"/>
                        <a:gd name="connsiteY94" fmla="*/ 102335 h 976639"/>
                        <a:gd name="connsiteX95" fmla="*/ 532627 w 985025"/>
                        <a:gd name="connsiteY95"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37369 w 985025"/>
                        <a:gd name="connsiteY7" fmla="*/ 124582 h 976639"/>
                        <a:gd name="connsiteX8" fmla="*/ 641826 w 985025"/>
                        <a:gd name="connsiteY8" fmla="*/ 131256 h 976639"/>
                        <a:gd name="connsiteX9" fmla="*/ 677483 w 985025"/>
                        <a:gd name="connsiteY9" fmla="*/ 151279 h 976639"/>
                        <a:gd name="connsiteX10" fmla="*/ 686398 w 985025"/>
                        <a:gd name="connsiteY10" fmla="*/ 146829 h 976639"/>
                        <a:gd name="connsiteX11" fmla="*/ 773312 w 985025"/>
                        <a:gd name="connsiteY11" fmla="*/ 86763 h 976639"/>
                        <a:gd name="connsiteX12" fmla="*/ 779997 w 985025"/>
                        <a:gd name="connsiteY12" fmla="*/ 86763 h 976639"/>
                        <a:gd name="connsiteX13" fmla="*/ 846854 w 985025"/>
                        <a:gd name="connsiteY13" fmla="*/ 144605 h 976639"/>
                        <a:gd name="connsiteX14" fmla="*/ 846854 w 985025"/>
                        <a:gd name="connsiteY14" fmla="*/ 151279 h 976639"/>
                        <a:gd name="connsiteX15" fmla="*/ 800054 w 985025"/>
                        <a:gd name="connsiteY15" fmla="*/ 246940 h 976639"/>
                        <a:gd name="connsiteX16" fmla="*/ 800054 w 985025"/>
                        <a:gd name="connsiteY16" fmla="*/ 253614 h 976639"/>
                        <a:gd name="connsiteX17" fmla="*/ 822340 w 985025"/>
                        <a:gd name="connsiteY17" fmla="*/ 286985 h 976639"/>
                        <a:gd name="connsiteX18" fmla="*/ 829026 w 985025"/>
                        <a:gd name="connsiteY18" fmla="*/ 289209 h 976639"/>
                        <a:gd name="connsiteX19" fmla="*/ 938225 w 985025"/>
                        <a:gd name="connsiteY19" fmla="*/ 278086 h 976639"/>
                        <a:gd name="connsiteX20" fmla="*/ 940454 w 985025"/>
                        <a:gd name="connsiteY20" fmla="*/ 284760 h 976639"/>
                        <a:gd name="connsiteX21" fmla="*/ 971654 w 985025"/>
                        <a:gd name="connsiteY21" fmla="*/ 367074 h 976639"/>
                        <a:gd name="connsiteX22" fmla="*/ 967197 w 985025"/>
                        <a:gd name="connsiteY22" fmla="*/ 373748 h 976639"/>
                        <a:gd name="connsiteX23" fmla="*/ 878054 w 985025"/>
                        <a:gd name="connsiteY23" fmla="*/ 431590 h 976639"/>
                        <a:gd name="connsiteX24" fmla="*/ 875825 w 985025"/>
                        <a:gd name="connsiteY24" fmla="*/ 436039 h 976639"/>
                        <a:gd name="connsiteX25" fmla="*/ 878054 w 985025"/>
                        <a:gd name="connsiteY25" fmla="*/ 478308 h 976639"/>
                        <a:gd name="connsiteX26" fmla="*/ 884740 w 985025"/>
                        <a:gd name="connsiteY26" fmla="*/ 484982 h 976639"/>
                        <a:gd name="connsiteX27" fmla="*/ 982797 w 985025"/>
                        <a:gd name="connsiteY27" fmla="*/ 529476 h 976639"/>
                        <a:gd name="connsiteX28" fmla="*/ 985025 w 985025"/>
                        <a:gd name="connsiteY28" fmla="*/ 533926 h 976639"/>
                        <a:gd name="connsiteX29" fmla="*/ 967197 w 985025"/>
                        <a:gd name="connsiteY29" fmla="*/ 620689 h 976639"/>
                        <a:gd name="connsiteX30" fmla="*/ 962739 w 985025"/>
                        <a:gd name="connsiteY30" fmla="*/ 625138 h 976639"/>
                        <a:gd name="connsiteX31" fmla="*/ 855768 w 985025"/>
                        <a:gd name="connsiteY31" fmla="*/ 631812 h 976639"/>
                        <a:gd name="connsiteX32" fmla="*/ 851311 w 985025"/>
                        <a:gd name="connsiteY32" fmla="*/ 634037 h 976639"/>
                        <a:gd name="connsiteX33" fmla="*/ 831254 w 985025"/>
                        <a:gd name="connsiteY33" fmla="*/ 674081 h 976639"/>
                        <a:gd name="connsiteX34" fmla="*/ 831254 w 985025"/>
                        <a:gd name="connsiteY34" fmla="*/ 678531 h 976639"/>
                        <a:gd name="connsiteX35" fmla="*/ 895883 w 985025"/>
                        <a:gd name="connsiteY35" fmla="*/ 767518 h 976639"/>
                        <a:gd name="connsiteX36" fmla="*/ 895883 w 985025"/>
                        <a:gd name="connsiteY36" fmla="*/ 774192 h 976639"/>
                        <a:gd name="connsiteX37" fmla="*/ 835711 w 985025"/>
                        <a:gd name="connsiteY37" fmla="*/ 840933 h 976639"/>
                        <a:gd name="connsiteX38" fmla="*/ 831254 w 985025"/>
                        <a:gd name="connsiteY38" fmla="*/ 840933 h 976639"/>
                        <a:gd name="connsiteX39" fmla="*/ 733197 w 985025"/>
                        <a:gd name="connsiteY39" fmla="*/ 791990 h 976639"/>
                        <a:gd name="connsiteX40" fmla="*/ 728740 w 985025"/>
                        <a:gd name="connsiteY40" fmla="*/ 791990 h 976639"/>
                        <a:gd name="connsiteX41" fmla="*/ 695312 w 985025"/>
                        <a:gd name="connsiteY41" fmla="*/ 814237 h 976639"/>
                        <a:gd name="connsiteX42" fmla="*/ 690855 w 985025"/>
                        <a:gd name="connsiteY42" fmla="*/ 823135 h 976639"/>
                        <a:gd name="connsiteX43" fmla="*/ 701998 w 985025"/>
                        <a:gd name="connsiteY43" fmla="*/ 929921 h 976639"/>
                        <a:gd name="connsiteX44" fmla="*/ 697540 w 985025"/>
                        <a:gd name="connsiteY44" fmla="*/ 934370 h 976639"/>
                        <a:gd name="connsiteX45" fmla="*/ 612855 w 985025"/>
                        <a:gd name="connsiteY45" fmla="*/ 963291 h 976639"/>
                        <a:gd name="connsiteX46" fmla="*/ 608398 w 985025"/>
                        <a:gd name="connsiteY46" fmla="*/ 963291 h 976639"/>
                        <a:gd name="connsiteX47" fmla="*/ 548227 w 985025"/>
                        <a:gd name="connsiteY47" fmla="*/ 874303 h 976639"/>
                        <a:gd name="connsiteX48" fmla="*/ 543770 w 985025"/>
                        <a:gd name="connsiteY48" fmla="*/ 869854 h 976639"/>
                        <a:gd name="connsiteX49" fmla="*/ 501427 w 985025"/>
                        <a:gd name="connsiteY49" fmla="*/ 874303 h 976639"/>
                        <a:gd name="connsiteX50" fmla="*/ 494741 w 985025"/>
                        <a:gd name="connsiteY50" fmla="*/ 876528 h 976639"/>
                        <a:gd name="connsiteX51" fmla="*/ 450170 w 985025"/>
                        <a:gd name="connsiteY51" fmla="*/ 974414 h 976639"/>
                        <a:gd name="connsiteX52" fmla="*/ 445713 w 985025"/>
                        <a:gd name="connsiteY52" fmla="*/ 976639 h 976639"/>
                        <a:gd name="connsiteX53" fmla="*/ 356570 w 985025"/>
                        <a:gd name="connsiteY53" fmla="*/ 958842 h 976639"/>
                        <a:gd name="connsiteX54" fmla="*/ 352113 w 985025"/>
                        <a:gd name="connsiteY54" fmla="*/ 956617 h 976639"/>
                        <a:gd name="connsiteX55" fmla="*/ 347656 w 985025"/>
                        <a:gd name="connsiteY55" fmla="*/ 847607 h 976639"/>
                        <a:gd name="connsiteX56" fmla="*/ 340970 w 985025"/>
                        <a:gd name="connsiteY56" fmla="*/ 843158 h 976639"/>
                        <a:gd name="connsiteX57" fmla="*/ 305313 w 985025"/>
                        <a:gd name="connsiteY57" fmla="*/ 825360 h 976639"/>
                        <a:gd name="connsiteX58" fmla="*/ 296399 w 985025"/>
                        <a:gd name="connsiteY58" fmla="*/ 825360 h 976639"/>
                        <a:gd name="connsiteX59" fmla="*/ 211713 w 985025"/>
                        <a:gd name="connsiteY59" fmla="*/ 887652 h 976639"/>
                        <a:gd name="connsiteX60" fmla="*/ 205028 w 985025"/>
                        <a:gd name="connsiteY60" fmla="*/ 887652 h 976639"/>
                        <a:gd name="connsiteX61" fmla="*/ 138171 w 985025"/>
                        <a:gd name="connsiteY61" fmla="*/ 829810 h 976639"/>
                        <a:gd name="connsiteX62" fmla="*/ 135942 w 985025"/>
                        <a:gd name="connsiteY62" fmla="*/ 823135 h 976639"/>
                        <a:gd name="connsiteX63" fmla="*/ 182742 w 985025"/>
                        <a:gd name="connsiteY63" fmla="*/ 725249 h 976639"/>
                        <a:gd name="connsiteX64" fmla="*/ 182742 w 985025"/>
                        <a:gd name="connsiteY64" fmla="*/ 720800 h 976639"/>
                        <a:gd name="connsiteX65" fmla="*/ 160457 w 985025"/>
                        <a:gd name="connsiteY65" fmla="*/ 687429 h 976639"/>
                        <a:gd name="connsiteX66" fmla="*/ 153771 w 985025"/>
                        <a:gd name="connsiteY66" fmla="*/ 685205 h 976639"/>
                        <a:gd name="connsiteX67" fmla="*/ 49028 w 985025"/>
                        <a:gd name="connsiteY67" fmla="*/ 696328 h 976639"/>
                        <a:gd name="connsiteX68" fmla="*/ 42343 w 985025"/>
                        <a:gd name="connsiteY68" fmla="*/ 691879 h 976639"/>
                        <a:gd name="connsiteX69" fmla="*/ 11143 w 985025"/>
                        <a:gd name="connsiteY69" fmla="*/ 609565 h 976639"/>
                        <a:gd name="connsiteX70" fmla="*/ 15600 w 985025"/>
                        <a:gd name="connsiteY70" fmla="*/ 602891 h 976639"/>
                        <a:gd name="connsiteX71" fmla="*/ 104742 w 985025"/>
                        <a:gd name="connsiteY71" fmla="*/ 542824 h 976639"/>
                        <a:gd name="connsiteX72" fmla="*/ 106971 w 985025"/>
                        <a:gd name="connsiteY72" fmla="*/ 536150 h 976639"/>
                        <a:gd name="connsiteX73" fmla="*/ 104742 w 985025"/>
                        <a:gd name="connsiteY73" fmla="*/ 496106 h 976639"/>
                        <a:gd name="connsiteX74" fmla="*/ 102514 w 985025"/>
                        <a:gd name="connsiteY74" fmla="*/ 489432 h 976639"/>
                        <a:gd name="connsiteX75" fmla="*/ 4457 w 985025"/>
                        <a:gd name="connsiteY75" fmla="*/ 444938 h 976639"/>
                        <a:gd name="connsiteX76" fmla="*/ 0 w 985025"/>
                        <a:gd name="connsiteY76" fmla="*/ 440489 h 976639"/>
                        <a:gd name="connsiteX77" fmla="*/ 15600 w 985025"/>
                        <a:gd name="connsiteY77" fmla="*/ 353726 h 976639"/>
                        <a:gd name="connsiteX78" fmla="*/ 20057 w 985025"/>
                        <a:gd name="connsiteY78" fmla="*/ 351501 h 976639"/>
                        <a:gd name="connsiteX79" fmla="*/ 129257 w 985025"/>
                        <a:gd name="connsiteY79" fmla="*/ 342602 h 976639"/>
                        <a:gd name="connsiteX80" fmla="*/ 135942 w 985025"/>
                        <a:gd name="connsiteY80" fmla="*/ 340377 h 976639"/>
                        <a:gd name="connsiteX81" fmla="*/ 151542 w 985025"/>
                        <a:gd name="connsiteY81" fmla="*/ 302558 h 976639"/>
                        <a:gd name="connsiteX82" fmla="*/ 151542 w 985025"/>
                        <a:gd name="connsiteY82" fmla="*/ 295884 h 976639"/>
                        <a:gd name="connsiteX83" fmla="*/ 91371 w 985025"/>
                        <a:gd name="connsiteY83" fmla="*/ 209121 h 976639"/>
                        <a:gd name="connsiteX84" fmla="*/ 91371 w 985025"/>
                        <a:gd name="connsiteY84" fmla="*/ 200222 h 976639"/>
                        <a:gd name="connsiteX85" fmla="*/ 147085 w 985025"/>
                        <a:gd name="connsiteY85" fmla="*/ 133481 h 976639"/>
                        <a:gd name="connsiteX86" fmla="*/ 153771 w 985025"/>
                        <a:gd name="connsiteY86" fmla="*/ 133481 h 976639"/>
                        <a:gd name="connsiteX87" fmla="*/ 249599 w 985025"/>
                        <a:gd name="connsiteY87" fmla="*/ 180200 h 976639"/>
                        <a:gd name="connsiteX88" fmla="*/ 256285 w 985025"/>
                        <a:gd name="connsiteY88" fmla="*/ 180200 h 976639"/>
                        <a:gd name="connsiteX89" fmla="*/ 289713 w 985025"/>
                        <a:gd name="connsiteY89" fmla="*/ 157953 h 976639"/>
                        <a:gd name="connsiteX90" fmla="*/ 283027 w 985025"/>
                        <a:gd name="connsiteY90" fmla="*/ 44493 h 976639"/>
                        <a:gd name="connsiteX91" fmla="*/ 369942 w 985025"/>
                        <a:gd name="connsiteY91" fmla="*/ 11123 h 976639"/>
                        <a:gd name="connsiteX92" fmla="*/ 439027 w 985025"/>
                        <a:gd name="connsiteY92" fmla="*/ 106785 h 976639"/>
                        <a:gd name="connsiteX93" fmla="*/ 481370 w 985025"/>
                        <a:gd name="connsiteY93" fmla="*/ 102335 h 976639"/>
                        <a:gd name="connsiteX94" fmla="*/ 532627 w 985025"/>
                        <a:gd name="connsiteY94"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686398 w 985025"/>
                        <a:gd name="connsiteY9" fmla="*/ 146829 h 976639"/>
                        <a:gd name="connsiteX10" fmla="*/ 773312 w 985025"/>
                        <a:gd name="connsiteY10" fmla="*/ 86763 h 976639"/>
                        <a:gd name="connsiteX11" fmla="*/ 779997 w 985025"/>
                        <a:gd name="connsiteY11" fmla="*/ 86763 h 976639"/>
                        <a:gd name="connsiteX12" fmla="*/ 846854 w 985025"/>
                        <a:gd name="connsiteY12" fmla="*/ 144605 h 976639"/>
                        <a:gd name="connsiteX13" fmla="*/ 846854 w 985025"/>
                        <a:gd name="connsiteY13" fmla="*/ 151279 h 976639"/>
                        <a:gd name="connsiteX14" fmla="*/ 800054 w 985025"/>
                        <a:gd name="connsiteY14" fmla="*/ 246940 h 976639"/>
                        <a:gd name="connsiteX15" fmla="*/ 800054 w 985025"/>
                        <a:gd name="connsiteY15" fmla="*/ 253614 h 976639"/>
                        <a:gd name="connsiteX16" fmla="*/ 822340 w 985025"/>
                        <a:gd name="connsiteY16" fmla="*/ 286985 h 976639"/>
                        <a:gd name="connsiteX17" fmla="*/ 829026 w 985025"/>
                        <a:gd name="connsiteY17" fmla="*/ 289209 h 976639"/>
                        <a:gd name="connsiteX18" fmla="*/ 938225 w 985025"/>
                        <a:gd name="connsiteY18" fmla="*/ 278086 h 976639"/>
                        <a:gd name="connsiteX19" fmla="*/ 940454 w 985025"/>
                        <a:gd name="connsiteY19" fmla="*/ 284760 h 976639"/>
                        <a:gd name="connsiteX20" fmla="*/ 971654 w 985025"/>
                        <a:gd name="connsiteY20" fmla="*/ 367074 h 976639"/>
                        <a:gd name="connsiteX21" fmla="*/ 967197 w 985025"/>
                        <a:gd name="connsiteY21" fmla="*/ 373748 h 976639"/>
                        <a:gd name="connsiteX22" fmla="*/ 878054 w 985025"/>
                        <a:gd name="connsiteY22" fmla="*/ 431590 h 976639"/>
                        <a:gd name="connsiteX23" fmla="*/ 875825 w 985025"/>
                        <a:gd name="connsiteY23" fmla="*/ 436039 h 976639"/>
                        <a:gd name="connsiteX24" fmla="*/ 878054 w 985025"/>
                        <a:gd name="connsiteY24" fmla="*/ 478308 h 976639"/>
                        <a:gd name="connsiteX25" fmla="*/ 884740 w 985025"/>
                        <a:gd name="connsiteY25" fmla="*/ 484982 h 976639"/>
                        <a:gd name="connsiteX26" fmla="*/ 982797 w 985025"/>
                        <a:gd name="connsiteY26" fmla="*/ 529476 h 976639"/>
                        <a:gd name="connsiteX27" fmla="*/ 985025 w 985025"/>
                        <a:gd name="connsiteY27" fmla="*/ 533926 h 976639"/>
                        <a:gd name="connsiteX28" fmla="*/ 967197 w 985025"/>
                        <a:gd name="connsiteY28" fmla="*/ 620689 h 976639"/>
                        <a:gd name="connsiteX29" fmla="*/ 962739 w 985025"/>
                        <a:gd name="connsiteY29" fmla="*/ 625138 h 976639"/>
                        <a:gd name="connsiteX30" fmla="*/ 855768 w 985025"/>
                        <a:gd name="connsiteY30" fmla="*/ 631812 h 976639"/>
                        <a:gd name="connsiteX31" fmla="*/ 851311 w 985025"/>
                        <a:gd name="connsiteY31" fmla="*/ 634037 h 976639"/>
                        <a:gd name="connsiteX32" fmla="*/ 831254 w 985025"/>
                        <a:gd name="connsiteY32" fmla="*/ 674081 h 976639"/>
                        <a:gd name="connsiteX33" fmla="*/ 831254 w 985025"/>
                        <a:gd name="connsiteY33" fmla="*/ 678531 h 976639"/>
                        <a:gd name="connsiteX34" fmla="*/ 895883 w 985025"/>
                        <a:gd name="connsiteY34" fmla="*/ 767518 h 976639"/>
                        <a:gd name="connsiteX35" fmla="*/ 895883 w 985025"/>
                        <a:gd name="connsiteY35" fmla="*/ 774192 h 976639"/>
                        <a:gd name="connsiteX36" fmla="*/ 835711 w 985025"/>
                        <a:gd name="connsiteY36" fmla="*/ 840933 h 976639"/>
                        <a:gd name="connsiteX37" fmla="*/ 831254 w 985025"/>
                        <a:gd name="connsiteY37" fmla="*/ 840933 h 976639"/>
                        <a:gd name="connsiteX38" fmla="*/ 733197 w 985025"/>
                        <a:gd name="connsiteY38" fmla="*/ 791990 h 976639"/>
                        <a:gd name="connsiteX39" fmla="*/ 728740 w 985025"/>
                        <a:gd name="connsiteY39" fmla="*/ 791990 h 976639"/>
                        <a:gd name="connsiteX40" fmla="*/ 695312 w 985025"/>
                        <a:gd name="connsiteY40" fmla="*/ 814237 h 976639"/>
                        <a:gd name="connsiteX41" fmla="*/ 690855 w 985025"/>
                        <a:gd name="connsiteY41" fmla="*/ 823135 h 976639"/>
                        <a:gd name="connsiteX42" fmla="*/ 701998 w 985025"/>
                        <a:gd name="connsiteY42" fmla="*/ 929921 h 976639"/>
                        <a:gd name="connsiteX43" fmla="*/ 697540 w 985025"/>
                        <a:gd name="connsiteY43" fmla="*/ 934370 h 976639"/>
                        <a:gd name="connsiteX44" fmla="*/ 612855 w 985025"/>
                        <a:gd name="connsiteY44" fmla="*/ 963291 h 976639"/>
                        <a:gd name="connsiteX45" fmla="*/ 608398 w 985025"/>
                        <a:gd name="connsiteY45" fmla="*/ 963291 h 976639"/>
                        <a:gd name="connsiteX46" fmla="*/ 548227 w 985025"/>
                        <a:gd name="connsiteY46" fmla="*/ 874303 h 976639"/>
                        <a:gd name="connsiteX47" fmla="*/ 543770 w 985025"/>
                        <a:gd name="connsiteY47" fmla="*/ 869854 h 976639"/>
                        <a:gd name="connsiteX48" fmla="*/ 501427 w 985025"/>
                        <a:gd name="connsiteY48" fmla="*/ 874303 h 976639"/>
                        <a:gd name="connsiteX49" fmla="*/ 494741 w 985025"/>
                        <a:gd name="connsiteY49" fmla="*/ 876528 h 976639"/>
                        <a:gd name="connsiteX50" fmla="*/ 450170 w 985025"/>
                        <a:gd name="connsiteY50" fmla="*/ 974414 h 976639"/>
                        <a:gd name="connsiteX51" fmla="*/ 445713 w 985025"/>
                        <a:gd name="connsiteY51" fmla="*/ 976639 h 976639"/>
                        <a:gd name="connsiteX52" fmla="*/ 356570 w 985025"/>
                        <a:gd name="connsiteY52" fmla="*/ 958842 h 976639"/>
                        <a:gd name="connsiteX53" fmla="*/ 352113 w 985025"/>
                        <a:gd name="connsiteY53" fmla="*/ 956617 h 976639"/>
                        <a:gd name="connsiteX54" fmla="*/ 347656 w 985025"/>
                        <a:gd name="connsiteY54" fmla="*/ 847607 h 976639"/>
                        <a:gd name="connsiteX55" fmla="*/ 340970 w 985025"/>
                        <a:gd name="connsiteY55" fmla="*/ 843158 h 976639"/>
                        <a:gd name="connsiteX56" fmla="*/ 305313 w 985025"/>
                        <a:gd name="connsiteY56" fmla="*/ 825360 h 976639"/>
                        <a:gd name="connsiteX57" fmla="*/ 296399 w 985025"/>
                        <a:gd name="connsiteY57" fmla="*/ 825360 h 976639"/>
                        <a:gd name="connsiteX58" fmla="*/ 211713 w 985025"/>
                        <a:gd name="connsiteY58" fmla="*/ 887652 h 976639"/>
                        <a:gd name="connsiteX59" fmla="*/ 205028 w 985025"/>
                        <a:gd name="connsiteY59" fmla="*/ 887652 h 976639"/>
                        <a:gd name="connsiteX60" fmla="*/ 138171 w 985025"/>
                        <a:gd name="connsiteY60" fmla="*/ 829810 h 976639"/>
                        <a:gd name="connsiteX61" fmla="*/ 135942 w 985025"/>
                        <a:gd name="connsiteY61" fmla="*/ 823135 h 976639"/>
                        <a:gd name="connsiteX62" fmla="*/ 182742 w 985025"/>
                        <a:gd name="connsiteY62" fmla="*/ 725249 h 976639"/>
                        <a:gd name="connsiteX63" fmla="*/ 182742 w 985025"/>
                        <a:gd name="connsiteY63" fmla="*/ 720800 h 976639"/>
                        <a:gd name="connsiteX64" fmla="*/ 160457 w 985025"/>
                        <a:gd name="connsiteY64" fmla="*/ 687429 h 976639"/>
                        <a:gd name="connsiteX65" fmla="*/ 153771 w 985025"/>
                        <a:gd name="connsiteY65" fmla="*/ 685205 h 976639"/>
                        <a:gd name="connsiteX66" fmla="*/ 49028 w 985025"/>
                        <a:gd name="connsiteY66" fmla="*/ 696328 h 976639"/>
                        <a:gd name="connsiteX67" fmla="*/ 42343 w 985025"/>
                        <a:gd name="connsiteY67" fmla="*/ 691879 h 976639"/>
                        <a:gd name="connsiteX68" fmla="*/ 11143 w 985025"/>
                        <a:gd name="connsiteY68" fmla="*/ 609565 h 976639"/>
                        <a:gd name="connsiteX69" fmla="*/ 15600 w 985025"/>
                        <a:gd name="connsiteY69" fmla="*/ 602891 h 976639"/>
                        <a:gd name="connsiteX70" fmla="*/ 104742 w 985025"/>
                        <a:gd name="connsiteY70" fmla="*/ 542824 h 976639"/>
                        <a:gd name="connsiteX71" fmla="*/ 106971 w 985025"/>
                        <a:gd name="connsiteY71" fmla="*/ 536150 h 976639"/>
                        <a:gd name="connsiteX72" fmla="*/ 104742 w 985025"/>
                        <a:gd name="connsiteY72" fmla="*/ 496106 h 976639"/>
                        <a:gd name="connsiteX73" fmla="*/ 102514 w 985025"/>
                        <a:gd name="connsiteY73" fmla="*/ 489432 h 976639"/>
                        <a:gd name="connsiteX74" fmla="*/ 4457 w 985025"/>
                        <a:gd name="connsiteY74" fmla="*/ 444938 h 976639"/>
                        <a:gd name="connsiteX75" fmla="*/ 0 w 985025"/>
                        <a:gd name="connsiteY75" fmla="*/ 440489 h 976639"/>
                        <a:gd name="connsiteX76" fmla="*/ 15600 w 985025"/>
                        <a:gd name="connsiteY76" fmla="*/ 353726 h 976639"/>
                        <a:gd name="connsiteX77" fmla="*/ 20057 w 985025"/>
                        <a:gd name="connsiteY77" fmla="*/ 351501 h 976639"/>
                        <a:gd name="connsiteX78" fmla="*/ 129257 w 985025"/>
                        <a:gd name="connsiteY78" fmla="*/ 342602 h 976639"/>
                        <a:gd name="connsiteX79" fmla="*/ 135942 w 985025"/>
                        <a:gd name="connsiteY79" fmla="*/ 340377 h 976639"/>
                        <a:gd name="connsiteX80" fmla="*/ 151542 w 985025"/>
                        <a:gd name="connsiteY80" fmla="*/ 302558 h 976639"/>
                        <a:gd name="connsiteX81" fmla="*/ 151542 w 985025"/>
                        <a:gd name="connsiteY81" fmla="*/ 295884 h 976639"/>
                        <a:gd name="connsiteX82" fmla="*/ 91371 w 985025"/>
                        <a:gd name="connsiteY82" fmla="*/ 209121 h 976639"/>
                        <a:gd name="connsiteX83" fmla="*/ 91371 w 985025"/>
                        <a:gd name="connsiteY83" fmla="*/ 200222 h 976639"/>
                        <a:gd name="connsiteX84" fmla="*/ 147085 w 985025"/>
                        <a:gd name="connsiteY84" fmla="*/ 133481 h 976639"/>
                        <a:gd name="connsiteX85" fmla="*/ 153771 w 985025"/>
                        <a:gd name="connsiteY85" fmla="*/ 133481 h 976639"/>
                        <a:gd name="connsiteX86" fmla="*/ 249599 w 985025"/>
                        <a:gd name="connsiteY86" fmla="*/ 180200 h 976639"/>
                        <a:gd name="connsiteX87" fmla="*/ 256285 w 985025"/>
                        <a:gd name="connsiteY87" fmla="*/ 180200 h 976639"/>
                        <a:gd name="connsiteX88" fmla="*/ 289713 w 985025"/>
                        <a:gd name="connsiteY88" fmla="*/ 157953 h 976639"/>
                        <a:gd name="connsiteX89" fmla="*/ 283027 w 985025"/>
                        <a:gd name="connsiteY89" fmla="*/ 44493 h 976639"/>
                        <a:gd name="connsiteX90" fmla="*/ 369942 w 985025"/>
                        <a:gd name="connsiteY90" fmla="*/ 11123 h 976639"/>
                        <a:gd name="connsiteX91" fmla="*/ 439027 w 985025"/>
                        <a:gd name="connsiteY91" fmla="*/ 106785 h 976639"/>
                        <a:gd name="connsiteX92" fmla="*/ 481370 w 985025"/>
                        <a:gd name="connsiteY92" fmla="*/ 102335 h 976639"/>
                        <a:gd name="connsiteX93" fmla="*/ 532627 w 985025"/>
                        <a:gd name="connsiteY93"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3312 w 985025"/>
                        <a:gd name="connsiteY9" fmla="*/ 86763 h 976639"/>
                        <a:gd name="connsiteX10" fmla="*/ 779997 w 985025"/>
                        <a:gd name="connsiteY10" fmla="*/ 86763 h 976639"/>
                        <a:gd name="connsiteX11" fmla="*/ 846854 w 985025"/>
                        <a:gd name="connsiteY11" fmla="*/ 144605 h 976639"/>
                        <a:gd name="connsiteX12" fmla="*/ 846854 w 985025"/>
                        <a:gd name="connsiteY12" fmla="*/ 151279 h 976639"/>
                        <a:gd name="connsiteX13" fmla="*/ 800054 w 985025"/>
                        <a:gd name="connsiteY13" fmla="*/ 246940 h 976639"/>
                        <a:gd name="connsiteX14" fmla="*/ 800054 w 985025"/>
                        <a:gd name="connsiteY14" fmla="*/ 253614 h 976639"/>
                        <a:gd name="connsiteX15" fmla="*/ 822340 w 985025"/>
                        <a:gd name="connsiteY15" fmla="*/ 286985 h 976639"/>
                        <a:gd name="connsiteX16" fmla="*/ 829026 w 985025"/>
                        <a:gd name="connsiteY16" fmla="*/ 289209 h 976639"/>
                        <a:gd name="connsiteX17" fmla="*/ 938225 w 985025"/>
                        <a:gd name="connsiteY17" fmla="*/ 278086 h 976639"/>
                        <a:gd name="connsiteX18" fmla="*/ 940454 w 985025"/>
                        <a:gd name="connsiteY18" fmla="*/ 284760 h 976639"/>
                        <a:gd name="connsiteX19" fmla="*/ 971654 w 985025"/>
                        <a:gd name="connsiteY19" fmla="*/ 367074 h 976639"/>
                        <a:gd name="connsiteX20" fmla="*/ 967197 w 985025"/>
                        <a:gd name="connsiteY20" fmla="*/ 373748 h 976639"/>
                        <a:gd name="connsiteX21" fmla="*/ 878054 w 985025"/>
                        <a:gd name="connsiteY21" fmla="*/ 431590 h 976639"/>
                        <a:gd name="connsiteX22" fmla="*/ 875825 w 985025"/>
                        <a:gd name="connsiteY22" fmla="*/ 436039 h 976639"/>
                        <a:gd name="connsiteX23" fmla="*/ 878054 w 985025"/>
                        <a:gd name="connsiteY23" fmla="*/ 478308 h 976639"/>
                        <a:gd name="connsiteX24" fmla="*/ 884740 w 985025"/>
                        <a:gd name="connsiteY24" fmla="*/ 484982 h 976639"/>
                        <a:gd name="connsiteX25" fmla="*/ 982797 w 985025"/>
                        <a:gd name="connsiteY25" fmla="*/ 529476 h 976639"/>
                        <a:gd name="connsiteX26" fmla="*/ 985025 w 985025"/>
                        <a:gd name="connsiteY26" fmla="*/ 533926 h 976639"/>
                        <a:gd name="connsiteX27" fmla="*/ 967197 w 985025"/>
                        <a:gd name="connsiteY27" fmla="*/ 620689 h 976639"/>
                        <a:gd name="connsiteX28" fmla="*/ 962739 w 985025"/>
                        <a:gd name="connsiteY28" fmla="*/ 625138 h 976639"/>
                        <a:gd name="connsiteX29" fmla="*/ 855768 w 985025"/>
                        <a:gd name="connsiteY29" fmla="*/ 631812 h 976639"/>
                        <a:gd name="connsiteX30" fmla="*/ 851311 w 985025"/>
                        <a:gd name="connsiteY30" fmla="*/ 634037 h 976639"/>
                        <a:gd name="connsiteX31" fmla="*/ 831254 w 985025"/>
                        <a:gd name="connsiteY31" fmla="*/ 674081 h 976639"/>
                        <a:gd name="connsiteX32" fmla="*/ 831254 w 985025"/>
                        <a:gd name="connsiteY32" fmla="*/ 678531 h 976639"/>
                        <a:gd name="connsiteX33" fmla="*/ 895883 w 985025"/>
                        <a:gd name="connsiteY33" fmla="*/ 767518 h 976639"/>
                        <a:gd name="connsiteX34" fmla="*/ 895883 w 985025"/>
                        <a:gd name="connsiteY34" fmla="*/ 774192 h 976639"/>
                        <a:gd name="connsiteX35" fmla="*/ 835711 w 985025"/>
                        <a:gd name="connsiteY35" fmla="*/ 840933 h 976639"/>
                        <a:gd name="connsiteX36" fmla="*/ 831254 w 985025"/>
                        <a:gd name="connsiteY36" fmla="*/ 840933 h 976639"/>
                        <a:gd name="connsiteX37" fmla="*/ 733197 w 985025"/>
                        <a:gd name="connsiteY37" fmla="*/ 791990 h 976639"/>
                        <a:gd name="connsiteX38" fmla="*/ 728740 w 985025"/>
                        <a:gd name="connsiteY38" fmla="*/ 791990 h 976639"/>
                        <a:gd name="connsiteX39" fmla="*/ 695312 w 985025"/>
                        <a:gd name="connsiteY39" fmla="*/ 814237 h 976639"/>
                        <a:gd name="connsiteX40" fmla="*/ 690855 w 985025"/>
                        <a:gd name="connsiteY40" fmla="*/ 823135 h 976639"/>
                        <a:gd name="connsiteX41" fmla="*/ 701998 w 985025"/>
                        <a:gd name="connsiteY41" fmla="*/ 929921 h 976639"/>
                        <a:gd name="connsiteX42" fmla="*/ 697540 w 985025"/>
                        <a:gd name="connsiteY42" fmla="*/ 934370 h 976639"/>
                        <a:gd name="connsiteX43" fmla="*/ 612855 w 985025"/>
                        <a:gd name="connsiteY43" fmla="*/ 963291 h 976639"/>
                        <a:gd name="connsiteX44" fmla="*/ 608398 w 985025"/>
                        <a:gd name="connsiteY44" fmla="*/ 963291 h 976639"/>
                        <a:gd name="connsiteX45" fmla="*/ 548227 w 985025"/>
                        <a:gd name="connsiteY45" fmla="*/ 874303 h 976639"/>
                        <a:gd name="connsiteX46" fmla="*/ 543770 w 985025"/>
                        <a:gd name="connsiteY46" fmla="*/ 869854 h 976639"/>
                        <a:gd name="connsiteX47" fmla="*/ 501427 w 985025"/>
                        <a:gd name="connsiteY47" fmla="*/ 874303 h 976639"/>
                        <a:gd name="connsiteX48" fmla="*/ 494741 w 985025"/>
                        <a:gd name="connsiteY48" fmla="*/ 876528 h 976639"/>
                        <a:gd name="connsiteX49" fmla="*/ 450170 w 985025"/>
                        <a:gd name="connsiteY49" fmla="*/ 974414 h 976639"/>
                        <a:gd name="connsiteX50" fmla="*/ 445713 w 985025"/>
                        <a:gd name="connsiteY50" fmla="*/ 976639 h 976639"/>
                        <a:gd name="connsiteX51" fmla="*/ 356570 w 985025"/>
                        <a:gd name="connsiteY51" fmla="*/ 958842 h 976639"/>
                        <a:gd name="connsiteX52" fmla="*/ 352113 w 985025"/>
                        <a:gd name="connsiteY52" fmla="*/ 956617 h 976639"/>
                        <a:gd name="connsiteX53" fmla="*/ 347656 w 985025"/>
                        <a:gd name="connsiteY53" fmla="*/ 847607 h 976639"/>
                        <a:gd name="connsiteX54" fmla="*/ 340970 w 985025"/>
                        <a:gd name="connsiteY54" fmla="*/ 843158 h 976639"/>
                        <a:gd name="connsiteX55" fmla="*/ 305313 w 985025"/>
                        <a:gd name="connsiteY55" fmla="*/ 825360 h 976639"/>
                        <a:gd name="connsiteX56" fmla="*/ 296399 w 985025"/>
                        <a:gd name="connsiteY56" fmla="*/ 825360 h 976639"/>
                        <a:gd name="connsiteX57" fmla="*/ 211713 w 985025"/>
                        <a:gd name="connsiteY57" fmla="*/ 887652 h 976639"/>
                        <a:gd name="connsiteX58" fmla="*/ 205028 w 985025"/>
                        <a:gd name="connsiteY58" fmla="*/ 887652 h 976639"/>
                        <a:gd name="connsiteX59" fmla="*/ 138171 w 985025"/>
                        <a:gd name="connsiteY59" fmla="*/ 829810 h 976639"/>
                        <a:gd name="connsiteX60" fmla="*/ 135942 w 985025"/>
                        <a:gd name="connsiteY60" fmla="*/ 823135 h 976639"/>
                        <a:gd name="connsiteX61" fmla="*/ 182742 w 985025"/>
                        <a:gd name="connsiteY61" fmla="*/ 725249 h 976639"/>
                        <a:gd name="connsiteX62" fmla="*/ 182742 w 985025"/>
                        <a:gd name="connsiteY62" fmla="*/ 720800 h 976639"/>
                        <a:gd name="connsiteX63" fmla="*/ 160457 w 985025"/>
                        <a:gd name="connsiteY63" fmla="*/ 687429 h 976639"/>
                        <a:gd name="connsiteX64" fmla="*/ 153771 w 985025"/>
                        <a:gd name="connsiteY64" fmla="*/ 685205 h 976639"/>
                        <a:gd name="connsiteX65" fmla="*/ 49028 w 985025"/>
                        <a:gd name="connsiteY65" fmla="*/ 696328 h 976639"/>
                        <a:gd name="connsiteX66" fmla="*/ 42343 w 985025"/>
                        <a:gd name="connsiteY66" fmla="*/ 691879 h 976639"/>
                        <a:gd name="connsiteX67" fmla="*/ 11143 w 985025"/>
                        <a:gd name="connsiteY67" fmla="*/ 609565 h 976639"/>
                        <a:gd name="connsiteX68" fmla="*/ 15600 w 985025"/>
                        <a:gd name="connsiteY68" fmla="*/ 602891 h 976639"/>
                        <a:gd name="connsiteX69" fmla="*/ 104742 w 985025"/>
                        <a:gd name="connsiteY69" fmla="*/ 542824 h 976639"/>
                        <a:gd name="connsiteX70" fmla="*/ 106971 w 985025"/>
                        <a:gd name="connsiteY70" fmla="*/ 536150 h 976639"/>
                        <a:gd name="connsiteX71" fmla="*/ 104742 w 985025"/>
                        <a:gd name="connsiteY71" fmla="*/ 496106 h 976639"/>
                        <a:gd name="connsiteX72" fmla="*/ 102514 w 985025"/>
                        <a:gd name="connsiteY72" fmla="*/ 489432 h 976639"/>
                        <a:gd name="connsiteX73" fmla="*/ 4457 w 985025"/>
                        <a:gd name="connsiteY73" fmla="*/ 444938 h 976639"/>
                        <a:gd name="connsiteX74" fmla="*/ 0 w 985025"/>
                        <a:gd name="connsiteY74" fmla="*/ 440489 h 976639"/>
                        <a:gd name="connsiteX75" fmla="*/ 15600 w 985025"/>
                        <a:gd name="connsiteY75" fmla="*/ 353726 h 976639"/>
                        <a:gd name="connsiteX76" fmla="*/ 20057 w 985025"/>
                        <a:gd name="connsiteY76" fmla="*/ 351501 h 976639"/>
                        <a:gd name="connsiteX77" fmla="*/ 129257 w 985025"/>
                        <a:gd name="connsiteY77" fmla="*/ 342602 h 976639"/>
                        <a:gd name="connsiteX78" fmla="*/ 135942 w 985025"/>
                        <a:gd name="connsiteY78" fmla="*/ 340377 h 976639"/>
                        <a:gd name="connsiteX79" fmla="*/ 151542 w 985025"/>
                        <a:gd name="connsiteY79" fmla="*/ 302558 h 976639"/>
                        <a:gd name="connsiteX80" fmla="*/ 151542 w 985025"/>
                        <a:gd name="connsiteY80" fmla="*/ 295884 h 976639"/>
                        <a:gd name="connsiteX81" fmla="*/ 91371 w 985025"/>
                        <a:gd name="connsiteY81" fmla="*/ 209121 h 976639"/>
                        <a:gd name="connsiteX82" fmla="*/ 91371 w 985025"/>
                        <a:gd name="connsiteY82" fmla="*/ 200222 h 976639"/>
                        <a:gd name="connsiteX83" fmla="*/ 147085 w 985025"/>
                        <a:gd name="connsiteY83" fmla="*/ 133481 h 976639"/>
                        <a:gd name="connsiteX84" fmla="*/ 153771 w 985025"/>
                        <a:gd name="connsiteY84" fmla="*/ 133481 h 976639"/>
                        <a:gd name="connsiteX85" fmla="*/ 249599 w 985025"/>
                        <a:gd name="connsiteY85" fmla="*/ 180200 h 976639"/>
                        <a:gd name="connsiteX86" fmla="*/ 256285 w 985025"/>
                        <a:gd name="connsiteY86" fmla="*/ 180200 h 976639"/>
                        <a:gd name="connsiteX87" fmla="*/ 289713 w 985025"/>
                        <a:gd name="connsiteY87" fmla="*/ 157953 h 976639"/>
                        <a:gd name="connsiteX88" fmla="*/ 283027 w 985025"/>
                        <a:gd name="connsiteY88" fmla="*/ 44493 h 976639"/>
                        <a:gd name="connsiteX89" fmla="*/ 369942 w 985025"/>
                        <a:gd name="connsiteY89" fmla="*/ 11123 h 976639"/>
                        <a:gd name="connsiteX90" fmla="*/ 439027 w 985025"/>
                        <a:gd name="connsiteY90" fmla="*/ 106785 h 976639"/>
                        <a:gd name="connsiteX91" fmla="*/ 481370 w 985025"/>
                        <a:gd name="connsiteY91" fmla="*/ 102335 h 976639"/>
                        <a:gd name="connsiteX92" fmla="*/ 532627 w 985025"/>
                        <a:gd name="connsiteY92"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46854 w 985025"/>
                        <a:gd name="connsiteY11" fmla="*/ 151279 h 976639"/>
                        <a:gd name="connsiteX12" fmla="*/ 800054 w 985025"/>
                        <a:gd name="connsiteY12" fmla="*/ 246940 h 976639"/>
                        <a:gd name="connsiteX13" fmla="*/ 800054 w 985025"/>
                        <a:gd name="connsiteY13" fmla="*/ 253614 h 976639"/>
                        <a:gd name="connsiteX14" fmla="*/ 822340 w 985025"/>
                        <a:gd name="connsiteY14" fmla="*/ 286985 h 976639"/>
                        <a:gd name="connsiteX15" fmla="*/ 829026 w 985025"/>
                        <a:gd name="connsiteY15" fmla="*/ 289209 h 976639"/>
                        <a:gd name="connsiteX16" fmla="*/ 938225 w 985025"/>
                        <a:gd name="connsiteY16" fmla="*/ 278086 h 976639"/>
                        <a:gd name="connsiteX17" fmla="*/ 940454 w 985025"/>
                        <a:gd name="connsiteY17" fmla="*/ 284760 h 976639"/>
                        <a:gd name="connsiteX18" fmla="*/ 971654 w 985025"/>
                        <a:gd name="connsiteY18" fmla="*/ 367074 h 976639"/>
                        <a:gd name="connsiteX19" fmla="*/ 967197 w 985025"/>
                        <a:gd name="connsiteY19" fmla="*/ 373748 h 976639"/>
                        <a:gd name="connsiteX20" fmla="*/ 878054 w 985025"/>
                        <a:gd name="connsiteY20" fmla="*/ 431590 h 976639"/>
                        <a:gd name="connsiteX21" fmla="*/ 875825 w 985025"/>
                        <a:gd name="connsiteY21" fmla="*/ 436039 h 976639"/>
                        <a:gd name="connsiteX22" fmla="*/ 878054 w 985025"/>
                        <a:gd name="connsiteY22" fmla="*/ 478308 h 976639"/>
                        <a:gd name="connsiteX23" fmla="*/ 884740 w 985025"/>
                        <a:gd name="connsiteY23" fmla="*/ 484982 h 976639"/>
                        <a:gd name="connsiteX24" fmla="*/ 982797 w 985025"/>
                        <a:gd name="connsiteY24" fmla="*/ 529476 h 976639"/>
                        <a:gd name="connsiteX25" fmla="*/ 985025 w 985025"/>
                        <a:gd name="connsiteY25" fmla="*/ 533926 h 976639"/>
                        <a:gd name="connsiteX26" fmla="*/ 967197 w 985025"/>
                        <a:gd name="connsiteY26" fmla="*/ 620689 h 976639"/>
                        <a:gd name="connsiteX27" fmla="*/ 962739 w 985025"/>
                        <a:gd name="connsiteY27" fmla="*/ 625138 h 976639"/>
                        <a:gd name="connsiteX28" fmla="*/ 855768 w 985025"/>
                        <a:gd name="connsiteY28" fmla="*/ 631812 h 976639"/>
                        <a:gd name="connsiteX29" fmla="*/ 851311 w 985025"/>
                        <a:gd name="connsiteY29" fmla="*/ 634037 h 976639"/>
                        <a:gd name="connsiteX30" fmla="*/ 831254 w 985025"/>
                        <a:gd name="connsiteY30" fmla="*/ 674081 h 976639"/>
                        <a:gd name="connsiteX31" fmla="*/ 831254 w 985025"/>
                        <a:gd name="connsiteY31" fmla="*/ 678531 h 976639"/>
                        <a:gd name="connsiteX32" fmla="*/ 895883 w 985025"/>
                        <a:gd name="connsiteY32" fmla="*/ 767518 h 976639"/>
                        <a:gd name="connsiteX33" fmla="*/ 895883 w 985025"/>
                        <a:gd name="connsiteY33" fmla="*/ 774192 h 976639"/>
                        <a:gd name="connsiteX34" fmla="*/ 835711 w 985025"/>
                        <a:gd name="connsiteY34" fmla="*/ 840933 h 976639"/>
                        <a:gd name="connsiteX35" fmla="*/ 831254 w 985025"/>
                        <a:gd name="connsiteY35" fmla="*/ 840933 h 976639"/>
                        <a:gd name="connsiteX36" fmla="*/ 733197 w 985025"/>
                        <a:gd name="connsiteY36" fmla="*/ 791990 h 976639"/>
                        <a:gd name="connsiteX37" fmla="*/ 728740 w 985025"/>
                        <a:gd name="connsiteY37" fmla="*/ 791990 h 976639"/>
                        <a:gd name="connsiteX38" fmla="*/ 695312 w 985025"/>
                        <a:gd name="connsiteY38" fmla="*/ 814237 h 976639"/>
                        <a:gd name="connsiteX39" fmla="*/ 690855 w 985025"/>
                        <a:gd name="connsiteY39" fmla="*/ 823135 h 976639"/>
                        <a:gd name="connsiteX40" fmla="*/ 701998 w 985025"/>
                        <a:gd name="connsiteY40" fmla="*/ 929921 h 976639"/>
                        <a:gd name="connsiteX41" fmla="*/ 697540 w 985025"/>
                        <a:gd name="connsiteY41" fmla="*/ 934370 h 976639"/>
                        <a:gd name="connsiteX42" fmla="*/ 612855 w 985025"/>
                        <a:gd name="connsiteY42" fmla="*/ 963291 h 976639"/>
                        <a:gd name="connsiteX43" fmla="*/ 608398 w 985025"/>
                        <a:gd name="connsiteY43" fmla="*/ 963291 h 976639"/>
                        <a:gd name="connsiteX44" fmla="*/ 548227 w 985025"/>
                        <a:gd name="connsiteY44" fmla="*/ 874303 h 976639"/>
                        <a:gd name="connsiteX45" fmla="*/ 543770 w 985025"/>
                        <a:gd name="connsiteY45" fmla="*/ 869854 h 976639"/>
                        <a:gd name="connsiteX46" fmla="*/ 501427 w 985025"/>
                        <a:gd name="connsiteY46" fmla="*/ 874303 h 976639"/>
                        <a:gd name="connsiteX47" fmla="*/ 494741 w 985025"/>
                        <a:gd name="connsiteY47" fmla="*/ 876528 h 976639"/>
                        <a:gd name="connsiteX48" fmla="*/ 450170 w 985025"/>
                        <a:gd name="connsiteY48" fmla="*/ 974414 h 976639"/>
                        <a:gd name="connsiteX49" fmla="*/ 445713 w 985025"/>
                        <a:gd name="connsiteY49" fmla="*/ 976639 h 976639"/>
                        <a:gd name="connsiteX50" fmla="*/ 356570 w 985025"/>
                        <a:gd name="connsiteY50" fmla="*/ 958842 h 976639"/>
                        <a:gd name="connsiteX51" fmla="*/ 352113 w 985025"/>
                        <a:gd name="connsiteY51" fmla="*/ 956617 h 976639"/>
                        <a:gd name="connsiteX52" fmla="*/ 347656 w 985025"/>
                        <a:gd name="connsiteY52" fmla="*/ 847607 h 976639"/>
                        <a:gd name="connsiteX53" fmla="*/ 340970 w 985025"/>
                        <a:gd name="connsiteY53" fmla="*/ 843158 h 976639"/>
                        <a:gd name="connsiteX54" fmla="*/ 305313 w 985025"/>
                        <a:gd name="connsiteY54" fmla="*/ 825360 h 976639"/>
                        <a:gd name="connsiteX55" fmla="*/ 296399 w 985025"/>
                        <a:gd name="connsiteY55" fmla="*/ 825360 h 976639"/>
                        <a:gd name="connsiteX56" fmla="*/ 211713 w 985025"/>
                        <a:gd name="connsiteY56" fmla="*/ 887652 h 976639"/>
                        <a:gd name="connsiteX57" fmla="*/ 205028 w 985025"/>
                        <a:gd name="connsiteY57" fmla="*/ 887652 h 976639"/>
                        <a:gd name="connsiteX58" fmla="*/ 138171 w 985025"/>
                        <a:gd name="connsiteY58" fmla="*/ 829810 h 976639"/>
                        <a:gd name="connsiteX59" fmla="*/ 135942 w 985025"/>
                        <a:gd name="connsiteY59" fmla="*/ 823135 h 976639"/>
                        <a:gd name="connsiteX60" fmla="*/ 182742 w 985025"/>
                        <a:gd name="connsiteY60" fmla="*/ 725249 h 976639"/>
                        <a:gd name="connsiteX61" fmla="*/ 182742 w 985025"/>
                        <a:gd name="connsiteY61" fmla="*/ 720800 h 976639"/>
                        <a:gd name="connsiteX62" fmla="*/ 160457 w 985025"/>
                        <a:gd name="connsiteY62" fmla="*/ 687429 h 976639"/>
                        <a:gd name="connsiteX63" fmla="*/ 153771 w 985025"/>
                        <a:gd name="connsiteY63" fmla="*/ 685205 h 976639"/>
                        <a:gd name="connsiteX64" fmla="*/ 49028 w 985025"/>
                        <a:gd name="connsiteY64" fmla="*/ 696328 h 976639"/>
                        <a:gd name="connsiteX65" fmla="*/ 42343 w 985025"/>
                        <a:gd name="connsiteY65" fmla="*/ 691879 h 976639"/>
                        <a:gd name="connsiteX66" fmla="*/ 11143 w 985025"/>
                        <a:gd name="connsiteY66" fmla="*/ 609565 h 976639"/>
                        <a:gd name="connsiteX67" fmla="*/ 15600 w 985025"/>
                        <a:gd name="connsiteY67" fmla="*/ 602891 h 976639"/>
                        <a:gd name="connsiteX68" fmla="*/ 104742 w 985025"/>
                        <a:gd name="connsiteY68" fmla="*/ 542824 h 976639"/>
                        <a:gd name="connsiteX69" fmla="*/ 106971 w 985025"/>
                        <a:gd name="connsiteY69" fmla="*/ 536150 h 976639"/>
                        <a:gd name="connsiteX70" fmla="*/ 104742 w 985025"/>
                        <a:gd name="connsiteY70" fmla="*/ 496106 h 976639"/>
                        <a:gd name="connsiteX71" fmla="*/ 102514 w 985025"/>
                        <a:gd name="connsiteY71" fmla="*/ 489432 h 976639"/>
                        <a:gd name="connsiteX72" fmla="*/ 4457 w 985025"/>
                        <a:gd name="connsiteY72" fmla="*/ 444938 h 976639"/>
                        <a:gd name="connsiteX73" fmla="*/ 0 w 985025"/>
                        <a:gd name="connsiteY73" fmla="*/ 440489 h 976639"/>
                        <a:gd name="connsiteX74" fmla="*/ 15600 w 985025"/>
                        <a:gd name="connsiteY74" fmla="*/ 353726 h 976639"/>
                        <a:gd name="connsiteX75" fmla="*/ 20057 w 985025"/>
                        <a:gd name="connsiteY75" fmla="*/ 351501 h 976639"/>
                        <a:gd name="connsiteX76" fmla="*/ 129257 w 985025"/>
                        <a:gd name="connsiteY76" fmla="*/ 342602 h 976639"/>
                        <a:gd name="connsiteX77" fmla="*/ 135942 w 985025"/>
                        <a:gd name="connsiteY77" fmla="*/ 340377 h 976639"/>
                        <a:gd name="connsiteX78" fmla="*/ 151542 w 985025"/>
                        <a:gd name="connsiteY78" fmla="*/ 302558 h 976639"/>
                        <a:gd name="connsiteX79" fmla="*/ 151542 w 985025"/>
                        <a:gd name="connsiteY79" fmla="*/ 295884 h 976639"/>
                        <a:gd name="connsiteX80" fmla="*/ 91371 w 985025"/>
                        <a:gd name="connsiteY80" fmla="*/ 209121 h 976639"/>
                        <a:gd name="connsiteX81" fmla="*/ 91371 w 985025"/>
                        <a:gd name="connsiteY81" fmla="*/ 200222 h 976639"/>
                        <a:gd name="connsiteX82" fmla="*/ 147085 w 985025"/>
                        <a:gd name="connsiteY82" fmla="*/ 133481 h 976639"/>
                        <a:gd name="connsiteX83" fmla="*/ 153771 w 985025"/>
                        <a:gd name="connsiteY83" fmla="*/ 133481 h 976639"/>
                        <a:gd name="connsiteX84" fmla="*/ 249599 w 985025"/>
                        <a:gd name="connsiteY84" fmla="*/ 180200 h 976639"/>
                        <a:gd name="connsiteX85" fmla="*/ 256285 w 985025"/>
                        <a:gd name="connsiteY85" fmla="*/ 180200 h 976639"/>
                        <a:gd name="connsiteX86" fmla="*/ 289713 w 985025"/>
                        <a:gd name="connsiteY86" fmla="*/ 157953 h 976639"/>
                        <a:gd name="connsiteX87" fmla="*/ 283027 w 985025"/>
                        <a:gd name="connsiteY87" fmla="*/ 44493 h 976639"/>
                        <a:gd name="connsiteX88" fmla="*/ 369942 w 985025"/>
                        <a:gd name="connsiteY88" fmla="*/ 11123 h 976639"/>
                        <a:gd name="connsiteX89" fmla="*/ 439027 w 985025"/>
                        <a:gd name="connsiteY89" fmla="*/ 106785 h 976639"/>
                        <a:gd name="connsiteX90" fmla="*/ 481370 w 985025"/>
                        <a:gd name="connsiteY90" fmla="*/ 102335 h 976639"/>
                        <a:gd name="connsiteX91" fmla="*/ 532627 w 985025"/>
                        <a:gd name="connsiteY91"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46940 h 976639"/>
                        <a:gd name="connsiteX12" fmla="*/ 800054 w 985025"/>
                        <a:gd name="connsiteY12" fmla="*/ 253614 h 976639"/>
                        <a:gd name="connsiteX13" fmla="*/ 822340 w 985025"/>
                        <a:gd name="connsiteY13" fmla="*/ 286985 h 976639"/>
                        <a:gd name="connsiteX14" fmla="*/ 829026 w 985025"/>
                        <a:gd name="connsiteY14" fmla="*/ 289209 h 976639"/>
                        <a:gd name="connsiteX15" fmla="*/ 938225 w 985025"/>
                        <a:gd name="connsiteY15" fmla="*/ 278086 h 976639"/>
                        <a:gd name="connsiteX16" fmla="*/ 940454 w 985025"/>
                        <a:gd name="connsiteY16" fmla="*/ 284760 h 976639"/>
                        <a:gd name="connsiteX17" fmla="*/ 971654 w 985025"/>
                        <a:gd name="connsiteY17" fmla="*/ 367074 h 976639"/>
                        <a:gd name="connsiteX18" fmla="*/ 967197 w 985025"/>
                        <a:gd name="connsiteY18" fmla="*/ 373748 h 976639"/>
                        <a:gd name="connsiteX19" fmla="*/ 878054 w 985025"/>
                        <a:gd name="connsiteY19" fmla="*/ 431590 h 976639"/>
                        <a:gd name="connsiteX20" fmla="*/ 875825 w 985025"/>
                        <a:gd name="connsiteY20" fmla="*/ 436039 h 976639"/>
                        <a:gd name="connsiteX21" fmla="*/ 878054 w 985025"/>
                        <a:gd name="connsiteY21" fmla="*/ 478308 h 976639"/>
                        <a:gd name="connsiteX22" fmla="*/ 884740 w 985025"/>
                        <a:gd name="connsiteY22" fmla="*/ 484982 h 976639"/>
                        <a:gd name="connsiteX23" fmla="*/ 982797 w 985025"/>
                        <a:gd name="connsiteY23" fmla="*/ 529476 h 976639"/>
                        <a:gd name="connsiteX24" fmla="*/ 985025 w 985025"/>
                        <a:gd name="connsiteY24" fmla="*/ 533926 h 976639"/>
                        <a:gd name="connsiteX25" fmla="*/ 967197 w 985025"/>
                        <a:gd name="connsiteY25" fmla="*/ 620689 h 976639"/>
                        <a:gd name="connsiteX26" fmla="*/ 962739 w 985025"/>
                        <a:gd name="connsiteY26" fmla="*/ 625138 h 976639"/>
                        <a:gd name="connsiteX27" fmla="*/ 855768 w 985025"/>
                        <a:gd name="connsiteY27" fmla="*/ 631812 h 976639"/>
                        <a:gd name="connsiteX28" fmla="*/ 851311 w 985025"/>
                        <a:gd name="connsiteY28" fmla="*/ 634037 h 976639"/>
                        <a:gd name="connsiteX29" fmla="*/ 831254 w 985025"/>
                        <a:gd name="connsiteY29" fmla="*/ 674081 h 976639"/>
                        <a:gd name="connsiteX30" fmla="*/ 831254 w 985025"/>
                        <a:gd name="connsiteY30" fmla="*/ 678531 h 976639"/>
                        <a:gd name="connsiteX31" fmla="*/ 895883 w 985025"/>
                        <a:gd name="connsiteY31" fmla="*/ 767518 h 976639"/>
                        <a:gd name="connsiteX32" fmla="*/ 895883 w 985025"/>
                        <a:gd name="connsiteY32" fmla="*/ 774192 h 976639"/>
                        <a:gd name="connsiteX33" fmla="*/ 835711 w 985025"/>
                        <a:gd name="connsiteY33" fmla="*/ 840933 h 976639"/>
                        <a:gd name="connsiteX34" fmla="*/ 831254 w 985025"/>
                        <a:gd name="connsiteY34" fmla="*/ 840933 h 976639"/>
                        <a:gd name="connsiteX35" fmla="*/ 733197 w 985025"/>
                        <a:gd name="connsiteY35" fmla="*/ 791990 h 976639"/>
                        <a:gd name="connsiteX36" fmla="*/ 728740 w 985025"/>
                        <a:gd name="connsiteY36" fmla="*/ 791990 h 976639"/>
                        <a:gd name="connsiteX37" fmla="*/ 695312 w 985025"/>
                        <a:gd name="connsiteY37" fmla="*/ 814237 h 976639"/>
                        <a:gd name="connsiteX38" fmla="*/ 690855 w 985025"/>
                        <a:gd name="connsiteY38" fmla="*/ 823135 h 976639"/>
                        <a:gd name="connsiteX39" fmla="*/ 701998 w 985025"/>
                        <a:gd name="connsiteY39" fmla="*/ 929921 h 976639"/>
                        <a:gd name="connsiteX40" fmla="*/ 697540 w 985025"/>
                        <a:gd name="connsiteY40" fmla="*/ 934370 h 976639"/>
                        <a:gd name="connsiteX41" fmla="*/ 612855 w 985025"/>
                        <a:gd name="connsiteY41" fmla="*/ 963291 h 976639"/>
                        <a:gd name="connsiteX42" fmla="*/ 608398 w 985025"/>
                        <a:gd name="connsiteY42" fmla="*/ 963291 h 976639"/>
                        <a:gd name="connsiteX43" fmla="*/ 548227 w 985025"/>
                        <a:gd name="connsiteY43" fmla="*/ 874303 h 976639"/>
                        <a:gd name="connsiteX44" fmla="*/ 543770 w 985025"/>
                        <a:gd name="connsiteY44" fmla="*/ 869854 h 976639"/>
                        <a:gd name="connsiteX45" fmla="*/ 501427 w 985025"/>
                        <a:gd name="connsiteY45" fmla="*/ 874303 h 976639"/>
                        <a:gd name="connsiteX46" fmla="*/ 494741 w 985025"/>
                        <a:gd name="connsiteY46" fmla="*/ 876528 h 976639"/>
                        <a:gd name="connsiteX47" fmla="*/ 450170 w 985025"/>
                        <a:gd name="connsiteY47" fmla="*/ 974414 h 976639"/>
                        <a:gd name="connsiteX48" fmla="*/ 445713 w 985025"/>
                        <a:gd name="connsiteY48" fmla="*/ 976639 h 976639"/>
                        <a:gd name="connsiteX49" fmla="*/ 356570 w 985025"/>
                        <a:gd name="connsiteY49" fmla="*/ 958842 h 976639"/>
                        <a:gd name="connsiteX50" fmla="*/ 352113 w 985025"/>
                        <a:gd name="connsiteY50" fmla="*/ 956617 h 976639"/>
                        <a:gd name="connsiteX51" fmla="*/ 347656 w 985025"/>
                        <a:gd name="connsiteY51" fmla="*/ 847607 h 976639"/>
                        <a:gd name="connsiteX52" fmla="*/ 340970 w 985025"/>
                        <a:gd name="connsiteY52" fmla="*/ 843158 h 976639"/>
                        <a:gd name="connsiteX53" fmla="*/ 305313 w 985025"/>
                        <a:gd name="connsiteY53" fmla="*/ 825360 h 976639"/>
                        <a:gd name="connsiteX54" fmla="*/ 296399 w 985025"/>
                        <a:gd name="connsiteY54" fmla="*/ 825360 h 976639"/>
                        <a:gd name="connsiteX55" fmla="*/ 211713 w 985025"/>
                        <a:gd name="connsiteY55" fmla="*/ 887652 h 976639"/>
                        <a:gd name="connsiteX56" fmla="*/ 205028 w 985025"/>
                        <a:gd name="connsiteY56" fmla="*/ 887652 h 976639"/>
                        <a:gd name="connsiteX57" fmla="*/ 138171 w 985025"/>
                        <a:gd name="connsiteY57" fmla="*/ 829810 h 976639"/>
                        <a:gd name="connsiteX58" fmla="*/ 135942 w 985025"/>
                        <a:gd name="connsiteY58" fmla="*/ 823135 h 976639"/>
                        <a:gd name="connsiteX59" fmla="*/ 182742 w 985025"/>
                        <a:gd name="connsiteY59" fmla="*/ 725249 h 976639"/>
                        <a:gd name="connsiteX60" fmla="*/ 182742 w 985025"/>
                        <a:gd name="connsiteY60" fmla="*/ 720800 h 976639"/>
                        <a:gd name="connsiteX61" fmla="*/ 160457 w 985025"/>
                        <a:gd name="connsiteY61" fmla="*/ 687429 h 976639"/>
                        <a:gd name="connsiteX62" fmla="*/ 153771 w 985025"/>
                        <a:gd name="connsiteY62" fmla="*/ 685205 h 976639"/>
                        <a:gd name="connsiteX63" fmla="*/ 49028 w 985025"/>
                        <a:gd name="connsiteY63" fmla="*/ 696328 h 976639"/>
                        <a:gd name="connsiteX64" fmla="*/ 42343 w 985025"/>
                        <a:gd name="connsiteY64" fmla="*/ 691879 h 976639"/>
                        <a:gd name="connsiteX65" fmla="*/ 11143 w 985025"/>
                        <a:gd name="connsiteY65" fmla="*/ 609565 h 976639"/>
                        <a:gd name="connsiteX66" fmla="*/ 15600 w 985025"/>
                        <a:gd name="connsiteY66" fmla="*/ 602891 h 976639"/>
                        <a:gd name="connsiteX67" fmla="*/ 104742 w 985025"/>
                        <a:gd name="connsiteY67" fmla="*/ 542824 h 976639"/>
                        <a:gd name="connsiteX68" fmla="*/ 106971 w 985025"/>
                        <a:gd name="connsiteY68" fmla="*/ 536150 h 976639"/>
                        <a:gd name="connsiteX69" fmla="*/ 104742 w 985025"/>
                        <a:gd name="connsiteY69" fmla="*/ 496106 h 976639"/>
                        <a:gd name="connsiteX70" fmla="*/ 102514 w 985025"/>
                        <a:gd name="connsiteY70" fmla="*/ 489432 h 976639"/>
                        <a:gd name="connsiteX71" fmla="*/ 4457 w 985025"/>
                        <a:gd name="connsiteY71" fmla="*/ 444938 h 976639"/>
                        <a:gd name="connsiteX72" fmla="*/ 0 w 985025"/>
                        <a:gd name="connsiteY72" fmla="*/ 440489 h 976639"/>
                        <a:gd name="connsiteX73" fmla="*/ 15600 w 985025"/>
                        <a:gd name="connsiteY73" fmla="*/ 353726 h 976639"/>
                        <a:gd name="connsiteX74" fmla="*/ 20057 w 985025"/>
                        <a:gd name="connsiteY74" fmla="*/ 351501 h 976639"/>
                        <a:gd name="connsiteX75" fmla="*/ 129257 w 985025"/>
                        <a:gd name="connsiteY75" fmla="*/ 342602 h 976639"/>
                        <a:gd name="connsiteX76" fmla="*/ 135942 w 985025"/>
                        <a:gd name="connsiteY76" fmla="*/ 340377 h 976639"/>
                        <a:gd name="connsiteX77" fmla="*/ 151542 w 985025"/>
                        <a:gd name="connsiteY77" fmla="*/ 302558 h 976639"/>
                        <a:gd name="connsiteX78" fmla="*/ 151542 w 985025"/>
                        <a:gd name="connsiteY78" fmla="*/ 295884 h 976639"/>
                        <a:gd name="connsiteX79" fmla="*/ 91371 w 985025"/>
                        <a:gd name="connsiteY79" fmla="*/ 209121 h 976639"/>
                        <a:gd name="connsiteX80" fmla="*/ 91371 w 985025"/>
                        <a:gd name="connsiteY80" fmla="*/ 200222 h 976639"/>
                        <a:gd name="connsiteX81" fmla="*/ 147085 w 985025"/>
                        <a:gd name="connsiteY81" fmla="*/ 133481 h 976639"/>
                        <a:gd name="connsiteX82" fmla="*/ 153771 w 985025"/>
                        <a:gd name="connsiteY82" fmla="*/ 133481 h 976639"/>
                        <a:gd name="connsiteX83" fmla="*/ 249599 w 985025"/>
                        <a:gd name="connsiteY83" fmla="*/ 180200 h 976639"/>
                        <a:gd name="connsiteX84" fmla="*/ 256285 w 985025"/>
                        <a:gd name="connsiteY84" fmla="*/ 180200 h 976639"/>
                        <a:gd name="connsiteX85" fmla="*/ 289713 w 985025"/>
                        <a:gd name="connsiteY85" fmla="*/ 157953 h 976639"/>
                        <a:gd name="connsiteX86" fmla="*/ 283027 w 985025"/>
                        <a:gd name="connsiteY86" fmla="*/ 44493 h 976639"/>
                        <a:gd name="connsiteX87" fmla="*/ 369942 w 985025"/>
                        <a:gd name="connsiteY87" fmla="*/ 11123 h 976639"/>
                        <a:gd name="connsiteX88" fmla="*/ 439027 w 985025"/>
                        <a:gd name="connsiteY88" fmla="*/ 106785 h 976639"/>
                        <a:gd name="connsiteX89" fmla="*/ 481370 w 985025"/>
                        <a:gd name="connsiteY89" fmla="*/ 102335 h 976639"/>
                        <a:gd name="connsiteX90" fmla="*/ 532627 w 985025"/>
                        <a:gd name="connsiteY90"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829026 w 985025"/>
                        <a:gd name="connsiteY13" fmla="*/ 289209 h 976639"/>
                        <a:gd name="connsiteX14" fmla="*/ 938225 w 985025"/>
                        <a:gd name="connsiteY14" fmla="*/ 278086 h 976639"/>
                        <a:gd name="connsiteX15" fmla="*/ 940454 w 985025"/>
                        <a:gd name="connsiteY15" fmla="*/ 284760 h 976639"/>
                        <a:gd name="connsiteX16" fmla="*/ 971654 w 985025"/>
                        <a:gd name="connsiteY16" fmla="*/ 367074 h 976639"/>
                        <a:gd name="connsiteX17" fmla="*/ 967197 w 985025"/>
                        <a:gd name="connsiteY17" fmla="*/ 373748 h 976639"/>
                        <a:gd name="connsiteX18" fmla="*/ 878054 w 985025"/>
                        <a:gd name="connsiteY18" fmla="*/ 431590 h 976639"/>
                        <a:gd name="connsiteX19" fmla="*/ 875825 w 985025"/>
                        <a:gd name="connsiteY19" fmla="*/ 436039 h 976639"/>
                        <a:gd name="connsiteX20" fmla="*/ 878054 w 985025"/>
                        <a:gd name="connsiteY20" fmla="*/ 478308 h 976639"/>
                        <a:gd name="connsiteX21" fmla="*/ 884740 w 985025"/>
                        <a:gd name="connsiteY21" fmla="*/ 484982 h 976639"/>
                        <a:gd name="connsiteX22" fmla="*/ 982797 w 985025"/>
                        <a:gd name="connsiteY22" fmla="*/ 529476 h 976639"/>
                        <a:gd name="connsiteX23" fmla="*/ 985025 w 985025"/>
                        <a:gd name="connsiteY23" fmla="*/ 533926 h 976639"/>
                        <a:gd name="connsiteX24" fmla="*/ 967197 w 985025"/>
                        <a:gd name="connsiteY24" fmla="*/ 620689 h 976639"/>
                        <a:gd name="connsiteX25" fmla="*/ 962739 w 985025"/>
                        <a:gd name="connsiteY25" fmla="*/ 625138 h 976639"/>
                        <a:gd name="connsiteX26" fmla="*/ 855768 w 985025"/>
                        <a:gd name="connsiteY26" fmla="*/ 631812 h 976639"/>
                        <a:gd name="connsiteX27" fmla="*/ 851311 w 985025"/>
                        <a:gd name="connsiteY27" fmla="*/ 634037 h 976639"/>
                        <a:gd name="connsiteX28" fmla="*/ 831254 w 985025"/>
                        <a:gd name="connsiteY28" fmla="*/ 674081 h 976639"/>
                        <a:gd name="connsiteX29" fmla="*/ 831254 w 985025"/>
                        <a:gd name="connsiteY29" fmla="*/ 678531 h 976639"/>
                        <a:gd name="connsiteX30" fmla="*/ 895883 w 985025"/>
                        <a:gd name="connsiteY30" fmla="*/ 767518 h 976639"/>
                        <a:gd name="connsiteX31" fmla="*/ 895883 w 985025"/>
                        <a:gd name="connsiteY31" fmla="*/ 774192 h 976639"/>
                        <a:gd name="connsiteX32" fmla="*/ 835711 w 985025"/>
                        <a:gd name="connsiteY32" fmla="*/ 840933 h 976639"/>
                        <a:gd name="connsiteX33" fmla="*/ 831254 w 985025"/>
                        <a:gd name="connsiteY33" fmla="*/ 840933 h 976639"/>
                        <a:gd name="connsiteX34" fmla="*/ 733197 w 985025"/>
                        <a:gd name="connsiteY34" fmla="*/ 791990 h 976639"/>
                        <a:gd name="connsiteX35" fmla="*/ 728740 w 985025"/>
                        <a:gd name="connsiteY35" fmla="*/ 791990 h 976639"/>
                        <a:gd name="connsiteX36" fmla="*/ 695312 w 985025"/>
                        <a:gd name="connsiteY36" fmla="*/ 814237 h 976639"/>
                        <a:gd name="connsiteX37" fmla="*/ 690855 w 985025"/>
                        <a:gd name="connsiteY37" fmla="*/ 823135 h 976639"/>
                        <a:gd name="connsiteX38" fmla="*/ 701998 w 985025"/>
                        <a:gd name="connsiteY38" fmla="*/ 929921 h 976639"/>
                        <a:gd name="connsiteX39" fmla="*/ 697540 w 985025"/>
                        <a:gd name="connsiteY39" fmla="*/ 934370 h 976639"/>
                        <a:gd name="connsiteX40" fmla="*/ 612855 w 985025"/>
                        <a:gd name="connsiteY40" fmla="*/ 963291 h 976639"/>
                        <a:gd name="connsiteX41" fmla="*/ 608398 w 985025"/>
                        <a:gd name="connsiteY41" fmla="*/ 963291 h 976639"/>
                        <a:gd name="connsiteX42" fmla="*/ 548227 w 985025"/>
                        <a:gd name="connsiteY42" fmla="*/ 874303 h 976639"/>
                        <a:gd name="connsiteX43" fmla="*/ 543770 w 985025"/>
                        <a:gd name="connsiteY43" fmla="*/ 869854 h 976639"/>
                        <a:gd name="connsiteX44" fmla="*/ 501427 w 985025"/>
                        <a:gd name="connsiteY44" fmla="*/ 874303 h 976639"/>
                        <a:gd name="connsiteX45" fmla="*/ 494741 w 985025"/>
                        <a:gd name="connsiteY45" fmla="*/ 876528 h 976639"/>
                        <a:gd name="connsiteX46" fmla="*/ 450170 w 985025"/>
                        <a:gd name="connsiteY46" fmla="*/ 974414 h 976639"/>
                        <a:gd name="connsiteX47" fmla="*/ 445713 w 985025"/>
                        <a:gd name="connsiteY47" fmla="*/ 976639 h 976639"/>
                        <a:gd name="connsiteX48" fmla="*/ 356570 w 985025"/>
                        <a:gd name="connsiteY48" fmla="*/ 958842 h 976639"/>
                        <a:gd name="connsiteX49" fmla="*/ 352113 w 985025"/>
                        <a:gd name="connsiteY49" fmla="*/ 956617 h 976639"/>
                        <a:gd name="connsiteX50" fmla="*/ 347656 w 985025"/>
                        <a:gd name="connsiteY50" fmla="*/ 847607 h 976639"/>
                        <a:gd name="connsiteX51" fmla="*/ 340970 w 985025"/>
                        <a:gd name="connsiteY51" fmla="*/ 843158 h 976639"/>
                        <a:gd name="connsiteX52" fmla="*/ 305313 w 985025"/>
                        <a:gd name="connsiteY52" fmla="*/ 825360 h 976639"/>
                        <a:gd name="connsiteX53" fmla="*/ 296399 w 985025"/>
                        <a:gd name="connsiteY53" fmla="*/ 825360 h 976639"/>
                        <a:gd name="connsiteX54" fmla="*/ 211713 w 985025"/>
                        <a:gd name="connsiteY54" fmla="*/ 887652 h 976639"/>
                        <a:gd name="connsiteX55" fmla="*/ 205028 w 985025"/>
                        <a:gd name="connsiteY55" fmla="*/ 887652 h 976639"/>
                        <a:gd name="connsiteX56" fmla="*/ 138171 w 985025"/>
                        <a:gd name="connsiteY56" fmla="*/ 829810 h 976639"/>
                        <a:gd name="connsiteX57" fmla="*/ 135942 w 985025"/>
                        <a:gd name="connsiteY57" fmla="*/ 823135 h 976639"/>
                        <a:gd name="connsiteX58" fmla="*/ 182742 w 985025"/>
                        <a:gd name="connsiteY58" fmla="*/ 725249 h 976639"/>
                        <a:gd name="connsiteX59" fmla="*/ 182742 w 985025"/>
                        <a:gd name="connsiteY59" fmla="*/ 720800 h 976639"/>
                        <a:gd name="connsiteX60" fmla="*/ 160457 w 985025"/>
                        <a:gd name="connsiteY60" fmla="*/ 687429 h 976639"/>
                        <a:gd name="connsiteX61" fmla="*/ 153771 w 985025"/>
                        <a:gd name="connsiteY61" fmla="*/ 685205 h 976639"/>
                        <a:gd name="connsiteX62" fmla="*/ 49028 w 985025"/>
                        <a:gd name="connsiteY62" fmla="*/ 696328 h 976639"/>
                        <a:gd name="connsiteX63" fmla="*/ 42343 w 985025"/>
                        <a:gd name="connsiteY63" fmla="*/ 691879 h 976639"/>
                        <a:gd name="connsiteX64" fmla="*/ 11143 w 985025"/>
                        <a:gd name="connsiteY64" fmla="*/ 609565 h 976639"/>
                        <a:gd name="connsiteX65" fmla="*/ 15600 w 985025"/>
                        <a:gd name="connsiteY65" fmla="*/ 602891 h 976639"/>
                        <a:gd name="connsiteX66" fmla="*/ 104742 w 985025"/>
                        <a:gd name="connsiteY66" fmla="*/ 542824 h 976639"/>
                        <a:gd name="connsiteX67" fmla="*/ 106971 w 985025"/>
                        <a:gd name="connsiteY67" fmla="*/ 536150 h 976639"/>
                        <a:gd name="connsiteX68" fmla="*/ 104742 w 985025"/>
                        <a:gd name="connsiteY68" fmla="*/ 496106 h 976639"/>
                        <a:gd name="connsiteX69" fmla="*/ 102514 w 985025"/>
                        <a:gd name="connsiteY69" fmla="*/ 489432 h 976639"/>
                        <a:gd name="connsiteX70" fmla="*/ 4457 w 985025"/>
                        <a:gd name="connsiteY70" fmla="*/ 444938 h 976639"/>
                        <a:gd name="connsiteX71" fmla="*/ 0 w 985025"/>
                        <a:gd name="connsiteY71" fmla="*/ 440489 h 976639"/>
                        <a:gd name="connsiteX72" fmla="*/ 15600 w 985025"/>
                        <a:gd name="connsiteY72" fmla="*/ 353726 h 976639"/>
                        <a:gd name="connsiteX73" fmla="*/ 20057 w 985025"/>
                        <a:gd name="connsiteY73" fmla="*/ 351501 h 976639"/>
                        <a:gd name="connsiteX74" fmla="*/ 129257 w 985025"/>
                        <a:gd name="connsiteY74" fmla="*/ 342602 h 976639"/>
                        <a:gd name="connsiteX75" fmla="*/ 135942 w 985025"/>
                        <a:gd name="connsiteY75" fmla="*/ 340377 h 976639"/>
                        <a:gd name="connsiteX76" fmla="*/ 151542 w 985025"/>
                        <a:gd name="connsiteY76" fmla="*/ 302558 h 976639"/>
                        <a:gd name="connsiteX77" fmla="*/ 151542 w 985025"/>
                        <a:gd name="connsiteY77" fmla="*/ 295884 h 976639"/>
                        <a:gd name="connsiteX78" fmla="*/ 91371 w 985025"/>
                        <a:gd name="connsiteY78" fmla="*/ 209121 h 976639"/>
                        <a:gd name="connsiteX79" fmla="*/ 91371 w 985025"/>
                        <a:gd name="connsiteY79" fmla="*/ 200222 h 976639"/>
                        <a:gd name="connsiteX80" fmla="*/ 147085 w 985025"/>
                        <a:gd name="connsiteY80" fmla="*/ 133481 h 976639"/>
                        <a:gd name="connsiteX81" fmla="*/ 153771 w 985025"/>
                        <a:gd name="connsiteY81" fmla="*/ 133481 h 976639"/>
                        <a:gd name="connsiteX82" fmla="*/ 249599 w 985025"/>
                        <a:gd name="connsiteY82" fmla="*/ 180200 h 976639"/>
                        <a:gd name="connsiteX83" fmla="*/ 256285 w 985025"/>
                        <a:gd name="connsiteY83" fmla="*/ 180200 h 976639"/>
                        <a:gd name="connsiteX84" fmla="*/ 289713 w 985025"/>
                        <a:gd name="connsiteY84" fmla="*/ 157953 h 976639"/>
                        <a:gd name="connsiteX85" fmla="*/ 283027 w 985025"/>
                        <a:gd name="connsiteY85" fmla="*/ 44493 h 976639"/>
                        <a:gd name="connsiteX86" fmla="*/ 369942 w 985025"/>
                        <a:gd name="connsiteY86" fmla="*/ 11123 h 976639"/>
                        <a:gd name="connsiteX87" fmla="*/ 439027 w 985025"/>
                        <a:gd name="connsiteY87" fmla="*/ 106785 h 976639"/>
                        <a:gd name="connsiteX88" fmla="*/ 481370 w 985025"/>
                        <a:gd name="connsiteY88" fmla="*/ 102335 h 976639"/>
                        <a:gd name="connsiteX89" fmla="*/ 532627 w 985025"/>
                        <a:gd name="connsiteY89"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40454 w 985025"/>
                        <a:gd name="connsiteY14" fmla="*/ 284760 h 976639"/>
                        <a:gd name="connsiteX15" fmla="*/ 971654 w 985025"/>
                        <a:gd name="connsiteY15" fmla="*/ 367074 h 976639"/>
                        <a:gd name="connsiteX16" fmla="*/ 967197 w 985025"/>
                        <a:gd name="connsiteY16" fmla="*/ 373748 h 976639"/>
                        <a:gd name="connsiteX17" fmla="*/ 878054 w 985025"/>
                        <a:gd name="connsiteY17" fmla="*/ 431590 h 976639"/>
                        <a:gd name="connsiteX18" fmla="*/ 875825 w 985025"/>
                        <a:gd name="connsiteY18" fmla="*/ 436039 h 976639"/>
                        <a:gd name="connsiteX19" fmla="*/ 878054 w 985025"/>
                        <a:gd name="connsiteY19" fmla="*/ 478308 h 976639"/>
                        <a:gd name="connsiteX20" fmla="*/ 884740 w 985025"/>
                        <a:gd name="connsiteY20" fmla="*/ 484982 h 976639"/>
                        <a:gd name="connsiteX21" fmla="*/ 982797 w 985025"/>
                        <a:gd name="connsiteY21" fmla="*/ 529476 h 976639"/>
                        <a:gd name="connsiteX22" fmla="*/ 985025 w 985025"/>
                        <a:gd name="connsiteY22" fmla="*/ 533926 h 976639"/>
                        <a:gd name="connsiteX23" fmla="*/ 967197 w 985025"/>
                        <a:gd name="connsiteY23" fmla="*/ 620689 h 976639"/>
                        <a:gd name="connsiteX24" fmla="*/ 962739 w 985025"/>
                        <a:gd name="connsiteY24" fmla="*/ 625138 h 976639"/>
                        <a:gd name="connsiteX25" fmla="*/ 855768 w 985025"/>
                        <a:gd name="connsiteY25" fmla="*/ 631812 h 976639"/>
                        <a:gd name="connsiteX26" fmla="*/ 851311 w 985025"/>
                        <a:gd name="connsiteY26" fmla="*/ 634037 h 976639"/>
                        <a:gd name="connsiteX27" fmla="*/ 831254 w 985025"/>
                        <a:gd name="connsiteY27" fmla="*/ 674081 h 976639"/>
                        <a:gd name="connsiteX28" fmla="*/ 831254 w 985025"/>
                        <a:gd name="connsiteY28" fmla="*/ 678531 h 976639"/>
                        <a:gd name="connsiteX29" fmla="*/ 895883 w 985025"/>
                        <a:gd name="connsiteY29" fmla="*/ 767518 h 976639"/>
                        <a:gd name="connsiteX30" fmla="*/ 895883 w 985025"/>
                        <a:gd name="connsiteY30" fmla="*/ 774192 h 976639"/>
                        <a:gd name="connsiteX31" fmla="*/ 835711 w 985025"/>
                        <a:gd name="connsiteY31" fmla="*/ 840933 h 976639"/>
                        <a:gd name="connsiteX32" fmla="*/ 831254 w 985025"/>
                        <a:gd name="connsiteY32" fmla="*/ 840933 h 976639"/>
                        <a:gd name="connsiteX33" fmla="*/ 733197 w 985025"/>
                        <a:gd name="connsiteY33" fmla="*/ 791990 h 976639"/>
                        <a:gd name="connsiteX34" fmla="*/ 728740 w 985025"/>
                        <a:gd name="connsiteY34" fmla="*/ 791990 h 976639"/>
                        <a:gd name="connsiteX35" fmla="*/ 695312 w 985025"/>
                        <a:gd name="connsiteY35" fmla="*/ 814237 h 976639"/>
                        <a:gd name="connsiteX36" fmla="*/ 690855 w 985025"/>
                        <a:gd name="connsiteY36" fmla="*/ 823135 h 976639"/>
                        <a:gd name="connsiteX37" fmla="*/ 701998 w 985025"/>
                        <a:gd name="connsiteY37" fmla="*/ 929921 h 976639"/>
                        <a:gd name="connsiteX38" fmla="*/ 697540 w 985025"/>
                        <a:gd name="connsiteY38" fmla="*/ 934370 h 976639"/>
                        <a:gd name="connsiteX39" fmla="*/ 612855 w 985025"/>
                        <a:gd name="connsiteY39" fmla="*/ 963291 h 976639"/>
                        <a:gd name="connsiteX40" fmla="*/ 608398 w 985025"/>
                        <a:gd name="connsiteY40" fmla="*/ 963291 h 976639"/>
                        <a:gd name="connsiteX41" fmla="*/ 548227 w 985025"/>
                        <a:gd name="connsiteY41" fmla="*/ 874303 h 976639"/>
                        <a:gd name="connsiteX42" fmla="*/ 543770 w 985025"/>
                        <a:gd name="connsiteY42" fmla="*/ 869854 h 976639"/>
                        <a:gd name="connsiteX43" fmla="*/ 501427 w 985025"/>
                        <a:gd name="connsiteY43" fmla="*/ 874303 h 976639"/>
                        <a:gd name="connsiteX44" fmla="*/ 494741 w 985025"/>
                        <a:gd name="connsiteY44" fmla="*/ 876528 h 976639"/>
                        <a:gd name="connsiteX45" fmla="*/ 450170 w 985025"/>
                        <a:gd name="connsiteY45" fmla="*/ 974414 h 976639"/>
                        <a:gd name="connsiteX46" fmla="*/ 445713 w 985025"/>
                        <a:gd name="connsiteY46" fmla="*/ 976639 h 976639"/>
                        <a:gd name="connsiteX47" fmla="*/ 356570 w 985025"/>
                        <a:gd name="connsiteY47" fmla="*/ 958842 h 976639"/>
                        <a:gd name="connsiteX48" fmla="*/ 352113 w 985025"/>
                        <a:gd name="connsiteY48" fmla="*/ 956617 h 976639"/>
                        <a:gd name="connsiteX49" fmla="*/ 347656 w 985025"/>
                        <a:gd name="connsiteY49" fmla="*/ 847607 h 976639"/>
                        <a:gd name="connsiteX50" fmla="*/ 340970 w 985025"/>
                        <a:gd name="connsiteY50" fmla="*/ 843158 h 976639"/>
                        <a:gd name="connsiteX51" fmla="*/ 305313 w 985025"/>
                        <a:gd name="connsiteY51" fmla="*/ 825360 h 976639"/>
                        <a:gd name="connsiteX52" fmla="*/ 296399 w 985025"/>
                        <a:gd name="connsiteY52" fmla="*/ 825360 h 976639"/>
                        <a:gd name="connsiteX53" fmla="*/ 211713 w 985025"/>
                        <a:gd name="connsiteY53" fmla="*/ 887652 h 976639"/>
                        <a:gd name="connsiteX54" fmla="*/ 205028 w 985025"/>
                        <a:gd name="connsiteY54" fmla="*/ 887652 h 976639"/>
                        <a:gd name="connsiteX55" fmla="*/ 138171 w 985025"/>
                        <a:gd name="connsiteY55" fmla="*/ 829810 h 976639"/>
                        <a:gd name="connsiteX56" fmla="*/ 135942 w 985025"/>
                        <a:gd name="connsiteY56" fmla="*/ 823135 h 976639"/>
                        <a:gd name="connsiteX57" fmla="*/ 182742 w 985025"/>
                        <a:gd name="connsiteY57" fmla="*/ 725249 h 976639"/>
                        <a:gd name="connsiteX58" fmla="*/ 182742 w 985025"/>
                        <a:gd name="connsiteY58" fmla="*/ 720800 h 976639"/>
                        <a:gd name="connsiteX59" fmla="*/ 160457 w 985025"/>
                        <a:gd name="connsiteY59" fmla="*/ 687429 h 976639"/>
                        <a:gd name="connsiteX60" fmla="*/ 153771 w 985025"/>
                        <a:gd name="connsiteY60" fmla="*/ 685205 h 976639"/>
                        <a:gd name="connsiteX61" fmla="*/ 49028 w 985025"/>
                        <a:gd name="connsiteY61" fmla="*/ 696328 h 976639"/>
                        <a:gd name="connsiteX62" fmla="*/ 42343 w 985025"/>
                        <a:gd name="connsiteY62" fmla="*/ 691879 h 976639"/>
                        <a:gd name="connsiteX63" fmla="*/ 11143 w 985025"/>
                        <a:gd name="connsiteY63" fmla="*/ 609565 h 976639"/>
                        <a:gd name="connsiteX64" fmla="*/ 15600 w 985025"/>
                        <a:gd name="connsiteY64" fmla="*/ 602891 h 976639"/>
                        <a:gd name="connsiteX65" fmla="*/ 104742 w 985025"/>
                        <a:gd name="connsiteY65" fmla="*/ 542824 h 976639"/>
                        <a:gd name="connsiteX66" fmla="*/ 106971 w 985025"/>
                        <a:gd name="connsiteY66" fmla="*/ 536150 h 976639"/>
                        <a:gd name="connsiteX67" fmla="*/ 104742 w 985025"/>
                        <a:gd name="connsiteY67" fmla="*/ 496106 h 976639"/>
                        <a:gd name="connsiteX68" fmla="*/ 102514 w 985025"/>
                        <a:gd name="connsiteY68" fmla="*/ 489432 h 976639"/>
                        <a:gd name="connsiteX69" fmla="*/ 4457 w 985025"/>
                        <a:gd name="connsiteY69" fmla="*/ 444938 h 976639"/>
                        <a:gd name="connsiteX70" fmla="*/ 0 w 985025"/>
                        <a:gd name="connsiteY70" fmla="*/ 440489 h 976639"/>
                        <a:gd name="connsiteX71" fmla="*/ 15600 w 985025"/>
                        <a:gd name="connsiteY71" fmla="*/ 353726 h 976639"/>
                        <a:gd name="connsiteX72" fmla="*/ 20057 w 985025"/>
                        <a:gd name="connsiteY72" fmla="*/ 351501 h 976639"/>
                        <a:gd name="connsiteX73" fmla="*/ 129257 w 985025"/>
                        <a:gd name="connsiteY73" fmla="*/ 342602 h 976639"/>
                        <a:gd name="connsiteX74" fmla="*/ 135942 w 985025"/>
                        <a:gd name="connsiteY74" fmla="*/ 340377 h 976639"/>
                        <a:gd name="connsiteX75" fmla="*/ 151542 w 985025"/>
                        <a:gd name="connsiteY75" fmla="*/ 302558 h 976639"/>
                        <a:gd name="connsiteX76" fmla="*/ 151542 w 985025"/>
                        <a:gd name="connsiteY76" fmla="*/ 295884 h 976639"/>
                        <a:gd name="connsiteX77" fmla="*/ 91371 w 985025"/>
                        <a:gd name="connsiteY77" fmla="*/ 209121 h 976639"/>
                        <a:gd name="connsiteX78" fmla="*/ 91371 w 985025"/>
                        <a:gd name="connsiteY78" fmla="*/ 200222 h 976639"/>
                        <a:gd name="connsiteX79" fmla="*/ 147085 w 985025"/>
                        <a:gd name="connsiteY79" fmla="*/ 133481 h 976639"/>
                        <a:gd name="connsiteX80" fmla="*/ 153771 w 985025"/>
                        <a:gd name="connsiteY80" fmla="*/ 133481 h 976639"/>
                        <a:gd name="connsiteX81" fmla="*/ 249599 w 985025"/>
                        <a:gd name="connsiteY81" fmla="*/ 180200 h 976639"/>
                        <a:gd name="connsiteX82" fmla="*/ 256285 w 985025"/>
                        <a:gd name="connsiteY82" fmla="*/ 180200 h 976639"/>
                        <a:gd name="connsiteX83" fmla="*/ 289713 w 985025"/>
                        <a:gd name="connsiteY83" fmla="*/ 157953 h 976639"/>
                        <a:gd name="connsiteX84" fmla="*/ 283027 w 985025"/>
                        <a:gd name="connsiteY84" fmla="*/ 44493 h 976639"/>
                        <a:gd name="connsiteX85" fmla="*/ 369942 w 985025"/>
                        <a:gd name="connsiteY85" fmla="*/ 11123 h 976639"/>
                        <a:gd name="connsiteX86" fmla="*/ 439027 w 985025"/>
                        <a:gd name="connsiteY86" fmla="*/ 106785 h 976639"/>
                        <a:gd name="connsiteX87" fmla="*/ 481370 w 985025"/>
                        <a:gd name="connsiteY87" fmla="*/ 102335 h 976639"/>
                        <a:gd name="connsiteX88" fmla="*/ 532627 w 985025"/>
                        <a:gd name="connsiteY88"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967197 w 985025"/>
                        <a:gd name="connsiteY15" fmla="*/ 373748 h 976639"/>
                        <a:gd name="connsiteX16" fmla="*/ 878054 w 985025"/>
                        <a:gd name="connsiteY16" fmla="*/ 431590 h 976639"/>
                        <a:gd name="connsiteX17" fmla="*/ 875825 w 985025"/>
                        <a:gd name="connsiteY17" fmla="*/ 436039 h 976639"/>
                        <a:gd name="connsiteX18" fmla="*/ 878054 w 985025"/>
                        <a:gd name="connsiteY18" fmla="*/ 478308 h 976639"/>
                        <a:gd name="connsiteX19" fmla="*/ 884740 w 985025"/>
                        <a:gd name="connsiteY19" fmla="*/ 484982 h 976639"/>
                        <a:gd name="connsiteX20" fmla="*/ 982797 w 985025"/>
                        <a:gd name="connsiteY20" fmla="*/ 529476 h 976639"/>
                        <a:gd name="connsiteX21" fmla="*/ 985025 w 985025"/>
                        <a:gd name="connsiteY21" fmla="*/ 533926 h 976639"/>
                        <a:gd name="connsiteX22" fmla="*/ 967197 w 985025"/>
                        <a:gd name="connsiteY22" fmla="*/ 620689 h 976639"/>
                        <a:gd name="connsiteX23" fmla="*/ 962739 w 985025"/>
                        <a:gd name="connsiteY23" fmla="*/ 625138 h 976639"/>
                        <a:gd name="connsiteX24" fmla="*/ 855768 w 985025"/>
                        <a:gd name="connsiteY24" fmla="*/ 631812 h 976639"/>
                        <a:gd name="connsiteX25" fmla="*/ 851311 w 985025"/>
                        <a:gd name="connsiteY25" fmla="*/ 634037 h 976639"/>
                        <a:gd name="connsiteX26" fmla="*/ 831254 w 985025"/>
                        <a:gd name="connsiteY26" fmla="*/ 674081 h 976639"/>
                        <a:gd name="connsiteX27" fmla="*/ 831254 w 985025"/>
                        <a:gd name="connsiteY27" fmla="*/ 678531 h 976639"/>
                        <a:gd name="connsiteX28" fmla="*/ 895883 w 985025"/>
                        <a:gd name="connsiteY28" fmla="*/ 767518 h 976639"/>
                        <a:gd name="connsiteX29" fmla="*/ 895883 w 985025"/>
                        <a:gd name="connsiteY29" fmla="*/ 774192 h 976639"/>
                        <a:gd name="connsiteX30" fmla="*/ 835711 w 985025"/>
                        <a:gd name="connsiteY30" fmla="*/ 840933 h 976639"/>
                        <a:gd name="connsiteX31" fmla="*/ 831254 w 985025"/>
                        <a:gd name="connsiteY31" fmla="*/ 840933 h 976639"/>
                        <a:gd name="connsiteX32" fmla="*/ 733197 w 985025"/>
                        <a:gd name="connsiteY32" fmla="*/ 791990 h 976639"/>
                        <a:gd name="connsiteX33" fmla="*/ 728740 w 985025"/>
                        <a:gd name="connsiteY33" fmla="*/ 791990 h 976639"/>
                        <a:gd name="connsiteX34" fmla="*/ 695312 w 985025"/>
                        <a:gd name="connsiteY34" fmla="*/ 814237 h 976639"/>
                        <a:gd name="connsiteX35" fmla="*/ 690855 w 985025"/>
                        <a:gd name="connsiteY35" fmla="*/ 823135 h 976639"/>
                        <a:gd name="connsiteX36" fmla="*/ 701998 w 985025"/>
                        <a:gd name="connsiteY36" fmla="*/ 929921 h 976639"/>
                        <a:gd name="connsiteX37" fmla="*/ 697540 w 985025"/>
                        <a:gd name="connsiteY37" fmla="*/ 934370 h 976639"/>
                        <a:gd name="connsiteX38" fmla="*/ 612855 w 985025"/>
                        <a:gd name="connsiteY38" fmla="*/ 963291 h 976639"/>
                        <a:gd name="connsiteX39" fmla="*/ 608398 w 985025"/>
                        <a:gd name="connsiteY39" fmla="*/ 963291 h 976639"/>
                        <a:gd name="connsiteX40" fmla="*/ 548227 w 985025"/>
                        <a:gd name="connsiteY40" fmla="*/ 874303 h 976639"/>
                        <a:gd name="connsiteX41" fmla="*/ 543770 w 985025"/>
                        <a:gd name="connsiteY41" fmla="*/ 869854 h 976639"/>
                        <a:gd name="connsiteX42" fmla="*/ 501427 w 985025"/>
                        <a:gd name="connsiteY42" fmla="*/ 874303 h 976639"/>
                        <a:gd name="connsiteX43" fmla="*/ 494741 w 985025"/>
                        <a:gd name="connsiteY43" fmla="*/ 876528 h 976639"/>
                        <a:gd name="connsiteX44" fmla="*/ 450170 w 985025"/>
                        <a:gd name="connsiteY44" fmla="*/ 974414 h 976639"/>
                        <a:gd name="connsiteX45" fmla="*/ 445713 w 985025"/>
                        <a:gd name="connsiteY45" fmla="*/ 976639 h 976639"/>
                        <a:gd name="connsiteX46" fmla="*/ 356570 w 985025"/>
                        <a:gd name="connsiteY46" fmla="*/ 958842 h 976639"/>
                        <a:gd name="connsiteX47" fmla="*/ 352113 w 985025"/>
                        <a:gd name="connsiteY47" fmla="*/ 956617 h 976639"/>
                        <a:gd name="connsiteX48" fmla="*/ 347656 w 985025"/>
                        <a:gd name="connsiteY48" fmla="*/ 847607 h 976639"/>
                        <a:gd name="connsiteX49" fmla="*/ 340970 w 985025"/>
                        <a:gd name="connsiteY49" fmla="*/ 843158 h 976639"/>
                        <a:gd name="connsiteX50" fmla="*/ 305313 w 985025"/>
                        <a:gd name="connsiteY50" fmla="*/ 825360 h 976639"/>
                        <a:gd name="connsiteX51" fmla="*/ 296399 w 985025"/>
                        <a:gd name="connsiteY51" fmla="*/ 825360 h 976639"/>
                        <a:gd name="connsiteX52" fmla="*/ 211713 w 985025"/>
                        <a:gd name="connsiteY52" fmla="*/ 887652 h 976639"/>
                        <a:gd name="connsiteX53" fmla="*/ 205028 w 985025"/>
                        <a:gd name="connsiteY53" fmla="*/ 887652 h 976639"/>
                        <a:gd name="connsiteX54" fmla="*/ 138171 w 985025"/>
                        <a:gd name="connsiteY54" fmla="*/ 829810 h 976639"/>
                        <a:gd name="connsiteX55" fmla="*/ 135942 w 985025"/>
                        <a:gd name="connsiteY55" fmla="*/ 823135 h 976639"/>
                        <a:gd name="connsiteX56" fmla="*/ 182742 w 985025"/>
                        <a:gd name="connsiteY56" fmla="*/ 725249 h 976639"/>
                        <a:gd name="connsiteX57" fmla="*/ 182742 w 985025"/>
                        <a:gd name="connsiteY57" fmla="*/ 720800 h 976639"/>
                        <a:gd name="connsiteX58" fmla="*/ 160457 w 985025"/>
                        <a:gd name="connsiteY58" fmla="*/ 687429 h 976639"/>
                        <a:gd name="connsiteX59" fmla="*/ 153771 w 985025"/>
                        <a:gd name="connsiteY59" fmla="*/ 685205 h 976639"/>
                        <a:gd name="connsiteX60" fmla="*/ 49028 w 985025"/>
                        <a:gd name="connsiteY60" fmla="*/ 696328 h 976639"/>
                        <a:gd name="connsiteX61" fmla="*/ 42343 w 985025"/>
                        <a:gd name="connsiteY61" fmla="*/ 691879 h 976639"/>
                        <a:gd name="connsiteX62" fmla="*/ 11143 w 985025"/>
                        <a:gd name="connsiteY62" fmla="*/ 609565 h 976639"/>
                        <a:gd name="connsiteX63" fmla="*/ 15600 w 985025"/>
                        <a:gd name="connsiteY63" fmla="*/ 602891 h 976639"/>
                        <a:gd name="connsiteX64" fmla="*/ 104742 w 985025"/>
                        <a:gd name="connsiteY64" fmla="*/ 542824 h 976639"/>
                        <a:gd name="connsiteX65" fmla="*/ 106971 w 985025"/>
                        <a:gd name="connsiteY65" fmla="*/ 536150 h 976639"/>
                        <a:gd name="connsiteX66" fmla="*/ 104742 w 985025"/>
                        <a:gd name="connsiteY66" fmla="*/ 496106 h 976639"/>
                        <a:gd name="connsiteX67" fmla="*/ 102514 w 985025"/>
                        <a:gd name="connsiteY67" fmla="*/ 489432 h 976639"/>
                        <a:gd name="connsiteX68" fmla="*/ 4457 w 985025"/>
                        <a:gd name="connsiteY68" fmla="*/ 444938 h 976639"/>
                        <a:gd name="connsiteX69" fmla="*/ 0 w 985025"/>
                        <a:gd name="connsiteY69" fmla="*/ 440489 h 976639"/>
                        <a:gd name="connsiteX70" fmla="*/ 15600 w 985025"/>
                        <a:gd name="connsiteY70" fmla="*/ 353726 h 976639"/>
                        <a:gd name="connsiteX71" fmla="*/ 20057 w 985025"/>
                        <a:gd name="connsiteY71" fmla="*/ 351501 h 976639"/>
                        <a:gd name="connsiteX72" fmla="*/ 129257 w 985025"/>
                        <a:gd name="connsiteY72" fmla="*/ 342602 h 976639"/>
                        <a:gd name="connsiteX73" fmla="*/ 135942 w 985025"/>
                        <a:gd name="connsiteY73" fmla="*/ 340377 h 976639"/>
                        <a:gd name="connsiteX74" fmla="*/ 151542 w 985025"/>
                        <a:gd name="connsiteY74" fmla="*/ 302558 h 976639"/>
                        <a:gd name="connsiteX75" fmla="*/ 151542 w 985025"/>
                        <a:gd name="connsiteY75" fmla="*/ 295884 h 976639"/>
                        <a:gd name="connsiteX76" fmla="*/ 91371 w 985025"/>
                        <a:gd name="connsiteY76" fmla="*/ 209121 h 976639"/>
                        <a:gd name="connsiteX77" fmla="*/ 91371 w 985025"/>
                        <a:gd name="connsiteY77" fmla="*/ 200222 h 976639"/>
                        <a:gd name="connsiteX78" fmla="*/ 147085 w 985025"/>
                        <a:gd name="connsiteY78" fmla="*/ 133481 h 976639"/>
                        <a:gd name="connsiteX79" fmla="*/ 153771 w 985025"/>
                        <a:gd name="connsiteY79" fmla="*/ 133481 h 976639"/>
                        <a:gd name="connsiteX80" fmla="*/ 249599 w 985025"/>
                        <a:gd name="connsiteY80" fmla="*/ 180200 h 976639"/>
                        <a:gd name="connsiteX81" fmla="*/ 256285 w 985025"/>
                        <a:gd name="connsiteY81" fmla="*/ 180200 h 976639"/>
                        <a:gd name="connsiteX82" fmla="*/ 289713 w 985025"/>
                        <a:gd name="connsiteY82" fmla="*/ 157953 h 976639"/>
                        <a:gd name="connsiteX83" fmla="*/ 283027 w 985025"/>
                        <a:gd name="connsiteY83" fmla="*/ 44493 h 976639"/>
                        <a:gd name="connsiteX84" fmla="*/ 369942 w 985025"/>
                        <a:gd name="connsiteY84" fmla="*/ 11123 h 976639"/>
                        <a:gd name="connsiteX85" fmla="*/ 439027 w 985025"/>
                        <a:gd name="connsiteY85" fmla="*/ 106785 h 976639"/>
                        <a:gd name="connsiteX86" fmla="*/ 481370 w 985025"/>
                        <a:gd name="connsiteY86" fmla="*/ 102335 h 976639"/>
                        <a:gd name="connsiteX87" fmla="*/ 532627 w 985025"/>
                        <a:gd name="connsiteY87"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5825 w 985025"/>
                        <a:gd name="connsiteY16" fmla="*/ 436039 h 976639"/>
                        <a:gd name="connsiteX17" fmla="*/ 878054 w 985025"/>
                        <a:gd name="connsiteY17" fmla="*/ 478308 h 976639"/>
                        <a:gd name="connsiteX18" fmla="*/ 884740 w 985025"/>
                        <a:gd name="connsiteY18" fmla="*/ 484982 h 976639"/>
                        <a:gd name="connsiteX19" fmla="*/ 982797 w 985025"/>
                        <a:gd name="connsiteY19" fmla="*/ 529476 h 976639"/>
                        <a:gd name="connsiteX20" fmla="*/ 985025 w 985025"/>
                        <a:gd name="connsiteY20" fmla="*/ 533926 h 976639"/>
                        <a:gd name="connsiteX21" fmla="*/ 967197 w 985025"/>
                        <a:gd name="connsiteY21" fmla="*/ 620689 h 976639"/>
                        <a:gd name="connsiteX22" fmla="*/ 962739 w 985025"/>
                        <a:gd name="connsiteY22" fmla="*/ 625138 h 976639"/>
                        <a:gd name="connsiteX23" fmla="*/ 855768 w 985025"/>
                        <a:gd name="connsiteY23" fmla="*/ 631812 h 976639"/>
                        <a:gd name="connsiteX24" fmla="*/ 851311 w 985025"/>
                        <a:gd name="connsiteY24" fmla="*/ 634037 h 976639"/>
                        <a:gd name="connsiteX25" fmla="*/ 831254 w 985025"/>
                        <a:gd name="connsiteY25" fmla="*/ 674081 h 976639"/>
                        <a:gd name="connsiteX26" fmla="*/ 831254 w 985025"/>
                        <a:gd name="connsiteY26" fmla="*/ 678531 h 976639"/>
                        <a:gd name="connsiteX27" fmla="*/ 895883 w 985025"/>
                        <a:gd name="connsiteY27" fmla="*/ 767518 h 976639"/>
                        <a:gd name="connsiteX28" fmla="*/ 895883 w 985025"/>
                        <a:gd name="connsiteY28" fmla="*/ 774192 h 976639"/>
                        <a:gd name="connsiteX29" fmla="*/ 835711 w 985025"/>
                        <a:gd name="connsiteY29" fmla="*/ 840933 h 976639"/>
                        <a:gd name="connsiteX30" fmla="*/ 831254 w 985025"/>
                        <a:gd name="connsiteY30" fmla="*/ 840933 h 976639"/>
                        <a:gd name="connsiteX31" fmla="*/ 733197 w 985025"/>
                        <a:gd name="connsiteY31" fmla="*/ 791990 h 976639"/>
                        <a:gd name="connsiteX32" fmla="*/ 728740 w 985025"/>
                        <a:gd name="connsiteY32" fmla="*/ 791990 h 976639"/>
                        <a:gd name="connsiteX33" fmla="*/ 695312 w 985025"/>
                        <a:gd name="connsiteY33" fmla="*/ 814237 h 976639"/>
                        <a:gd name="connsiteX34" fmla="*/ 690855 w 985025"/>
                        <a:gd name="connsiteY34" fmla="*/ 823135 h 976639"/>
                        <a:gd name="connsiteX35" fmla="*/ 701998 w 985025"/>
                        <a:gd name="connsiteY35" fmla="*/ 929921 h 976639"/>
                        <a:gd name="connsiteX36" fmla="*/ 697540 w 985025"/>
                        <a:gd name="connsiteY36" fmla="*/ 934370 h 976639"/>
                        <a:gd name="connsiteX37" fmla="*/ 612855 w 985025"/>
                        <a:gd name="connsiteY37" fmla="*/ 963291 h 976639"/>
                        <a:gd name="connsiteX38" fmla="*/ 608398 w 985025"/>
                        <a:gd name="connsiteY38" fmla="*/ 963291 h 976639"/>
                        <a:gd name="connsiteX39" fmla="*/ 548227 w 985025"/>
                        <a:gd name="connsiteY39" fmla="*/ 874303 h 976639"/>
                        <a:gd name="connsiteX40" fmla="*/ 543770 w 985025"/>
                        <a:gd name="connsiteY40" fmla="*/ 869854 h 976639"/>
                        <a:gd name="connsiteX41" fmla="*/ 501427 w 985025"/>
                        <a:gd name="connsiteY41" fmla="*/ 874303 h 976639"/>
                        <a:gd name="connsiteX42" fmla="*/ 494741 w 985025"/>
                        <a:gd name="connsiteY42" fmla="*/ 876528 h 976639"/>
                        <a:gd name="connsiteX43" fmla="*/ 450170 w 985025"/>
                        <a:gd name="connsiteY43" fmla="*/ 974414 h 976639"/>
                        <a:gd name="connsiteX44" fmla="*/ 445713 w 985025"/>
                        <a:gd name="connsiteY44" fmla="*/ 976639 h 976639"/>
                        <a:gd name="connsiteX45" fmla="*/ 356570 w 985025"/>
                        <a:gd name="connsiteY45" fmla="*/ 958842 h 976639"/>
                        <a:gd name="connsiteX46" fmla="*/ 352113 w 985025"/>
                        <a:gd name="connsiteY46" fmla="*/ 956617 h 976639"/>
                        <a:gd name="connsiteX47" fmla="*/ 347656 w 985025"/>
                        <a:gd name="connsiteY47" fmla="*/ 847607 h 976639"/>
                        <a:gd name="connsiteX48" fmla="*/ 340970 w 985025"/>
                        <a:gd name="connsiteY48" fmla="*/ 843158 h 976639"/>
                        <a:gd name="connsiteX49" fmla="*/ 305313 w 985025"/>
                        <a:gd name="connsiteY49" fmla="*/ 825360 h 976639"/>
                        <a:gd name="connsiteX50" fmla="*/ 296399 w 985025"/>
                        <a:gd name="connsiteY50" fmla="*/ 825360 h 976639"/>
                        <a:gd name="connsiteX51" fmla="*/ 211713 w 985025"/>
                        <a:gd name="connsiteY51" fmla="*/ 887652 h 976639"/>
                        <a:gd name="connsiteX52" fmla="*/ 205028 w 985025"/>
                        <a:gd name="connsiteY52" fmla="*/ 887652 h 976639"/>
                        <a:gd name="connsiteX53" fmla="*/ 138171 w 985025"/>
                        <a:gd name="connsiteY53" fmla="*/ 829810 h 976639"/>
                        <a:gd name="connsiteX54" fmla="*/ 135942 w 985025"/>
                        <a:gd name="connsiteY54" fmla="*/ 823135 h 976639"/>
                        <a:gd name="connsiteX55" fmla="*/ 182742 w 985025"/>
                        <a:gd name="connsiteY55" fmla="*/ 725249 h 976639"/>
                        <a:gd name="connsiteX56" fmla="*/ 182742 w 985025"/>
                        <a:gd name="connsiteY56" fmla="*/ 720800 h 976639"/>
                        <a:gd name="connsiteX57" fmla="*/ 160457 w 985025"/>
                        <a:gd name="connsiteY57" fmla="*/ 687429 h 976639"/>
                        <a:gd name="connsiteX58" fmla="*/ 153771 w 985025"/>
                        <a:gd name="connsiteY58" fmla="*/ 685205 h 976639"/>
                        <a:gd name="connsiteX59" fmla="*/ 49028 w 985025"/>
                        <a:gd name="connsiteY59" fmla="*/ 696328 h 976639"/>
                        <a:gd name="connsiteX60" fmla="*/ 42343 w 985025"/>
                        <a:gd name="connsiteY60" fmla="*/ 691879 h 976639"/>
                        <a:gd name="connsiteX61" fmla="*/ 11143 w 985025"/>
                        <a:gd name="connsiteY61" fmla="*/ 609565 h 976639"/>
                        <a:gd name="connsiteX62" fmla="*/ 15600 w 985025"/>
                        <a:gd name="connsiteY62" fmla="*/ 602891 h 976639"/>
                        <a:gd name="connsiteX63" fmla="*/ 104742 w 985025"/>
                        <a:gd name="connsiteY63" fmla="*/ 542824 h 976639"/>
                        <a:gd name="connsiteX64" fmla="*/ 106971 w 985025"/>
                        <a:gd name="connsiteY64" fmla="*/ 536150 h 976639"/>
                        <a:gd name="connsiteX65" fmla="*/ 104742 w 985025"/>
                        <a:gd name="connsiteY65" fmla="*/ 496106 h 976639"/>
                        <a:gd name="connsiteX66" fmla="*/ 102514 w 985025"/>
                        <a:gd name="connsiteY66" fmla="*/ 489432 h 976639"/>
                        <a:gd name="connsiteX67" fmla="*/ 4457 w 985025"/>
                        <a:gd name="connsiteY67" fmla="*/ 444938 h 976639"/>
                        <a:gd name="connsiteX68" fmla="*/ 0 w 985025"/>
                        <a:gd name="connsiteY68" fmla="*/ 440489 h 976639"/>
                        <a:gd name="connsiteX69" fmla="*/ 15600 w 985025"/>
                        <a:gd name="connsiteY69" fmla="*/ 353726 h 976639"/>
                        <a:gd name="connsiteX70" fmla="*/ 20057 w 985025"/>
                        <a:gd name="connsiteY70" fmla="*/ 351501 h 976639"/>
                        <a:gd name="connsiteX71" fmla="*/ 129257 w 985025"/>
                        <a:gd name="connsiteY71" fmla="*/ 342602 h 976639"/>
                        <a:gd name="connsiteX72" fmla="*/ 135942 w 985025"/>
                        <a:gd name="connsiteY72" fmla="*/ 340377 h 976639"/>
                        <a:gd name="connsiteX73" fmla="*/ 151542 w 985025"/>
                        <a:gd name="connsiteY73" fmla="*/ 302558 h 976639"/>
                        <a:gd name="connsiteX74" fmla="*/ 151542 w 985025"/>
                        <a:gd name="connsiteY74" fmla="*/ 295884 h 976639"/>
                        <a:gd name="connsiteX75" fmla="*/ 91371 w 985025"/>
                        <a:gd name="connsiteY75" fmla="*/ 209121 h 976639"/>
                        <a:gd name="connsiteX76" fmla="*/ 91371 w 985025"/>
                        <a:gd name="connsiteY76" fmla="*/ 200222 h 976639"/>
                        <a:gd name="connsiteX77" fmla="*/ 147085 w 985025"/>
                        <a:gd name="connsiteY77" fmla="*/ 133481 h 976639"/>
                        <a:gd name="connsiteX78" fmla="*/ 153771 w 985025"/>
                        <a:gd name="connsiteY78" fmla="*/ 133481 h 976639"/>
                        <a:gd name="connsiteX79" fmla="*/ 249599 w 985025"/>
                        <a:gd name="connsiteY79" fmla="*/ 180200 h 976639"/>
                        <a:gd name="connsiteX80" fmla="*/ 256285 w 985025"/>
                        <a:gd name="connsiteY80" fmla="*/ 180200 h 976639"/>
                        <a:gd name="connsiteX81" fmla="*/ 289713 w 985025"/>
                        <a:gd name="connsiteY81" fmla="*/ 157953 h 976639"/>
                        <a:gd name="connsiteX82" fmla="*/ 283027 w 985025"/>
                        <a:gd name="connsiteY82" fmla="*/ 44493 h 976639"/>
                        <a:gd name="connsiteX83" fmla="*/ 369942 w 985025"/>
                        <a:gd name="connsiteY83" fmla="*/ 11123 h 976639"/>
                        <a:gd name="connsiteX84" fmla="*/ 439027 w 985025"/>
                        <a:gd name="connsiteY84" fmla="*/ 106785 h 976639"/>
                        <a:gd name="connsiteX85" fmla="*/ 481370 w 985025"/>
                        <a:gd name="connsiteY85" fmla="*/ 102335 h 976639"/>
                        <a:gd name="connsiteX86" fmla="*/ 532627 w 985025"/>
                        <a:gd name="connsiteY86"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8054 w 985025"/>
                        <a:gd name="connsiteY16" fmla="*/ 478308 h 976639"/>
                        <a:gd name="connsiteX17" fmla="*/ 884740 w 985025"/>
                        <a:gd name="connsiteY17" fmla="*/ 484982 h 976639"/>
                        <a:gd name="connsiteX18" fmla="*/ 982797 w 985025"/>
                        <a:gd name="connsiteY18" fmla="*/ 529476 h 976639"/>
                        <a:gd name="connsiteX19" fmla="*/ 985025 w 985025"/>
                        <a:gd name="connsiteY19" fmla="*/ 533926 h 976639"/>
                        <a:gd name="connsiteX20" fmla="*/ 967197 w 985025"/>
                        <a:gd name="connsiteY20" fmla="*/ 620689 h 976639"/>
                        <a:gd name="connsiteX21" fmla="*/ 962739 w 985025"/>
                        <a:gd name="connsiteY21" fmla="*/ 625138 h 976639"/>
                        <a:gd name="connsiteX22" fmla="*/ 855768 w 985025"/>
                        <a:gd name="connsiteY22" fmla="*/ 631812 h 976639"/>
                        <a:gd name="connsiteX23" fmla="*/ 851311 w 985025"/>
                        <a:gd name="connsiteY23" fmla="*/ 634037 h 976639"/>
                        <a:gd name="connsiteX24" fmla="*/ 831254 w 985025"/>
                        <a:gd name="connsiteY24" fmla="*/ 674081 h 976639"/>
                        <a:gd name="connsiteX25" fmla="*/ 831254 w 985025"/>
                        <a:gd name="connsiteY25" fmla="*/ 678531 h 976639"/>
                        <a:gd name="connsiteX26" fmla="*/ 895883 w 985025"/>
                        <a:gd name="connsiteY26" fmla="*/ 767518 h 976639"/>
                        <a:gd name="connsiteX27" fmla="*/ 895883 w 985025"/>
                        <a:gd name="connsiteY27" fmla="*/ 774192 h 976639"/>
                        <a:gd name="connsiteX28" fmla="*/ 835711 w 985025"/>
                        <a:gd name="connsiteY28" fmla="*/ 840933 h 976639"/>
                        <a:gd name="connsiteX29" fmla="*/ 831254 w 985025"/>
                        <a:gd name="connsiteY29" fmla="*/ 840933 h 976639"/>
                        <a:gd name="connsiteX30" fmla="*/ 733197 w 985025"/>
                        <a:gd name="connsiteY30" fmla="*/ 791990 h 976639"/>
                        <a:gd name="connsiteX31" fmla="*/ 728740 w 985025"/>
                        <a:gd name="connsiteY31" fmla="*/ 791990 h 976639"/>
                        <a:gd name="connsiteX32" fmla="*/ 695312 w 985025"/>
                        <a:gd name="connsiteY32" fmla="*/ 814237 h 976639"/>
                        <a:gd name="connsiteX33" fmla="*/ 690855 w 985025"/>
                        <a:gd name="connsiteY33" fmla="*/ 823135 h 976639"/>
                        <a:gd name="connsiteX34" fmla="*/ 701998 w 985025"/>
                        <a:gd name="connsiteY34" fmla="*/ 929921 h 976639"/>
                        <a:gd name="connsiteX35" fmla="*/ 697540 w 985025"/>
                        <a:gd name="connsiteY35" fmla="*/ 934370 h 976639"/>
                        <a:gd name="connsiteX36" fmla="*/ 612855 w 985025"/>
                        <a:gd name="connsiteY36" fmla="*/ 963291 h 976639"/>
                        <a:gd name="connsiteX37" fmla="*/ 608398 w 985025"/>
                        <a:gd name="connsiteY37" fmla="*/ 963291 h 976639"/>
                        <a:gd name="connsiteX38" fmla="*/ 548227 w 985025"/>
                        <a:gd name="connsiteY38" fmla="*/ 874303 h 976639"/>
                        <a:gd name="connsiteX39" fmla="*/ 543770 w 985025"/>
                        <a:gd name="connsiteY39" fmla="*/ 869854 h 976639"/>
                        <a:gd name="connsiteX40" fmla="*/ 501427 w 985025"/>
                        <a:gd name="connsiteY40" fmla="*/ 874303 h 976639"/>
                        <a:gd name="connsiteX41" fmla="*/ 494741 w 985025"/>
                        <a:gd name="connsiteY41" fmla="*/ 876528 h 976639"/>
                        <a:gd name="connsiteX42" fmla="*/ 450170 w 985025"/>
                        <a:gd name="connsiteY42" fmla="*/ 974414 h 976639"/>
                        <a:gd name="connsiteX43" fmla="*/ 445713 w 985025"/>
                        <a:gd name="connsiteY43" fmla="*/ 976639 h 976639"/>
                        <a:gd name="connsiteX44" fmla="*/ 356570 w 985025"/>
                        <a:gd name="connsiteY44" fmla="*/ 958842 h 976639"/>
                        <a:gd name="connsiteX45" fmla="*/ 352113 w 985025"/>
                        <a:gd name="connsiteY45" fmla="*/ 956617 h 976639"/>
                        <a:gd name="connsiteX46" fmla="*/ 347656 w 985025"/>
                        <a:gd name="connsiteY46" fmla="*/ 847607 h 976639"/>
                        <a:gd name="connsiteX47" fmla="*/ 340970 w 985025"/>
                        <a:gd name="connsiteY47" fmla="*/ 843158 h 976639"/>
                        <a:gd name="connsiteX48" fmla="*/ 305313 w 985025"/>
                        <a:gd name="connsiteY48" fmla="*/ 825360 h 976639"/>
                        <a:gd name="connsiteX49" fmla="*/ 296399 w 985025"/>
                        <a:gd name="connsiteY49" fmla="*/ 825360 h 976639"/>
                        <a:gd name="connsiteX50" fmla="*/ 211713 w 985025"/>
                        <a:gd name="connsiteY50" fmla="*/ 887652 h 976639"/>
                        <a:gd name="connsiteX51" fmla="*/ 205028 w 985025"/>
                        <a:gd name="connsiteY51" fmla="*/ 887652 h 976639"/>
                        <a:gd name="connsiteX52" fmla="*/ 138171 w 985025"/>
                        <a:gd name="connsiteY52" fmla="*/ 829810 h 976639"/>
                        <a:gd name="connsiteX53" fmla="*/ 135942 w 985025"/>
                        <a:gd name="connsiteY53" fmla="*/ 823135 h 976639"/>
                        <a:gd name="connsiteX54" fmla="*/ 182742 w 985025"/>
                        <a:gd name="connsiteY54" fmla="*/ 725249 h 976639"/>
                        <a:gd name="connsiteX55" fmla="*/ 182742 w 985025"/>
                        <a:gd name="connsiteY55" fmla="*/ 720800 h 976639"/>
                        <a:gd name="connsiteX56" fmla="*/ 160457 w 985025"/>
                        <a:gd name="connsiteY56" fmla="*/ 687429 h 976639"/>
                        <a:gd name="connsiteX57" fmla="*/ 153771 w 985025"/>
                        <a:gd name="connsiteY57" fmla="*/ 685205 h 976639"/>
                        <a:gd name="connsiteX58" fmla="*/ 49028 w 985025"/>
                        <a:gd name="connsiteY58" fmla="*/ 696328 h 976639"/>
                        <a:gd name="connsiteX59" fmla="*/ 42343 w 985025"/>
                        <a:gd name="connsiteY59" fmla="*/ 691879 h 976639"/>
                        <a:gd name="connsiteX60" fmla="*/ 11143 w 985025"/>
                        <a:gd name="connsiteY60" fmla="*/ 609565 h 976639"/>
                        <a:gd name="connsiteX61" fmla="*/ 15600 w 985025"/>
                        <a:gd name="connsiteY61" fmla="*/ 602891 h 976639"/>
                        <a:gd name="connsiteX62" fmla="*/ 104742 w 985025"/>
                        <a:gd name="connsiteY62" fmla="*/ 542824 h 976639"/>
                        <a:gd name="connsiteX63" fmla="*/ 106971 w 985025"/>
                        <a:gd name="connsiteY63" fmla="*/ 536150 h 976639"/>
                        <a:gd name="connsiteX64" fmla="*/ 104742 w 985025"/>
                        <a:gd name="connsiteY64" fmla="*/ 496106 h 976639"/>
                        <a:gd name="connsiteX65" fmla="*/ 102514 w 985025"/>
                        <a:gd name="connsiteY65" fmla="*/ 489432 h 976639"/>
                        <a:gd name="connsiteX66" fmla="*/ 4457 w 985025"/>
                        <a:gd name="connsiteY66" fmla="*/ 444938 h 976639"/>
                        <a:gd name="connsiteX67" fmla="*/ 0 w 985025"/>
                        <a:gd name="connsiteY67" fmla="*/ 440489 h 976639"/>
                        <a:gd name="connsiteX68" fmla="*/ 15600 w 985025"/>
                        <a:gd name="connsiteY68" fmla="*/ 353726 h 976639"/>
                        <a:gd name="connsiteX69" fmla="*/ 20057 w 985025"/>
                        <a:gd name="connsiteY69" fmla="*/ 351501 h 976639"/>
                        <a:gd name="connsiteX70" fmla="*/ 129257 w 985025"/>
                        <a:gd name="connsiteY70" fmla="*/ 342602 h 976639"/>
                        <a:gd name="connsiteX71" fmla="*/ 135942 w 985025"/>
                        <a:gd name="connsiteY71" fmla="*/ 340377 h 976639"/>
                        <a:gd name="connsiteX72" fmla="*/ 151542 w 985025"/>
                        <a:gd name="connsiteY72" fmla="*/ 302558 h 976639"/>
                        <a:gd name="connsiteX73" fmla="*/ 151542 w 985025"/>
                        <a:gd name="connsiteY73" fmla="*/ 295884 h 976639"/>
                        <a:gd name="connsiteX74" fmla="*/ 91371 w 985025"/>
                        <a:gd name="connsiteY74" fmla="*/ 209121 h 976639"/>
                        <a:gd name="connsiteX75" fmla="*/ 91371 w 985025"/>
                        <a:gd name="connsiteY75" fmla="*/ 200222 h 976639"/>
                        <a:gd name="connsiteX76" fmla="*/ 147085 w 985025"/>
                        <a:gd name="connsiteY76" fmla="*/ 133481 h 976639"/>
                        <a:gd name="connsiteX77" fmla="*/ 153771 w 985025"/>
                        <a:gd name="connsiteY77" fmla="*/ 133481 h 976639"/>
                        <a:gd name="connsiteX78" fmla="*/ 249599 w 985025"/>
                        <a:gd name="connsiteY78" fmla="*/ 180200 h 976639"/>
                        <a:gd name="connsiteX79" fmla="*/ 256285 w 985025"/>
                        <a:gd name="connsiteY79" fmla="*/ 180200 h 976639"/>
                        <a:gd name="connsiteX80" fmla="*/ 289713 w 985025"/>
                        <a:gd name="connsiteY80" fmla="*/ 157953 h 976639"/>
                        <a:gd name="connsiteX81" fmla="*/ 283027 w 985025"/>
                        <a:gd name="connsiteY81" fmla="*/ 44493 h 976639"/>
                        <a:gd name="connsiteX82" fmla="*/ 369942 w 985025"/>
                        <a:gd name="connsiteY82" fmla="*/ 11123 h 976639"/>
                        <a:gd name="connsiteX83" fmla="*/ 439027 w 985025"/>
                        <a:gd name="connsiteY83" fmla="*/ 106785 h 976639"/>
                        <a:gd name="connsiteX84" fmla="*/ 481370 w 985025"/>
                        <a:gd name="connsiteY84" fmla="*/ 102335 h 976639"/>
                        <a:gd name="connsiteX85" fmla="*/ 532627 w 985025"/>
                        <a:gd name="connsiteY85" fmla="*/ 0 h 976639"/>
                        <a:gd name="connsiteX0" fmla="*/ 492512 w 985025"/>
                        <a:gd name="connsiteY0" fmla="*/ 299009 h 976639"/>
                        <a:gd name="connsiteX1" fmla="*/ 303330 w 985025"/>
                        <a:gd name="connsiteY1" fmla="*/ 487207 h 976639"/>
                        <a:gd name="connsiteX2" fmla="*/ 492512 w 985025"/>
                        <a:gd name="connsiteY2" fmla="*/ 675405 h 976639"/>
                        <a:gd name="connsiteX3" fmla="*/ 681694 w 985025"/>
                        <a:gd name="connsiteY3" fmla="*/ 487207 h 976639"/>
                        <a:gd name="connsiteX4" fmla="*/ 492512 w 985025"/>
                        <a:gd name="connsiteY4" fmla="*/ 299009 h 976639"/>
                        <a:gd name="connsiteX5" fmla="*/ 532627 w 985025"/>
                        <a:gd name="connsiteY5" fmla="*/ 0 h 976639"/>
                        <a:gd name="connsiteX6" fmla="*/ 626226 w 985025"/>
                        <a:gd name="connsiteY6" fmla="*/ 13348 h 976639"/>
                        <a:gd name="connsiteX7" fmla="*/ 641826 w 985025"/>
                        <a:gd name="connsiteY7" fmla="*/ 131256 h 976639"/>
                        <a:gd name="connsiteX8" fmla="*/ 677483 w 985025"/>
                        <a:gd name="connsiteY8" fmla="*/ 151279 h 976639"/>
                        <a:gd name="connsiteX9" fmla="*/ 779997 w 985025"/>
                        <a:gd name="connsiteY9" fmla="*/ 86763 h 976639"/>
                        <a:gd name="connsiteX10" fmla="*/ 846854 w 985025"/>
                        <a:gd name="connsiteY10" fmla="*/ 144605 h 976639"/>
                        <a:gd name="connsiteX11" fmla="*/ 800054 w 985025"/>
                        <a:gd name="connsiteY11" fmla="*/ 253614 h 976639"/>
                        <a:gd name="connsiteX12" fmla="*/ 822340 w 985025"/>
                        <a:gd name="connsiteY12" fmla="*/ 286985 h 976639"/>
                        <a:gd name="connsiteX13" fmla="*/ 938225 w 985025"/>
                        <a:gd name="connsiteY13" fmla="*/ 278086 h 976639"/>
                        <a:gd name="connsiteX14" fmla="*/ 971654 w 985025"/>
                        <a:gd name="connsiteY14" fmla="*/ 367074 h 976639"/>
                        <a:gd name="connsiteX15" fmla="*/ 878054 w 985025"/>
                        <a:gd name="connsiteY15" fmla="*/ 431590 h 976639"/>
                        <a:gd name="connsiteX16" fmla="*/ 878054 w 985025"/>
                        <a:gd name="connsiteY16" fmla="*/ 478308 h 976639"/>
                        <a:gd name="connsiteX17" fmla="*/ 982797 w 985025"/>
                        <a:gd name="connsiteY17" fmla="*/ 529476 h 976639"/>
                        <a:gd name="connsiteX18" fmla="*/ 985025 w 985025"/>
                        <a:gd name="connsiteY18" fmla="*/ 533926 h 976639"/>
                        <a:gd name="connsiteX19" fmla="*/ 967197 w 985025"/>
                        <a:gd name="connsiteY19" fmla="*/ 620689 h 976639"/>
                        <a:gd name="connsiteX20" fmla="*/ 962739 w 985025"/>
                        <a:gd name="connsiteY20" fmla="*/ 625138 h 976639"/>
                        <a:gd name="connsiteX21" fmla="*/ 855768 w 985025"/>
                        <a:gd name="connsiteY21" fmla="*/ 631812 h 976639"/>
                        <a:gd name="connsiteX22" fmla="*/ 851311 w 985025"/>
                        <a:gd name="connsiteY22" fmla="*/ 634037 h 976639"/>
                        <a:gd name="connsiteX23" fmla="*/ 831254 w 985025"/>
                        <a:gd name="connsiteY23" fmla="*/ 674081 h 976639"/>
                        <a:gd name="connsiteX24" fmla="*/ 831254 w 985025"/>
                        <a:gd name="connsiteY24" fmla="*/ 678531 h 976639"/>
                        <a:gd name="connsiteX25" fmla="*/ 895883 w 985025"/>
                        <a:gd name="connsiteY25" fmla="*/ 767518 h 976639"/>
                        <a:gd name="connsiteX26" fmla="*/ 895883 w 985025"/>
                        <a:gd name="connsiteY26" fmla="*/ 774192 h 976639"/>
                        <a:gd name="connsiteX27" fmla="*/ 835711 w 985025"/>
                        <a:gd name="connsiteY27" fmla="*/ 840933 h 976639"/>
                        <a:gd name="connsiteX28" fmla="*/ 831254 w 985025"/>
                        <a:gd name="connsiteY28" fmla="*/ 840933 h 976639"/>
                        <a:gd name="connsiteX29" fmla="*/ 733197 w 985025"/>
                        <a:gd name="connsiteY29" fmla="*/ 791990 h 976639"/>
                        <a:gd name="connsiteX30" fmla="*/ 728740 w 985025"/>
                        <a:gd name="connsiteY30" fmla="*/ 791990 h 976639"/>
                        <a:gd name="connsiteX31" fmla="*/ 695312 w 985025"/>
                        <a:gd name="connsiteY31" fmla="*/ 814237 h 976639"/>
                        <a:gd name="connsiteX32" fmla="*/ 690855 w 985025"/>
                        <a:gd name="connsiteY32" fmla="*/ 823135 h 976639"/>
                        <a:gd name="connsiteX33" fmla="*/ 701998 w 985025"/>
                        <a:gd name="connsiteY33" fmla="*/ 929921 h 976639"/>
                        <a:gd name="connsiteX34" fmla="*/ 697540 w 985025"/>
                        <a:gd name="connsiteY34" fmla="*/ 934370 h 976639"/>
                        <a:gd name="connsiteX35" fmla="*/ 612855 w 985025"/>
                        <a:gd name="connsiteY35" fmla="*/ 963291 h 976639"/>
                        <a:gd name="connsiteX36" fmla="*/ 608398 w 985025"/>
                        <a:gd name="connsiteY36" fmla="*/ 963291 h 976639"/>
                        <a:gd name="connsiteX37" fmla="*/ 548227 w 985025"/>
                        <a:gd name="connsiteY37" fmla="*/ 874303 h 976639"/>
                        <a:gd name="connsiteX38" fmla="*/ 543770 w 985025"/>
                        <a:gd name="connsiteY38" fmla="*/ 869854 h 976639"/>
                        <a:gd name="connsiteX39" fmla="*/ 501427 w 985025"/>
                        <a:gd name="connsiteY39" fmla="*/ 874303 h 976639"/>
                        <a:gd name="connsiteX40" fmla="*/ 494741 w 985025"/>
                        <a:gd name="connsiteY40" fmla="*/ 876528 h 976639"/>
                        <a:gd name="connsiteX41" fmla="*/ 450170 w 985025"/>
                        <a:gd name="connsiteY41" fmla="*/ 974414 h 976639"/>
                        <a:gd name="connsiteX42" fmla="*/ 445713 w 985025"/>
                        <a:gd name="connsiteY42" fmla="*/ 976639 h 976639"/>
                        <a:gd name="connsiteX43" fmla="*/ 356570 w 985025"/>
                        <a:gd name="connsiteY43" fmla="*/ 958842 h 976639"/>
                        <a:gd name="connsiteX44" fmla="*/ 352113 w 985025"/>
                        <a:gd name="connsiteY44" fmla="*/ 956617 h 976639"/>
                        <a:gd name="connsiteX45" fmla="*/ 347656 w 985025"/>
                        <a:gd name="connsiteY45" fmla="*/ 847607 h 976639"/>
                        <a:gd name="connsiteX46" fmla="*/ 340970 w 985025"/>
                        <a:gd name="connsiteY46" fmla="*/ 843158 h 976639"/>
                        <a:gd name="connsiteX47" fmla="*/ 305313 w 985025"/>
                        <a:gd name="connsiteY47" fmla="*/ 825360 h 976639"/>
                        <a:gd name="connsiteX48" fmla="*/ 296399 w 985025"/>
                        <a:gd name="connsiteY48" fmla="*/ 825360 h 976639"/>
                        <a:gd name="connsiteX49" fmla="*/ 211713 w 985025"/>
                        <a:gd name="connsiteY49" fmla="*/ 887652 h 976639"/>
                        <a:gd name="connsiteX50" fmla="*/ 205028 w 985025"/>
                        <a:gd name="connsiteY50" fmla="*/ 887652 h 976639"/>
                        <a:gd name="connsiteX51" fmla="*/ 138171 w 985025"/>
                        <a:gd name="connsiteY51" fmla="*/ 829810 h 976639"/>
                        <a:gd name="connsiteX52" fmla="*/ 135942 w 985025"/>
                        <a:gd name="connsiteY52" fmla="*/ 823135 h 976639"/>
                        <a:gd name="connsiteX53" fmla="*/ 182742 w 985025"/>
                        <a:gd name="connsiteY53" fmla="*/ 725249 h 976639"/>
                        <a:gd name="connsiteX54" fmla="*/ 182742 w 985025"/>
                        <a:gd name="connsiteY54" fmla="*/ 720800 h 976639"/>
                        <a:gd name="connsiteX55" fmla="*/ 160457 w 985025"/>
                        <a:gd name="connsiteY55" fmla="*/ 687429 h 976639"/>
                        <a:gd name="connsiteX56" fmla="*/ 153771 w 985025"/>
                        <a:gd name="connsiteY56" fmla="*/ 685205 h 976639"/>
                        <a:gd name="connsiteX57" fmla="*/ 49028 w 985025"/>
                        <a:gd name="connsiteY57" fmla="*/ 696328 h 976639"/>
                        <a:gd name="connsiteX58" fmla="*/ 42343 w 985025"/>
                        <a:gd name="connsiteY58" fmla="*/ 691879 h 976639"/>
                        <a:gd name="connsiteX59" fmla="*/ 11143 w 985025"/>
                        <a:gd name="connsiteY59" fmla="*/ 609565 h 976639"/>
                        <a:gd name="connsiteX60" fmla="*/ 15600 w 985025"/>
                        <a:gd name="connsiteY60" fmla="*/ 602891 h 976639"/>
                        <a:gd name="connsiteX61" fmla="*/ 104742 w 985025"/>
                        <a:gd name="connsiteY61" fmla="*/ 542824 h 976639"/>
                        <a:gd name="connsiteX62" fmla="*/ 106971 w 985025"/>
                        <a:gd name="connsiteY62" fmla="*/ 536150 h 976639"/>
                        <a:gd name="connsiteX63" fmla="*/ 104742 w 985025"/>
                        <a:gd name="connsiteY63" fmla="*/ 496106 h 976639"/>
                        <a:gd name="connsiteX64" fmla="*/ 102514 w 985025"/>
                        <a:gd name="connsiteY64" fmla="*/ 489432 h 976639"/>
                        <a:gd name="connsiteX65" fmla="*/ 4457 w 985025"/>
                        <a:gd name="connsiteY65" fmla="*/ 444938 h 976639"/>
                        <a:gd name="connsiteX66" fmla="*/ 0 w 985025"/>
                        <a:gd name="connsiteY66" fmla="*/ 440489 h 976639"/>
                        <a:gd name="connsiteX67" fmla="*/ 15600 w 985025"/>
                        <a:gd name="connsiteY67" fmla="*/ 353726 h 976639"/>
                        <a:gd name="connsiteX68" fmla="*/ 20057 w 985025"/>
                        <a:gd name="connsiteY68" fmla="*/ 351501 h 976639"/>
                        <a:gd name="connsiteX69" fmla="*/ 129257 w 985025"/>
                        <a:gd name="connsiteY69" fmla="*/ 342602 h 976639"/>
                        <a:gd name="connsiteX70" fmla="*/ 135942 w 985025"/>
                        <a:gd name="connsiteY70" fmla="*/ 340377 h 976639"/>
                        <a:gd name="connsiteX71" fmla="*/ 151542 w 985025"/>
                        <a:gd name="connsiteY71" fmla="*/ 302558 h 976639"/>
                        <a:gd name="connsiteX72" fmla="*/ 151542 w 985025"/>
                        <a:gd name="connsiteY72" fmla="*/ 295884 h 976639"/>
                        <a:gd name="connsiteX73" fmla="*/ 91371 w 985025"/>
                        <a:gd name="connsiteY73" fmla="*/ 209121 h 976639"/>
                        <a:gd name="connsiteX74" fmla="*/ 91371 w 985025"/>
                        <a:gd name="connsiteY74" fmla="*/ 200222 h 976639"/>
                        <a:gd name="connsiteX75" fmla="*/ 147085 w 985025"/>
                        <a:gd name="connsiteY75" fmla="*/ 133481 h 976639"/>
                        <a:gd name="connsiteX76" fmla="*/ 153771 w 985025"/>
                        <a:gd name="connsiteY76" fmla="*/ 133481 h 976639"/>
                        <a:gd name="connsiteX77" fmla="*/ 249599 w 985025"/>
                        <a:gd name="connsiteY77" fmla="*/ 180200 h 976639"/>
                        <a:gd name="connsiteX78" fmla="*/ 256285 w 985025"/>
                        <a:gd name="connsiteY78" fmla="*/ 180200 h 976639"/>
                        <a:gd name="connsiteX79" fmla="*/ 289713 w 985025"/>
                        <a:gd name="connsiteY79" fmla="*/ 157953 h 976639"/>
                        <a:gd name="connsiteX80" fmla="*/ 283027 w 985025"/>
                        <a:gd name="connsiteY80" fmla="*/ 44493 h 976639"/>
                        <a:gd name="connsiteX81" fmla="*/ 369942 w 985025"/>
                        <a:gd name="connsiteY81" fmla="*/ 11123 h 976639"/>
                        <a:gd name="connsiteX82" fmla="*/ 439027 w 985025"/>
                        <a:gd name="connsiteY82" fmla="*/ 106785 h 976639"/>
                        <a:gd name="connsiteX83" fmla="*/ 481370 w 985025"/>
                        <a:gd name="connsiteY83" fmla="*/ 102335 h 976639"/>
                        <a:gd name="connsiteX84" fmla="*/ 532627 w 985025"/>
                        <a:gd name="connsiteY84"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962739 w 982797"/>
                        <a:gd name="connsiteY19" fmla="*/ 625138 h 976639"/>
                        <a:gd name="connsiteX20" fmla="*/ 855768 w 982797"/>
                        <a:gd name="connsiteY20" fmla="*/ 631812 h 976639"/>
                        <a:gd name="connsiteX21" fmla="*/ 851311 w 982797"/>
                        <a:gd name="connsiteY21" fmla="*/ 634037 h 976639"/>
                        <a:gd name="connsiteX22" fmla="*/ 831254 w 982797"/>
                        <a:gd name="connsiteY22" fmla="*/ 674081 h 976639"/>
                        <a:gd name="connsiteX23" fmla="*/ 831254 w 982797"/>
                        <a:gd name="connsiteY23" fmla="*/ 678531 h 976639"/>
                        <a:gd name="connsiteX24" fmla="*/ 895883 w 982797"/>
                        <a:gd name="connsiteY24" fmla="*/ 767518 h 976639"/>
                        <a:gd name="connsiteX25" fmla="*/ 895883 w 982797"/>
                        <a:gd name="connsiteY25" fmla="*/ 774192 h 976639"/>
                        <a:gd name="connsiteX26" fmla="*/ 835711 w 982797"/>
                        <a:gd name="connsiteY26" fmla="*/ 840933 h 976639"/>
                        <a:gd name="connsiteX27" fmla="*/ 831254 w 982797"/>
                        <a:gd name="connsiteY27" fmla="*/ 840933 h 976639"/>
                        <a:gd name="connsiteX28" fmla="*/ 733197 w 982797"/>
                        <a:gd name="connsiteY28" fmla="*/ 791990 h 976639"/>
                        <a:gd name="connsiteX29" fmla="*/ 728740 w 982797"/>
                        <a:gd name="connsiteY29" fmla="*/ 791990 h 976639"/>
                        <a:gd name="connsiteX30" fmla="*/ 695312 w 982797"/>
                        <a:gd name="connsiteY30" fmla="*/ 814237 h 976639"/>
                        <a:gd name="connsiteX31" fmla="*/ 690855 w 982797"/>
                        <a:gd name="connsiteY31" fmla="*/ 823135 h 976639"/>
                        <a:gd name="connsiteX32" fmla="*/ 701998 w 982797"/>
                        <a:gd name="connsiteY32" fmla="*/ 929921 h 976639"/>
                        <a:gd name="connsiteX33" fmla="*/ 697540 w 982797"/>
                        <a:gd name="connsiteY33" fmla="*/ 934370 h 976639"/>
                        <a:gd name="connsiteX34" fmla="*/ 612855 w 982797"/>
                        <a:gd name="connsiteY34" fmla="*/ 963291 h 976639"/>
                        <a:gd name="connsiteX35" fmla="*/ 608398 w 982797"/>
                        <a:gd name="connsiteY35" fmla="*/ 963291 h 976639"/>
                        <a:gd name="connsiteX36" fmla="*/ 548227 w 982797"/>
                        <a:gd name="connsiteY36" fmla="*/ 874303 h 976639"/>
                        <a:gd name="connsiteX37" fmla="*/ 543770 w 982797"/>
                        <a:gd name="connsiteY37" fmla="*/ 869854 h 976639"/>
                        <a:gd name="connsiteX38" fmla="*/ 501427 w 982797"/>
                        <a:gd name="connsiteY38" fmla="*/ 874303 h 976639"/>
                        <a:gd name="connsiteX39" fmla="*/ 494741 w 982797"/>
                        <a:gd name="connsiteY39" fmla="*/ 876528 h 976639"/>
                        <a:gd name="connsiteX40" fmla="*/ 450170 w 982797"/>
                        <a:gd name="connsiteY40" fmla="*/ 974414 h 976639"/>
                        <a:gd name="connsiteX41" fmla="*/ 445713 w 982797"/>
                        <a:gd name="connsiteY41" fmla="*/ 976639 h 976639"/>
                        <a:gd name="connsiteX42" fmla="*/ 356570 w 982797"/>
                        <a:gd name="connsiteY42" fmla="*/ 958842 h 976639"/>
                        <a:gd name="connsiteX43" fmla="*/ 352113 w 982797"/>
                        <a:gd name="connsiteY43" fmla="*/ 956617 h 976639"/>
                        <a:gd name="connsiteX44" fmla="*/ 347656 w 982797"/>
                        <a:gd name="connsiteY44" fmla="*/ 847607 h 976639"/>
                        <a:gd name="connsiteX45" fmla="*/ 340970 w 982797"/>
                        <a:gd name="connsiteY45" fmla="*/ 843158 h 976639"/>
                        <a:gd name="connsiteX46" fmla="*/ 305313 w 982797"/>
                        <a:gd name="connsiteY46" fmla="*/ 825360 h 976639"/>
                        <a:gd name="connsiteX47" fmla="*/ 296399 w 982797"/>
                        <a:gd name="connsiteY47" fmla="*/ 825360 h 976639"/>
                        <a:gd name="connsiteX48" fmla="*/ 211713 w 982797"/>
                        <a:gd name="connsiteY48" fmla="*/ 887652 h 976639"/>
                        <a:gd name="connsiteX49" fmla="*/ 205028 w 982797"/>
                        <a:gd name="connsiteY49" fmla="*/ 887652 h 976639"/>
                        <a:gd name="connsiteX50" fmla="*/ 138171 w 982797"/>
                        <a:gd name="connsiteY50" fmla="*/ 829810 h 976639"/>
                        <a:gd name="connsiteX51" fmla="*/ 135942 w 982797"/>
                        <a:gd name="connsiteY51" fmla="*/ 823135 h 976639"/>
                        <a:gd name="connsiteX52" fmla="*/ 182742 w 982797"/>
                        <a:gd name="connsiteY52" fmla="*/ 725249 h 976639"/>
                        <a:gd name="connsiteX53" fmla="*/ 182742 w 982797"/>
                        <a:gd name="connsiteY53" fmla="*/ 720800 h 976639"/>
                        <a:gd name="connsiteX54" fmla="*/ 160457 w 982797"/>
                        <a:gd name="connsiteY54" fmla="*/ 687429 h 976639"/>
                        <a:gd name="connsiteX55" fmla="*/ 153771 w 982797"/>
                        <a:gd name="connsiteY55" fmla="*/ 685205 h 976639"/>
                        <a:gd name="connsiteX56" fmla="*/ 49028 w 982797"/>
                        <a:gd name="connsiteY56" fmla="*/ 696328 h 976639"/>
                        <a:gd name="connsiteX57" fmla="*/ 42343 w 982797"/>
                        <a:gd name="connsiteY57" fmla="*/ 691879 h 976639"/>
                        <a:gd name="connsiteX58" fmla="*/ 11143 w 982797"/>
                        <a:gd name="connsiteY58" fmla="*/ 609565 h 976639"/>
                        <a:gd name="connsiteX59" fmla="*/ 15600 w 982797"/>
                        <a:gd name="connsiteY59" fmla="*/ 602891 h 976639"/>
                        <a:gd name="connsiteX60" fmla="*/ 104742 w 982797"/>
                        <a:gd name="connsiteY60" fmla="*/ 542824 h 976639"/>
                        <a:gd name="connsiteX61" fmla="*/ 106971 w 982797"/>
                        <a:gd name="connsiteY61" fmla="*/ 536150 h 976639"/>
                        <a:gd name="connsiteX62" fmla="*/ 104742 w 982797"/>
                        <a:gd name="connsiteY62" fmla="*/ 496106 h 976639"/>
                        <a:gd name="connsiteX63" fmla="*/ 102514 w 982797"/>
                        <a:gd name="connsiteY63" fmla="*/ 489432 h 976639"/>
                        <a:gd name="connsiteX64" fmla="*/ 4457 w 982797"/>
                        <a:gd name="connsiteY64" fmla="*/ 444938 h 976639"/>
                        <a:gd name="connsiteX65" fmla="*/ 0 w 982797"/>
                        <a:gd name="connsiteY65" fmla="*/ 440489 h 976639"/>
                        <a:gd name="connsiteX66" fmla="*/ 15600 w 982797"/>
                        <a:gd name="connsiteY66" fmla="*/ 353726 h 976639"/>
                        <a:gd name="connsiteX67" fmla="*/ 20057 w 982797"/>
                        <a:gd name="connsiteY67" fmla="*/ 351501 h 976639"/>
                        <a:gd name="connsiteX68" fmla="*/ 129257 w 982797"/>
                        <a:gd name="connsiteY68" fmla="*/ 342602 h 976639"/>
                        <a:gd name="connsiteX69" fmla="*/ 135942 w 982797"/>
                        <a:gd name="connsiteY69" fmla="*/ 340377 h 976639"/>
                        <a:gd name="connsiteX70" fmla="*/ 151542 w 982797"/>
                        <a:gd name="connsiteY70" fmla="*/ 302558 h 976639"/>
                        <a:gd name="connsiteX71" fmla="*/ 151542 w 982797"/>
                        <a:gd name="connsiteY71" fmla="*/ 295884 h 976639"/>
                        <a:gd name="connsiteX72" fmla="*/ 91371 w 982797"/>
                        <a:gd name="connsiteY72" fmla="*/ 209121 h 976639"/>
                        <a:gd name="connsiteX73" fmla="*/ 91371 w 982797"/>
                        <a:gd name="connsiteY73" fmla="*/ 200222 h 976639"/>
                        <a:gd name="connsiteX74" fmla="*/ 147085 w 982797"/>
                        <a:gd name="connsiteY74" fmla="*/ 133481 h 976639"/>
                        <a:gd name="connsiteX75" fmla="*/ 153771 w 982797"/>
                        <a:gd name="connsiteY75" fmla="*/ 133481 h 976639"/>
                        <a:gd name="connsiteX76" fmla="*/ 249599 w 982797"/>
                        <a:gd name="connsiteY76" fmla="*/ 180200 h 976639"/>
                        <a:gd name="connsiteX77" fmla="*/ 256285 w 982797"/>
                        <a:gd name="connsiteY77" fmla="*/ 180200 h 976639"/>
                        <a:gd name="connsiteX78" fmla="*/ 289713 w 982797"/>
                        <a:gd name="connsiteY78" fmla="*/ 157953 h 976639"/>
                        <a:gd name="connsiteX79" fmla="*/ 283027 w 982797"/>
                        <a:gd name="connsiteY79" fmla="*/ 44493 h 976639"/>
                        <a:gd name="connsiteX80" fmla="*/ 369942 w 982797"/>
                        <a:gd name="connsiteY80" fmla="*/ 11123 h 976639"/>
                        <a:gd name="connsiteX81" fmla="*/ 439027 w 982797"/>
                        <a:gd name="connsiteY81" fmla="*/ 106785 h 976639"/>
                        <a:gd name="connsiteX82" fmla="*/ 481370 w 982797"/>
                        <a:gd name="connsiteY82" fmla="*/ 102335 h 976639"/>
                        <a:gd name="connsiteX83" fmla="*/ 532627 w 982797"/>
                        <a:gd name="connsiteY83"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5768 w 982797"/>
                        <a:gd name="connsiteY19" fmla="*/ 631812 h 976639"/>
                        <a:gd name="connsiteX20" fmla="*/ 851311 w 982797"/>
                        <a:gd name="connsiteY20" fmla="*/ 634037 h 976639"/>
                        <a:gd name="connsiteX21" fmla="*/ 831254 w 982797"/>
                        <a:gd name="connsiteY21" fmla="*/ 674081 h 976639"/>
                        <a:gd name="connsiteX22" fmla="*/ 831254 w 982797"/>
                        <a:gd name="connsiteY22" fmla="*/ 678531 h 976639"/>
                        <a:gd name="connsiteX23" fmla="*/ 895883 w 982797"/>
                        <a:gd name="connsiteY23" fmla="*/ 767518 h 976639"/>
                        <a:gd name="connsiteX24" fmla="*/ 895883 w 982797"/>
                        <a:gd name="connsiteY24" fmla="*/ 774192 h 976639"/>
                        <a:gd name="connsiteX25" fmla="*/ 835711 w 982797"/>
                        <a:gd name="connsiteY25" fmla="*/ 840933 h 976639"/>
                        <a:gd name="connsiteX26" fmla="*/ 831254 w 982797"/>
                        <a:gd name="connsiteY26" fmla="*/ 840933 h 976639"/>
                        <a:gd name="connsiteX27" fmla="*/ 733197 w 982797"/>
                        <a:gd name="connsiteY27" fmla="*/ 791990 h 976639"/>
                        <a:gd name="connsiteX28" fmla="*/ 728740 w 982797"/>
                        <a:gd name="connsiteY28" fmla="*/ 791990 h 976639"/>
                        <a:gd name="connsiteX29" fmla="*/ 695312 w 982797"/>
                        <a:gd name="connsiteY29" fmla="*/ 814237 h 976639"/>
                        <a:gd name="connsiteX30" fmla="*/ 690855 w 982797"/>
                        <a:gd name="connsiteY30" fmla="*/ 823135 h 976639"/>
                        <a:gd name="connsiteX31" fmla="*/ 701998 w 982797"/>
                        <a:gd name="connsiteY31" fmla="*/ 929921 h 976639"/>
                        <a:gd name="connsiteX32" fmla="*/ 697540 w 982797"/>
                        <a:gd name="connsiteY32" fmla="*/ 934370 h 976639"/>
                        <a:gd name="connsiteX33" fmla="*/ 612855 w 982797"/>
                        <a:gd name="connsiteY33" fmla="*/ 963291 h 976639"/>
                        <a:gd name="connsiteX34" fmla="*/ 608398 w 982797"/>
                        <a:gd name="connsiteY34" fmla="*/ 963291 h 976639"/>
                        <a:gd name="connsiteX35" fmla="*/ 548227 w 982797"/>
                        <a:gd name="connsiteY35" fmla="*/ 874303 h 976639"/>
                        <a:gd name="connsiteX36" fmla="*/ 543770 w 982797"/>
                        <a:gd name="connsiteY36" fmla="*/ 869854 h 976639"/>
                        <a:gd name="connsiteX37" fmla="*/ 501427 w 982797"/>
                        <a:gd name="connsiteY37" fmla="*/ 874303 h 976639"/>
                        <a:gd name="connsiteX38" fmla="*/ 494741 w 982797"/>
                        <a:gd name="connsiteY38" fmla="*/ 876528 h 976639"/>
                        <a:gd name="connsiteX39" fmla="*/ 450170 w 982797"/>
                        <a:gd name="connsiteY39" fmla="*/ 974414 h 976639"/>
                        <a:gd name="connsiteX40" fmla="*/ 445713 w 982797"/>
                        <a:gd name="connsiteY40" fmla="*/ 976639 h 976639"/>
                        <a:gd name="connsiteX41" fmla="*/ 356570 w 982797"/>
                        <a:gd name="connsiteY41" fmla="*/ 958842 h 976639"/>
                        <a:gd name="connsiteX42" fmla="*/ 352113 w 982797"/>
                        <a:gd name="connsiteY42" fmla="*/ 956617 h 976639"/>
                        <a:gd name="connsiteX43" fmla="*/ 347656 w 982797"/>
                        <a:gd name="connsiteY43" fmla="*/ 847607 h 976639"/>
                        <a:gd name="connsiteX44" fmla="*/ 340970 w 982797"/>
                        <a:gd name="connsiteY44" fmla="*/ 843158 h 976639"/>
                        <a:gd name="connsiteX45" fmla="*/ 305313 w 982797"/>
                        <a:gd name="connsiteY45" fmla="*/ 825360 h 976639"/>
                        <a:gd name="connsiteX46" fmla="*/ 296399 w 982797"/>
                        <a:gd name="connsiteY46" fmla="*/ 825360 h 976639"/>
                        <a:gd name="connsiteX47" fmla="*/ 211713 w 982797"/>
                        <a:gd name="connsiteY47" fmla="*/ 887652 h 976639"/>
                        <a:gd name="connsiteX48" fmla="*/ 205028 w 982797"/>
                        <a:gd name="connsiteY48" fmla="*/ 887652 h 976639"/>
                        <a:gd name="connsiteX49" fmla="*/ 138171 w 982797"/>
                        <a:gd name="connsiteY49" fmla="*/ 829810 h 976639"/>
                        <a:gd name="connsiteX50" fmla="*/ 135942 w 982797"/>
                        <a:gd name="connsiteY50" fmla="*/ 823135 h 976639"/>
                        <a:gd name="connsiteX51" fmla="*/ 182742 w 982797"/>
                        <a:gd name="connsiteY51" fmla="*/ 725249 h 976639"/>
                        <a:gd name="connsiteX52" fmla="*/ 182742 w 982797"/>
                        <a:gd name="connsiteY52" fmla="*/ 720800 h 976639"/>
                        <a:gd name="connsiteX53" fmla="*/ 160457 w 982797"/>
                        <a:gd name="connsiteY53" fmla="*/ 687429 h 976639"/>
                        <a:gd name="connsiteX54" fmla="*/ 153771 w 982797"/>
                        <a:gd name="connsiteY54" fmla="*/ 685205 h 976639"/>
                        <a:gd name="connsiteX55" fmla="*/ 49028 w 982797"/>
                        <a:gd name="connsiteY55" fmla="*/ 696328 h 976639"/>
                        <a:gd name="connsiteX56" fmla="*/ 42343 w 982797"/>
                        <a:gd name="connsiteY56" fmla="*/ 691879 h 976639"/>
                        <a:gd name="connsiteX57" fmla="*/ 11143 w 982797"/>
                        <a:gd name="connsiteY57" fmla="*/ 609565 h 976639"/>
                        <a:gd name="connsiteX58" fmla="*/ 15600 w 982797"/>
                        <a:gd name="connsiteY58" fmla="*/ 602891 h 976639"/>
                        <a:gd name="connsiteX59" fmla="*/ 104742 w 982797"/>
                        <a:gd name="connsiteY59" fmla="*/ 542824 h 976639"/>
                        <a:gd name="connsiteX60" fmla="*/ 106971 w 982797"/>
                        <a:gd name="connsiteY60" fmla="*/ 536150 h 976639"/>
                        <a:gd name="connsiteX61" fmla="*/ 104742 w 982797"/>
                        <a:gd name="connsiteY61" fmla="*/ 496106 h 976639"/>
                        <a:gd name="connsiteX62" fmla="*/ 102514 w 982797"/>
                        <a:gd name="connsiteY62" fmla="*/ 489432 h 976639"/>
                        <a:gd name="connsiteX63" fmla="*/ 4457 w 982797"/>
                        <a:gd name="connsiteY63" fmla="*/ 444938 h 976639"/>
                        <a:gd name="connsiteX64" fmla="*/ 0 w 982797"/>
                        <a:gd name="connsiteY64" fmla="*/ 440489 h 976639"/>
                        <a:gd name="connsiteX65" fmla="*/ 15600 w 982797"/>
                        <a:gd name="connsiteY65" fmla="*/ 353726 h 976639"/>
                        <a:gd name="connsiteX66" fmla="*/ 20057 w 982797"/>
                        <a:gd name="connsiteY66" fmla="*/ 351501 h 976639"/>
                        <a:gd name="connsiteX67" fmla="*/ 129257 w 982797"/>
                        <a:gd name="connsiteY67" fmla="*/ 342602 h 976639"/>
                        <a:gd name="connsiteX68" fmla="*/ 135942 w 982797"/>
                        <a:gd name="connsiteY68" fmla="*/ 340377 h 976639"/>
                        <a:gd name="connsiteX69" fmla="*/ 151542 w 982797"/>
                        <a:gd name="connsiteY69" fmla="*/ 302558 h 976639"/>
                        <a:gd name="connsiteX70" fmla="*/ 151542 w 982797"/>
                        <a:gd name="connsiteY70" fmla="*/ 295884 h 976639"/>
                        <a:gd name="connsiteX71" fmla="*/ 91371 w 982797"/>
                        <a:gd name="connsiteY71" fmla="*/ 209121 h 976639"/>
                        <a:gd name="connsiteX72" fmla="*/ 91371 w 982797"/>
                        <a:gd name="connsiteY72" fmla="*/ 200222 h 976639"/>
                        <a:gd name="connsiteX73" fmla="*/ 147085 w 982797"/>
                        <a:gd name="connsiteY73" fmla="*/ 133481 h 976639"/>
                        <a:gd name="connsiteX74" fmla="*/ 153771 w 982797"/>
                        <a:gd name="connsiteY74" fmla="*/ 133481 h 976639"/>
                        <a:gd name="connsiteX75" fmla="*/ 249599 w 982797"/>
                        <a:gd name="connsiteY75" fmla="*/ 180200 h 976639"/>
                        <a:gd name="connsiteX76" fmla="*/ 256285 w 982797"/>
                        <a:gd name="connsiteY76" fmla="*/ 180200 h 976639"/>
                        <a:gd name="connsiteX77" fmla="*/ 289713 w 982797"/>
                        <a:gd name="connsiteY77" fmla="*/ 157953 h 976639"/>
                        <a:gd name="connsiteX78" fmla="*/ 283027 w 982797"/>
                        <a:gd name="connsiteY78" fmla="*/ 44493 h 976639"/>
                        <a:gd name="connsiteX79" fmla="*/ 369942 w 982797"/>
                        <a:gd name="connsiteY79" fmla="*/ 11123 h 976639"/>
                        <a:gd name="connsiteX80" fmla="*/ 439027 w 982797"/>
                        <a:gd name="connsiteY80" fmla="*/ 106785 h 976639"/>
                        <a:gd name="connsiteX81" fmla="*/ 481370 w 982797"/>
                        <a:gd name="connsiteY81" fmla="*/ 102335 h 976639"/>
                        <a:gd name="connsiteX82" fmla="*/ 532627 w 982797"/>
                        <a:gd name="connsiteY8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31254 w 982797"/>
                        <a:gd name="connsiteY21" fmla="*/ 678531 h 976639"/>
                        <a:gd name="connsiteX22" fmla="*/ 895883 w 982797"/>
                        <a:gd name="connsiteY22" fmla="*/ 767518 h 976639"/>
                        <a:gd name="connsiteX23" fmla="*/ 895883 w 982797"/>
                        <a:gd name="connsiteY23" fmla="*/ 774192 h 976639"/>
                        <a:gd name="connsiteX24" fmla="*/ 835711 w 982797"/>
                        <a:gd name="connsiteY24" fmla="*/ 840933 h 976639"/>
                        <a:gd name="connsiteX25" fmla="*/ 831254 w 982797"/>
                        <a:gd name="connsiteY25" fmla="*/ 840933 h 976639"/>
                        <a:gd name="connsiteX26" fmla="*/ 733197 w 982797"/>
                        <a:gd name="connsiteY26" fmla="*/ 791990 h 976639"/>
                        <a:gd name="connsiteX27" fmla="*/ 728740 w 982797"/>
                        <a:gd name="connsiteY27" fmla="*/ 791990 h 976639"/>
                        <a:gd name="connsiteX28" fmla="*/ 695312 w 982797"/>
                        <a:gd name="connsiteY28" fmla="*/ 814237 h 976639"/>
                        <a:gd name="connsiteX29" fmla="*/ 690855 w 982797"/>
                        <a:gd name="connsiteY29" fmla="*/ 823135 h 976639"/>
                        <a:gd name="connsiteX30" fmla="*/ 701998 w 982797"/>
                        <a:gd name="connsiteY30" fmla="*/ 929921 h 976639"/>
                        <a:gd name="connsiteX31" fmla="*/ 697540 w 982797"/>
                        <a:gd name="connsiteY31" fmla="*/ 934370 h 976639"/>
                        <a:gd name="connsiteX32" fmla="*/ 612855 w 982797"/>
                        <a:gd name="connsiteY32" fmla="*/ 963291 h 976639"/>
                        <a:gd name="connsiteX33" fmla="*/ 608398 w 982797"/>
                        <a:gd name="connsiteY33" fmla="*/ 963291 h 976639"/>
                        <a:gd name="connsiteX34" fmla="*/ 548227 w 982797"/>
                        <a:gd name="connsiteY34" fmla="*/ 874303 h 976639"/>
                        <a:gd name="connsiteX35" fmla="*/ 543770 w 982797"/>
                        <a:gd name="connsiteY35" fmla="*/ 869854 h 976639"/>
                        <a:gd name="connsiteX36" fmla="*/ 501427 w 982797"/>
                        <a:gd name="connsiteY36" fmla="*/ 874303 h 976639"/>
                        <a:gd name="connsiteX37" fmla="*/ 494741 w 982797"/>
                        <a:gd name="connsiteY37" fmla="*/ 876528 h 976639"/>
                        <a:gd name="connsiteX38" fmla="*/ 450170 w 982797"/>
                        <a:gd name="connsiteY38" fmla="*/ 974414 h 976639"/>
                        <a:gd name="connsiteX39" fmla="*/ 445713 w 982797"/>
                        <a:gd name="connsiteY39" fmla="*/ 976639 h 976639"/>
                        <a:gd name="connsiteX40" fmla="*/ 356570 w 982797"/>
                        <a:gd name="connsiteY40" fmla="*/ 958842 h 976639"/>
                        <a:gd name="connsiteX41" fmla="*/ 352113 w 982797"/>
                        <a:gd name="connsiteY41" fmla="*/ 956617 h 976639"/>
                        <a:gd name="connsiteX42" fmla="*/ 347656 w 982797"/>
                        <a:gd name="connsiteY42" fmla="*/ 847607 h 976639"/>
                        <a:gd name="connsiteX43" fmla="*/ 340970 w 982797"/>
                        <a:gd name="connsiteY43" fmla="*/ 843158 h 976639"/>
                        <a:gd name="connsiteX44" fmla="*/ 305313 w 982797"/>
                        <a:gd name="connsiteY44" fmla="*/ 825360 h 976639"/>
                        <a:gd name="connsiteX45" fmla="*/ 296399 w 982797"/>
                        <a:gd name="connsiteY45" fmla="*/ 825360 h 976639"/>
                        <a:gd name="connsiteX46" fmla="*/ 211713 w 982797"/>
                        <a:gd name="connsiteY46" fmla="*/ 887652 h 976639"/>
                        <a:gd name="connsiteX47" fmla="*/ 205028 w 982797"/>
                        <a:gd name="connsiteY47" fmla="*/ 887652 h 976639"/>
                        <a:gd name="connsiteX48" fmla="*/ 138171 w 982797"/>
                        <a:gd name="connsiteY48" fmla="*/ 829810 h 976639"/>
                        <a:gd name="connsiteX49" fmla="*/ 135942 w 982797"/>
                        <a:gd name="connsiteY49" fmla="*/ 823135 h 976639"/>
                        <a:gd name="connsiteX50" fmla="*/ 182742 w 982797"/>
                        <a:gd name="connsiteY50" fmla="*/ 725249 h 976639"/>
                        <a:gd name="connsiteX51" fmla="*/ 182742 w 982797"/>
                        <a:gd name="connsiteY51" fmla="*/ 720800 h 976639"/>
                        <a:gd name="connsiteX52" fmla="*/ 160457 w 982797"/>
                        <a:gd name="connsiteY52" fmla="*/ 687429 h 976639"/>
                        <a:gd name="connsiteX53" fmla="*/ 153771 w 982797"/>
                        <a:gd name="connsiteY53" fmla="*/ 685205 h 976639"/>
                        <a:gd name="connsiteX54" fmla="*/ 49028 w 982797"/>
                        <a:gd name="connsiteY54" fmla="*/ 696328 h 976639"/>
                        <a:gd name="connsiteX55" fmla="*/ 42343 w 982797"/>
                        <a:gd name="connsiteY55" fmla="*/ 691879 h 976639"/>
                        <a:gd name="connsiteX56" fmla="*/ 11143 w 982797"/>
                        <a:gd name="connsiteY56" fmla="*/ 609565 h 976639"/>
                        <a:gd name="connsiteX57" fmla="*/ 15600 w 982797"/>
                        <a:gd name="connsiteY57" fmla="*/ 602891 h 976639"/>
                        <a:gd name="connsiteX58" fmla="*/ 104742 w 982797"/>
                        <a:gd name="connsiteY58" fmla="*/ 542824 h 976639"/>
                        <a:gd name="connsiteX59" fmla="*/ 106971 w 982797"/>
                        <a:gd name="connsiteY59" fmla="*/ 536150 h 976639"/>
                        <a:gd name="connsiteX60" fmla="*/ 104742 w 982797"/>
                        <a:gd name="connsiteY60" fmla="*/ 496106 h 976639"/>
                        <a:gd name="connsiteX61" fmla="*/ 102514 w 982797"/>
                        <a:gd name="connsiteY61" fmla="*/ 489432 h 976639"/>
                        <a:gd name="connsiteX62" fmla="*/ 4457 w 982797"/>
                        <a:gd name="connsiteY62" fmla="*/ 444938 h 976639"/>
                        <a:gd name="connsiteX63" fmla="*/ 0 w 982797"/>
                        <a:gd name="connsiteY63" fmla="*/ 440489 h 976639"/>
                        <a:gd name="connsiteX64" fmla="*/ 15600 w 982797"/>
                        <a:gd name="connsiteY64" fmla="*/ 353726 h 976639"/>
                        <a:gd name="connsiteX65" fmla="*/ 20057 w 982797"/>
                        <a:gd name="connsiteY65" fmla="*/ 351501 h 976639"/>
                        <a:gd name="connsiteX66" fmla="*/ 129257 w 982797"/>
                        <a:gd name="connsiteY66" fmla="*/ 342602 h 976639"/>
                        <a:gd name="connsiteX67" fmla="*/ 135942 w 982797"/>
                        <a:gd name="connsiteY67" fmla="*/ 340377 h 976639"/>
                        <a:gd name="connsiteX68" fmla="*/ 151542 w 982797"/>
                        <a:gd name="connsiteY68" fmla="*/ 302558 h 976639"/>
                        <a:gd name="connsiteX69" fmla="*/ 151542 w 982797"/>
                        <a:gd name="connsiteY69" fmla="*/ 295884 h 976639"/>
                        <a:gd name="connsiteX70" fmla="*/ 91371 w 982797"/>
                        <a:gd name="connsiteY70" fmla="*/ 209121 h 976639"/>
                        <a:gd name="connsiteX71" fmla="*/ 91371 w 982797"/>
                        <a:gd name="connsiteY71" fmla="*/ 200222 h 976639"/>
                        <a:gd name="connsiteX72" fmla="*/ 147085 w 982797"/>
                        <a:gd name="connsiteY72" fmla="*/ 133481 h 976639"/>
                        <a:gd name="connsiteX73" fmla="*/ 153771 w 982797"/>
                        <a:gd name="connsiteY73" fmla="*/ 133481 h 976639"/>
                        <a:gd name="connsiteX74" fmla="*/ 249599 w 982797"/>
                        <a:gd name="connsiteY74" fmla="*/ 180200 h 976639"/>
                        <a:gd name="connsiteX75" fmla="*/ 256285 w 982797"/>
                        <a:gd name="connsiteY75" fmla="*/ 180200 h 976639"/>
                        <a:gd name="connsiteX76" fmla="*/ 289713 w 982797"/>
                        <a:gd name="connsiteY76" fmla="*/ 157953 h 976639"/>
                        <a:gd name="connsiteX77" fmla="*/ 283027 w 982797"/>
                        <a:gd name="connsiteY77" fmla="*/ 44493 h 976639"/>
                        <a:gd name="connsiteX78" fmla="*/ 369942 w 982797"/>
                        <a:gd name="connsiteY78" fmla="*/ 11123 h 976639"/>
                        <a:gd name="connsiteX79" fmla="*/ 439027 w 982797"/>
                        <a:gd name="connsiteY79" fmla="*/ 106785 h 976639"/>
                        <a:gd name="connsiteX80" fmla="*/ 481370 w 982797"/>
                        <a:gd name="connsiteY80" fmla="*/ 102335 h 976639"/>
                        <a:gd name="connsiteX81" fmla="*/ 532627 w 982797"/>
                        <a:gd name="connsiteY81"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67518 h 976639"/>
                        <a:gd name="connsiteX22" fmla="*/ 895883 w 982797"/>
                        <a:gd name="connsiteY22" fmla="*/ 774192 h 976639"/>
                        <a:gd name="connsiteX23" fmla="*/ 835711 w 982797"/>
                        <a:gd name="connsiteY23" fmla="*/ 840933 h 976639"/>
                        <a:gd name="connsiteX24" fmla="*/ 831254 w 982797"/>
                        <a:gd name="connsiteY24" fmla="*/ 840933 h 976639"/>
                        <a:gd name="connsiteX25" fmla="*/ 733197 w 982797"/>
                        <a:gd name="connsiteY25" fmla="*/ 791990 h 976639"/>
                        <a:gd name="connsiteX26" fmla="*/ 728740 w 982797"/>
                        <a:gd name="connsiteY26" fmla="*/ 791990 h 976639"/>
                        <a:gd name="connsiteX27" fmla="*/ 695312 w 982797"/>
                        <a:gd name="connsiteY27" fmla="*/ 814237 h 976639"/>
                        <a:gd name="connsiteX28" fmla="*/ 690855 w 982797"/>
                        <a:gd name="connsiteY28" fmla="*/ 823135 h 976639"/>
                        <a:gd name="connsiteX29" fmla="*/ 701998 w 982797"/>
                        <a:gd name="connsiteY29" fmla="*/ 929921 h 976639"/>
                        <a:gd name="connsiteX30" fmla="*/ 697540 w 982797"/>
                        <a:gd name="connsiteY30" fmla="*/ 934370 h 976639"/>
                        <a:gd name="connsiteX31" fmla="*/ 612855 w 982797"/>
                        <a:gd name="connsiteY31" fmla="*/ 963291 h 976639"/>
                        <a:gd name="connsiteX32" fmla="*/ 608398 w 982797"/>
                        <a:gd name="connsiteY32" fmla="*/ 963291 h 976639"/>
                        <a:gd name="connsiteX33" fmla="*/ 548227 w 982797"/>
                        <a:gd name="connsiteY33" fmla="*/ 874303 h 976639"/>
                        <a:gd name="connsiteX34" fmla="*/ 543770 w 982797"/>
                        <a:gd name="connsiteY34" fmla="*/ 869854 h 976639"/>
                        <a:gd name="connsiteX35" fmla="*/ 501427 w 982797"/>
                        <a:gd name="connsiteY35" fmla="*/ 874303 h 976639"/>
                        <a:gd name="connsiteX36" fmla="*/ 494741 w 982797"/>
                        <a:gd name="connsiteY36" fmla="*/ 876528 h 976639"/>
                        <a:gd name="connsiteX37" fmla="*/ 450170 w 982797"/>
                        <a:gd name="connsiteY37" fmla="*/ 974414 h 976639"/>
                        <a:gd name="connsiteX38" fmla="*/ 445713 w 982797"/>
                        <a:gd name="connsiteY38" fmla="*/ 976639 h 976639"/>
                        <a:gd name="connsiteX39" fmla="*/ 356570 w 982797"/>
                        <a:gd name="connsiteY39" fmla="*/ 958842 h 976639"/>
                        <a:gd name="connsiteX40" fmla="*/ 352113 w 982797"/>
                        <a:gd name="connsiteY40" fmla="*/ 956617 h 976639"/>
                        <a:gd name="connsiteX41" fmla="*/ 347656 w 982797"/>
                        <a:gd name="connsiteY41" fmla="*/ 847607 h 976639"/>
                        <a:gd name="connsiteX42" fmla="*/ 340970 w 982797"/>
                        <a:gd name="connsiteY42" fmla="*/ 843158 h 976639"/>
                        <a:gd name="connsiteX43" fmla="*/ 305313 w 982797"/>
                        <a:gd name="connsiteY43" fmla="*/ 825360 h 976639"/>
                        <a:gd name="connsiteX44" fmla="*/ 296399 w 982797"/>
                        <a:gd name="connsiteY44" fmla="*/ 825360 h 976639"/>
                        <a:gd name="connsiteX45" fmla="*/ 211713 w 982797"/>
                        <a:gd name="connsiteY45" fmla="*/ 887652 h 976639"/>
                        <a:gd name="connsiteX46" fmla="*/ 205028 w 982797"/>
                        <a:gd name="connsiteY46" fmla="*/ 887652 h 976639"/>
                        <a:gd name="connsiteX47" fmla="*/ 138171 w 982797"/>
                        <a:gd name="connsiteY47" fmla="*/ 829810 h 976639"/>
                        <a:gd name="connsiteX48" fmla="*/ 135942 w 982797"/>
                        <a:gd name="connsiteY48" fmla="*/ 823135 h 976639"/>
                        <a:gd name="connsiteX49" fmla="*/ 182742 w 982797"/>
                        <a:gd name="connsiteY49" fmla="*/ 725249 h 976639"/>
                        <a:gd name="connsiteX50" fmla="*/ 182742 w 982797"/>
                        <a:gd name="connsiteY50" fmla="*/ 720800 h 976639"/>
                        <a:gd name="connsiteX51" fmla="*/ 160457 w 982797"/>
                        <a:gd name="connsiteY51" fmla="*/ 687429 h 976639"/>
                        <a:gd name="connsiteX52" fmla="*/ 153771 w 982797"/>
                        <a:gd name="connsiteY52" fmla="*/ 685205 h 976639"/>
                        <a:gd name="connsiteX53" fmla="*/ 49028 w 982797"/>
                        <a:gd name="connsiteY53" fmla="*/ 696328 h 976639"/>
                        <a:gd name="connsiteX54" fmla="*/ 42343 w 982797"/>
                        <a:gd name="connsiteY54" fmla="*/ 691879 h 976639"/>
                        <a:gd name="connsiteX55" fmla="*/ 11143 w 982797"/>
                        <a:gd name="connsiteY55" fmla="*/ 609565 h 976639"/>
                        <a:gd name="connsiteX56" fmla="*/ 15600 w 982797"/>
                        <a:gd name="connsiteY56" fmla="*/ 602891 h 976639"/>
                        <a:gd name="connsiteX57" fmla="*/ 104742 w 982797"/>
                        <a:gd name="connsiteY57" fmla="*/ 542824 h 976639"/>
                        <a:gd name="connsiteX58" fmla="*/ 106971 w 982797"/>
                        <a:gd name="connsiteY58" fmla="*/ 536150 h 976639"/>
                        <a:gd name="connsiteX59" fmla="*/ 104742 w 982797"/>
                        <a:gd name="connsiteY59" fmla="*/ 496106 h 976639"/>
                        <a:gd name="connsiteX60" fmla="*/ 102514 w 982797"/>
                        <a:gd name="connsiteY60" fmla="*/ 489432 h 976639"/>
                        <a:gd name="connsiteX61" fmla="*/ 4457 w 982797"/>
                        <a:gd name="connsiteY61" fmla="*/ 444938 h 976639"/>
                        <a:gd name="connsiteX62" fmla="*/ 0 w 982797"/>
                        <a:gd name="connsiteY62" fmla="*/ 440489 h 976639"/>
                        <a:gd name="connsiteX63" fmla="*/ 15600 w 982797"/>
                        <a:gd name="connsiteY63" fmla="*/ 353726 h 976639"/>
                        <a:gd name="connsiteX64" fmla="*/ 20057 w 982797"/>
                        <a:gd name="connsiteY64" fmla="*/ 351501 h 976639"/>
                        <a:gd name="connsiteX65" fmla="*/ 129257 w 982797"/>
                        <a:gd name="connsiteY65" fmla="*/ 342602 h 976639"/>
                        <a:gd name="connsiteX66" fmla="*/ 135942 w 982797"/>
                        <a:gd name="connsiteY66" fmla="*/ 340377 h 976639"/>
                        <a:gd name="connsiteX67" fmla="*/ 151542 w 982797"/>
                        <a:gd name="connsiteY67" fmla="*/ 302558 h 976639"/>
                        <a:gd name="connsiteX68" fmla="*/ 151542 w 982797"/>
                        <a:gd name="connsiteY68" fmla="*/ 295884 h 976639"/>
                        <a:gd name="connsiteX69" fmla="*/ 91371 w 982797"/>
                        <a:gd name="connsiteY69" fmla="*/ 209121 h 976639"/>
                        <a:gd name="connsiteX70" fmla="*/ 91371 w 982797"/>
                        <a:gd name="connsiteY70" fmla="*/ 200222 h 976639"/>
                        <a:gd name="connsiteX71" fmla="*/ 147085 w 982797"/>
                        <a:gd name="connsiteY71" fmla="*/ 133481 h 976639"/>
                        <a:gd name="connsiteX72" fmla="*/ 153771 w 982797"/>
                        <a:gd name="connsiteY72" fmla="*/ 133481 h 976639"/>
                        <a:gd name="connsiteX73" fmla="*/ 249599 w 982797"/>
                        <a:gd name="connsiteY73" fmla="*/ 180200 h 976639"/>
                        <a:gd name="connsiteX74" fmla="*/ 256285 w 982797"/>
                        <a:gd name="connsiteY74" fmla="*/ 180200 h 976639"/>
                        <a:gd name="connsiteX75" fmla="*/ 289713 w 982797"/>
                        <a:gd name="connsiteY75" fmla="*/ 157953 h 976639"/>
                        <a:gd name="connsiteX76" fmla="*/ 283027 w 982797"/>
                        <a:gd name="connsiteY76" fmla="*/ 44493 h 976639"/>
                        <a:gd name="connsiteX77" fmla="*/ 369942 w 982797"/>
                        <a:gd name="connsiteY77" fmla="*/ 11123 h 976639"/>
                        <a:gd name="connsiteX78" fmla="*/ 439027 w 982797"/>
                        <a:gd name="connsiteY78" fmla="*/ 106785 h 976639"/>
                        <a:gd name="connsiteX79" fmla="*/ 481370 w 982797"/>
                        <a:gd name="connsiteY79" fmla="*/ 102335 h 976639"/>
                        <a:gd name="connsiteX80" fmla="*/ 532627 w 982797"/>
                        <a:gd name="connsiteY80"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831254 w 982797"/>
                        <a:gd name="connsiteY23" fmla="*/ 840933 h 976639"/>
                        <a:gd name="connsiteX24" fmla="*/ 733197 w 982797"/>
                        <a:gd name="connsiteY24" fmla="*/ 791990 h 976639"/>
                        <a:gd name="connsiteX25" fmla="*/ 728740 w 982797"/>
                        <a:gd name="connsiteY25" fmla="*/ 791990 h 976639"/>
                        <a:gd name="connsiteX26" fmla="*/ 695312 w 982797"/>
                        <a:gd name="connsiteY26" fmla="*/ 814237 h 976639"/>
                        <a:gd name="connsiteX27" fmla="*/ 690855 w 982797"/>
                        <a:gd name="connsiteY27" fmla="*/ 823135 h 976639"/>
                        <a:gd name="connsiteX28" fmla="*/ 701998 w 982797"/>
                        <a:gd name="connsiteY28" fmla="*/ 929921 h 976639"/>
                        <a:gd name="connsiteX29" fmla="*/ 697540 w 982797"/>
                        <a:gd name="connsiteY29" fmla="*/ 934370 h 976639"/>
                        <a:gd name="connsiteX30" fmla="*/ 612855 w 982797"/>
                        <a:gd name="connsiteY30" fmla="*/ 963291 h 976639"/>
                        <a:gd name="connsiteX31" fmla="*/ 608398 w 982797"/>
                        <a:gd name="connsiteY31" fmla="*/ 963291 h 976639"/>
                        <a:gd name="connsiteX32" fmla="*/ 548227 w 982797"/>
                        <a:gd name="connsiteY32" fmla="*/ 874303 h 976639"/>
                        <a:gd name="connsiteX33" fmla="*/ 543770 w 982797"/>
                        <a:gd name="connsiteY33" fmla="*/ 869854 h 976639"/>
                        <a:gd name="connsiteX34" fmla="*/ 501427 w 982797"/>
                        <a:gd name="connsiteY34" fmla="*/ 874303 h 976639"/>
                        <a:gd name="connsiteX35" fmla="*/ 494741 w 982797"/>
                        <a:gd name="connsiteY35" fmla="*/ 876528 h 976639"/>
                        <a:gd name="connsiteX36" fmla="*/ 450170 w 982797"/>
                        <a:gd name="connsiteY36" fmla="*/ 974414 h 976639"/>
                        <a:gd name="connsiteX37" fmla="*/ 445713 w 982797"/>
                        <a:gd name="connsiteY37" fmla="*/ 976639 h 976639"/>
                        <a:gd name="connsiteX38" fmla="*/ 356570 w 982797"/>
                        <a:gd name="connsiteY38" fmla="*/ 958842 h 976639"/>
                        <a:gd name="connsiteX39" fmla="*/ 352113 w 982797"/>
                        <a:gd name="connsiteY39" fmla="*/ 956617 h 976639"/>
                        <a:gd name="connsiteX40" fmla="*/ 347656 w 982797"/>
                        <a:gd name="connsiteY40" fmla="*/ 847607 h 976639"/>
                        <a:gd name="connsiteX41" fmla="*/ 340970 w 982797"/>
                        <a:gd name="connsiteY41" fmla="*/ 843158 h 976639"/>
                        <a:gd name="connsiteX42" fmla="*/ 305313 w 982797"/>
                        <a:gd name="connsiteY42" fmla="*/ 825360 h 976639"/>
                        <a:gd name="connsiteX43" fmla="*/ 296399 w 982797"/>
                        <a:gd name="connsiteY43" fmla="*/ 825360 h 976639"/>
                        <a:gd name="connsiteX44" fmla="*/ 211713 w 982797"/>
                        <a:gd name="connsiteY44" fmla="*/ 887652 h 976639"/>
                        <a:gd name="connsiteX45" fmla="*/ 205028 w 982797"/>
                        <a:gd name="connsiteY45" fmla="*/ 887652 h 976639"/>
                        <a:gd name="connsiteX46" fmla="*/ 138171 w 982797"/>
                        <a:gd name="connsiteY46" fmla="*/ 829810 h 976639"/>
                        <a:gd name="connsiteX47" fmla="*/ 135942 w 982797"/>
                        <a:gd name="connsiteY47" fmla="*/ 823135 h 976639"/>
                        <a:gd name="connsiteX48" fmla="*/ 182742 w 982797"/>
                        <a:gd name="connsiteY48" fmla="*/ 725249 h 976639"/>
                        <a:gd name="connsiteX49" fmla="*/ 182742 w 982797"/>
                        <a:gd name="connsiteY49" fmla="*/ 720800 h 976639"/>
                        <a:gd name="connsiteX50" fmla="*/ 160457 w 982797"/>
                        <a:gd name="connsiteY50" fmla="*/ 687429 h 976639"/>
                        <a:gd name="connsiteX51" fmla="*/ 153771 w 982797"/>
                        <a:gd name="connsiteY51" fmla="*/ 685205 h 976639"/>
                        <a:gd name="connsiteX52" fmla="*/ 49028 w 982797"/>
                        <a:gd name="connsiteY52" fmla="*/ 696328 h 976639"/>
                        <a:gd name="connsiteX53" fmla="*/ 42343 w 982797"/>
                        <a:gd name="connsiteY53" fmla="*/ 691879 h 976639"/>
                        <a:gd name="connsiteX54" fmla="*/ 11143 w 982797"/>
                        <a:gd name="connsiteY54" fmla="*/ 609565 h 976639"/>
                        <a:gd name="connsiteX55" fmla="*/ 15600 w 982797"/>
                        <a:gd name="connsiteY55" fmla="*/ 602891 h 976639"/>
                        <a:gd name="connsiteX56" fmla="*/ 104742 w 982797"/>
                        <a:gd name="connsiteY56" fmla="*/ 542824 h 976639"/>
                        <a:gd name="connsiteX57" fmla="*/ 106971 w 982797"/>
                        <a:gd name="connsiteY57" fmla="*/ 536150 h 976639"/>
                        <a:gd name="connsiteX58" fmla="*/ 104742 w 982797"/>
                        <a:gd name="connsiteY58" fmla="*/ 496106 h 976639"/>
                        <a:gd name="connsiteX59" fmla="*/ 102514 w 982797"/>
                        <a:gd name="connsiteY59" fmla="*/ 489432 h 976639"/>
                        <a:gd name="connsiteX60" fmla="*/ 4457 w 982797"/>
                        <a:gd name="connsiteY60" fmla="*/ 444938 h 976639"/>
                        <a:gd name="connsiteX61" fmla="*/ 0 w 982797"/>
                        <a:gd name="connsiteY61" fmla="*/ 440489 h 976639"/>
                        <a:gd name="connsiteX62" fmla="*/ 15600 w 982797"/>
                        <a:gd name="connsiteY62" fmla="*/ 353726 h 976639"/>
                        <a:gd name="connsiteX63" fmla="*/ 20057 w 982797"/>
                        <a:gd name="connsiteY63" fmla="*/ 351501 h 976639"/>
                        <a:gd name="connsiteX64" fmla="*/ 129257 w 982797"/>
                        <a:gd name="connsiteY64" fmla="*/ 342602 h 976639"/>
                        <a:gd name="connsiteX65" fmla="*/ 135942 w 982797"/>
                        <a:gd name="connsiteY65" fmla="*/ 340377 h 976639"/>
                        <a:gd name="connsiteX66" fmla="*/ 151542 w 982797"/>
                        <a:gd name="connsiteY66" fmla="*/ 302558 h 976639"/>
                        <a:gd name="connsiteX67" fmla="*/ 151542 w 982797"/>
                        <a:gd name="connsiteY67" fmla="*/ 295884 h 976639"/>
                        <a:gd name="connsiteX68" fmla="*/ 91371 w 982797"/>
                        <a:gd name="connsiteY68" fmla="*/ 209121 h 976639"/>
                        <a:gd name="connsiteX69" fmla="*/ 91371 w 982797"/>
                        <a:gd name="connsiteY69" fmla="*/ 200222 h 976639"/>
                        <a:gd name="connsiteX70" fmla="*/ 147085 w 982797"/>
                        <a:gd name="connsiteY70" fmla="*/ 133481 h 976639"/>
                        <a:gd name="connsiteX71" fmla="*/ 153771 w 982797"/>
                        <a:gd name="connsiteY71" fmla="*/ 133481 h 976639"/>
                        <a:gd name="connsiteX72" fmla="*/ 249599 w 982797"/>
                        <a:gd name="connsiteY72" fmla="*/ 180200 h 976639"/>
                        <a:gd name="connsiteX73" fmla="*/ 256285 w 982797"/>
                        <a:gd name="connsiteY73" fmla="*/ 180200 h 976639"/>
                        <a:gd name="connsiteX74" fmla="*/ 289713 w 982797"/>
                        <a:gd name="connsiteY74" fmla="*/ 157953 h 976639"/>
                        <a:gd name="connsiteX75" fmla="*/ 283027 w 982797"/>
                        <a:gd name="connsiteY75" fmla="*/ 44493 h 976639"/>
                        <a:gd name="connsiteX76" fmla="*/ 369942 w 982797"/>
                        <a:gd name="connsiteY76" fmla="*/ 11123 h 976639"/>
                        <a:gd name="connsiteX77" fmla="*/ 439027 w 982797"/>
                        <a:gd name="connsiteY77" fmla="*/ 106785 h 976639"/>
                        <a:gd name="connsiteX78" fmla="*/ 481370 w 982797"/>
                        <a:gd name="connsiteY78" fmla="*/ 102335 h 976639"/>
                        <a:gd name="connsiteX79" fmla="*/ 532627 w 982797"/>
                        <a:gd name="connsiteY79"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33197 w 982797"/>
                        <a:gd name="connsiteY23" fmla="*/ 791990 h 976639"/>
                        <a:gd name="connsiteX24" fmla="*/ 728740 w 982797"/>
                        <a:gd name="connsiteY24" fmla="*/ 791990 h 976639"/>
                        <a:gd name="connsiteX25" fmla="*/ 695312 w 982797"/>
                        <a:gd name="connsiteY25" fmla="*/ 814237 h 976639"/>
                        <a:gd name="connsiteX26" fmla="*/ 690855 w 982797"/>
                        <a:gd name="connsiteY26" fmla="*/ 823135 h 976639"/>
                        <a:gd name="connsiteX27" fmla="*/ 701998 w 982797"/>
                        <a:gd name="connsiteY27" fmla="*/ 929921 h 976639"/>
                        <a:gd name="connsiteX28" fmla="*/ 697540 w 982797"/>
                        <a:gd name="connsiteY28" fmla="*/ 934370 h 976639"/>
                        <a:gd name="connsiteX29" fmla="*/ 612855 w 982797"/>
                        <a:gd name="connsiteY29" fmla="*/ 963291 h 976639"/>
                        <a:gd name="connsiteX30" fmla="*/ 608398 w 982797"/>
                        <a:gd name="connsiteY30" fmla="*/ 963291 h 976639"/>
                        <a:gd name="connsiteX31" fmla="*/ 548227 w 982797"/>
                        <a:gd name="connsiteY31" fmla="*/ 874303 h 976639"/>
                        <a:gd name="connsiteX32" fmla="*/ 543770 w 982797"/>
                        <a:gd name="connsiteY32" fmla="*/ 869854 h 976639"/>
                        <a:gd name="connsiteX33" fmla="*/ 501427 w 982797"/>
                        <a:gd name="connsiteY33" fmla="*/ 874303 h 976639"/>
                        <a:gd name="connsiteX34" fmla="*/ 494741 w 982797"/>
                        <a:gd name="connsiteY34" fmla="*/ 876528 h 976639"/>
                        <a:gd name="connsiteX35" fmla="*/ 450170 w 982797"/>
                        <a:gd name="connsiteY35" fmla="*/ 974414 h 976639"/>
                        <a:gd name="connsiteX36" fmla="*/ 445713 w 982797"/>
                        <a:gd name="connsiteY36" fmla="*/ 976639 h 976639"/>
                        <a:gd name="connsiteX37" fmla="*/ 356570 w 982797"/>
                        <a:gd name="connsiteY37" fmla="*/ 958842 h 976639"/>
                        <a:gd name="connsiteX38" fmla="*/ 352113 w 982797"/>
                        <a:gd name="connsiteY38" fmla="*/ 956617 h 976639"/>
                        <a:gd name="connsiteX39" fmla="*/ 347656 w 982797"/>
                        <a:gd name="connsiteY39" fmla="*/ 847607 h 976639"/>
                        <a:gd name="connsiteX40" fmla="*/ 340970 w 982797"/>
                        <a:gd name="connsiteY40" fmla="*/ 843158 h 976639"/>
                        <a:gd name="connsiteX41" fmla="*/ 305313 w 982797"/>
                        <a:gd name="connsiteY41" fmla="*/ 825360 h 976639"/>
                        <a:gd name="connsiteX42" fmla="*/ 296399 w 982797"/>
                        <a:gd name="connsiteY42" fmla="*/ 825360 h 976639"/>
                        <a:gd name="connsiteX43" fmla="*/ 211713 w 982797"/>
                        <a:gd name="connsiteY43" fmla="*/ 887652 h 976639"/>
                        <a:gd name="connsiteX44" fmla="*/ 205028 w 982797"/>
                        <a:gd name="connsiteY44" fmla="*/ 887652 h 976639"/>
                        <a:gd name="connsiteX45" fmla="*/ 138171 w 982797"/>
                        <a:gd name="connsiteY45" fmla="*/ 829810 h 976639"/>
                        <a:gd name="connsiteX46" fmla="*/ 135942 w 982797"/>
                        <a:gd name="connsiteY46" fmla="*/ 823135 h 976639"/>
                        <a:gd name="connsiteX47" fmla="*/ 182742 w 982797"/>
                        <a:gd name="connsiteY47" fmla="*/ 725249 h 976639"/>
                        <a:gd name="connsiteX48" fmla="*/ 182742 w 982797"/>
                        <a:gd name="connsiteY48" fmla="*/ 720800 h 976639"/>
                        <a:gd name="connsiteX49" fmla="*/ 160457 w 982797"/>
                        <a:gd name="connsiteY49" fmla="*/ 687429 h 976639"/>
                        <a:gd name="connsiteX50" fmla="*/ 153771 w 982797"/>
                        <a:gd name="connsiteY50" fmla="*/ 685205 h 976639"/>
                        <a:gd name="connsiteX51" fmla="*/ 49028 w 982797"/>
                        <a:gd name="connsiteY51" fmla="*/ 696328 h 976639"/>
                        <a:gd name="connsiteX52" fmla="*/ 42343 w 982797"/>
                        <a:gd name="connsiteY52" fmla="*/ 691879 h 976639"/>
                        <a:gd name="connsiteX53" fmla="*/ 11143 w 982797"/>
                        <a:gd name="connsiteY53" fmla="*/ 609565 h 976639"/>
                        <a:gd name="connsiteX54" fmla="*/ 15600 w 982797"/>
                        <a:gd name="connsiteY54" fmla="*/ 602891 h 976639"/>
                        <a:gd name="connsiteX55" fmla="*/ 104742 w 982797"/>
                        <a:gd name="connsiteY55" fmla="*/ 542824 h 976639"/>
                        <a:gd name="connsiteX56" fmla="*/ 106971 w 982797"/>
                        <a:gd name="connsiteY56" fmla="*/ 536150 h 976639"/>
                        <a:gd name="connsiteX57" fmla="*/ 104742 w 982797"/>
                        <a:gd name="connsiteY57" fmla="*/ 496106 h 976639"/>
                        <a:gd name="connsiteX58" fmla="*/ 102514 w 982797"/>
                        <a:gd name="connsiteY58" fmla="*/ 489432 h 976639"/>
                        <a:gd name="connsiteX59" fmla="*/ 4457 w 982797"/>
                        <a:gd name="connsiteY59" fmla="*/ 444938 h 976639"/>
                        <a:gd name="connsiteX60" fmla="*/ 0 w 982797"/>
                        <a:gd name="connsiteY60" fmla="*/ 440489 h 976639"/>
                        <a:gd name="connsiteX61" fmla="*/ 15600 w 982797"/>
                        <a:gd name="connsiteY61" fmla="*/ 353726 h 976639"/>
                        <a:gd name="connsiteX62" fmla="*/ 20057 w 982797"/>
                        <a:gd name="connsiteY62" fmla="*/ 351501 h 976639"/>
                        <a:gd name="connsiteX63" fmla="*/ 129257 w 982797"/>
                        <a:gd name="connsiteY63" fmla="*/ 342602 h 976639"/>
                        <a:gd name="connsiteX64" fmla="*/ 135942 w 982797"/>
                        <a:gd name="connsiteY64" fmla="*/ 340377 h 976639"/>
                        <a:gd name="connsiteX65" fmla="*/ 151542 w 982797"/>
                        <a:gd name="connsiteY65" fmla="*/ 302558 h 976639"/>
                        <a:gd name="connsiteX66" fmla="*/ 151542 w 982797"/>
                        <a:gd name="connsiteY66" fmla="*/ 295884 h 976639"/>
                        <a:gd name="connsiteX67" fmla="*/ 91371 w 982797"/>
                        <a:gd name="connsiteY67" fmla="*/ 209121 h 976639"/>
                        <a:gd name="connsiteX68" fmla="*/ 91371 w 982797"/>
                        <a:gd name="connsiteY68" fmla="*/ 200222 h 976639"/>
                        <a:gd name="connsiteX69" fmla="*/ 147085 w 982797"/>
                        <a:gd name="connsiteY69" fmla="*/ 133481 h 976639"/>
                        <a:gd name="connsiteX70" fmla="*/ 153771 w 982797"/>
                        <a:gd name="connsiteY70" fmla="*/ 133481 h 976639"/>
                        <a:gd name="connsiteX71" fmla="*/ 249599 w 982797"/>
                        <a:gd name="connsiteY71" fmla="*/ 180200 h 976639"/>
                        <a:gd name="connsiteX72" fmla="*/ 256285 w 982797"/>
                        <a:gd name="connsiteY72" fmla="*/ 180200 h 976639"/>
                        <a:gd name="connsiteX73" fmla="*/ 289713 w 982797"/>
                        <a:gd name="connsiteY73" fmla="*/ 157953 h 976639"/>
                        <a:gd name="connsiteX74" fmla="*/ 283027 w 982797"/>
                        <a:gd name="connsiteY74" fmla="*/ 44493 h 976639"/>
                        <a:gd name="connsiteX75" fmla="*/ 369942 w 982797"/>
                        <a:gd name="connsiteY75" fmla="*/ 11123 h 976639"/>
                        <a:gd name="connsiteX76" fmla="*/ 439027 w 982797"/>
                        <a:gd name="connsiteY76" fmla="*/ 106785 h 976639"/>
                        <a:gd name="connsiteX77" fmla="*/ 481370 w 982797"/>
                        <a:gd name="connsiteY77" fmla="*/ 102335 h 976639"/>
                        <a:gd name="connsiteX78" fmla="*/ 532627 w 982797"/>
                        <a:gd name="connsiteY78"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5312 w 982797"/>
                        <a:gd name="connsiteY24" fmla="*/ 814237 h 976639"/>
                        <a:gd name="connsiteX25" fmla="*/ 690855 w 982797"/>
                        <a:gd name="connsiteY25" fmla="*/ 823135 h 976639"/>
                        <a:gd name="connsiteX26" fmla="*/ 701998 w 982797"/>
                        <a:gd name="connsiteY26" fmla="*/ 929921 h 976639"/>
                        <a:gd name="connsiteX27" fmla="*/ 697540 w 982797"/>
                        <a:gd name="connsiteY27" fmla="*/ 934370 h 976639"/>
                        <a:gd name="connsiteX28" fmla="*/ 612855 w 982797"/>
                        <a:gd name="connsiteY28" fmla="*/ 963291 h 976639"/>
                        <a:gd name="connsiteX29" fmla="*/ 608398 w 982797"/>
                        <a:gd name="connsiteY29" fmla="*/ 963291 h 976639"/>
                        <a:gd name="connsiteX30" fmla="*/ 548227 w 982797"/>
                        <a:gd name="connsiteY30" fmla="*/ 874303 h 976639"/>
                        <a:gd name="connsiteX31" fmla="*/ 543770 w 982797"/>
                        <a:gd name="connsiteY31" fmla="*/ 869854 h 976639"/>
                        <a:gd name="connsiteX32" fmla="*/ 501427 w 982797"/>
                        <a:gd name="connsiteY32" fmla="*/ 874303 h 976639"/>
                        <a:gd name="connsiteX33" fmla="*/ 494741 w 982797"/>
                        <a:gd name="connsiteY33" fmla="*/ 876528 h 976639"/>
                        <a:gd name="connsiteX34" fmla="*/ 450170 w 982797"/>
                        <a:gd name="connsiteY34" fmla="*/ 974414 h 976639"/>
                        <a:gd name="connsiteX35" fmla="*/ 445713 w 982797"/>
                        <a:gd name="connsiteY35" fmla="*/ 976639 h 976639"/>
                        <a:gd name="connsiteX36" fmla="*/ 356570 w 982797"/>
                        <a:gd name="connsiteY36" fmla="*/ 958842 h 976639"/>
                        <a:gd name="connsiteX37" fmla="*/ 352113 w 982797"/>
                        <a:gd name="connsiteY37" fmla="*/ 956617 h 976639"/>
                        <a:gd name="connsiteX38" fmla="*/ 347656 w 982797"/>
                        <a:gd name="connsiteY38" fmla="*/ 847607 h 976639"/>
                        <a:gd name="connsiteX39" fmla="*/ 340970 w 982797"/>
                        <a:gd name="connsiteY39" fmla="*/ 843158 h 976639"/>
                        <a:gd name="connsiteX40" fmla="*/ 305313 w 982797"/>
                        <a:gd name="connsiteY40" fmla="*/ 825360 h 976639"/>
                        <a:gd name="connsiteX41" fmla="*/ 296399 w 982797"/>
                        <a:gd name="connsiteY41" fmla="*/ 825360 h 976639"/>
                        <a:gd name="connsiteX42" fmla="*/ 211713 w 982797"/>
                        <a:gd name="connsiteY42" fmla="*/ 887652 h 976639"/>
                        <a:gd name="connsiteX43" fmla="*/ 205028 w 982797"/>
                        <a:gd name="connsiteY43" fmla="*/ 887652 h 976639"/>
                        <a:gd name="connsiteX44" fmla="*/ 138171 w 982797"/>
                        <a:gd name="connsiteY44" fmla="*/ 829810 h 976639"/>
                        <a:gd name="connsiteX45" fmla="*/ 135942 w 982797"/>
                        <a:gd name="connsiteY45" fmla="*/ 823135 h 976639"/>
                        <a:gd name="connsiteX46" fmla="*/ 182742 w 982797"/>
                        <a:gd name="connsiteY46" fmla="*/ 725249 h 976639"/>
                        <a:gd name="connsiteX47" fmla="*/ 182742 w 982797"/>
                        <a:gd name="connsiteY47" fmla="*/ 720800 h 976639"/>
                        <a:gd name="connsiteX48" fmla="*/ 160457 w 982797"/>
                        <a:gd name="connsiteY48" fmla="*/ 687429 h 976639"/>
                        <a:gd name="connsiteX49" fmla="*/ 153771 w 982797"/>
                        <a:gd name="connsiteY49" fmla="*/ 685205 h 976639"/>
                        <a:gd name="connsiteX50" fmla="*/ 49028 w 982797"/>
                        <a:gd name="connsiteY50" fmla="*/ 696328 h 976639"/>
                        <a:gd name="connsiteX51" fmla="*/ 42343 w 982797"/>
                        <a:gd name="connsiteY51" fmla="*/ 691879 h 976639"/>
                        <a:gd name="connsiteX52" fmla="*/ 11143 w 982797"/>
                        <a:gd name="connsiteY52" fmla="*/ 609565 h 976639"/>
                        <a:gd name="connsiteX53" fmla="*/ 15600 w 982797"/>
                        <a:gd name="connsiteY53" fmla="*/ 602891 h 976639"/>
                        <a:gd name="connsiteX54" fmla="*/ 104742 w 982797"/>
                        <a:gd name="connsiteY54" fmla="*/ 542824 h 976639"/>
                        <a:gd name="connsiteX55" fmla="*/ 106971 w 982797"/>
                        <a:gd name="connsiteY55" fmla="*/ 536150 h 976639"/>
                        <a:gd name="connsiteX56" fmla="*/ 104742 w 982797"/>
                        <a:gd name="connsiteY56" fmla="*/ 496106 h 976639"/>
                        <a:gd name="connsiteX57" fmla="*/ 102514 w 982797"/>
                        <a:gd name="connsiteY57" fmla="*/ 489432 h 976639"/>
                        <a:gd name="connsiteX58" fmla="*/ 4457 w 982797"/>
                        <a:gd name="connsiteY58" fmla="*/ 444938 h 976639"/>
                        <a:gd name="connsiteX59" fmla="*/ 0 w 982797"/>
                        <a:gd name="connsiteY59" fmla="*/ 440489 h 976639"/>
                        <a:gd name="connsiteX60" fmla="*/ 15600 w 982797"/>
                        <a:gd name="connsiteY60" fmla="*/ 353726 h 976639"/>
                        <a:gd name="connsiteX61" fmla="*/ 20057 w 982797"/>
                        <a:gd name="connsiteY61" fmla="*/ 351501 h 976639"/>
                        <a:gd name="connsiteX62" fmla="*/ 129257 w 982797"/>
                        <a:gd name="connsiteY62" fmla="*/ 342602 h 976639"/>
                        <a:gd name="connsiteX63" fmla="*/ 135942 w 982797"/>
                        <a:gd name="connsiteY63" fmla="*/ 340377 h 976639"/>
                        <a:gd name="connsiteX64" fmla="*/ 151542 w 982797"/>
                        <a:gd name="connsiteY64" fmla="*/ 302558 h 976639"/>
                        <a:gd name="connsiteX65" fmla="*/ 151542 w 982797"/>
                        <a:gd name="connsiteY65" fmla="*/ 295884 h 976639"/>
                        <a:gd name="connsiteX66" fmla="*/ 91371 w 982797"/>
                        <a:gd name="connsiteY66" fmla="*/ 209121 h 976639"/>
                        <a:gd name="connsiteX67" fmla="*/ 91371 w 982797"/>
                        <a:gd name="connsiteY67" fmla="*/ 200222 h 976639"/>
                        <a:gd name="connsiteX68" fmla="*/ 147085 w 982797"/>
                        <a:gd name="connsiteY68" fmla="*/ 133481 h 976639"/>
                        <a:gd name="connsiteX69" fmla="*/ 153771 w 982797"/>
                        <a:gd name="connsiteY69" fmla="*/ 133481 h 976639"/>
                        <a:gd name="connsiteX70" fmla="*/ 249599 w 982797"/>
                        <a:gd name="connsiteY70" fmla="*/ 180200 h 976639"/>
                        <a:gd name="connsiteX71" fmla="*/ 256285 w 982797"/>
                        <a:gd name="connsiteY71" fmla="*/ 180200 h 976639"/>
                        <a:gd name="connsiteX72" fmla="*/ 289713 w 982797"/>
                        <a:gd name="connsiteY72" fmla="*/ 157953 h 976639"/>
                        <a:gd name="connsiteX73" fmla="*/ 283027 w 982797"/>
                        <a:gd name="connsiteY73" fmla="*/ 44493 h 976639"/>
                        <a:gd name="connsiteX74" fmla="*/ 369942 w 982797"/>
                        <a:gd name="connsiteY74" fmla="*/ 11123 h 976639"/>
                        <a:gd name="connsiteX75" fmla="*/ 439027 w 982797"/>
                        <a:gd name="connsiteY75" fmla="*/ 106785 h 976639"/>
                        <a:gd name="connsiteX76" fmla="*/ 481370 w 982797"/>
                        <a:gd name="connsiteY76" fmla="*/ 102335 h 976639"/>
                        <a:gd name="connsiteX77" fmla="*/ 532627 w 982797"/>
                        <a:gd name="connsiteY77"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97540 w 982797"/>
                        <a:gd name="connsiteY26" fmla="*/ 934370 h 976639"/>
                        <a:gd name="connsiteX27" fmla="*/ 612855 w 982797"/>
                        <a:gd name="connsiteY27" fmla="*/ 963291 h 976639"/>
                        <a:gd name="connsiteX28" fmla="*/ 608398 w 982797"/>
                        <a:gd name="connsiteY28" fmla="*/ 963291 h 976639"/>
                        <a:gd name="connsiteX29" fmla="*/ 548227 w 982797"/>
                        <a:gd name="connsiteY29" fmla="*/ 874303 h 976639"/>
                        <a:gd name="connsiteX30" fmla="*/ 543770 w 982797"/>
                        <a:gd name="connsiteY30" fmla="*/ 869854 h 976639"/>
                        <a:gd name="connsiteX31" fmla="*/ 501427 w 982797"/>
                        <a:gd name="connsiteY31" fmla="*/ 874303 h 976639"/>
                        <a:gd name="connsiteX32" fmla="*/ 494741 w 982797"/>
                        <a:gd name="connsiteY32" fmla="*/ 876528 h 976639"/>
                        <a:gd name="connsiteX33" fmla="*/ 450170 w 982797"/>
                        <a:gd name="connsiteY33" fmla="*/ 974414 h 976639"/>
                        <a:gd name="connsiteX34" fmla="*/ 445713 w 982797"/>
                        <a:gd name="connsiteY34" fmla="*/ 976639 h 976639"/>
                        <a:gd name="connsiteX35" fmla="*/ 356570 w 982797"/>
                        <a:gd name="connsiteY35" fmla="*/ 958842 h 976639"/>
                        <a:gd name="connsiteX36" fmla="*/ 352113 w 982797"/>
                        <a:gd name="connsiteY36" fmla="*/ 956617 h 976639"/>
                        <a:gd name="connsiteX37" fmla="*/ 347656 w 982797"/>
                        <a:gd name="connsiteY37" fmla="*/ 847607 h 976639"/>
                        <a:gd name="connsiteX38" fmla="*/ 340970 w 982797"/>
                        <a:gd name="connsiteY38" fmla="*/ 843158 h 976639"/>
                        <a:gd name="connsiteX39" fmla="*/ 305313 w 982797"/>
                        <a:gd name="connsiteY39" fmla="*/ 825360 h 976639"/>
                        <a:gd name="connsiteX40" fmla="*/ 296399 w 982797"/>
                        <a:gd name="connsiteY40" fmla="*/ 825360 h 976639"/>
                        <a:gd name="connsiteX41" fmla="*/ 211713 w 982797"/>
                        <a:gd name="connsiteY41" fmla="*/ 887652 h 976639"/>
                        <a:gd name="connsiteX42" fmla="*/ 205028 w 982797"/>
                        <a:gd name="connsiteY42" fmla="*/ 887652 h 976639"/>
                        <a:gd name="connsiteX43" fmla="*/ 138171 w 982797"/>
                        <a:gd name="connsiteY43" fmla="*/ 829810 h 976639"/>
                        <a:gd name="connsiteX44" fmla="*/ 135942 w 982797"/>
                        <a:gd name="connsiteY44" fmla="*/ 823135 h 976639"/>
                        <a:gd name="connsiteX45" fmla="*/ 182742 w 982797"/>
                        <a:gd name="connsiteY45" fmla="*/ 725249 h 976639"/>
                        <a:gd name="connsiteX46" fmla="*/ 182742 w 982797"/>
                        <a:gd name="connsiteY46" fmla="*/ 720800 h 976639"/>
                        <a:gd name="connsiteX47" fmla="*/ 160457 w 982797"/>
                        <a:gd name="connsiteY47" fmla="*/ 687429 h 976639"/>
                        <a:gd name="connsiteX48" fmla="*/ 153771 w 982797"/>
                        <a:gd name="connsiteY48" fmla="*/ 685205 h 976639"/>
                        <a:gd name="connsiteX49" fmla="*/ 49028 w 982797"/>
                        <a:gd name="connsiteY49" fmla="*/ 696328 h 976639"/>
                        <a:gd name="connsiteX50" fmla="*/ 42343 w 982797"/>
                        <a:gd name="connsiteY50" fmla="*/ 691879 h 976639"/>
                        <a:gd name="connsiteX51" fmla="*/ 11143 w 982797"/>
                        <a:gd name="connsiteY51" fmla="*/ 609565 h 976639"/>
                        <a:gd name="connsiteX52" fmla="*/ 15600 w 982797"/>
                        <a:gd name="connsiteY52" fmla="*/ 602891 h 976639"/>
                        <a:gd name="connsiteX53" fmla="*/ 104742 w 982797"/>
                        <a:gd name="connsiteY53" fmla="*/ 542824 h 976639"/>
                        <a:gd name="connsiteX54" fmla="*/ 106971 w 982797"/>
                        <a:gd name="connsiteY54" fmla="*/ 536150 h 976639"/>
                        <a:gd name="connsiteX55" fmla="*/ 104742 w 982797"/>
                        <a:gd name="connsiteY55" fmla="*/ 496106 h 976639"/>
                        <a:gd name="connsiteX56" fmla="*/ 102514 w 982797"/>
                        <a:gd name="connsiteY56" fmla="*/ 489432 h 976639"/>
                        <a:gd name="connsiteX57" fmla="*/ 4457 w 982797"/>
                        <a:gd name="connsiteY57" fmla="*/ 444938 h 976639"/>
                        <a:gd name="connsiteX58" fmla="*/ 0 w 982797"/>
                        <a:gd name="connsiteY58" fmla="*/ 440489 h 976639"/>
                        <a:gd name="connsiteX59" fmla="*/ 15600 w 982797"/>
                        <a:gd name="connsiteY59" fmla="*/ 353726 h 976639"/>
                        <a:gd name="connsiteX60" fmla="*/ 20057 w 982797"/>
                        <a:gd name="connsiteY60" fmla="*/ 351501 h 976639"/>
                        <a:gd name="connsiteX61" fmla="*/ 129257 w 982797"/>
                        <a:gd name="connsiteY61" fmla="*/ 342602 h 976639"/>
                        <a:gd name="connsiteX62" fmla="*/ 135942 w 982797"/>
                        <a:gd name="connsiteY62" fmla="*/ 340377 h 976639"/>
                        <a:gd name="connsiteX63" fmla="*/ 151542 w 982797"/>
                        <a:gd name="connsiteY63" fmla="*/ 302558 h 976639"/>
                        <a:gd name="connsiteX64" fmla="*/ 151542 w 982797"/>
                        <a:gd name="connsiteY64" fmla="*/ 295884 h 976639"/>
                        <a:gd name="connsiteX65" fmla="*/ 91371 w 982797"/>
                        <a:gd name="connsiteY65" fmla="*/ 209121 h 976639"/>
                        <a:gd name="connsiteX66" fmla="*/ 91371 w 982797"/>
                        <a:gd name="connsiteY66" fmla="*/ 200222 h 976639"/>
                        <a:gd name="connsiteX67" fmla="*/ 147085 w 982797"/>
                        <a:gd name="connsiteY67" fmla="*/ 133481 h 976639"/>
                        <a:gd name="connsiteX68" fmla="*/ 153771 w 982797"/>
                        <a:gd name="connsiteY68" fmla="*/ 133481 h 976639"/>
                        <a:gd name="connsiteX69" fmla="*/ 249599 w 982797"/>
                        <a:gd name="connsiteY69" fmla="*/ 180200 h 976639"/>
                        <a:gd name="connsiteX70" fmla="*/ 256285 w 982797"/>
                        <a:gd name="connsiteY70" fmla="*/ 180200 h 976639"/>
                        <a:gd name="connsiteX71" fmla="*/ 289713 w 982797"/>
                        <a:gd name="connsiteY71" fmla="*/ 157953 h 976639"/>
                        <a:gd name="connsiteX72" fmla="*/ 283027 w 982797"/>
                        <a:gd name="connsiteY72" fmla="*/ 44493 h 976639"/>
                        <a:gd name="connsiteX73" fmla="*/ 369942 w 982797"/>
                        <a:gd name="connsiteY73" fmla="*/ 11123 h 976639"/>
                        <a:gd name="connsiteX74" fmla="*/ 439027 w 982797"/>
                        <a:gd name="connsiteY74" fmla="*/ 106785 h 976639"/>
                        <a:gd name="connsiteX75" fmla="*/ 481370 w 982797"/>
                        <a:gd name="connsiteY75" fmla="*/ 102335 h 976639"/>
                        <a:gd name="connsiteX76" fmla="*/ 532627 w 982797"/>
                        <a:gd name="connsiteY76"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12855 w 982797"/>
                        <a:gd name="connsiteY26" fmla="*/ 963291 h 976639"/>
                        <a:gd name="connsiteX27" fmla="*/ 608398 w 982797"/>
                        <a:gd name="connsiteY27" fmla="*/ 963291 h 976639"/>
                        <a:gd name="connsiteX28" fmla="*/ 548227 w 982797"/>
                        <a:gd name="connsiteY28" fmla="*/ 874303 h 976639"/>
                        <a:gd name="connsiteX29" fmla="*/ 543770 w 982797"/>
                        <a:gd name="connsiteY29" fmla="*/ 869854 h 976639"/>
                        <a:gd name="connsiteX30" fmla="*/ 501427 w 982797"/>
                        <a:gd name="connsiteY30" fmla="*/ 874303 h 976639"/>
                        <a:gd name="connsiteX31" fmla="*/ 494741 w 982797"/>
                        <a:gd name="connsiteY31" fmla="*/ 876528 h 976639"/>
                        <a:gd name="connsiteX32" fmla="*/ 450170 w 982797"/>
                        <a:gd name="connsiteY32" fmla="*/ 974414 h 976639"/>
                        <a:gd name="connsiteX33" fmla="*/ 445713 w 982797"/>
                        <a:gd name="connsiteY33" fmla="*/ 976639 h 976639"/>
                        <a:gd name="connsiteX34" fmla="*/ 356570 w 982797"/>
                        <a:gd name="connsiteY34" fmla="*/ 958842 h 976639"/>
                        <a:gd name="connsiteX35" fmla="*/ 352113 w 982797"/>
                        <a:gd name="connsiteY35" fmla="*/ 956617 h 976639"/>
                        <a:gd name="connsiteX36" fmla="*/ 347656 w 982797"/>
                        <a:gd name="connsiteY36" fmla="*/ 847607 h 976639"/>
                        <a:gd name="connsiteX37" fmla="*/ 340970 w 982797"/>
                        <a:gd name="connsiteY37" fmla="*/ 843158 h 976639"/>
                        <a:gd name="connsiteX38" fmla="*/ 305313 w 982797"/>
                        <a:gd name="connsiteY38" fmla="*/ 825360 h 976639"/>
                        <a:gd name="connsiteX39" fmla="*/ 296399 w 982797"/>
                        <a:gd name="connsiteY39" fmla="*/ 825360 h 976639"/>
                        <a:gd name="connsiteX40" fmla="*/ 211713 w 982797"/>
                        <a:gd name="connsiteY40" fmla="*/ 887652 h 976639"/>
                        <a:gd name="connsiteX41" fmla="*/ 205028 w 982797"/>
                        <a:gd name="connsiteY41" fmla="*/ 887652 h 976639"/>
                        <a:gd name="connsiteX42" fmla="*/ 138171 w 982797"/>
                        <a:gd name="connsiteY42" fmla="*/ 829810 h 976639"/>
                        <a:gd name="connsiteX43" fmla="*/ 135942 w 982797"/>
                        <a:gd name="connsiteY43" fmla="*/ 823135 h 976639"/>
                        <a:gd name="connsiteX44" fmla="*/ 182742 w 982797"/>
                        <a:gd name="connsiteY44" fmla="*/ 725249 h 976639"/>
                        <a:gd name="connsiteX45" fmla="*/ 182742 w 982797"/>
                        <a:gd name="connsiteY45" fmla="*/ 720800 h 976639"/>
                        <a:gd name="connsiteX46" fmla="*/ 160457 w 982797"/>
                        <a:gd name="connsiteY46" fmla="*/ 687429 h 976639"/>
                        <a:gd name="connsiteX47" fmla="*/ 153771 w 982797"/>
                        <a:gd name="connsiteY47" fmla="*/ 685205 h 976639"/>
                        <a:gd name="connsiteX48" fmla="*/ 49028 w 982797"/>
                        <a:gd name="connsiteY48" fmla="*/ 696328 h 976639"/>
                        <a:gd name="connsiteX49" fmla="*/ 42343 w 982797"/>
                        <a:gd name="connsiteY49" fmla="*/ 691879 h 976639"/>
                        <a:gd name="connsiteX50" fmla="*/ 11143 w 982797"/>
                        <a:gd name="connsiteY50" fmla="*/ 609565 h 976639"/>
                        <a:gd name="connsiteX51" fmla="*/ 15600 w 982797"/>
                        <a:gd name="connsiteY51" fmla="*/ 602891 h 976639"/>
                        <a:gd name="connsiteX52" fmla="*/ 104742 w 982797"/>
                        <a:gd name="connsiteY52" fmla="*/ 542824 h 976639"/>
                        <a:gd name="connsiteX53" fmla="*/ 106971 w 982797"/>
                        <a:gd name="connsiteY53" fmla="*/ 536150 h 976639"/>
                        <a:gd name="connsiteX54" fmla="*/ 104742 w 982797"/>
                        <a:gd name="connsiteY54" fmla="*/ 496106 h 976639"/>
                        <a:gd name="connsiteX55" fmla="*/ 102514 w 982797"/>
                        <a:gd name="connsiteY55" fmla="*/ 489432 h 976639"/>
                        <a:gd name="connsiteX56" fmla="*/ 4457 w 982797"/>
                        <a:gd name="connsiteY56" fmla="*/ 444938 h 976639"/>
                        <a:gd name="connsiteX57" fmla="*/ 0 w 982797"/>
                        <a:gd name="connsiteY57" fmla="*/ 440489 h 976639"/>
                        <a:gd name="connsiteX58" fmla="*/ 15600 w 982797"/>
                        <a:gd name="connsiteY58" fmla="*/ 353726 h 976639"/>
                        <a:gd name="connsiteX59" fmla="*/ 20057 w 982797"/>
                        <a:gd name="connsiteY59" fmla="*/ 351501 h 976639"/>
                        <a:gd name="connsiteX60" fmla="*/ 129257 w 982797"/>
                        <a:gd name="connsiteY60" fmla="*/ 342602 h 976639"/>
                        <a:gd name="connsiteX61" fmla="*/ 135942 w 982797"/>
                        <a:gd name="connsiteY61" fmla="*/ 340377 h 976639"/>
                        <a:gd name="connsiteX62" fmla="*/ 151542 w 982797"/>
                        <a:gd name="connsiteY62" fmla="*/ 302558 h 976639"/>
                        <a:gd name="connsiteX63" fmla="*/ 151542 w 982797"/>
                        <a:gd name="connsiteY63" fmla="*/ 295884 h 976639"/>
                        <a:gd name="connsiteX64" fmla="*/ 91371 w 982797"/>
                        <a:gd name="connsiteY64" fmla="*/ 209121 h 976639"/>
                        <a:gd name="connsiteX65" fmla="*/ 91371 w 982797"/>
                        <a:gd name="connsiteY65" fmla="*/ 200222 h 976639"/>
                        <a:gd name="connsiteX66" fmla="*/ 147085 w 982797"/>
                        <a:gd name="connsiteY66" fmla="*/ 133481 h 976639"/>
                        <a:gd name="connsiteX67" fmla="*/ 153771 w 982797"/>
                        <a:gd name="connsiteY67" fmla="*/ 133481 h 976639"/>
                        <a:gd name="connsiteX68" fmla="*/ 249599 w 982797"/>
                        <a:gd name="connsiteY68" fmla="*/ 180200 h 976639"/>
                        <a:gd name="connsiteX69" fmla="*/ 256285 w 982797"/>
                        <a:gd name="connsiteY69" fmla="*/ 180200 h 976639"/>
                        <a:gd name="connsiteX70" fmla="*/ 289713 w 982797"/>
                        <a:gd name="connsiteY70" fmla="*/ 157953 h 976639"/>
                        <a:gd name="connsiteX71" fmla="*/ 283027 w 982797"/>
                        <a:gd name="connsiteY71" fmla="*/ 44493 h 976639"/>
                        <a:gd name="connsiteX72" fmla="*/ 369942 w 982797"/>
                        <a:gd name="connsiteY72" fmla="*/ 11123 h 976639"/>
                        <a:gd name="connsiteX73" fmla="*/ 439027 w 982797"/>
                        <a:gd name="connsiteY73" fmla="*/ 106785 h 976639"/>
                        <a:gd name="connsiteX74" fmla="*/ 481370 w 982797"/>
                        <a:gd name="connsiteY74" fmla="*/ 102335 h 976639"/>
                        <a:gd name="connsiteX75" fmla="*/ 532627 w 982797"/>
                        <a:gd name="connsiteY75"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543770 w 982797"/>
                        <a:gd name="connsiteY28" fmla="*/ 869854 h 976639"/>
                        <a:gd name="connsiteX29" fmla="*/ 501427 w 982797"/>
                        <a:gd name="connsiteY29" fmla="*/ 874303 h 976639"/>
                        <a:gd name="connsiteX30" fmla="*/ 494741 w 982797"/>
                        <a:gd name="connsiteY30" fmla="*/ 876528 h 976639"/>
                        <a:gd name="connsiteX31" fmla="*/ 450170 w 982797"/>
                        <a:gd name="connsiteY31" fmla="*/ 974414 h 976639"/>
                        <a:gd name="connsiteX32" fmla="*/ 445713 w 982797"/>
                        <a:gd name="connsiteY32" fmla="*/ 976639 h 976639"/>
                        <a:gd name="connsiteX33" fmla="*/ 356570 w 982797"/>
                        <a:gd name="connsiteY33" fmla="*/ 958842 h 976639"/>
                        <a:gd name="connsiteX34" fmla="*/ 352113 w 982797"/>
                        <a:gd name="connsiteY34" fmla="*/ 956617 h 976639"/>
                        <a:gd name="connsiteX35" fmla="*/ 347656 w 982797"/>
                        <a:gd name="connsiteY35" fmla="*/ 847607 h 976639"/>
                        <a:gd name="connsiteX36" fmla="*/ 340970 w 982797"/>
                        <a:gd name="connsiteY36" fmla="*/ 843158 h 976639"/>
                        <a:gd name="connsiteX37" fmla="*/ 305313 w 982797"/>
                        <a:gd name="connsiteY37" fmla="*/ 825360 h 976639"/>
                        <a:gd name="connsiteX38" fmla="*/ 296399 w 982797"/>
                        <a:gd name="connsiteY38" fmla="*/ 825360 h 976639"/>
                        <a:gd name="connsiteX39" fmla="*/ 211713 w 982797"/>
                        <a:gd name="connsiteY39" fmla="*/ 887652 h 976639"/>
                        <a:gd name="connsiteX40" fmla="*/ 205028 w 982797"/>
                        <a:gd name="connsiteY40" fmla="*/ 887652 h 976639"/>
                        <a:gd name="connsiteX41" fmla="*/ 138171 w 982797"/>
                        <a:gd name="connsiteY41" fmla="*/ 829810 h 976639"/>
                        <a:gd name="connsiteX42" fmla="*/ 135942 w 982797"/>
                        <a:gd name="connsiteY42" fmla="*/ 823135 h 976639"/>
                        <a:gd name="connsiteX43" fmla="*/ 182742 w 982797"/>
                        <a:gd name="connsiteY43" fmla="*/ 725249 h 976639"/>
                        <a:gd name="connsiteX44" fmla="*/ 182742 w 982797"/>
                        <a:gd name="connsiteY44" fmla="*/ 720800 h 976639"/>
                        <a:gd name="connsiteX45" fmla="*/ 160457 w 982797"/>
                        <a:gd name="connsiteY45" fmla="*/ 687429 h 976639"/>
                        <a:gd name="connsiteX46" fmla="*/ 153771 w 982797"/>
                        <a:gd name="connsiteY46" fmla="*/ 685205 h 976639"/>
                        <a:gd name="connsiteX47" fmla="*/ 49028 w 982797"/>
                        <a:gd name="connsiteY47" fmla="*/ 696328 h 976639"/>
                        <a:gd name="connsiteX48" fmla="*/ 42343 w 982797"/>
                        <a:gd name="connsiteY48" fmla="*/ 691879 h 976639"/>
                        <a:gd name="connsiteX49" fmla="*/ 11143 w 982797"/>
                        <a:gd name="connsiteY49" fmla="*/ 609565 h 976639"/>
                        <a:gd name="connsiteX50" fmla="*/ 15600 w 982797"/>
                        <a:gd name="connsiteY50" fmla="*/ 602891 h 976639"/>
                        <a:gd name="connsiteX51" fmla="*/ 104742 w 982797"/>
                        <a:gd name="connsiteY51" fmla="*/ 542824 h 976639"/>
                        <a:gd name="connsiteX52" fmla="*/ 106971 w 982797"/>
                        <a:gd name="connsiteY52" fmla="*/ 536150 h 976639"/>
                        <a:gd name="connsiteX53" fmla="*/ 104742 w 982797"/>
                        <a:gd name="connsiteY53" fmla="*/ 496106 h 976639"/>
                        <a:gd name="connsiteX54" fmla="*/ 102514 w 982797"/>
                        <a:gd name="connsiteY54" fmla="*/ 489432 h 976639"/>
                        <a:gd name="connsiteX55" fmla="*/ 4457 w 982797"/>
                        <a:gd name="connsiteY55" fmla="*/ 444938 h 976639"/>
                        <a:gd name="connsiteX56" fmla="*/ 0 w 982797"/>
                        <a:gd name="connsiteY56" fmla="*/ 440489 h 976639"/>
                        <a:gd name="connsiteX57" fmla="*/ 15600 w 982797"/>
                        <a:gd name="connsiteY57" fmla="*/ 353726 h 976639"/>
                        <a:gd name="connsiteX58" fmla="*/ 20057 w 982797"/>
                        <a:gd name="connsiteY58" fmla="*/ 351501 h 976639"/>
                        <a:gd name="connsiteX59" fmla="*/ 129257 w 982797"/>
                        <a:gd name="connsiteY59" fmla="*/ 342602 h 976639"/>
                        <a:gd name="connsiteX60" fmla="*/ 135942 w 982797"/>
                        <a:gd name="connsiteY60" fmla="*/ 340377 h 976639"/>
                        <a:gd name="connsiteX61" fmla="*/ 151542 w 982797"/>
                        <a:gd name="connsiteY61" fmla="*/ 302558 h 976639"/>
                        <a:gd name="connsiteX62" fmla="*/ 151542 w 982797"/>
                        <a:gd name="connsiteY62" fmla="*/ 295884 h 976639"/>
                        <a:gd name="connsiteX63" fmla="*/ 91371 w 982797"/>
                        <a:gd name="connsiteY63" fmla="*/ 209121 h 976639"/>
                        <a:gd name="connsiteX64" fmla="*/ 91371 w 982797"/>
                        <a:gd name="connsiteY64" fmla="*/ 200222 h 976639"/>
                        <a:gd name="connsiteX65" fmla="*/ 147085 w 982797"/>
                        <a:gd name="connsiteY65" fmla="*/ 133481 h 976639"/>
                        <a:gd name="connsiteX66" fmla="*/ 153771 w 982797"/>
                        <a:gd name="connsiteY66" fmla="*/ 133481 h 976639"/>
                        <a:gd name="connsiteX67" fmla="*/ 249599 w 982797"/>
                        <a:gd name="connsiteY67" fmla="*/ 180200 h 976639"/>
                        <a:gd name="connsiteX68" fmla="*/ 256285 w 982797"/>
                        <a:gd name="connsiteY68" fmla="*/ 180200 h 976639"/>
                        <a:gd name="connsiteX69" fmla="*/ 289713 w 982797"/>
                        <a:gd name="connsiteY69" fmla="*/ 157953 h 976639"/>
                        <a:gd name="connsiteX70" fmla="*/ 283027 w 982797"/>
                        <a:gd name="connsiteY70" fmla="*/ 44493 h 976639"/>
                        <a:gd name="connsiteX71" fmla="*/ 369942 w 982797"/>
                        <a:gd name="connsiteY71" fmla="*/ 11123 h 976639"/>
                        <a:gd name="connsiteX72" fmla="*/ 439027 w 982797"/>
                        <a:gd name="connsiteY72" fmla="*/ 106785 h 976639"/>
                        <a:gd name="connsiteX73" fmla="*/ 481370 w 982797"/>
                        <a:gd name="connsiteY73" fmla="*/ 102335 h 976639"/>
                        <a:gd name="connsiteX74" fmla="*/ 532627 w 982797"/>
                        <a:gd name="connsiteY74"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501427 w 982797"/>
                        <a:gd name="connsiteY28" fmla="*/ 874303 h 976639"/>
                        <a:gd name="connsiteX29" fmla="*/ 494741 w 982797"/>
                        <a:gd name="connsiteY29" fmla="*/ 876528 h 976639"/>
                        <a:gd name="connsiteX30" fmla="*/ 450170 w 982797"/>
                        <a:gd name="connsiteY30" fmla="*/ 974414 h 976639"/>
                        <a:gd name="connsiteX31" fmla="*/ 445713 w 982797"/>
                        <a:gd name="connsiteY31" fmla="*/ 976639 h 976639"/>
                        <a:gd name="connsiteX32" fmla="*/ 356570 w 982797"/>
                        <a:gd name="connsiteY32" fmla="*/ 958842 h 976639"/>
                        <a:gd name="connsiteX33" fmla="*/ 352113 w 982797"/>
                        <a:gd name="connsiteY33" fmla="*/ 956617 h 976639"/>
                        <a:gd name="connsiteX34" fmla="*/ 347656 w 982797"/>
                        <a:gd name="connsiteY34" fmla="*/ 847607 h 976639"/>
                        <a:gd name="connsiteX35" fmla="*/ 340970 w 982797"/>
                        <a:gd name="connsiteY35" fmla="*/ 843158 h 976639"/>
                        <a:gd name="connsiteX36" fmla="*/ 305313 w 982797"/>
                        <a:gd name="connsiteY36" fmla="*/ 825360 h 976639"/>
                        <a:gd name="connsiteX37" fmla="*/ 296399 w 982797"/>
                        <a:gd name="connsiteY37" fmla="*/ 825360 h 976639"/>
                        <a:gd name="connsiteX38" fmla="*/ 211713 w 982797"/>
                        <a:gd name="connsiteY38" fmla="*/ 887652 h 976639"/>
                        <a:gd name="connsiteX39" fmla="*/ 205028 w 982797"/>
                        <a:gd name="connsiteY39" fmla="*/ 887652 h 976639"/>
                        <a:gd name="connsiteX40" fmla="*/ 138171 w 982797"/>
                        <a:gd name="connsiteY40" fmla="*/ 829810 h 976639"/>
                        <a:gd name="connsiteX41" fmla="*/ 135942 w 982797"/>
                        <a:gd name="connsiteY41" fmla="*/ 823135 h 976639"/>
                        <a:gd name="connsiteX42" fmla="*/ 182742 w 982797"/>
                        <a:gd name="connsiteY42" fmla="*/ 725249 h 976639"/>
                        <a:gd name="connsiteX43" fmla="*/ 182742 w 982797"/>
                        <a:gd name="connsiteY43" fmla="*/ 720800 h 976639"/>
                        <a:gd name="connsiteX44" fmla="*/ 160457 w 982797"/>
                        <a:gd name="connsiteY44" fmla="*/ 687429 h 976639"/>
                        <a:gd name="connsiteX45" fmla="*/ 153771 w 982797"/>
                        <a:gd name="connsiteY45" fmla="*/ 685205 h 976639"/>
                        <a:gd name="connsiteX46" fmla="*/ 49028 w 982797"/>
                        <a:gd name="connsiteY46" fmla="*/ 696328 h 976639"/>
                        <a:gd name="connsiteX47" fmla="*/ 42343 w 982797"/>
                        <a:gd name="connsiteY47" fmla="*/ 691879 h 976639"/>
                        <a:gd name="connsiteX48" fmla="*/ 11143 w 982797"/>
                        <a:gd name="connsiteY48" fmla="*/ 609565 h 976639"/>
                        <a:gd name="connsiteX49" fmla="*/ 15600 w 982797"/>
                        <a:gd name="connsiteY49" fmla="*/ 602891 h 976639"/>
                        <a:gd name="connsiteX50" fmla="*/ 104742 w 982797"/>
                        <a:gd name="connsiteY50" fmla="*/ 542824 h 976639"/>
                        <a:gd name="connsiteX51" fmla="*/ 106971 w 982797"/>
                        <a:gd name="connsiteY51" fmla="*/ 536150 h 976639"/>
                        <a:gd name="connsiteX52" fmla="*/ 104742 w 982797"/>
                        <a:gd name="connsiteY52" fmla="*/ 496106 h 976639"/>
                        <a:gd name="connsiteX53" fmla="*/ 102514 w 982797"/>
                        <a:gd name="connsiteY53" fmla="*/ 489432 h 976639"/>
                        <a:gd name="connsiteX54" fmla="*/ 4457 w 982797"/>
                        <a:gd name="connsiteY54" fmla="*/ 444938 h 976639"/>
                        <a:gd name="connsiteX55" fmla="*/ 0 w 982797"/>
                        <a:gd name="connsiteY55" fmla="*/ 440489 h 976639"/>
                        <a:gd name="connsiteX56" fmla="*/ 15600 w 982797"/>
                        <a:gd name="connsiteY56" fmla="*/ 353726 h 976639"/>
                        <a:gd name="connsiteX57" fmla="*/ 20057 w 982797"/>
                        <a:gd name="connsiteY57" fmla="*/ 351501 h 976639"/>
                        <a:gd name="connsiteX58" fmla="*/ 129257 w 982797"/>
                        <a:gd name="connsiteY58" fmla="*/ 342602 h 976639"/>
                        <a:gd name="connsiteX59" fmla="*/ 135942 w 982797"/>
                        <a:gd name="connsiteY59" fmla="*/ 340377 h 976639"/>
                        <a:gd name="connsiteX60" fmla="*/ 151542 w 982797"/>
                        <a:gd name="connsiteY60" fmla="*/ 302558 h 976639"/>
                        <a:gd name="connsiteX61" fmla="*/ 151542 w 982797"/>
                        <a:gd name="connsiteY61" fmla="*/ 295884 h 976639"/>
                        <a:gd name="connsiteX62" fmla="*/ 91371 w 982797"/>
                        <a:gd name="connsiteY62" fmla="*/ 209121 h 976639"/>
                        <a:gd name="connsiteX63" fmla="*/ 91371 w 982797"/>
                        <a:gd name="connsiteY63" fmla="*/ 200222 h 976639"/>
                        <a:gd name="connsiteX64" fmla="*/ 147085 w 982797"/>
                        <a:gd name="connsiteY64" fmla="*/ 133481 h 976639"/>
                        <a:gd name="connsiteX65" fmla="*/ 153771 w 982797"/>
                        <a:gd name="connsiteY65" fmla="*/ 133481 h 976639"/>
                        <a:gd name="connsiteX66" fmla="*/ 249599 w 982797"/>
                        <a:gd name="connsiteY66" fmla="*/ 180200 h 976639"/>
                        <a:gd name="connsiteX67" fmla="*/ 256285 w 982797"/>
                        <a:gd name="connsiteY67" fmla="*/ 180200 h 976639"/>
                        <a:gd name="connsiteX68" fmla="*/ 289713 w 982797"/>
                        <a:gd name="connsiteY68" fmla="*/ 157953 h 976639"/>
                        <a:gd name="connsiteX69" fmla="*/ 283027 w 982797"/>
                        <a:gd name="connsiteY69" fmla="*/ 44493 h 976639"/>
                        <a:gd name="connsiteX70" fmla="*/ 369942 w 982797"/>
                        <a:gd name="connsiteY70" fmla="*/ 11123 h 976639"/>
                        <a:gd name="connsiteX71" fmla="*/ 439027 w 982797"/>
                        <a:gd name="connsiteY71" fmla="*/ 106785 h 976639"/>
                        <a:gd name="connsiteX72" fmla="*/ 481370 w 982797"/>
                        <a:gd name="connsiteY72" fmla="*/ 102335 h 976639"/>
                        <a:gd name="connsiteX73" fmla="*/ 532627 w 982797"/>
                        <a:gd name="connsiteY73"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8227 w 982797"/>
                        <a:gd name="connsiteY27" fmla="*/ 874303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49485 w 982797"/>
                        <a:gd name="connsiteY27" fmla="*/ 874303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6528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40970 w 982797"/>
                        <a:gd name="connsiteY34" fmla="*/ 843158 h 976639"/>
                        <a:gd name="connsiteX35" fmla="*/ 305313 w 982797"/>
                        <a:gd name="connsiteY35" fmla="*/ 825360 h 976639"/>
                        <a:gd name="connsiteX36" fmla="*/ 296399 w 982797"/>
                        <a:gd name="connsiteY36" fmla="*/ 825360 h 976639"/>
                        <a:gd name="connsiteX37" fmla="*/ 211713 w 982797"/>
                        <a:gd name="connsiteY37" fmla="*/ 887652 h 976639"/>
                        <a:gd name="connsiteX38" fmla="*/ 205028 w 982797"/>
                        <a:gd name="connsiteY38" fmla="*/ 887652 h 976639"/>
                        <a:gd name="connsiteX39" fmla="*/ 138171 w 982797"/>
                        <a:gd name="connsiteY39" fmla="*/ 829810 h 976639"/>
                        <a:gd name="connsiteX40" fmla="*/ 135942 w 982797"/>
                        <a:gd name="connsiteY40" fmla="*/ 823135 h 976639"/>
                        <a:gd name="connsiteX41" fmla="*/ 182742 w 982797"/>
                        <a:gd name="connsiteY41" fmla="*/ 725249 h 976639"/>
                        <a:gd name="connsiteX42" fmla="*/ 182742 w 982797"/>
                        <a:gd name="connsiteY42" fmla="*/ 720800 h 976639"/>
                        <a:gd name="connsiteX43" fmla="*/ 160457 w 982797"/>
                        <a:gd name="connsiteY43" fmla="*/ 687429 h 976639"/>
                        <a:gd name="connsiteX44" fmla="*/ 153771 w 982797"/>
                        <a:gd name="connsiteY44" fmla="*/ 685205 h 976639"/>
                        <a:gd name="connsiteX45" fmla="*/ 49028 w 982797"/>
                        <a:gd name="connsiteY45" fmla="*/ 696328 h 976639"/>
                        <a:gd name="connsiteX46" fmla="*/ 42343 w 982797"/>
                        <a:gd name="connsiteY46" fmla="*/ 691879 h 976639"/>
                        <a:gd name="connsiteX47" fmla="*/ 11143 w 982797"/>
                        <a:gd name="connsiteY47" fmla="*/ 609565 h 976639"/>
                        <a:gd name="connsiteX48" fmla="*/ 15600 w 982797"/>
                        <a:gd name="connsiteY48" fmla="*/ 602891 h 976639"/>
                        <a:gd name="connsiteX49" fmla="*/ 104742 w 982797"/>
                        <a:gd name="connsiteY49" fmla="*/ 542824 h 976639"/>
                        <a:gd name="connsiteX50" fmla="*/ 106971 w 982797"/>
                        <a:gd name="connsiteY50" fmla="*/ 536150 h 976639"/>
                        <a:gd name="connsiteX51" fmla="*/ 104742 w 982797"/>
                        <a:gd name="connsiteY51" fmla="*/ 496106 h 976639"/>
                        <a:gd name="connsiteX52" fmla="*/ 102514 w 982797"/>
                        <a:gd name="connsiteY52" fmla="*/ 489432 h 976639"/>
                        <a:gd name="connsiteX53" fmla="*/ 4457 w 982797"/>
                        <a:gd name="connsiteY53" fmla="*/ 444938 h 976639"/>
                        <a:gd name="connsiteX54" fmla="*/ 0 w 982797"/>
                        <a:gd name="connsiteY54" fmla="*/ 440489 h 976639"/>
                        <a:gd name="connsiteX55" fmla="*/ 15600 w 982797"/>
                        <a:gd name="connsiteY55" fmla="*/ 353726 h 976639"/>
                        <a:gd name="connsiteX56" fmla="*/ 20057 w 982797"/>
                        <a:gd name="connsiteY56" fmla="*/ 351501 h 976639"/>
                        <a:gd name="connsiteX57" fmla="*/ 129257 w 982797"/>
                        <a:gd name="connsiteY57" fmla="*/ 342602 h 976639"/>
                        <a:gd name="connsiteX58" fmla="*/ 135942 w 982797"/>
                        <a:gd name="connsiteY58" fmla="*/ 340377 h 976639"/>
                        <a:gd name="connsiteX59" fmla="*/ 151542 w 982797"/>
                        <a:gd name="connsiteY59" fmla="*/ 302558 h 976639"/>
                        <a:gd name="connsiteX60" fmla="*/ 151542 w 982797"/>
                        <a:gd name="connsiteY60" fmla="*/ 295884 h 976639"/>
                        <a:gd name="connsiteX61" fmla="*/ 91371 w 982797"/>
                        <a:gd name="connsiteY61" fmla="*/ 209121 h 976639"/>
                        <a:gd name="connsiteX62" fmla="*/ 91371 w 982797"/>
                        <a:gd name="connsiteY62" fmla="*/ 200222 h 976639"/>
                        <a:gd name="connsiteX63" fmla="*/ 147085 w 982797"/>
                        <a:gd name="connsiteY63" fmla="*/ 133481 h 976639"/>
                        <a:gd name="connsiteX64" fmla="*/ 153771 w 982797"/>
                        <a:gd name="connsiteY64" fmla="*/ 133481 h 976639"/>
                        <a:gd name="connsiteX65" fmla="*/ 249599 w 982797"/>
                        <a:gd name="connsiteY65" fmla="*/ 180200 h 976639"/>
                        <a:gd name="connsiteX66" fmla="*/ 256285 w 982797"/>
                        <a:gd name="connsiteY66" fmla="*/ 180200 h 976639"/>
                        <a:gd name="connsiteX67" fmla="*/ 289713 w 982797"/>
                        <a:gd name="connsiteY67" fmla="*/ 157953 h 976639"/>
                        <a:gd name="connsiteX68" fmla="*/ 283027 w 982797"/>
                        <a:gd name="connsiteY68" fmla="*/ 44493 h 976639"/>
                        <a:gd name="connsiteX69" fmla="*/ 369942 w 982797"/>
                        <a:gd name="connsiteY69" fmla="*/ 11123 h 976639"/>
                        <a:gd name="connsiteX70" fmla="*/ 439027 w 982797"/>
                        <a:gd name="connsiteY70" fmla="*/ 106785 h 976639"/>
                        <a:gd name="connsiteX71" fmla="*/ 481370 w 982797"/>
                        <a:gd name="connsiteY71" fmla="*/ 102335 h 976639"/>
                        <a:gd name="connsiteX72" fmla="*/ 532627 w 982797"/>
                        <a:gd name="connsiteY72"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305313 w 982797"/>
                        <a:gd name="connsiteY34" fmla="*/ 825360 h 976639"/>
                        <a:gd name="connsiteX35" fmla="*/ 296399 w 982797"/>
                        <a:gd name="connsiteY35" fmla="*/ 825360 h 976639"/>
                        <a:gd name="connsiteX36" fmla="*/ 211713 w 982797"/>
                        <a:gd name="connsiteY36" fmla="*/ 887652 h 976639"/>
                        <a:gd name="connsiteX37" fmla="*/ 205028 w 982797"/>
                        <a:gd name="connsiteY37" fmla="*/ 887652 h 976639"/>
                        <a:gd name="connsiteX38" fmla="*/ 138171 w 982797"/>
                        <a:gd name="connsiteY38" fmla="*/ 829810 h 976639"/>
                        <a:gd name="connsiteX39" fmla="*/ 135942 w 982797"/>
                        <a:gd name="connsiteY39" fmla="*/ 823135 h 976639"/>
                        <a:gd name="connsiteX40" fmla="*/ 182742 w 982797"/>
                        <a:gd name="connsiteY40" fmla="*/ 725249 h 976639"/>
                        <a:gd name="connsiteX41" fmla="*/ 182742 w 982797"/>
                        <a:gd name="connsiteY41" fmla="*/ 720800 h 976639"/>
                        <a:gd name="connsiteX42" fmla="*/ 160457 w 982797"/>
                        <a:gd name="connsiteY42" fmla="*/ 687429 h 976639"/>
                        <a:gd name="connsiteX43" fmla="*/ 153771 w 982797"/>
                        <a:gd name="connsiteY43" fmla="*/ 685205 h 976639"/>
                        <a:gd name="connsiteX44" fmla="*/ 49028 w 982797"/>
                        <a:gd name="connsiteY44" fmla="*/ 696328 h 976639"/>
                        <a:gd name="connsiteX45" fmla="*/ 42343 w 982797"/>
                        <a:gd name="connsiteY45" fmla="*/ 691879 h 976639"/>
                        <a:gd name="connsiteX46" fmla="*/ 11143 w 982797"/>
                        <a:gd name="connsiteY46" fmla="*/ 609565 h 976639"/>
                        <a:gd name="connsiteX47" fmla="*/ 15600 w 982797"/>
                        <a:gd name="connsiteY47" fmla="*/ 602891 h 976639"/>
                        <a:gd name="connsiteX48" fmla="*/ 104742 w 982797"/>
                        <a:gd name="connsiteY48" fmla="*/ 542824 h 976639"/>
                        <a:gd name="connsiteX49" fmla="*/ 106971 w 982797"/>
                        <a:gd name="connsiteY49" fmla="*/ 536150 h 976639"/>
                        <a:gd name="connsiteX50" fmla="*/ 104742 w 982797"/>
                        <a:gd name="connsiteY50" fmla="*/ 496106 h 976639"/>
                        <a:gd name="connsiteX51" fmla="*/ 102514 w 982797"/>
                        <a:gd name="connsiteY51" fmla="*/ 489432 h 976639"/>
                        <a:gd name="connsiteX52" fmla="*/ 4457 w 982797"/>
                        <a:gd name="connsiteY52" fmla="*/ 444938 h 976639"/>
                        <a:gd name="connsiteX53" fmla="*/ 0 w 982797"/>
                        <a:gd name="connsiteY53" fmla="*/ 440489 h 976639"/>
                        <a:gd name="connsiteX54" fmla="*/ 15600 w 982797"/>
                        <a:gd name="connsiteY54" fmla="*/ 353726 h 976639"/>
                        <a:gd name="connsiteX55" fmla="*/ 20057 w 982797"/>
                        <a:gd name="connsiteY55" fmla="*/ 351501 h 976639"/>
                        <a:gd name="connsiteX56" fmla="*/ 129257 w 982797"/>
                        <a:gd name="connsiteY56" fmla="*/ 342602 h 976639"/>
                        <a:gd name="connsiteX57" fmla="*/ 135942 w 982797"/>
                        <a:gd name="connsiteY57" fmla="*/ 340377 h 976639"/>
                        <a:gd name="connsiteX58" fmla="*/ 151542 w 982797"/>
                        <a:gd name="connsiteY58" fmla="*/ 302558 h 976639"/>
                        <a:gd name="connsiteX59" fmla="*/ 151542 w 982797"/>
                        <a:gd name="connsiteY59" fmla="*/ 295884 h 976639"/>
                        <a:gd name="connsiteX60" fmla="*/ 91371 w 982797"/>
                        <a:gd name="connsiteY60" fmla="*/ 209121 h 976639"/>
                        <a:gd name="connsiteX61" fmla="*/ 91371 w 982797"/>
                        <a:gd name="connsiteY61" fmla="*/ 200222 h 976639"/>
                        <a:gd name="connsiteX62" fmla="*/ 147085 w 982797"/>
                        <a:gd name="connsiteY62" fmla="*/ 133481 h 976639"/>
                        <a:gd name="connsiteX63" fmla="*/ 153771 w 982797"/>
                        <a:gd name="connsiteY63" fmla="*/ 133481 h 976639"/>
                        <a:gd name="connsiteX64" fmla="*/ 249599 w 982797"/>
                        <a:gd name="connsiteY64" fmla="*/ 180200 h 976639"/>
                        <a:gd name="connsiteX65" fmla="*/ 256285 w 982797"/>
                        <a:gd name="connsiteY65" fmla="*/ 180200 h 976639"/>
                        <a:gd name="connsiteX66" fmla="*/ 289713 w 982797"/>
                        <a:gd name="connsiteY66" fmla="*/ 157953 h 976639"/>
                        <a:gd name="connsiteX67" fmla="*/ 283027 w 982797"/>
                        <a:gd name="connsiteY67" fmla="*/ 44493 h 976639"/>
                        <a:gd name="connsiteX68" fmla="*/ 369942 w 982797"/>
                        <a:gd name="connsiteY68" fmla="*/ 11123 h 976639"/>
                        <a:gd name="connsiteX69" fmla="*/ 439027 w 982797"/>
                        <a:gd name="connsiteY69" fmla="*/ 106785 h 976639"/>
                        <a:gd name="connsiteX70" fmla="*/ 481370 w 982797"/>
                        <a:gd name="connsiteY70" fmla="*/ 102335 h 976639"/>
                        <a:gd name="connsiteX71" fmla="*/ 532627 w 982797"/>
                        <a:gd name="connsiteY71" fmla="*/ 0 h 976639"/>
                        <a:gd name="connsiteX0" fmla="*/ 492512 w 982797"/>
                        <a:gd name="connsiteY0" fmla="*/ 299009 h 976639"/>
                        <a:gd name="connsiteX1" fmla="*/ 303330 w 982797"/>
                        <a:gd name="connsiteY1" fmla="*/ 487207 h 976639"/>
                        <a:gd name="connsiteX2" fmla="*/ 492512 w 982797"/>
                        <a:gd name="connsiteY2" fmla="*/ 675405 h 976639"/>
                        <a:gd name="connsiteX3" fmla="*/ 681694 w 982797"/>
                        <a:gd name="connsiteY3" fmla="*/ 487207 h 976639"/>
                        <a:gd name="connsiteX4" fmla="*/ 492512 w 982797"/>
                        <a:gd name="connsiteY4" fmla="*/ 299009 h 976639"/>
                        <a:gd name="connsiteX5" fmla="*/ 532627 w 982797"/>
                        <a:gd name="connsiteY5" fmla="*/ 0 h 976639"/>
                        <a:gd name="connsiteX6" fmla="*/ 626226 w 982797"/>
                        <a:gd name="connsiteY6" fmla="*/ 13348 h 976639"/>
                        <a:gd name="connsiteX7" fmla="*/ 641826 w 982797"/>
                        <a:gd name="connsiteY7" fmla="*/ 131256 h 976639"/>
                        <a:gd name="connsiteX8" fmla="*/ 677483 w 982797"/>
                        <a:gd name="connsiteY8" fmla="*/ 151279 h 976639"/>
                        <a:gd name="connsiteX9" fmla="*/ 779997 w 982797"/>
                        <a:gd name="connsiteY9" fmla="*/ 86763 h 976639"/>
                        <a:gd name="connsiteX10" fmla="*/ 846854 w 982797"/>
                        <a:gd name="connsiteY10" fmla="*/ 144605 h 976639"/>
                        <a:gd name="connsiteX11" fmla="*/ 800054 w 982797"/>
                        <a:gd name="connsiteY11" fmla="*/ 253614 h 976639"/>
                        <a:gd name="connsiteX12" fmla="*/ 822340 w 982797"/>
                        <a:gd name="connsiteY12" fmla="*/ 286985 h 976639"/>
                        <a:gd name="connsiteX13" fmla="*/ 938225 w 982797"/>
                        <a:gd name="connsiteY13" fmla="*/ 278086 h 976639"/>
                        <a:gd name="connsiteX14" fmla="*/ 971654 w 982797"/>
                        <a:gd name="connsiteY14" fmla="*/ 367074 h 976639"/>
                        <a:gd name="connsiteX15" fmla="*/ 878054 w 982797"/>
                        <a:gd name="connsiteY15" fmla="*/ 431590 h 976639"/>
                        <a:gd name="connsiteX16" fmla="*/ 878054 w 982797"/>
                        <a:gd name="connsiteY16" fmla="*/ 478308 h 976639"/>
                        <a:gd name="connsiteX17" fmla="*/ 982797 w 982797"/>
                        <a:gd name="connsiteY17" fmla="*/ 529476 h 976639"/>
                        <a:gd name="connsiteX18" fmla="*/ 967197 w 982797"/>
                        <a:gd name="connsiteY18" fmla="*/ 620689 h 976639"/>
                        <a:gd name="connsiteX19" fmla="*/ 851311 w 982797"/>
                        <a:gd name="connsiteY19" fmla="*/ 634037 h 976639"/>
                        <a:gd name="connsiteX20" fmla="*/ 831254 w 982797"/>
                        <a:gd name="connsiteY20" fmla="*/ 674081 h 976639"/>
                        <a:gd name="connsiteX21" fmla="*/ 895883 w 982797"/>
                        <a:gd name="connsiteY21" fmla="*/ 774192 h 976639"/>
                        <a:gd name="connsiteX22" fmla="*/ 835711 w 982797"/>
                        <a:gd name="connsiteY22" fmla="*/ 840933 h 976639"/>
                        <a:gd name="connsiteX23" fmla="*/ 728740 w 982797"/>
                        <a:gd name="connsiteY23" fmla="*/ 791990 h 976639"/>
                        <a:gd name="connsiteX24" fmla="*/ 690855 w 982797"/>
                        <a:gd name="connsiteY24" fmla="*/ 823135 h 976639"/>
                        <a:gd name="connsiteX25" fmla="*/ 701998 w 982797"/>
                        <a:gd name="connsiteY25" fmla="*/ 929921 h 976639"/>
                        <a:gd name="connsiteX26" fmla="*/ 608398 w 982797"/>
                        <a:gd name="connsiteY26" fmla="*/ 963291 h 976639"/>
                        <a:gd name="connsiteX27" fmla="*/ 550743 w 982797"/>
                        <a:gd name="connsiteY27" fmla="*/ 875561 h 976639"/>
                        <a:gd name="connsiteX28" fmla="*/ 494741 w 982797"/>
                        <a:gd name="connsiteY28" fmla="*/ 875584 h 976639"/>
                        <a:gd name="connsiteX29" fmla="*/ 450170 w 982797"/>
                        <a:gd name="connsiteY29" fmla="*/ 974414 h 976639"/>
                        <a:gd name="connsiteX30" fmla="*/ 445713 w 982797"/>
                        <a:gd name="connsiteY30" fmla="*/ 976639 h 976639"/>
                        <a:gd name="connsiteX31" fmla="*/ 356570 w 982797"/>
                        <a:gd name="connsiteY31" fmla="*/ 958842 h 976639"/>
                        <a:gd name="connsiteX32" fmla="*/ 352113 w 982797"/>
                        <a:gd name="connsiteY32" fmla="*/ 956617 h 976639"/>
                        <a:gd name="connsiteX33" fmla="*/ 347656 w 982797"/>
                        <a:gd name="connsiteY33" fmla="*/ 847607 h 976639"/>
                        <a:gd name="connsiteX34" fmla="*/ 296399 w 982797"/>
                        <a:gd name="connsiteY34" fmla="*/ 825360 h 976639"/>
                        <a:gd name="connsiteX35" fmla="*/ 211713 w 982797"/>
                        <a:gd name="connsiteY35" fmla="*/ 887652 h 976639"/>
                        <a:gd name="connsiteX36" fmla="*/ 205028 w 982797"/>
                        <a:gd name="connsiteY36" fmla="*/ 887652 h 976639"/>
                        <a:gd name="connsiteX37" fmla="*/ 138171 w 982797"/>
                        <a:gd name="connsiteY37" fmla="*/ 829810 h 976639"/>
                        <a:gd name="connsiteX38" fmla="*/ 135942 w 982797"/>
                        <a:gd name="connsiteY38" fmla="*/ 823135 h 976639"/>
                        <a:gd name="connsiteX39" fmla="*/ 182742 w 982797"/>
                        <a:gd name="connsiteY39" fmla="*/ 725249 h 976639"/>
                        <a:gd name="connsiteX40" fmla="*/ 182742 w 982797"/>
                        <a:gd name="connsiteY40" fmla="*/ 720800 h 976639"/>
                        <a:gd name="connsiteX41" fmla="*/ 160457 w 982797"/>
                        <a:gd name="connsiteY41" fmla="*/ 687429 h 976639"/>
                        <a:gd name="connsiteX42" fmla="*/ 153771 w 982797"/>
                        <a:gd name="connsiteY42" fmla="*/ 685205 h 976639"/>
                        <a:gd name="connsiteX43" fmla="*/ 49028 w 982797"/>
                        <a:gd name="connsiteY43" fmla="*/ 696328 h 976639"/>
                        <a:gd name="connsiteX44" fmla="*/ 42343 w 982797"/>
                        <a:gd name="connsiteY44" fmla="*/ 691879 h 976639"/>
                        <a:gd name="connsiteX45" fmla="*/ 11143 w 982797"/>
                        <a:gd name="connsiteY45" fmla="*/ 609565 h 976639"/>
                        <a:gd name="connsiteX46" fmla="*/ 15600 w 982797"/>
                        <a:gd name="connsiteY46" fmla="*/ 602891 h 976639"/>
                        <a:gd name="connsiteX47" fmla="*/ 104742 w 982797"/>
                        <a:gd name="connsiteY47" fmla="*/ 542824 h 976639"/>
                        <a:gd name="connsiteX48" fmla="*/ 106971 w 982797"/>
                        <a:gd name="connsiteY48" fmla="*/ 536150 h 976639"/>
                        <a:gd name="connsiteX49" fmla="*/ 104742 w 982797"/>
                        <a:gd name="connsiteY49" fmla="*/ 496106 h 976639"/>
                        <a:gd name="connsiteX50" fmla="*/ 102514 w 982797"/>
                        <a:gd name="connsiteY50" fmla="*/ 489432 h 976639"/>
                        <a:gd name="connsiteX51" fmla="*/ 4457 w 982797"/>
                        <a:gd name="connsiteY51" fmla="*/ 444938 h 976639"/>
                        <a:gd name="connsiteX52" fmla="*/ 0 w 982797"/>
                        <a:gd name="connsiteY52" fmla="*/ 440489 h 976639"/>
                        <a:gd name="connsiteX53" fmla="*/ 15600 w 982797"/>
                        <a:gd name="connsiteY53" fmla="*/ 353726 h 976639"/>
                        <a:gd name="connsiteX54" fmla="*/ 20057 w 982797"/>
                        <a:gd name="connsiteY54" fmla="*/ 351501 h 976639"/>
                        <a:gd name="connsiteX55" fmla="*/ 129257 w 982797"/>
                        <a:gd name="connsiteY55" fmla="*/ 342602 h 976639"/>
                        <a:gd name="connsiteX56" fmla="*/ 135942 w 982797"/>
                        <a:gd name="connsiteY56" fmla="*/ 340377 h 976639"/>
                        <a:gd name="connsiteX57" fmla="*/ 151542 w 982797"/>
                        <a:gd name="connsiteY57" fmla="*/ 302558 h 976639"/>
                        <a:gd name="connsiteX58" fmla="*/ 151542 w 982797"/>
                        <a:gd name="connsiteY58" fmla="*/ 295884 h 976639"/>
                        <a:gd name="connsiteX59" fmla="*/ 91371 w 982797"/>
                        <a:gd name="connsiteY59" fmla="*/ 209121 h 976639"/>
                        <a:gd name="connsiteX60" fmla="*/ 91371 w 982797"/>
                        <a:gd name="connsiteY60" fmla="*/ 200222 h 976639"/>
                        <a:gd name="connsiteX61" fmla="*/ 147085 w 982797"/>
                        <a:gd name="connsiteY61" fmla="*/ 133481 h 976639"/>
                        <a:gd name="connsiteX62" fmla="*/ 153771 w 982797"/>
                        <a:gd name="connsiteY62" fmla="*/ 133481 h 976639"/>
                        <a:gd name="connsiteX63" fmla="*/ 249599 w 982797"/>
                        <a:gd name="connsiteY63" fmla="*/ 180200 h 976639"/>
                        <a:gd name="connsiteX64" fmla="*/ 256285 w 982797"/>
                        <a:gd name="connsiteY64" fmla="*/ 180200 h 976639"/>
                        <a:gd name="connsiteX65" fmla="*/ 289713 w 982797"/>
                        <a:gd name="connsiteY65" fmla="*/ 157953 h 976639"/>
                        <a:gd name="connsiteX66" fmla="*/ 283027 w 982797"/>
                        <a:gd name="connsiteY66" fmla="*/ 44493 h 976639"/>
                        <a:gd name="connsiteX67" fmla="*/ 369942 w 982797"/>
                        <a:gd name="connsiteY67" fmla="*/ 11123 h 976639"/>
                        <a:gd name="connsiteX68" fmla="*/ 439027 w 982797"/>
                        <a:gd name="connsiteY68" fmla="*/ 106785 h 976639"/>
                        <a:gd name="connsiteX69" fmla="*/ 481370 w 982797"/>
                        <a:gd name="connsiteY69" fmla="*/ 102335 h 976639"/>
                        <a:gd name="connsiteX70" fmla="*/ 532627 w 982797"/>
                        <a:gd name="connsiteY70" fmla="*/ 0 h 976639"/>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52113 w 982797"/>
                        <a:gd name="connsiteY31" fmla="*/ 956617 h 974414"/>
                        <a:gd name="connsiteX32" fmla="*/ 347656 w 982797"/>
                        <a:gd name="connsiteY32" fmla="*/ 847607 h 974414"/>
                        <a:gd name="connsiteX33" fmla="*/ 296399 w 982797"/>
                        <a:gd name="connsiteY33" fmla="*/ 825360 h 974414"/>
                        <a:gd name="connsiteX34" fmla="*/ 211713 w 982797"/>
                        <a:gd name="connsiteY34" fmla="*/ 887652 h 974414"/>
                        <a:gd name="connsiteX35" fmla="*/ 205028 w 982797"/>
                        <a:gd name="connsiteY35" fmla="*/ 887652 h 974414"/>
                        <a:gd name="connsiteX36" fmla="*/ 138171 w 982797"/>
                        <a:gd name="connsiteY36" fmla="*/ 829810 h 974414"/>
                        <a:gd name="connsiteX37" fmla="*/ 135942 w 982797"/>
                        <a:gd name="connsiteY37" fmla="*/ 823135 h 974414"/>
                        <a:gd name="connsiteX38" fmla="*/ 182742 w 982797"/>
                        <a:gd name="connsiteY38" fmla="*/ 725249 h 974414"/>
                        <a:gd name="connsiteX39" fmla="*/ 182742 w 982797"/>
                        <a:gd name="connsiteY39" fmla="*/ 720800 h 974414"/>
                        <a:gd name="connsiteX40" fmla="*/ 160457 w 982797"/>
                        <a:gd name="connsiteY40" fmla="*/ 687429 h 974414"/>
                        <a:gd name="connsiteX41" fmla="*/ 153771 w 982797"/>
                        <a:gd name="connsiteY41" fmla="*/ 685205 h 974414"/>
                        <a:gd name="connsiteX42" fmla="*/ 49028 w 982797"/>
                        <a:gd name="connsiteY42" fmla="*/ 696328 h 974414"/>
                        <a:gd name="connsiteX43" fmla="*/ 42343 w 982797"/>
                        <a:gd name="connsiteY43" fmla="*/ 691879 h 974414"/>
                        <a:gd name="connsiteX44" fmla="*/ 11143 w 982797"/>
                        <a:gd name="connsiteY44" fmla="*/ 609565 h 974414"/>
                        <a:gd name="connsiteX45" fmla="*/ 15600 w 982797"/>
                        <a:gd name="connsiteY45" fmla="*/ 602891 h 974414"/>
                        <a:gd name="connsiteX46" fmla="*/ 104742 w 982797"/>
                        <a:gd name="connsiteY46" fmla="*/ 542824 h 974414"/>
                        <a:gd name="connsiteX47" fmla="*/ 106971 w 982797"/>
                        <a:gd name="connsiteY47" fmla="*/ 536150 h 974414"/>
                        <a:gd name="connsiteX48" fmla="*/ 104742 w 982797"/>
                        <a:gd name="connsiteY48" fmla="*/ 496106 h 974414"/>
                        <a:gd name="connsiteX49" fmla="*/ 102514 w 982797"/>
                        <a:gd name="connsiteY49" fmla="*/ 489432 h 974414"/>
                        <a:gd name="connsiteX50" fmla="*/ 4457 w 982797"/>
                        <a:gd name="connsiteY50" fmla="*/ 444938 h 974414"/>
                        <a:gd name="connsiteX51" fmla="*/ 0 w 982797"/>
                        <a:gd name="connsiteY51" fmla="*/ 440489 h 974414"/>
                        <a:gd name="connsiteX52" fmla="*/ 15600 w 982797"/>
                        <a:gd name="connsiteY52" fmla="*/ 353726 h 974414"/>
                        <a:gd name="connsiteX53" fmla="*/ 20057 w 982797"/>
                        <a:gd name="connsiteY53" fmla="*/ 351501 h 974414"/>
                        <a:gd name="connsiteX54" fmla="*/ 129257 w 982797"/>
                        <a:gd name="connsiteY54" fmla="*/ 342602 h 974414"/>
                        <a:gd name="connsiteX55" fmla="*/ 135942 w 982797"/>
                        <a:gd name="connsiteY55" fmla="*/ 340377 h 974414"/>
                        <a:gd name="connsiteX56" fmla="*/ 151542 w 982797"/>
                        <a:gd name="connsiteY56" fmla="*/ 302558 h 974414"/>
                        <a:gd name="connsiteX57" fmla="*/ 151542 w 982797"/>
                        <a:gd name="connsiteY57" fmla="*/ 295884 h 974414"/>
                        <a:gd name="connsiteX58" fmla="*/ 91371 w 982797"/>
                        <a:gd name="connsiteY58" fmla="*/ 209121 h 974414"/>
                        <a:gd name="connsiteX59" fmla="*/ 91371 w 982797"/>
                        <a:gd name="connsiteY59" fmla="*/ 200222 h 974414"/>
                        <a:gd name="connsiteX60" fmla="*/ 147085 w 982797"/>
                        <a:gd name="connsiteY60" fmla="*/ 133481 h 974414"/>
                        <a:gd name="connsiteX61" fmla="*/ 153771 w 982797"/>
                        <a:gd name="connsiteY61" fmla="*/ 133481 h 974414"/>
                        <a:gd name="connsiteX62" fmla="*/ 249599 w 982797"/>
                        <a:gd name="connsiteY62" fmla="*/ 180200 h 974414"/>
                        <a:gd name="connsiteX63" fmla="*/ 256285 w 982797"/>
                        <a:gd name="connsiteY63" fmla="*/ 180200 h 974414"/>
                        <a:gd name="connsiteX64" fmla="*/ 289713 w 982797"/>
                        <a:gd name="connsiteY64" fmla="*/ 157953 h 974414"/>
                        <a:gd name="connsiteX65" fmla="*/ 283027 w 982797"/>
                        <a:gd name="connsiteY65" fmla="*/ 44493 h 974414"/>
                        <a:gd name="connsiteX66" fmla="*/ 369942 w 982797"/>
                        <a:gd name="connsiteY66" fmla="*/ 11123 h 974414"/>
                        <a:gd name="connsiteX67" fmla="*/ 439027 w 982797"/>
                        <a:gd name="connsiteY67" fmla="*/ 106785 h 974414"/>
                        <a:gd name="connsiteX68" fmla="*/ 481370 w 982797"/>
                        <a:gd name="connsiteY68" fmla="*/ 102335 h 974414"/>
                        <a:gd name="connsiteX69" fmla="*/ 532627 w 982797"/>
                        <a:gd name="connsiteY69"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11713 w 982797"/>
                        <a:gd name="connsiteY33" fmla="*/ 887652 h 974414"/>
                        <a:gd name="connsiteX34" fmla="*/ 205028 w 982797"/>
                        <a:gd name="connsiteY34" fmla="*/ 887652 h 974414"/>
                        <a:gd name="connsiteX35" fmla="*/ 138171 w 982797"/>
                        <a:gd name="connsiteY35" fmla="*/ 829810 h 974414"/>
                        <a:gd name="connsiteX36" fmla="*/ 135942 w 982797"/>
                        <a:gd name="connsiteY36" fmla="*/ 823135 h 974414"/>
                        <a:gd name="connsiteX37" fmla="*/ 182742 w 982797"/>
                        <a:gd name="connsiteY37" fmla="*/ 725249 h 974414"/>
                        <a:gd name="connsiteX38" fmla="*/ 182742 w 982797"/>
                        <a:gd name="connsiteY38" fmla="*/ 720800 h 974414"/>
                        <a:gd name="connsiteX39" fmla="*/ 160457 w 982797"/>
                        <a:gd name="connsiteY39" fmla="*/ 687429 h 974414"/>
                        <a:gd name="connsiteX40" fmla="*/ 153771 w 982797"/>
                        <a:gd name="connsiteY40" fmla="*/ 685205 h 974414"/>
                        <a:gd name="connsiteX41" fmla="*/ 49028 w 982797"/>
                        <a:gd name="connsiteY41" fmla="*/ 696328 h 974414"/>
                        <a:gd name="connsiteX42" fmla="*/ 42343 w 982797"/>
                        <a:gd name="connsiteY42" fmla="*/ 691879 h 974414"/>
                        <a:gd name="connsiteX43" fmla="*/ 11143 w 982797"/>
                        <a:gd name="connsiteY43" fmla="*/ 609565 h 974414"/>
                        <a:gd name="connsiteX44" fmla="*/ 15600 w 982797"/>
                        <a:gd name="connsiteY44" fmla="*/ 602891 h 974414"/>
                        <a:gd name="connsiteX45" fmla="*/ 104742 w 982797"/>
                        <a:gd name="connsiteY45" fmla="*/ 542824 h 974414"/>
                        <a:gd name="connsiteX46" fmla="*/ 106971 w 982797"/>
                        <a:gd name="connsiteY46" fmla="*/ 536150 h 974414"/>
                        <a:gd name="connsiteX47" fmla="*/ 104742 w 982797"/>
                        <a:gd name="connsiteY47" fmla="*/ 496106 h 974414"/>
                        <a:gd name="connsiteX48" fmla="*/ 102514 w 982797"/>
                        <a:gd name="connsiteY48" fmla="*/ 489432 h 974414"/>
                        <a:gd name="connsiteX49" fmla="*/ 4457 w 982797"/>
                        <a:gd name="connsiteY49" fmla="*/ 444938 h 974414"/>
                        <a:gd name="connsiteX50" fmla="*/ 0 w 982797"/>
                        <a:gd name="connsiteY50" fmla="*/ 440489 h 974414"/>
                        <a:gd name="connsiteX51" fmla="*/ 15600 w 982797"/>
                        <a:gd name="connsiteY51" fmla="*/ 353726 h 974414"/>
                        <a:gd name="connsiteX52" fmla="*/ 20057 w 982797"/>
                        <a:gd name="connsiteY52" fmla="*/ 351501 h 974414"/>
                        <a:gd name="connsiteX53" fmla="*/ 129257 w 982797"/>
                        <a:gd name="connsiteY53" fmla="*/ 342602 h 974414"/>
                        <a:gd name="connsiteX54" fmla="*/ 135942 w 982797"/>
                        <a:gd name="connsiteY54" fmla="*/ 340377 h 974414"/>
                        <a:gd name="connsiteX55" fmla="*/ 151542 w 982797"/>
                        <a:gd name="connsiteY55" fmla="*/ 302558 h 974414"/>
                        <a:gd name="connsiteX56" fmla="*/ 151542 w 982797"/>
                        <a:gd name="connsiteY56" fmla="*/ 295884 h 974414"/>
                        <a:gd name="connsiteX57" fmla="*/ 91371 w 982797"/>
                        <a:gd name="connsiteY57" fmla="*/ 209121 h 974414"/>
                        <a:gd name="connsiteX58" fmla="*/ 91371 w 982797"/>
                        <a:gd name="connsiteY58" fmla="*/ 200222 h 974414"/>
                        <a:gd name="connsiteX59" fmla="*/ 147085 w 982797"/>
                        <a:gd name="connsiteY59" fmla="*/ 133481 h 974414"/>
                        <a:gd name="connsiteX60" fmla="*/ 153771 w 982797"/>
                        <a:gd name="connsiteY60" fmla="*/ 133481 h 974414"/>
                        <a:gd name="connsiteX61" fmla="*/ 249599 w 982797"/>
                        <a:gd name="connsiteY61" fmla="*/ 180200 h 974414"/>
                        <a:gd name="connsiteX62" fmla="*/ 256285 w 982797"/>
                        <a:gd name="connsiteY62" fmla="*/ 180200 h 974414"/>
                        <a:gd name="connsiteX63" fmla="*/ 289713 w 982797"/>
                        <a:gd name="connsiteY63" fmla="*/ 157953 h 974414"/>
                        <a:gd name="connsiteX64" fmla="*/ 283027 w 982797"/>
                        <a:gd name="connsiteY64" fmla="*/ 44493 h 974414"/>
                        <a:gd name="connsiteX65" fmla="*/ 369942 w 982797"/>
                        <a:gd name="connsiteY65" fmla="*/ 11123 h 974414"/>
                        <a:gd name="connsiteX66" fmla="*/ 439027 w 982797"/>
                        <a:gd name="connsiteY66" fmla="*/ 106785 h 974414"/>
                        <a:gd name="connsiteX67" fmla="*/ 481370 w 982797"/>
                        <a:gd name="connsiteY67" fmla="*/ 102335 h 974414"/>
                        <a:gd name="connsiteX68" fmla="*/ 532627 w 982797"/>
                        <a:gd name="connsiteY68"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8171 w 982797"/>
                        <a:gd name="connsiteY34" fmla="*/ 829810 h 974414"/>
                        <a:gd name="connsiteX35" fmla="*/ 135942 w 982797"/>
                        <a:gd name="connsiteY35" fmla="*/ 823135 h 974414"/>
                        <a:gd name="connsiteX36" fmla="*/ 182742 w 982797"/>
                        <a:gd name="connsiteY36" fmla="*/ 725249 h 974414"/>
                        <a:gd name="connsiteX37" fmla="*/ 182742 w 982797"/>
                        <a:gd name="connsiteY37" fmla="*/ 720800 h 974414"/>
                        <a:gd name="connsiteX38" fmla="*/ 160457 w 982797"/>
                        <a:gd name="connsiteY38" fmla="*/ 687429 h 974414"/>
                        <a:gd name="connsiteX39" fmla="*/ 153771 w 982797"/>
                        <a:gd name="connsiteY39" fmla="*/ 685205 h 974414"/>
                        <a:gd name="connsiteX40" fmla="*/ 49028 w 982797"/>
                        <a:gd name="connsiteY40" fmla="*/ 696328 h 974414"/>
                        <a:gd name="connsiteX41" fmla="*/ 42343 w 982797"/>
                        <a:gd name="connsiteY41" fmla="*/ 691879 h 974414"/>
                        <a:gd name="connsiteX42" fmla="*/ 11143 w 982797"/>
                        <a:gd name="connsiteY42" fmla="*/ 609565 h 974414"/>
                        <a:gd name="connsiteX43" fmla="*/ 15600 w 982797"/>
                        <a:gd name="connsiteY43" fmla="*/ 602891 h 974414"/>
                        <a:gd name="connsiteX44" fmla="*/ 104742 w 982797"/>
                        <a:gd name="connsiteY44" fmla="*/ 542824 h 974414"/>
                        <a:gd name="connsiteX45" fmla="*/ 106971 w 982797"/>
                        <a:gd name="connsiteY45" fmla="*/ 536150 h 974414"/>
                        <a:gd name="connsiteX46" fmla="*/ 104742 w 982797"/>
                        <a:gd name="connsiteY46" fmla="*/ 496106 h 974414"/>
                        <a:gd name="connsiteX47" fmla="*/ 102514 w 982797"/>
                        <a:gd name="connsiteY47" fmla="*/ 489432 h 974414"/>
                        <a:gd name="connsiteX48" fmla="*/ 4457 w 982797"/>
                        <a:gd name="connsiteY48" fmla="*/ 444938 h 974414"/>
                        <a:gd name="connsiteX49" fmla="*/ 0 w 982797"/>
                        <a:gd name="connsiteY49" fmla="*/ 440489 h 974414"/>
                        <a:gd name="connsiteX50" fmla="*/ 15600 w 982797"/>
                        <a:gd name="connsiteY50" fmla="*/ 353726 h 974414"/>
                        <a:gd name="connsiteX51" fmla="*/ 20057 w 982797"/>
                        <a:gd name="connsiteY51" fmla="*/ 351501 h 974414"/>
                        <a:gd name="connsiteX52" fmla="*/ 129257 w 982797"/>
                        <a:gd name="connsiteY52" fmla="*/ 342602 h 974414"/>
                        <a:gd name="connsiteX53" fmla="*/ 135942 w 982797"/>
                        <a:gd name="connsiteY53" fmla="*/ 340377 h 974414"/>
                        <a:gd name="connsiteX54" fmla="*/ 151542 w 982797"/>
                        <a:gd name="connsiteY54" fmla="*/ 302558 h 974414"/>
                        <a:gd name="connsiteX55" fmla="*/ 151542 w 982797"/>
                        <a:gd name="connsiteY55" fmla="*/ 295884 h 974414"/>
                        <a:gd name="connsiteX56" fmla="*/ 91371 w 982797"/>
                        <a:gd name="connsiteY56" fmla="*/ 209121 h 974414"/>
                        <a:gd name="connsiteX57" fmla="*/ 91371 w 982797"/>
                        <a:gd name="connsiteY57" fmla="*/ 200222 h 974414"/>
                        <a:gd name="connsiteX58" fmla="*/ 147085 w 982797"/>
                        <a:gd name="connsiteY58" fmla="*/ 133481 h 974414"/>
                        <a:gd name="connsiteX59" fmla="*/ 153771 w 982797"/>
                        <a:gd name="connsiteY59" fmla="*/ 133481 h 974414"/>
                        <a:gd name="connsiteX60" fmla="*/ 249599 w 982797"/>
                        <a:gd name="connsiteY60" fmla="*/ 180200 h 974414"/>
                        <a:gd name="connsiteX61" fmla="*/ 256285 w 982797"/>
                        <a:gd name="connsiteY61" fmla="*/ 180200 h 974414"/>
                        <a:gd name="connsiteX62" fmla="*/ 289713 w 982797"/>
                        <a:gd name="connsiteY62" fmla="*/ 157953 h 974414"/>
                        <a:gd name="connsiteX63" fmla="*/ 283027 w 982797"/>
                        <a:gd name="connsiteY63" fmla="*/ 44493 h 974414"/>
                        <a:gd name="connsiteX64" fmla="*/ 369942 w 982797"/>
                        <a:gd name="connsiteY64" fmla="*/ 11123 h 974414"/>
                        <a:gd name="connsiteX65" fmla="*/ 439027 w 982797"/>
                        <a:gd name="connsiteY65" fmla="*/ 106785 h 974414"/>
                        <a:gd name="connsiteX66" fmla="*/ 481370 w 982797"/>
                        <a:gd name="connsiteY66" fmla="*/ 102335 h 974414"/>
                        <a:gd name="connsiteX67" fmla="*/ 532627 w 982797"/>
                        <a:gd name="connsiteY67"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82742 w 982797"/>
                        <a:gd name="connsiteY36" fmla="*/ 720800 h 974414"/>
                        <a:gd name="connsiteX37" fmla="*/ 160457 w 982797"/>
                        <a:gd name="connsiteY37" fmla="*/ 687429 h 974414"/>
                        <a:gd name="connsiteX38" fmla="*/ 153771 w 982797"/>
                        <a:gd name="connsiteY38" fmla="*/ 685205 h 974414"/>
                        <a:gd name="connsiteX39" fmla="*/ 49028 w 982797"/>
                        <a:gd name="connsiteY39" fmla="*/ 696328 h 974414"/>
                        <a:gd name="connsiteX40" fmla="*/ 42343 w 982797"/>
                        <a:gd name="connsiteY40" fmla="*/ 691879 h 974414"/>
                        <a:gd name="connsiteX41" fmla="*/ 11143 w 982797"/>
                        <a:gd name="connsiteY41" fmla="*/ 609565 h 974414"/>
                        <a:gd name="connsiteX42" fmla="*/ 15600 w 982797"/>
                        <a:gd name="connsiteY42" fmla="*/ 602891 h 974414"/>
                        <a:gd name="connsiteX43" fmla="*/ 104742 w 982797"/>
                        <a:gd name="connsiteY43" fmla="*/ 542824 h 974414"/>
                        <a:gd name="connsiteX44" fmla="*/ 106971 w 982797"/>
                        <a:gd name="connsiteY44" fmla="*/ 536150 h 974414"/>
                        <a:gd name="connsiteX45" fmla="*/ 104742 w 982797"/>
                        <a:gd name="connsiteY45" fmla="*/ 496106 h 974414"/>
                        <a:gd name="connsiteX46" fmla="*/ 102514 w 982797"/>
                        <a:gd name="connsiteY46" fmla="*/ 489432 h 974414"/>
                        <a:gd name="connsiteX47" fmla="*/ 4457 w 982797"/>
                        <a:gd name="connsiteY47" fmla="*/ 444938 h 974414"/>
                        <a:gd name="connsiteX48" fmla="*/ 0 w 982797"/>
                        <a:gd name="connsiteY48" fmla="*/ 440489 h 974414"/>
                        <a:gd name="connsiteX49" fmla="*/ 15600 w 982797"/>
                        <a:gd name="connsiteY49" fmla="*/ 353726 h 974414"/>
                        <a:gd name="connsiteX50" fmla="*/ 20057 w 982797"/>
                        <a:gd name="connsiteY50" fmla="*/ 351501 h 974414"/>
                        <a:gd name="connsiteX51" fmla="*/ 129257 w 982797"/>
                        <a:gd name="connsiteY51" fmla="*/ 342602 h 974414"/>
                        <a:gd name="connsiteX52" fmla="*/ 135942 w 982797"/>
                        <a:gd name="connsiteY52" fmla="*/ 340377 h 974414"/>
                        <a:gd name="connsiteX53" fmla="*/ 151542 w 982797"/>
                        <a:gd name="connsiteY53" fmla="*/ 302558 h 974414"/>
                        <a:gd name="connsiteX54" fmla="*/ 151542 w 982797"/>
                        <a:gd name="connsiteY54" fmla="*/ 295884 h 974414"/>
                        <a:gd name="connsiteX55" fmla="*/ 91371 w 982797"/>
                        <a:gd name="connsiteY55" fmla="*/ 209121 h 974414"/>
                        <a:gd name="connsiteX56" fmla="*/ 91371 w 982797"/>
                        <a:gd name="connsiteY56" fmla="*/ 200222 h 974414"/>
                        <a:gd name="connsiteX57" fmla="*/ 147085 w 982797"/>
                        <a:gd name="connsiteY57" fmla="*/ 133481 h 974414"/>
                        <a:gd name="connsiteX58" fmla="*/ 153771 w 982797"/>
                        <a:gd name="connsiteY58" fmla="*/ 133481 h 974414"/>
                        <a:gd name="connsiteX59" fmla="*/ 249599 w 982797"/>
                        <a:gd name="connsiteY59" fmla="*/ 180200 h 974414"/>
                        <a:gd name="connsiteX60" fmla="*/ 256285 w 982797"/>
                        <a:gd name="connsiteY60" fmla="*/ 180200 h 974414"/>
                        <a:gd name="connsiteX61" fmla="*/ 289713 w 982797"/>
                        <a:gd name="connsiteY61" fmla="*/ 157953 h 974414"/>
                        <a:gd name="connsiteX62" fmla="*/ 283027 w 982797"/>
                        <a:gd name="connsiteY62" fmla="*/ 44493 h 974414"/>
                        <a:gd name="connsiteX63" fmla="*/ 369942 w 982797"/>
                        <a:gd name="connsiteY63" fmla="*/ 11123 h 974414"/>
                        <a:gd name="connsiteX64" fmla="*/ 439027 w 982797"/>
                        <a:gd name="connsiteY64" fmla="*/ 106785 h 974414"/>
                        <a:gd name="connsiteX65" fmla="*/ 481370 w 982797"/>
                        <a:gd name="connsiteY65" fmla="*/ 102335 h 974414"/>
                        <a:gd name="connsiteX66" fmla="*/ 532627 w 982797"/>
                        <a:gd name="connsiteY66"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60457 w 982797"/>
                        <a:gd name="connsiteY36" fmla="*/ 687429 h 974414"/>
                        <a:gd name="connsiteX37" fmla="*/ 153771 w 982797"/>
                        <a:gd name="connsiteY37" fmla="*/ 685205 h 974414"/>
                        <a:gd name="connsiteX38" fmla="*/ 49028 w 982797"/>
                        <a:gd name="connsiteY38" fmla="*/ 696328 h 974414"/>
                        <a:gd name="connsiteX39" fmla="*/ 42343 w 982797"/>
                        <a:gd name="connsiteY39" fmla="*/ 691879 h 974414"/>
                        <a:gd name="connsiteX40" fmla="*/ 11143 w 982797"/>
                        <a:gd name="connsiteY40" fmla="*/ 609565 h 974414"/>
                        <a:gd name="connsiteX41" fmla="*/ 15600 w 982797"/>
                        <a:gd name="connsiteY41" fmla="*/ 602891 h 974414"/>
                        <a:gd name="connsiteX42" fmla="*/ 104742 w 982797"/>
                        <a:gd name="connsiteY42" fmla="*/ 542824 h 974414"/>
                        <a:gd name="connsiteX43" fmla="*/ 106971 w 982797"/>
                        <a:gd name="connsiteY43" fmla="*/ 536150 h 974414"/>
                        <a:gd name="connsiteX44" fmla="*/ 104742 w 982797"/>
                        <a:gd name="connsiteY44" fmla="*/ 496106 h 974414"/>
                        <a:gd name="connsiteX45" fmla="*/ 102514 w 982797"/>
                        <a:gd name="connsiteY45" fmla="*/ 489432 h 974414"/>
                        <a:gd name="connsiteX46" fmla="*/ 4457 w 982797"/>
                        <a:gd name="connsiteY46" fmla="*/ 444938 h 974414"/>
                        <a:gd name="connsiteX47" fmla="*/ 0 w 982797"/>
                        <a:gd name="connsiteY47" fmla="*/ 440489 h 974414"/>
                        <a:gd name="connsiteX48" fmla="*/ 15600 w 982797"/>
                        <a:gd name="connsiteY48" fmla="*/ 353726 h 974414"/>
                        <a:gd name="connsiteX49" fmla="*/ 20057 w 982797"/>
                        <a:gd name="connsiteY49" fmla="*/ 351501 h 974414"/>
                        <a:gd name="connsiteX50" fmla="*/ 129257 w 982797"/>
                        <a:gd name="connsiteY50" fmla="*/ 342602 h 974414"/>
                        <a:gd name="connsiteX51" fmla="*/ 135942 w 982797"/>
                        <a:gd name="connsiteY51" fmla="*/ 340377 h 974414"/>
                        <a:gd name="connsiteX52" fmla="*/ 151542 w 982797"/>
                        <a:gd name="connsiteY52" fmla="*/ 302558 h 974414"/>
                        <a:gd name="connsiteX53" fmla="*/ 151542 w 982797"/>
                        <a:gd name="connsiteY53" fmla="*/ 295884 h 974414"/>
                        <a:gd name="connsiteX54" fmla="*/ 91371 w 982797"/>
                        <a:gd name="connsiteY54" fmla="*/ 209121 h 974414"/>
                        <a:gd name="connsiteX55" fmla="*/ 91371 w 982797"/>
                        <a:gd name="connsiteY55" fmla="*/ 200222 h 974414"/>
                        <a:gd name="connsiteX56" fmla="*/ 147085 w 982797"/>
                        <a:gd name="connsiteY56" fmla="*/ 133481 h 974414"/>
                        <a:gd name="connsiteX57" fmla="*/ 153771 w 982797"/>
                        <a:gd name="connsiteY57" fmla="*/ 133481 h 974414"/>
                        <a:gd name="connsiteX58" fmla="*/ 249599 w 982797"/>
                        <a:gd name="connsiteY58" fmla="*/ 180200 h 974414"/>
                        <a:gd name="connsiteX59" fmla="*/ 256285 w 982797"/>
                        <a:gd name="connsiteY59" fmla="*/ 180200 h 974414"/>
                        <a:gd name="connsiteX60" fmla="*/ 289713 w 982797"/>
                        <a:gd name="connsiteY60" fmla="*/ 157953 h 974414"/>
                        <a:gd name="connsiteX61" fmla="*/ 283027 w 982797"/>
                        <a:gd name="connsiteY61" fmla="*/ 44493 h 974414"/>
                        <a:gd name="connsiteX62" fmla="*/ 369942 w 982797"/>
                        <a:gd name="connsiteY62" fmla="*/ 11123 h 974414"/>
                        <a:gd name="connsiteX63" fmla="*/ 439027 w 982797"/>
                        <a:gd name="connsiteY63" fmla="*/ 106785 h 974414"/>
                        <a:gd name="connsiteX64" fmla="*/ 481370 w 982797"/>
                        <a:gd name="connsiteY64" fmla="*/ 102335 h 974414"/>
                        <a:gd name="connsiteX65" fmla="*/ 532627 w 982797"/>
                        <a:gd name="connsiteY65"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42343 w 982797"/>
                        <a:gd name="connsiteY38" fmla="*/ 691879 h 974414"/>
                        <a:gd name="connsiteX39" fmla="*/ 11143 w 982797"/>
                        <a:gd name="connsiteY39" fmla="*/ 609565 h 974414"/>
                        <a:gd name="connsiteX40" fmla="*/ 15600 w 982797"/>
                        <a:gd name="connsiteY40" fmla="*/ 602891 h 974414"/>
                        <a:gd name="connsiteX41" fmla="*/ 104742 w 982797"/>
                        <a:gd name="connsiteY41" fmla="*/ 542824 h 974414"/>
                        <a:gd name="connsiteX42" fmla="*/ 106971 w 982797"/>
                        <a:gd name="connsiteY42" fmla="*/ 536150 h 974414"/>
                        <a:gd name="connsiteX43" fmla="*/ 104742 w 982797"/>
                        <a:gd name="connsiteY43" fmla="*/ 496106 h 974414"/>
                        <a:gd name="connsiteX44" fmla="*/ 102514 w 982797"/>
                        <a:gd name="connsiteY44" fmla="*/ 489432 h 974414"/>
                        <a:gd name="connsiteX45" fmla="*/ 4457 w 982797"/>
                        <a:gd name="connsiteY45" fmla="*/ 444938 h 974414"/>
                        <a:gd name="connsiteX46" fmla="*/ 0 w 982797"/>
                        <a:gd name="connsiteY46" fmla="*/ 440489 h 974414"/>
                        <a:gd name="connsiteX47" fmla="*/ 15600 w 982797"/>
                        <a:gd name="connsiteY47" fmla="*/ 353726 h 974414"/>
                        <a:gd name="connsiteX48" fmla="*/ 20057 w 982797"/>
                        <a:gd name="connsiteY48" fmla="*/ 351501 h 974414"/>
                        <a:gd name="connsiteX49" fmla="*/ 129257 w 982797"/>
                        <a:gd name="connsiteY49" fmla="*/ 342602 h 974414"/>
                        <a:gd name="connsiteX50" fmla="*/ 135942 w 982797"/>
                        <a:gd name="connsiteY50" fmla="*/ 340377 h 974414"/>
                        <a:gd name="connsiteX51" fmla="*/ 151542 w 982797"/>
                        <a:gd name="connsiteY51" fmla="*/ 302558 h 974414"/>
                        <a:gd name="connsiteX52" fmla="*/ 151542 w 982797"/>
                        <a:gd name="connsiteY52" fmla="*/ 295884 h 974414"/>
                        <a:gd name="connsiteX53" fmla="*/ 91371 w 982797"/>
                        <a:gd name="connsiteY53" fmla="*/ 209121 h 974414"/>
                        <a:gd name="connsiteX54" fmla="*/ 91371 w 982797"/>
                        <a:gd name="connsiteY54" fmla="*/ 200222 h 974414"/>
                        <a:gd name="connsiteX55" fmla="*/ 147085 w 982797"/>
                        <a:gd name="connsiteY55" fmla="*/ 133481 h 974414"/>
                        <a:gd name="connsiteX56" fmla="*/ 153771 w 982797"/>
                        <a:gd name="connsiteY56" fmla="*/ 133481 h 974414"/>
                        <a:gd name="connsiteX57" fmla="*/ 249599 w 982797"/>
                        <a:gd name="connsiteY57" fmla="*/ 180200 h 974414"/>
                        <a:gd name="connsiteX58" fmla="*/ 256285 w 982797"/>
                        <a:gd name="connsiteY58" fmla="*/ 180200 h 974414"/>
                        <a:gd name="connsiteX59" fmla="*/ 289713 w 982797"/>
                        <a:gd name="connsiteY59" fmla="*/ 157953 h 974414"/>
                        <a:gd name="connsiteX60" fmla="*/ 283027 w 982797"/>
                        <a:gd name="connsiteY60" fmla="*/ 44493 h 974414"/>
                        <a:gd name="connsiteX61" fmla="*/ 369942 w 982797"/>
                        <a:gd name="connsiteY61" fmla="*/ 11123 h 974414"/>
                        <a:gd name="connsiteX62" fmla="*/ 439027 w 982797"/>
                        <a:gd name="connsiteY62" fmla="*/ 106785 h 974414"/>
                        <a:gd name="connsiteX63" fmla="*/ 481370 w 982797"/>
                        <a:gd name="connsiteY63" fmla="*/ 102335 h 974414"/>
                        <a:gd name="connsiteX64" fmla="*/ 532627 w 982797"/>
                        <a:gd name="connsiteY64"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1143 w 982797"/>
                        <a:gd name="connsiteY38" fmla="*/ 609565 h 974414"/>
                        <a:gd name="connsiteX39" fmla="*/ 15600 w 982797"/>
                        <a:gd name="connsiteY39" fmla="*/ 602891 h 974414"/>
                        <a:gd name="connsiteX40" fmla="*/ 104742 w 982797"/>
                        <a:gd name="connsiteY40" fmla="*/ 542824 h 974414"/>
                        <a:gd name="connsiteX41" fmla="*/ 106971 w 982797"/>
                        <a:gd name="connsiteY41" fmla="*/ 536150 h 974414"/>
                        <a:gd name="connsiteX42" fmla="*/ 104742 w 982797"/>
                        <a:gd name="connsiteY42" fmla="*/ 496106 h 974414"/>
                        <a:gd name="connsiteX43" fmla="*/ 102514 w 982797"/>
                        <a:gd name="connsiteY43" fmla="*/ 489432 h 974414"/>
                        <a:gd name="connsiteX44" fmla="*/ 4457 w 982797"/>
                        <a:gd name="connsiteY44" fmla="*/ 444938 h 974414"/>
                        <a:gd name="connsiteX45" fmla="*/ 0 w 982797"/>
                        <a:gd name="connsiteY45" fmla="*/ 440489 h 974414"/>
                        <a:gd name="connsiteX46" fmla="*/ 15600 w 982797"/>
                        <a:gd name="connsiteY46" fmla="*/ 353726 h 974414"/>
                        <a:gd name="connsiteX47" fmla="*/ 20057 w 982797"/>
                        <a:gd name="connsiteY47" fmla="*/ 351501 h 974414"/>
                        <a:gd name="connsiteX48" fmla="*/ 129257 w 982797"/>
                        <a:gd name="connsiteY48" fmla="*/ 342602 h 974414"/>
                        <a:gd name="connsiteX49" fmla="*/ 135942 w 982797"/>
                        <a:gd name="connsiteY49" fmla="*/ 340377 h 974414"/>
                        <a:gd name="connsiteX50" fmla="*/ 151542 w 982797"/>
                        <a:gd name="connsiteY50" fmla="*/ 302558 h 974414"/>
                        <a:gd name="connsiteX51" fmla="*/ 151542 w 982797"/>
                        <a:gd name="connsiteY51" fmla="*/ 295884 h 974414"/>
                        <a:gd name="connsiteX52" fmla="*/ 91371 w 982797"/>
                        <a:gd name="connsiteY52" fmla="*/ 209121 h 974414"/>
                        <a:gd name="connsiteX53" fmla="*/ 91371 w 982797"/>
                        <a:gd name="connsiteY53" fmla="*/ 200222 h 974414"/>
                        <a:gd name="connsiteX54" fmla="*/ 147085 w 982797"/>
                        <a:gd name="connsiteY54" fmla="*/ 133481 h 974414"/>
                        <a:gd name="connsiteX55" fmla="*/ 153771 w 982797"/>
                        <a:gd name="connsiteY55" fmla="*/ 133481 h 974414"/>
                        <a:gd name="connsiteX56" fmla="*/ 249599 w 982797"/>
                        <a:gd name="connsiteY56" fmla="*/ 180200 h 974414"/>
                        <a:gd name="connsiteX57" fmla="*/ 256285 w 982797"/>
                        <a:gd name="connsiteY57" fmla="*/ 180200 h 974414"/>
                        <a:gd name="connsiteX58" fmla="*/ 289713 w 982797"/>
                        <a:gd name="connsiteY58" fmla="*/ 157953 h 974414"/>
                        <a:gd name="connsiteX59" fmla="*/ 283027 w 982797"/>
                        <a:gd name="connsiteY59" fmla="*/ 44493 h 974414"/>
                        <a:gd name="connsiteX60" fmla="*/ 369942 w 982797"/>
                        <a:gd name="connsiteY60" fmla="*/ 11123 h 974414"/>
                        <a:gd name="connsiteX61" fmla="*/ 439027 w 982797"/>
                        <a:gd name="connsiteY61" fmla="*/ 106785 h 974414"/>
                        <a:gd name="connsiteX62" fmla="*/ 481370 w 982797"/>
                        <a:gd name="connsiteY62" fmla="*/ 102335 h 974414"/>
                        <a:gd name="connsiteX63" fmla="*/ 532627 w 982797"/>
                        <a:gd name="connsiteY63"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6971 w 982797"/>
                        <a:gd name="connsiteY40" fmla="*/ 536150 h 974414"/>
                        <a:gd name="connsiteX41" fmla="*/ 104742 w 982797"/>
                        <a:gd name="connsiteY41" fmla="*/ 496106 h 974414"/>
                        <a:gd name="connsiteX42" fmla="*/ 102514 w 982797"/>
                        <a:gd name="connsiteY42" fmla="*/ 489432 h 974414"/>
                        <a:gd name="connsiteX43" fmla="*/ 4457 w 982797"/>
                        <a:gd name="connsiteY43" fmla="*/ 444938 h 974414"/>
                        <a:gd name="connsiteX44" fmla="*/ 0 w 982797"/>
                        <a:gd name="connsiteY44" fmla="*/ 440489 h 974414"/>
                        <a:gd name="connsiteX45" fmla="*/ 15600 w 982797"/>
                        <a:gd name="connsiteY45" fmla="*/ 353726 h 974414"/>
                        <a:gd name="connsiteX46" fmla="*/ 20057 w 982797"/>
                        <a:gd name="connsiteY46" fmla="*/ 351501 h 974414"/>
                        <a:gd name="connsiteX47" fmla="*/ 129257 w 982797"/>
                        <a:gd name="connsiteY47" fmla="*/ 342602 h 974414"/>
                        <a:gd name="connsiteX48" fmla="*/ 135942 w 982797"/>
                        <a:gd name="connsiteY48" fmla="*/ 340377 h 974414"/>
                        <a:gd name="connsiteX49" fmla="*/ 151542 w 982797"/>
                        <a:gd name="connsiteY49" fmla="*/ 302558 h 974414"/>
                        <a:gd name="connsiteX50" fmla="*/ 151542 w 982797"/>
                        <a:gd name="connsiteY50" fmla="*/ 295884 h 974414"/>
                        <a:gd name="connsiteX51" fmla="*/ 91371 w 982797"/>
                        <a:gd name="connsiteY51" fmla="*/ 209121 h 974414"/>
                        <a:gd name="connsiteX52" fmla="*/ 91371 w 982797"/>
                        <a:gd name="connsiteY52" fmla="*/ 200222 h 974414"/>
                        <a:gd name="connsiteX53" fmla="*/ 147085 w 982797"/>
                        <a:gd name="connsiteY53" fmla="*/ 133481 h 974414"/>
                        <a:gd name="connsiteX54" fmla="*/ 153771 w 982797"/>
                        <a:gd name="connsiteY54" fmla="*/ 133481 h 974414"/>
                        <a:gd name="connsiteX55" fmla="*/ 249599 w 982797"/>
                        <a:gd name="connsiteY55" fmla="*/ 180200 h 974414"/>
                        <a:gd name="connsiteX56" fmla="*/ 256285 w 982797"/>
                        <a:gd name="connsiteY56" fmla="*/ 180200 h 974414"/>
                        <a:gd name="connsiteX57" fmla="*/ 289713 w 982797"/>
                        <a:gd name="connsiteY57" fmla="*/ 157953 h 974414"/>
                        <a:gd name="connsiteX58" fmla="*/ 283027 w 982797"/>
                        <a:gd name="connsiteY58" fmla="*/ 44493 h 974414"/>
                        <a:gd name="connsiteX59" fmla="*/ 369942 w 982797"/>
                        <a:gd name="connsiteY59" fmla="*/ 11123 h 974414"/>
                        <a:gd name="connsiteX60" fmla="*/ 439027 w 982797"/>
                        <a:gd name="connsiteY60" fmla="*/ 106785 h 974414"/>
                        <a:gd name="connsiteX61" fmla="*/ 481370 w 982797"/>
                        <a:gd name="connsiteY61" fmla="*/ 102335 h 974414"/>
                        <a:gd name="connsiteX62" fmla="*/ 532627 w 982797"/>
                        <a:gd name="connsiteY62"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102514 w 982797"/>
                        <a:gd name="connsiteY41" fmla="*/ 489432 h 974414"/>
                        <a:gd name="connsiteX42" fmla="*/ 4457 w 982797"/>
                        <a:gd name="connsiteY42" fmla="*/ 444938 h 974414"/>
                        <a:gd name="connsiteX43" fmla="*/ 0 w 982797"/>
                        <a:gd name="connsiteY43" fmla="*/ 440489 h 974414"/>
                        <a:gd name="connsiteX44" fmla="*/ 15600 w 982797"/>
                        <a:gd name="connsiteY44" fmla="*/ 353726 h 974414"/>
                        <a:gd name="connsiteX45" fmla="*/ 20057 w 982797"/>
                        <a:gd name="connsiteY45" fmla="*/ 351501 h 974414"/>
                        <a:gd name="connsiteX46" fmla="*/ 129257 w 982797"/>
                        <a:gd name="connsiteY46" fmla="*/ 342602 h 974414"/>
                        <a:gd name="connsiteX47" fmla="*/ 135942 w 982797"/>
                        <a:gd name="connsiteY47" fmla="*/ 340377 h 974414"/>
                        <a:gd name="connsiteX48" fmla="*/ 151542 w 982797"/>
                        <a:gd name="connsiteY48" fmla="*/ 302558 h 974414"/>
                        <a:gd name="connsiteX49" fmla="*/ 151542 w 982797"/>
                        <a:gd name="connsiteY49" fmla="*/ 295884 h 974414"/>
                        <a:gd name="connsiteX50" fmla="*/ 91371 w 982797"/>
                        <a:gd name="connsiteY50" fmla="*/ 209121 h 974414"/>
                        <a:gd name="connsiteX51" fmla="*/ 91371 w 982797"/>
                        <a:gd name="connsiteY51" fmla="*/ 200222 h 974414"/>
                        <a:gd name="connsiteX52" fmla="*/ 147085 w 982797"/>
                        <a:gd name="connsiteY52" fmla="*/ 133481 h 974414"/>
                        <a:gd name="connsiteX53" fmla="*/ 153771 w 982797"/>
                        <a:gd name="connsiteY53" fmla="*/ 133481 h 974414"/>
                        <a:gd name="connsiteX54" fmla="*/ 249599 w 982797"/>
                        <a:gd name="connsiteY54" fmla="*/ 180200 h 974414"/>
                        <a:gd name="connsiteX55" fmla="*/ 256285 w 982797"/>
                        <a:gd name="connsiteY55" fmla="*/ 180200 h 974414"/>
                        <a:gd name="connsiteX56" fmla="*/ 289713 w 982797"/>
                        <a:gd name="connsiteY56" fmla="*/ 157953 h 974414"/>
                        <a:gd name="connsiteX57" fmla="*/ 283027 w 982797"/>
                        <a:gd name="connsiteY57" fmla="*/ 44493 h 974414"/>
                        <a:gd name="connsiteX58" fmla="*/ 369942 w 982797"/>
                        <a:gd name="connsiteY58" fmla="*/ 11123 h 974414"/>
                        <a:gd name="connsiteX59" fmla="*/ 439027 w 982797"/>
                        <a:gd name="connsiteY59" fmla="*/ 106785 h 974414"/>
                        <a:gd name="connsiteX60" fmla="*/ 481370 w 982797"/>
                        <a:gd name="connsiteY60" fmla="*/ 102335 h 974414"/>
                        <a:gd name="connsiteX61" fmla="*/ 532627 w 982797"/>
                        <a:gd name="connsiteY61"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15600 w 982797"/>
                        <a:gd name="connsiteY43" fmla="*/ 353726 h 974414"/>
                        <a:gd name="connsiteX44" fmla="*/ 20057 w 982797"/>
                        <a:gd name="connsiteY44" fmla="*/ 351501 h 974414"/>
                        <a:gd name="connsiteX45" fmla="*/ 129257 w 982797"/>
                        <a:gd name="connsiteY45" fmla="*/ 342602 h 974414"/>
                        <a:gd name="connsiteX46" fmla="*/ 135942 w 982797"/>
                        <a:gd name="connsiteY46" fmla="*/ 340377 h 974414"/>
                        <a:gd name="connsiteX47" fmla="*/ 151542 w 982797"/>
                        <a:gd name="connsiteY47" fmla="*/ 302558 h 974414"/>
                        <a:gd name="connsiteX48" fmla="*/ 151542 w 982797"/>
                        <a:gd name="connsiteY48" fmla="*/ 295884 h 974414"/>
                        <a:gd name="connsiteX49" fmla="*/ 91371 w 982797"/>
                        <a:gd name="connsiteY49" fmla="*/ 209121 h 974414"/>
                        <a:gd name="connsiteX50" fmla="*/ 91371 w 982797"/>
                        <a:gd name="connsiteY50" fmla="*/ 200222 h 974414"/>
                        <a:gd name="connsiteX51" fmla="*/ 147085 w 982797"/>
                        <a:gd name="connsiteY51" fmla="*/ 133481 h 974414"/>
                        <a:gd name="connsiteX52" fmla="*/ 153771 w 982797"/>
                        <a:gd name="connsiteY52" fmla="*/ 133481 h 974414"/>
                        <a:gd name="connsiteX53" fmla="*/ 249599 w 982797"/>
                        <a:gd name="connsiteY53" fmla="*/ 180200 h 974414"/>
                        <a:gd name="connsiteX54" fmla="*/ 256285 w 982797"/>
                        <a:gd name="connsiteY54" fmla="*/ 180200 h 974414"/>
                        <a:gd name="connsiteX55" fmla="*/ 289713 w 982797"/>
                        <a:gd name="connsiteY55" fmla="*/ 157953 h 974414"/>
                        <a:gd name="connsiteX56" fmla="*/ 283027 w 982797"/>
                        <a:gd name="connsiteY56" fmla="*/ 44493 h 974414"/>
                        <a:gd name="connsiteX57" fmla="*/ 369942 w 982797"/>
                        <a:gd name="connsiteY57" fmla="*/ 11123 h 974414"/>
                        <a:gd name="connsiteX58" fmla="*/ 439027 w 982797"/>
                        <a:gd name="connsiteY58" fmla="*/ 106785 h 974414"/>
                        <a:gd name="connsiteX59" fmla="*/ 481370 w 982797"/>
                        <a:gd name="connsiteY59" fmla="*/ 102335 h 974414"/>
                        <a:gd name="connsiteX60" fmla="*/ 532627 w 982797"/>
                        <a:gd name="connsiteY60"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20057 w 982797"/>
                        <a:gd name="connsiteY43" fmla="*/ 351501 h 974414"/>
                        <a:gd name="connsiteX44" fmla="*/ 129257 w 982797"/>
                        <a:gd name="connsiteY44" fmla="*/ 342602 h 974414"/>
                        <a:gd name="connsiteX45" fmla="*/ 135942 w 982797"/>
                        <a:gd name="connsiteY45" fmla="*/ 340377 h 974414"/>
                        <a:gd name="connsiteX46" fmla="*/ 151542 w 982797"/>
                        <a:gd name="connsiteY46" fmla="*/ 302558 h 974414"/>
                        <a:gd name="connsiteX47" fmla="*/ 151542 w 982797"/>
                        <a:gd name="connsiteY47" fmla="*/ 295884 h 974414"/>
                        <a:gd name="connsiteX48" fmla="*/ 91371 w 982797"/>
                        <a:gd name="connsiteY48" fmla="*/ 209121 h 974414"/>
                        <a:gd name="connsiteX49" fmla="*/ 91371 w 982797"/>
                        <a:gd name="connsiteY49" fmla="*/ 200222 h 974414"/>
                        <a:gd name="connsiteX50" fmla="*/ 147085 w 982797"/>
                        <a:gd name="connsiteY50" fmla="*/ 133481 h 974414"/>
                        <a:gd name="connsiteX51" fmla="*/ 153771 w 982797"/>
                        <a:gd name="connsiteY51" fmla="*/ 133481 h 974414"/>
                        <a:gd name="connsiteX52" fmla="*/ 249599 w 982797"/>
                        <a:gd name="connsiteY52" fmla="*/ 180200 h 974414"/>
                        <a:gd name="connsiteX53" fmla="*/ 256285 w 982797"/>
                        <a:gd name="connsiteY53" fmla="*/ 180200 h 974414"/>
                        <a:gd name="connsiteX54" fmla="*/ 289713 w 982797"/>
                        <a:gd name="connsiteY54" fmla="*/ 157953 h 974414"/>
                        <a:gd name="connsiteX55" fmla="*/ 283027 w 982797"/>
                        <a:gd name="connsiteY55" fmla="*/ 44493 h 974414"/>
                        <a:gd name="connsiteX56" fmla="*/ 369942 w 982797"/>
                        <a:gd name="connsiteY56" fmla="*/ 11123 h 974414"/>
                        <a:gd name="connsiteX57" fmla="*/ 439027 w 982797"/>
                        <a:gd name="connsiteY57" fmla="*/ 106785 h 974414"/>
                        <a:gd name="connsiteX58" fmla="*/ 481370 w 982797"/>
                        <a:gd name="connsiteY58" fmla="*/ 102335 h 974414"/>
                        <a:gd name="connsiteX59" fmla="*/ 532627 w 982797"/>
                        <a:gd name="connsiteY59" fmla="*/ 0 h 974414"/>
                        <a:gd name="connsiteX0" fmla="*/ 492512 w 982797"/>
                        <a:gd name="connsiteY0" fmla="*/ 299009 h 974414"/>
                        <a:gd name="connsiteX1" fmla="*/ 303330 w 982797"/>
                        <a:gd name="connsiteY1" fmla="*/ 487207 h 974414"/>
                        <a:gd name="connsiteX2" fmla="*/ 492512 w 982797"/>
                        <a:gd name="connsiteY2" fmla="*/ 675405 h 974414"/>
                        <a:gd name="connsiteX3" fmla="*/ 681694 w 982797"/>
                        <a:gd name="connsiteY3" fmla="*/ 487207 h 974414"/>
                        <a:gd name="connsiteX4" fmla="*/ 492512 w 982797"/>
                        <a:gd name="connsiteY4" fmla="*/ 299009 h 974414"/>
                        <a:gd name="connsiteX5" fmla="*/ 532627 w 982797"/>
                        <a:gd name="connsiteY5" fmla="*/ 0 h 974414"/>
                        <a:gd name="connsiteX6" fmla="*/ 626226 w 982797"/>
                        <a:gd name="connsiteY6" fmla="*/ 13348 h 974414"/>
                        <a:gd name="connsiteX7" fmla="*/ 641826 w 982797"/>
                        <a:gd name="connsiteY7" fmla="*/ 131256 h 974414"/>
                        <a:gd name="connsiteX8" fmla="*/ 677483 w 982797"/>
                        <a:gd name="connsiteY8" fmla="*/ 151279 h 974414"/>
                        <a:gd name="connsiteX9" fmla="*/ 779997 w 982797"/>
                        <a:gd name="connsiteY9" fmla="*/ 86763 h 974414"/>
                        <a:gd name="connsiteX10" fmla="*/ 846854 w 982797"/>
                        <a:gd name="connsiteY10" fmla="*/ 144605 h 974414"/>
                        <a:gd name="connsiteX11" fmla="*/ 800054 w 982797"/>
                        <a:gd name="connsiteY11" fmla="*/ 253614 h 974414"/>
                        <a:gd name="connsiteX12" fmla="*/ 822340 w 982797"/>
                        <a:gd name="connsiteY12" fmla="*/ 286985 h 974414"/>
                        <a:gd name="connsiteX13" fmla="*/ 938225 w 982797"/>
                        <a:gd name="connsiteY13" fmla="*/ 278086 h 974414"/>
                        <a:gd name="connsiteX14" fmla="*/ 971654 w 982797"/>
                        <a:gd name="connsiteY14" fmla="*/ 367074 h 974414"/>
                        <a:gd name="connsiteX15" fmla="*/ 878054 w 982797"/>
                        <a:gd name="connsiteY15" fmla="*/ 431590 h 974414"/>
                        <a:gd name="connsiteX16" fmla="*/ 878054 w 982797"/>
                        <a:gd name="connsiteY16" fmla="*/ 478308 h 974414"/>
                        <a:gd name="connsiteX17" fmla="*/ 982797 w 982797"/>
                        <a:gd name="connsiteY17" fmla="*/ 529476 h 974414"/>
                        <a:gd name="connsiteX18" fmla="*/ 967197 w 982797"/>
                        <a:gd name="connsiteY18" fmla="*/ 620689 h 974414"/>
                        <a:gd name="connsiteX19" fmla="*/ 851311 w 982797"/>
                        <a:gd name="connsiteY19" fmla="*/ 634037 h 974414"/>
                        <a:gd name="connsiteX20" fmla="*/ 831254 w 982797"/>
                        <a:gd name="connsiteY20" fmla="*/ 674081 h 974414"/>
                        <a:gd name="connsiteX21" fmla="*/ 895883 w 982797"/>
                        <a:gd name="connsiteY21" fmla="*/ 774192 h 974414"/>
                        <a:gd name="connsiteX22" fmla="*/ 835711 w 982797"/>
                        <a:gd name="connsiteY22" fmla="*/ 840933 h 974414"/>
                        <a:gd name="connsiteX23" fmla="*/ 728740 w 982797"/>
                        <a:gd name="connsiteY23" fmla="*/ 791990 h 974414"/>
                        <a:gd name="connsiteX24" fmla="*/ 690855 w 982797"/>
                        <a:gd name="connsiteY24" fmla="*/ 823135 h 974414"/>
                        <a:gd name="connsiteX25" fmla="*/ 701998 w 982797"/>
                        <a:gd name="connsiteY25" fmla="*/ 929921 h 974414"/>
                        <a:gd name="connsiteX26" fmla="*/ 608398 w 982797"/>
                        <a:gd name="connsiteY26" fmla="*/ 963291 h 974414"/>
                        <a:gd name="connsiteX27" fmla="*/ 550743 w 982797"/>
                        <a:gd name="connsiteY27" fmla="*/ 875561 h 974414"/>
                        <a:gd name="connsiteX28" fmla="*/ 494741 w 982797"/>
                        <a:gd name="connsiteY28" fmla="*/ 875584 h 974414"/>
                        <a:gd name="connsiteX29" fmla="*/ 450170 w 982797"/>
                        <a:gd name="connsiteY29" fmla="*/ 974414 h 974414"/>
                        <a:gd name="connsiteX30" fmla="*/ 356570 w 982797"/>
                        <a:gd name="connsiteY30" fmla="*/ 958842 h 974414"/>
                        <a:gd name="connsiteX31" fmla="*/ 347656 w 982797"/>
                        <a:gd name="connsiteY31" fmla="*/ 847607 h 974414"/>
                        <a:gd name="connsiteX32" fmla="*/ 296399 w 982797"/>
                        <a:gd name="connsiteY32" fmla="*/ 825360 h 974414"/>
                        <a:gd name="connsiteX33" fmla="*/ 205028 w 982797"/>
                        <a:gd name="connsiteY33" fmla="*/ 887652 h 974414"/>
                        <a:gd name="connsiteX34" fmla="*/ 135942 w 982797"/>
                        <a:gd name="connsiteY34" fmla="*/ 823135 h 974414"/>
                        <a:gd name="connsiteX35" fmla="*/ 182742 w 982797"/>
                        <a:gd name="connsiteY35" fmla="*/ 725249 h 974414"/>
                        <a:gd name="connsiteX36" fmla="*/ 153771 w 982797"/>
                        <a:gd name="connsiteY36" fmla="*/ 685205 h 974414"/>
                        <a:gd name="connsiteX37" fmla="*/ 49028 w 982797"/>
                        <a:gd name="connsiteY37" fmla="*/ 696328 h 974414"/>
                        <a:gd name="connsiteX38" fmla="*/ 15600 w 982797"/>
                        <a:gd name="connsiteY38" fmla="*/ 602891 h 974414"/>
                        <a:gd name="connsiteX39" fmla="*/ 104742 w 982797"/>
                        <a:gd name="connsiteY39" fmla="*/ 542824 h 974414"/>
                        <a:gd name="connsiteX40" fmla="*/ 104742 w 982797"/>
                        <a:gd name="connsiteY40" fmla="*/ 496106 h 974414"/>
                        <a:gd name="connsiteX41" fmla="*/ 4457 w 982797"/>
                        <a:gd name="connsiteY41" fmla="*/ 444938 h 974414"/>
                        <a:gd name="connsiteX42" fmla="*/ 0 w 982797"/>
                        <a:gd name="connsiteY42" fmla="*/ 440489 h 974414"/>
                        <a:gd name="connsiteX43" fmla="*/ 20057 w 982797"/>
                        <a:gd name="connsiteY43" fmla="*/ 351501 h 974414"/>
                        <a:gd name="connsiteX44" fmla="*/ 129257 w 982797"/>
                        <a:gd name="connsiteY44" fmla="*/ 342602 h 974414"/>
                        <a:gd name="connsiteX45" fmla="*/ 135942 w 982797"/>
                        <a:gd name="connsiteY45" fmla="*/ 340377 h 974414"/>
                        <a:gd name="connsiteX46" fmla="*/ 151542 w 982797"/>
                        <a:gd name="connsiteY46" fmla="*/ 302558 h 974414"/>
                        <a:gd name="connsiteX47" fmla="*/ 151542 w 982797"/>
                        <a:gd name="connsiteY47" fmla="*/ 295884 h 974414"/>
                        <a:gd name="connsiteX48" fmla="*/ 91371 w 982797"/>
                        <a:gd name="connsiteY48" fmla="*/ 209121 h 974414"/>
                        <a:gd name="connsiteX49" fmla="*/ 91371 w 982797"/>
                        <a:gd name="connsiteY49" fmla="*/ 200222 h 974414"/>
                        <a:gd name="connsiteX50" fmla="*/ 147085 w 982797"/>
                        <a:gd name="connsiteY50" fmla="*/ 133481 h 974414"/>
                        <a:gd name="connsiteX51" fmla="*/ 153771 w 982797"/>
                        <a:gd name="connsiteY51" fmla="*/ 133481 h 974414"/>
                        <a:gd name="connsiteX52" fmla="*/ 249599 w 982797"/>
                        <a:gd name="connsiteY52" fmla="*/ 180200 h 974414"/>
                        <a:gd name="connsiteX53" fmla="*/ 256285 w 982797"/>
                        <a:gd name="connsiteY53" fmla="*/ 180200 h 974414"/>
                        <a:gd name="connsiteX54" fmla="*/ 289713 w 982797"/>
                        <a:gd name="connsiteY54" fmla="*/ 157953 h 974414"/>
                        <a:gd name="connsiteX55" fmla="*/ 283027 w 982797"/>
                        <a:gd name="connsiteY55" fmla="*/ 44493 h 974414"/>
                        <a:gd name="connsiteX56" fmla="*/ 369942 w 982797"/>
                        <a:gd name="connsiteY56" fmla="*/ 11123 h 974414"/>
                        <a:gd name="connsiteX57" fmla="*/ 439027 w 982797"/>
                        <a:gd name="connsiteY57" fmla="*/ 106785 h 974414"/>
                        <a:gd name="connsiteX58" fmla="*/ 481370 w 982797"/>
                        <a:gd name="connsiteY58" fmla="*/ 102335 h 974414"/>
                        <a:gd name="connsiteX59" fmla="*/ 532627 w 982797"/>
                        <a:gd name="connsiteY59"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24800 w 978340"/>
                        <a:gd name="connsiteY43" fmla="*/ 342602 h 974414"/>
                        <a:gd name="connsiteX44" fmla="*/ 131485 w 978340"/>
                        <a:gd name="connsiteY44" fmla="*/ 340377 h 974414"/>
                        <a:gd name="connsiteX45" fmla="*/ 147085 w 978340"/>
                        <a:gd name="connsiteY45" fmla="*/ 302558 h 974414"/>
                        <a:gd name="connsiteX46" fmla="*/ 147085 w 978340"/>
                        <a:gd name="connsiteY46" fmla="*/ 295884 h 974414"/>
                        <a:gd name="connsiteX47" fmla="*/ 86914 w 978340"/>
                        <a:gd name="connsiteY47" fmla="*/ 209121 h 974414"/>
                        <a:gd name="connsiteX48" fmla="*/ 86914 w 978340"/>
                        <a:gd name="connsiteY48" fmla="*/ 200222 h 974414"/>
                        <a:gd name="connsiteX49" fmla="*/ 142628 w 978340"/>
                        <a:gd name="connsiteY49" fmla="*/ 133481 h 974414"/>
                        <a:gd name="connsiteX50" fmla="*/ 149314 w 978340"/>
                        <a:gd name="connsiteY50" fmla="*/ 133481 h 974414"/>
                        <a:gd name="connsiteX51" fmla="*/ 245142 w 978340"/>
                        <a:gd name="connsiteY51" fmla="*/ 180200 h 974414"/>
                        <a:gd name="connsiteX52" fmla="*/ 251828 w 978340"/>
                        <a:gd name="connsiteY52" fmla="*/ 180200 h 974414"/>
                        <a:gd name="connsiteX53" fmla="*/ 285256 w 978340"/>
                        <a:gd name="connsiteY53" fmla="*/ 157953 h 974414"/>
                        <a:gd name="connsiteX54" fmla="*/ 278570 w 978340"/>
                        <a:gd name="connsiteY54" fmla="*/ 44493 h 974414"/>
                        <a:gd name="connsiteX55" fmla="*/ 365485 w 978340"/>
                        <a:gd name="connsiteY55" fmla="*/ 11123 h 974414"/>
                        <a:gd name="connsiteX56" fmla="*/ 434570 w 978340"/>
                        <a:gd name="connsiteY56" fmla="*/ 106785 h 974414"/>
                        <a:gd name="connsiteX57" fmla="*/ 476913 w 978340"/>
                        <a:gd name="connsiteY57" fmla="*/ 102335 h 974414"/>
                        <a:gd name="connsiteX58" fmla="*/ 528170 w 978340"/>
                        <a:gd name="connsiteY58"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147085 w 978340"/>
                        <a:gd name="connsiteY45" fmla="*/ 295884 h 974414"/>
                        <a:gd name="connsiteX46" fmla="*/ 86914 w 978340"/>
                        <a:gd name="connsiteY46" fmla="*/ 209121 h 974414"/>
                        <a:gd name="connsiteX47" fmla="*/ 86914 w 978340"/>
                        <a:gd name="connsiteY47" fmla="*/ 200222 h 974414"/>
                        <a:gd name="connsiteX48" fmla="*/ 142628 w 978340"/>
                        <a:gd name="connsiteY48" fmla="*/ 133481 h 974414"/>
                        <a:gd name="connsiteX49" fmla="*/ 149314 w 978340"/>
                        <a:gd name="connsiteY49" fmla="*/ 133481 h 974414"/>
                        <a:gd name="connsiteX50" fmla="*/ 245142 w 978340"/>
                        <a:gd name="connsiteY50" fmla="*/ 180200 h 974414"/>
                        <a:gd name="connsiteX51" fmla="*/ 251828 w 978340"/>
                        <a:gd name="connsiteY51" fmla="*/ 180200 h 974414"/>
                        <a:gd name="connsiteX52" fmla="*/ 285256 w 978340"/>
                        <a:gd name="connsiteY52" fmla="*/ 157953 h 974414"/>
                        <a:gd name="connsiteX53" fmla="*/ 278570 w 978340"/>
                        <a:gd name="connsiteY53" fmla="*/ 44493 h 974414"/>
                        <a:gd name="connsiteX54" fmla="*/ 365485 w 978340"/>
                        <a:gd name="connsiteY54" fmla="*/ 11123 h 974414"/>
                        <a:gd name="connsiteX55" fmla="*/ 434570 w 978340"/>
                        <a:gd name="connsiteY55" fmla="*/ 106785 h 974414"/>
                        <a:gd name="connsiteX56" fmla="*/ 476913 w 978340"/>
                        <a:gd name="connsiteY56" fmla="*/ 102335 h 974414"/>
                        <a:gd name="connsiteX57" fmla="*/ 528170 w 978340"/>
                        <a:gd name="connsiteY57"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9121 h 974414"/>
                        <a:gd name="connsiteX46" fmla="*/ 86914 w 978340"/>
                        <a:gd name="connsiteY46" fmla="*/ 200222 h 974414"/>
                        <a:gd name="connsiteX47" fmla="*/ 142628 w 978340"/>
                        <a:gd name="connsiteY47" fmla="*/ 133481 h 974414"/>
                        <a:gd name="connsiteX48" fmla="*/ 149314 w 978340"/>
                        <a:gd name="connsiteY48" fmla="*/ 133481 h 974414"/>
                        <a:gd name="connsiteX49" fmla="*/ 245142 w 978340"/>
                        <a:gd name="connsiteY49" fmla="*/ 180200 h 974414"/>
                        <a:gd name="connsiteX50" fmla="*/ 251828 w 978340"/>
                        <a:gd name="connsiteY50" fmla="*/ 180200 h 974414"/>
                        <a:gd name="connsiteX51" fmla="*/ 285256 w 978340"/>
                        <a:gd name="connsiteY51" fmla="*/ 157953 h 974414"/>
                        <a:gd name="connsiteX52" fmla="*/ 278570 w 978340"/>
                        <a:gd name="connsiteY52" fmla="*/ 44493 h 974414"/>
                        <a:gd name="connsiteX53" fmla="*/ 365485 w 978340"/>
                        <a:gd name="connsiteY53" fmla="*/ 11123 h 974414"/>
                        <a:gd name="connsiteX54" fmla="*/ 434570 w 978340"/>
                        <a:gd name="connsiteY54" fmla="*/ 106785 h 974414"/>
                        <a:gd name="connsiteX55" fmla="*/ 476913 w 978340"/>
                        <a:gd name="connsiteY55" fmla="*/ 102335 h 974414"/>
                        <a:gd name="connsiteX56" fmla="*/ 528170 w 978340"/>
                        <a:gd name="connsiteY56"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149314 w 978340"/>
                        <a:gd name="connsiteY47" fmla="*/ 133481 h 974414"/>
                        <a:gd name="connsiteX48" fmla="*/ 245142 w 978340"/>
                        <a:gd name="connsiteY48" fmla="*/ 180200 h 974414"/>
                        <a:gd name="connsiteX49" fmla="*/ 251828 w 978340"/>
                        <a:gd name="connsiteY49" fmla="*/ 180200 h 974414"/>
                        <a:gd name="connsiteX50" fmla="*/ 285256 w 978340"/>
                        <a:gd name="connsiteY50" fmla="*/ 157953 h 974414"/>
                        <a:gd name="connsiteX51" fmla="*/ 278570 w 978340"/>
                        <a:gd name="connsiteY51" fmla="*/ 44493 h 974414"/>
                        <a:gd name="connsiteX52" fmla="*/ 365485 w 978340"/>
                        <a:gd name="connsiteY52" fmla="*/ 11123 h 974414"/>
                        <a:gd name="connsiteX53" fmla="*/ 434570 w 978340"/>
                        <a:gd name="connsiteY53" fmla="*/ 106785 h 974414"/>
                        <a:gd name="connsiteX54" fmla="*/ 476913 w 978340"/>
                        <a:gd name="connsiteY54" fmla="*/ 102335 h 974414"/>
                        <a:gd name="connsiteX55" fmla="*/ 528170 w 978340"/>
                        <a:gd name="connsiteY55"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245142 w 978340"/>
                        <a:gd name="connsiteY47" fmla="*/ 180200 h 974414"/>
                        <a:gd name="connsiteX48" fmla="*/ 251828 w 978340"/>
                        <a:gd name="connsiteY48" fmla="*/ 180200 h 974414"/>
                        <a:gd name="connsiteX49" fmla="*/ 285256 w 978340"/>
                        <a:gd name="connsiteY49" fmla="*/ 157953 h 974414"/>
                        <a:gd name="connsiteX50" fmla="*/ 278570 w 978340"/>
                        <a:gd name="connsiteY50" fmla="*/ 44493 h 974414"/>
                        <a:gd name="connsiteX51" fmla="*/ 365485 w 978340"/>
                        <a:gd name="connsiteY51" fmla="*/ 11123 h 974414"/>
                        <a:gd name="connsiteX52" fmla="*/ 434570 w 978340"/>
                        <a:gd name="connsiteY52" fmla="*/ 106785 h 974414"/>
                        <a:gd name="connsiteX53" fmla="*/ 476913 w 978340"/>
                        <a:gd name="connsiteY53" fmla="*/ 102335 h 974414"/>
                        <a:gd name="connsiteX54" fmla="*/ 528170 w 978340"/>
                        <a:gd name="connsiteY54" fmla="*/ 0 h 974414"/>
                        <a:gd name="connsiteX0" fmla="*/ 488055 w 978340"/>
                        <a:gd name="connsiteY0" fmla="*/ 299009 h 974414"/>
                        <a:gd name="connsiteX1" fmla="*/ 298873 w 978340"/>
                        <a:gd name="connsiteY1" fmla="*/ 487207 h 974414"/>
                        <a:gd name="connsiteX2" fmla="*/ 488055 w 978340"/>
                        <a:gd name="connsiteY2" fmla="*/ 675405 h 974414"/>
                        <a:gd name="connsiteX3" fmla="*/ 677237 w 978340"/>
                        <a:gd name="connsiteY3" fmla="*/ 487207 h 974414"/>
                        <a:gd name="connsiteX4" fmla="*/ 488055 w 978340"/>
                        <a:gd name="connsiteY4" fmla="*/ 299009 h 974414"/>
                        <a:gd name="connsiteX5" fmla="*/ 528170 w 978340"/>
                        <a:gd name="connsiteY5" fmla="*/ 0 h 974414"/>
                        <a:gd name="connsiteX6" fmla="*/ 621769 w 978340"/>
                        <a:gd name="connsiteY6" fmla="*/ 13348 h 974414"/>
                        <a:gd name="connsiteX7" fmla="*/ 637369 w 978340"/>
                        <a:gd name="connsiteY7" fmla="*/ 131256 h 974414"/>
                        <a:gd name="connsiteX8" fmla="*/ 673026 w 978340"/>
                        <a:gd name="connsiteY8" fmla="*/ 151279 h 974414"/>
                        <a:gd name="connsiteX9" fmla="*/ 775540 w 978340"/>
                        <a:gd name="connsiteY9" fmla="*/ 86763 h 974414"/>
                        <a:gd name="connsiteX10" fmla="*/ 842397 w 978340"/>
                        <a:gd name="connsiteY10" fmla="*/ 144605 h 974414"/>
                        <a:gd name="connsiteX11" fmla="*/ 795597 w 978340"/>
                        <a:gd name="connsiteY11" fmla="*/ 253614 h 974414"/>
                        <a:gd name="connsiteX12" fmla="*/ 817883 w 978340"/>
                        <a:gd name="connsiteY12" fmla="*/ 286985 h 974414"/>
                        <a:gd name="connsiteX13" fmla="*/ 933768 w 978340"/>
                        <a:gd name="connsiteY13" fmla="*/ 278086 h 974414"/>
                        <a:gd name="connsiteX14" fmla="*/ 967197 w 978340"/>
                        <a:gd name="connsiteY14" fmla="*/ 367074 h 974414"/>
                        <a:gd name="connsiteX15" fmla="*/ 873597 w 978340"/>
                        <a:gd name="connsiteY15" fmla="*/ 431590 h 974414"/>
                        <a:gd name="connsiteX16" fmla="*/ 873597 w 978340"/>
                        <a:gd name="connsiteY16" fmla="*/ 478308 h 974414"/>
                        <a:gd name="connsiteX17" fmla="*/ 978340 w 978340"/>
                        <a:gd name="connsiteY17" fmla="*/ 529476 h 974414"/>
                        <a:gd name="connsiteX18" fmla="*/ 962740 w 978340"/>
                        <a:gd name="connsiteY18" fmla="*/ 620689 h 974414"/>
                        <a:gd name="connsiteX19" fmla="*/ 846854 w 978340"/>
                        <a:gd name="connsiteY19" fmla="*/ 634037 h 974414"/>
                        <a:gd name="connsiteX20" fmla="*/ 826797 w 978340"/>
                        <a:gd name="connsiteY20" fmla="*/ 674081 h 974414"/>
                        <a:gd name="connsiteX21" fmla="*/ 891426 w 978340"/>
                        <a:gd name="connsiteY21" fmla="*/ 774192 h 974414"/>
                        <a:gd name="connsiteX22" fmla="*/ 831254 w 978340"/>
                        <a:gd name="connsiteY22" fmla="*/ 840933 h 974414"/>
                        <a:gd name="connsiteX23" fmla="*/ 724283 w 978340"/>
                        <a:gd name="connsiteY23" fmla="*/ 791990 h 974414"/>
                        <a:gd name="connsiteX24" fmla="*/ 686398 w 978340"/>
                        <a:gd name="connsiteY24" fmla="*/ 823135 h 974414"/>
                        <a:gd name="connsiteX25" fmla="*/ 697541 w 978340"/>
                        <a:gd name="connsiteY25" fmla="*/ 929921 h 974414"/>
                        <a:gd name="connsiteX26" fmla="*/ 603941 w 978340"/>
                        <a:gd name="connsiteY26" fmla="*/ 963291 h 974414"/>
                        <a:gd name="connsiteX27" fmla="*/ 546286 w 978340"/>
                        <a:gd name="connsiteY27" fmla="*/ 875561 h 974414"/>
                        <a:gd name="connsiteX28" fmla="*/ 490284 w 978340"/>
                        <a:gd name="connsiteY28" fmla="*/ 875584 h 974414"/>
                        <a:gd name="connsiteX29" fmla="*/ 445713 w 978340"/>
                        <a:gd name="connsiteY29" fmla="*/ 974414 h 974414"/>
                        <a:gd name="connsiteX30" fmla="*/ 352113 w 978340"/>
                        <a:gd name="connsiteY30" fmla="*/ 958842 h 974414"/>
                        <a:gd name="connsiteX31" fmla="*/ 343199 w 978340"/>
                        <a:gd name="connsiteY31" fmla="*/ 847607 h 974414"/>
                        <a:gd name="connsiteX32" fmla="*/ 291942 w 978340"/>
                        <a:gd name="connsiteY32" fmla="*/ 825360 h 974414"/>
                        <a:gd name="connsiteX33" fmla="*/ 200571 w 978340"/>
                        <a:gd name="connsiteY33" fmla="*/ 887652 h 974414"/>
                        <a:gd name="connsiteX34" fmla="*/ 131485 w 978340"/>
                        <a:gd name="connsiteY34" fmla="*/ 823135 h 974414"/>
                        <a:gd name="connsiteX35" fmla="*/ 178285 w 978340"/>
                        <a:gd name="connsiteY35" fmla="*/ 725249 h 974414"/>
                        <a:gd name="connsiteX36" fmla="*/ 149314 w 978340"/>
                        <a:gd name="connsiteY36" fmla="*/ 685205 h 974414"/>
                        <a:gd name="connsiteX37" fmla="*/ 44571 w 978340"/>
                        <a:gd name="connsiteY37" fmla="*/ 696328 h 974414"/>
                        <a:gd name="connsiteX38" fmla="*/ 11143 w 978340"/>
                        <a:gd name="connsiteY38" fmla="*/ 602891 h 974414"/>
                        <a:gd name="connsiteX39" fmla="*/ 100285 w 978340"/>
                        <a:gd name="connsiteY39" fmla="*/ 542824 h 974414"/>
                        <a:gd name="connsiteX40" fmla="*/ 100285 w 978340"/>
                        <a:gd name="connsiteY40" fmla="*/ 496106 h 974414"/>
                        <a:gd name="connsiteX41" fmla="*/ 0 w 978340"/>
                        <a:gd name="connsiteY41" fmla="*/ 444938 h 974414"/>
                        <a:gd name="connsiteX42" fmla="*/ 15600 w 978340"/>
                        <a:gd name="connsiteY42" fmla="*/ 351501 h 974414"/>
                        <a:gd name="connsiteX43" fmla="*/ 131485 w 978340"/>
                        <a:gd name="connsiteY43" fmla="*/ 340377 h 974414"/>
                        <a:gd name="connsiteX44" fmla="*/ 147085 w 978340"/>
                        <a:gd name="connsiteY44" fmla="*/ 302558 h 974414"/>
                        <a:gd name="connsiteX45" fmla="*/ 86914 w 978340"/>
                        <a:gd name="connsiteY45" fmla="*/ 200222 h 974414"/>
                        <a:gd name="connsiteX46" fmla="*/ 142628 w 978340"/>
                        <a:gd name="connsiteY46" fmla="*/ 133481 h 974414"/>
                        <a:gd name="connsiteX47" fmla="*/ 251828 w 978340"/>
                        <a:gd name="connsiteY47" fmla="*/ 180200 h 974414"/>
                        <a:gd name="connsiteX48" fmla="*/ 285256 w 978340"/>
                        <a:gd name="connsiteY48" fmla="*/ 157953 h 974414"/>
                        <a:gd name="connsiteX49" fmla="*/ 278570 w 978340"/>
                        <a:gd name="connsiteY49" fmla="*/ 44493 h 974414"/>
                        <a:gd name="connsiteX50" fmla="*/ 365485 w 978340"/>
                        <a:gd name="connsiteY50" fmla="*/ 11123 h 974414"/>
                        <a:gd name="connsiteX51" fmla="*/ 434570 w 978340"/>
                        <a:gd name="connsiteY51" fmla="*/ 106785 h 974414"/>
                        <a:gd name="connsiteX52" fmla="*/ 476913 w 978340"/>
                        <a:gd name="connsiteY52" fmla="*/ 102335 h 974414"/>
                        <a:gd name="connsiteX53" fmla="*/ 528170 w 978340"/>
                        <a:gd name="connsiteY53" fmla="*/ 0 h 97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78340" h="974414">
                          <a:moveTo>
                            <a:pt x="488055" y="299009"/>
                          </a:moveTo>
                          <a:cubicBezTo>
                            <a:pt x="383573" y="299009"/>
                            <a:pt x="298873" y="383268"/>
                            <a:pt x="298873" y="487207"/>
                          </a:cubicBezTo>
                          <a:cubicBezTo>
                            <a:pt x="298873" y="591146"/>
                            <a:pt x="383573" y="675405"/>
                            <a:pt x="488055" y="675405"/>
                          </a:cubicBezTo>
                          <a:cubicBezTo>
                            <a:pt x="592537" y="675405"/>
                            <a:pt x="677237" y="591146"/>
                            <a:pt x="677237" y="487207"/>
                          </a:cubicBezTo>
                          <a:cubicBezTo>
                            <a:pt x="677237" y="383268"/>
                            <a:pt x="592537" y="299009"/>
                            <a:pt x="488055" y="299009"/>
                          </a:cubicBezTo>
                          <a:close/>
                          <a:moveTo>
                            <a:pt x="528170" y="0"/>
                          </a:moveTo>
                          <a:lnTo>
                            <a:pt x="621769" y="13348"/>
                          </a:lnTo>
                          <a:lnTo>
                            <a:pt x="637369" y="131256"/>
                          </a:lnTo>
                          <a:lnTo>
                            <a:pt x="673026" y="151279"/>
                          </a:lnTo>
                          <a:lnTo>
                            <a:pt x="775540" y="86763"/>
                          </a:lnTo>
                          <a:lnTo>
                            <a:pt x="842397" y="144605"/>
                          </a:lnTo>
                          <a:lnTo>
                            <a:pt x="795597" y="253614"/>
                          </a:lnTo>
                          <a:lnTo>
                            <a:pt x="817883" y="286985"/>
                          </a:lnTo>
                          <a:lnTo>
                            <a:pt x="933768" y="278086"/>
                          </a:lnTo>
                          <a:lnTo>
                            <a:pt x="967197" y="367074"/>
                          </a:lnTo>
                          <a:lnTo>
                            <a:pt x="873597" y="431590"/>
                          </a:lnTo>
                          <a:lnTo>
                            <a:pt x="873597" y="478308"/>
                          </a:lnTo>
                          <a:lnTo>
                            <a:pt x="978340" y="529476"/>
                          </a:lnTo>
                          <a:lnTo>
                            <a:pt x="962740" y="620689"/>
                          </a:lnTo>
                          <a:lnTo>
                            <a:pt x="846854" y="634037"/>
                          </a:lnTo>
                          <a:lnTo>
                            <a:pt x="826797" y="674081"/>
                          </a:lnTo>
                          <a:lnTo>
                            <a:pt x="891426" y="774192"/>
                          </a:lnTo>
                          <a:lnTo>
                            <a:pt x="831254" y="840933"/>
                          </a:lnTo>
                          <a:lnTo>
                            <a:pt x="724283" y="791990"/>
                          </a:lnTo>
                          <a:lnTo>
                            <a:pt x="686398" y="823135"/>
                          </a:lnTo>
                          <a:lnTo>
                            <a:pt x="697541" y="929921"/>
                          </a:lnTo>
                          <a:lnTo>
                            <a:pt x="603941" y="963291"/>
                          </a:lnTo>
                          <a:lnTo>
                            <a:pt x="546286" y="875561"/>
                          </a:lnTo>
                          <a:lnTo>
                            <a:pt x="490284" y="875584"/>
                          </a:lnTo>
                          <a:lnTo>
                            <a:pt x="445713" y="974414"/>
                          </a:lnTo>
                          <a:lnTo>
                            <a:pt x="352113" y="958842"/>
                          </a:lnTo>
                          <a:lnTo>
                            <a:pt x="343199" y="847607"/>
                          </a:lnTo>
                          <a:lnTo>
                            <a:pt x="291942" y="825360"/>
                          </a:lnTo>
                          <a:lnTo>
                            <a:pt x="200571" y="887652"/>
                          </a:lnTo>
                          <a:lnTo>
                            <a:pt x="131485" y="823135"/>
                          </a:lnTo>
                          <a:lnTo>
                            <a:pt x="178285" y="725249"/>
                          </a:lnTo>
                          <a:lnTo>
                            <a:pt x="149314" y="685205"/>
                          </a:lnTo>
                          <a:lnTo>
                            <a:pt x="44571" y="696328"/>
                          </a:lnTo>
                          <a:lnTo>
                            <a:pt x="11143" y="602891"/>
                          </a:lnTo>
                          <a:lnTo>
                            <a:pt x="100285" y="542824"/>
                          </a:lnTo>
                          <a:lnTo>
                            <a:pt x="100285" y="496106"/>
                          </a:lnTo>
                          <a:lnTo>
                            <a:pt x="0" y="444938"/>
                          </a:lnTo>
                          <a:lnTo>
                            <a:pt x="15600" y="351501"/>
                          </a:lnTo>
                          <a:lnTo>
                            <a:pt x="131485" y="340377"/>
                          </a:lnTo>
                          <a:lnTo>
                            <a:pt x="147085" y="302558"/>
                          </a:lnTo>
                          <a:lnTo>
                            <a:pt x="86914" y="200222"/>
                          </a:lnTo>
                          <a:lnTo>
                            <a:pt x="142628" y="133481"/>
                          </a:lnTo>
                          <a:lnTo>
                            <a:pt x="251828" y="180200"/>
                          </a:lnTo>
                          <a:lnTo>
                            <a:pt x="285256" y="157953"/>
                          </a:lnTo>
                          <a:lnTo>
                            <a:pt x="278570" y="44493"/>
                          </a:lnTo>
                          <a:lnTo>
                            <a:pt x="365485" y="11123"/>
                          </a:lnTo>
                          <a:lnTo>
                            <a:pt x="434570" y="106785"/>
                          </a:lnTo>
                          <a:lnTo>
                            <a:pt x="476913" y="102335"/>
                          </a:lnTo>
                          <a:lnTo>
                            <a:pt x="528170" y="0"/>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a:defRPr/>
                      </a:pPr>
                      <a:endParaRPr lang="en-US" dirty="0">
                        <a:solidFill>
                          <a:prstClr val="black"/>
                        </a:solidFill>
                        <a:latin typeface="Arial" panose="020B0604020202020204" pitchFamily="34" charset="0"/>
                        <a:cs typeface="Arial" panose="020B0604020202020204" pitchFamily="34" charset="0"/>
                      </a:endParaRPr>
                    </a:p>
                  </p:txBody>
                </p:sp>
                <p:sp>
                  <p:nvSpPr>
                    <p:cNvPr id="98" name="Freeform 60"/>
                    <p:cNvSpPr>
                      <a:spLocks/>
                    </p:cNvSpPr>
                    <p:nvPr/>
                  </p:nvSpPr>
                  <p:spPr bwMode="auto">
                    <a:xfrm rot="1440000">
                      <a:off x="1706985" y="-352830"/>
                      <a:ext cx="7286210" cy="6862245"/>
                    </a:xfrm>
                    <a:custGeom>
                      <a:avLst/>
                      <a:gdLst>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7837 w 1613651"/>
                        <a:gd name="connsiteY37" fmla="*/ 1449432 h 1522471"/>
                        <a:gd name="connsiteX38" fmla="*/ 1117817 w 1613651"/>
                        <a:gd name="connsiteY38" fmla="*/ 1384917 h 1522471"/>
                        <a:gd name="connsiteX39" fmla="*/ 1113073 w 1613651"/>
                        <a:gd name="connsiteY39" fmla="*/ 1366790 h 1522471"/>
                        <a:gd name="connsiteX40" fmla="*/ 1161524 w 1613651"/>
                        <a:gd name="connsiteY40" fmla="*/ 1327023 h 1522471"/>
                        <a:gd name="connsiteX41" fmla="*/ 1345313 w 1613651"/>
                        <a:gd name="connsiteY41" fmla="*/ 885625 h 1522471"/>
                        <a:gd name="connsiteX42" fmla="*/ 717818 w 1613651"/>
                        <a:gd name="connsiteY42" fmla="*/ 261395 h 1522471"/>
                        <a:gd name="connsiteX43" fmla="*/ 197489 w 1613651"/>
                        <a:gd name="connsiteY43" fmla="*/ 536612 h 1522471"/>
                        <a:gd name="connsiteX44" fmla="*/ 170794 w 1613651"/>
                        <a:gd name="connsiteY44" fmla="*/ 585538 h 1522471"/>
                        <a:gd name="connsiteX45" fmla="*/ 116237 w 1613651"/>
                        <a:gd name="connsiteY45" fmla="*/ 582831 h 1522471"/>
                        <a:gd name="connsiteX46" fmla="*/ 94809 w 1613651"/>
                        <a:gd name="connsiteY46" fmla="*/ 583894 h 1522471"/>
                        <a:gd name="connsiteX47" fmla="*/ 108650 w 1613651"/>
                        <a:gd name="connsiteY47" fmla="*/ 550339 h 1522471"/>
                        <a:gd name="connsiteX48" fmla="*/ 108650 w 1613651"/>
                        <a:gd name="connsiteY48" fmla="*/ 538288 h 1522471"/>
                        <a:gd name="connsiteX49" fmla="*/ 0 w 1613651"/>
                        <a:gd name="connsiteY49" fmla="*/ 381622 h 1522471"/>
                        <a:gd name="connsiteX50" fmla="*/ 0 w 1613651"/>
                        <a:gd name="connsiteY50" fmla="*/ 365554 h 1522471"/>
                        <a:gd name="connsiteX51" fmla="*/ 100602 w 1613651"/>
                        <a:gd name="connsiteY51" fmla="*/ 245041 h 1522471"/>
                        <a:gd name="connsiteX52" fmla="*/ 112674 w 1613651"/>
                        <a:gd name="connsiteY52" fmla="*/ 245041 h 1522471"/>
                        <a:gd name="connsiteX53" fmla="*/ 285709 w 1613651"/>
                        <a:gd name="connsiteY53" fmla="*/ 329400 h 1522471"/>
                        <a:gd name="connsiteX54" fmla="*/ 297781 w 1613651"/>
                        <a:gd name="connsiteY54" fmla="*/ 329400 h 1522471"/>
                        <a:gd name="connsiteX55" fmla="*/ 358142 w 1613651"/>
                        <a:gd name="connsiteY55" fmla="*/ 289229 h 1522471"/>
                        <a:gd name="connsiteX56" fmla="*/ 362166 w 1613651"/>
                        <a:gd name="connsiteY56" fmla="*/ 281195 h 1522471"/>
                        <a:gd name="connsiteX57" fmla="*/ 346070 w 1613651"/>
                        <a:gd name="connsiteY57" fmla="*/ 84358 h 1522471"/>
                        <a:gd name="connsiteX58" fmla="*/ 350094 w 1613651"/>
                        <a:gd name="connsiteY58" fmla="*/ 80341 h 1522471"/>
                        <a:gd name="connsiteX59" fmla="*/ 503008 w 1613651"/>
                        <a:gd name="connsiteY59" fmla="*/ 24102 h 1522471"/>
                        <a:gd name="connsiteX60" fmla="*/ 515081 w 1613651"/>
                        <a:gd name="connsiteY60" fmla="*/ 28119 h 1522471"/>
                        <a:gd name="connsiteX61" fmla="*/ 619706 w 1613651"/>
                        <a:gd name="connsiteY61" fmla="*/ 188802 h 1522471"/>
                        <a:gd name="connsiteX62" fmla="*/ 627755 w 1613651"/>
                        <a:gd name="connsiteY62" fmla="*/ 196836 h 1522471"/>
                        <a:gd name="connsiteX63" fmla="*/ 704212 w 1613651"/>
                        <a:gd name="connsiteY63" fmla="*/ 188802 h 1522471"/>
                        <a:gd name="connsiteX64" fmla="*/ 716284 w 1613651"/>
                        <a:gd name="connsiteY64" fmla="*/ 180768 h 1522471"/>
                        <a:gd name="connsiteX65" fmla="*/ 796765 w 1613651"/>
                        <a:gd name="connsiteY65" fmla="*/ 4017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7837 w 1613651"/>
                        <a:gd name="connsiteY37" fmla="*/ 1449432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70794 w 1613651"/>
                        <a:gd name="connsiteY43" fmla="*/ 585538 h 1522471"/>
                        <a:gd name="connsiteX44" fmla="*/ 116237 w 1613651"/>
                        <a:gd name="connsiteY44" fmla="*/ 582831 h 1522471"/>
                        <a:gd name="connsiteX45" fmla="*/ 94809 w 1613651"/>
                        <a:gd name="connsiteY45" fmla="*/ 583894 h 1522471"/>
                        <a:gd name="connsiteX46" fmla="*/ 108650 w 1613651"/>
                        <a:gd name="connsiteY46" fmla="*/ 550339 h 1522471"/>
                        <a:gd name="connsiteX47" fmla="*/ 108650 w 1613651"/>
                        <a:gd name="connsiteY47" fmla="*/ 538288 h 1522471"/>
                        <a:gd name="connsiteX48" fmla="*/ 0 w 1613651"/>
                        <a:gd name="connsiteY48" fmla="*/ 381622 h 1522471"/>
                        <a:gd name="connsiteX49" fmla="*/ 0 w 1613651"/>
                        <a:gd name="connsiteY49" fmla="*/ 365554 h 1522471"/>
                        <a:gd name="connsiteX50" fmla="*/ 100602 w 1613651"/>
                        <a:gd name="connsiteY50" fmla="*/ 245041 h 1522471"/>
                        <a:gd name="connsiteX51" fmla="*/ 112674 w 1613651"/>
                        <a:gd name="connsiteY51" fmla="*/ 245041 h 1522471"/>
                        <a:gd name="connsiteX52" fmla="*/ 285709 w 1613651"/>
                        <a:gd name="connsiteY52" fmla="*/ 329400 h 1522471"/>
                        <a:gd name="connsiteX53" fmla="*/ 297781 w 1613651"/>
                        <a:gd name="connsiteY53" fmla="*/ 329400 h 1522471"/>
                        <a:gd name="connsiteX54" fmla="*/ 358142 w 1613651"/>
                        <a:gd name="connsiteY54" fmla="*/ 289229 h 1522471"/>
                        <a:gd name="connsiteX55" fmla="*/ 362166 w 1613651"/>
                        <a:gd name="connsiteY55" fmla="*/ 281195 h 1522471"/>
                        <a:gd name="connsiteX56" fmla="*/ 346070 w 1613651"/>
                        <a:gd name="connsiteY56" fmla="*/ 84358 h 1522471"/>
                        <a:gd name="connsiteX57" fmla="*/ 350094 w 1613651"/>
                        <a:gd name="connsiteY57" fmla="*/ 80341 h 1522471"/>
                        <a:gd name="connsiteX58" fmla="*/ 503008 w 1613651"/>
                        <a:gd name="connsiteY58" fmla="*/ 24102 h 1522471"/>
                        <a:gd name="connsiteX59" fmla="*/ 515081 w 1613651"/>
                        <a:gd name="connsiteY59" fmla="*/ 28119 h 1522471"/>
                        <a:gd name="connsiteX60" fmla="*/ 619706 w 1613651"/>
                        <a:gd name="connsiteY60" fmla="*/ 188802 h 1522471"/>
                        <a:gd name="connsiteX61" fmla="*/ 627755 w 1613651"/>
                        <a:gd name="connsiteY61" fmla="*/ 196836 h 1522471"/>
                        <a:gd name="connsiteX62" fmla="*/ 704212 w 1613651"/>
                        <a:gd name="connsiteY62" fmla="*/ 188802 h 1522471"/>
                        <a:gd name="connsiteX63" fmla="*/ 716284 w 1613651"/>
                        <a:gd name="connsiteY63" fmla="*/ 180768 h 1522471"/>
                        <a:gd name="connsiteX64" fmla="*/ 796765 w 1613651"/>
                        <a:gd name="connsiteY64" fmla="*/ 4017 h 1522471"/>
                        <a:gd name="connsiteX65" fmla="*/ 804814 w 1613651"/>
                        <a:gd name="connsiteY65"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70794 w 1613651"/>
                        <a:gd name="connsiteY43" fmla="*/ 585538 h 1522471"/>
                        <a:gd name="connsiteX44" fmla="*/ 116237 w 1613651"/>
                        <a:gd name="connsiteY44" fmla="*/ 582831 h 1522471"/>
                        <a:gd name="connsiteX45" fmla="*/ 94809 w 1613651"/>
                        <a:gd name="connsiteY45" fmla="*/ 583894 h 1522471"/>
                        <a:gd name="connsiteX46" fmla="*/ 108650 w 1613651"/>
                        <a:gd name="connsiteY46" fmla="*/ 550339 h 1522471"/>
                        <a:gd name="connsiteX47" fmla="*/ 108650 w 1613651"/>
                        <a:gd name="connsiteY47" fmla="*/ 538288 h 1522471"/>
                        <a:gd name="connsiteX48" fmla="*/ 0 w 1613651"/>
                        <a:gd name="connsiteY48" fmla="*/ 381622 h 1522471"/>
                        <a:gd name="connsiteX49" fmla="*/ 0 w 1613651"/>
                        <a:gd name="connsiteY49" fmla="*/ 365554 h 1522471"/>
                        <a:gd name="connsiteX50" fmla="*/ 100602 w 1613651"/>
                        <a:gd name="connsiteY50" fmla="*/ 245041 h 1522471"/>
                        <a:gd name="connsiteX51" fmla="*/ 112674 w 1613651"/>
                        <a:gd name="connsiteY51" fmla="*/ 245041 h 1522471"/>
                        <a:gd name="connsiteX52" fmla="*/ 285709 w 1613651"/>
                        <a:gd name="connsiteY52" fmla="*/ 329400 h 1522471"/>
                        <a:gd name="connsiteX53" fmla="*/ 297781 w 1613651"/>
                        <a:gd name="connsiteY53" fmla="*/ 329400 h 1522471"/>
                        <a:gd name="connsiteX54" fmla="*/ 358142 w 1613651"/>
                        <a:gd name="connsiteY54" fmla="*/ 289229 h 1522471"/>
                        <a:gd name="connsiteX55" fmla="*/ 362166 w 1613651"/>
                        <a:gd name="connsiteY55" fmla="*/ 281195 h 1522471"/>
                        <a:gd name="connsiteX56" fmla="*/ 346070 w 1613651"/>
                        <a:gd name="connsiteY56" fmla="*/ 84358 h 1522471"/>
                        <a:gd name="connsiteX57" fmla="*/ 350094 w 1613651"/>
                        <a:gd name="connsiteY57" fmla="*/ 80341 h 1522471"/>
                        <a:gd name="connsiteX58" fmla="*/ 503008 w 1613651"/>
                        <a:gd name="connsiteY58" fmla="*/ 24102 h 1522471"/>
                        <a:gd name="connsiteX59" fmla="*/ 515081 w 1613651"/>
                        <a:gd name="connsiteY59" fmla="*/ 28119 h 1522471"/>
                        <a:gd name="connsiteX60" fmla="*/ 619706 w 1613651"/>
                        <a:gd name="connsiteY60" fmla="*/ 188802 h 1522471"/>
                        <a:gd name="connsiteX61" fmla="*/ 627755 w 1613651"/>
                        <a:gd name="connsiteY61" fmla="*/ 196836 h 1522471"/>
                        <a:gd name="connsiteX62" fmla="*/ 704212 w 1613651"/>
                        <a:gd name="connsiteY62" fmla="*/ 188802 h 1522471"/>
                        <a:gd name="connsiteX63" fmla="*/ 716284 w 1613651"/>
                        <a:gd name="connsiteY63" fmla="*/ 180768 h 1522471"/>
                        <a:gd name="connsiteX64" fmla="*/ 796765 w 1613651"/>
                        <a:gd name="connsiteY64" fmla="*/ 4017 h 1522471"/>
                        <a:gd name="connsiteX65" fmla="*/ 804814 w 1613651"/>
                        <a:gd name="connsiteY65"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70794 w 1613651"/>
                        <a:gd name="connsiteY43" fmla="*/ 585538 h 1522471"/>
                        <a:gd name="connsiteX44" fmla="*/ 94809 w 1613651"/>
                        <a:gd name="connsiteY44" fmla="*/ 583894 h 1522471"/>
                        <a:gd name="connsiteX45" fmla="*/ 108650 w 1613651"/>
                        <a:gd name="connsiteY45" fmla="*/ 550339 h 1522471"/>
                        <a:gd name="connsiteX46" fmla="*/ 108650 w 1613651"/>
                        <a:gd name="connsiteY46" fmla="*/ 538288 h 1522471"/>
                        <a:gd name="connsiteX47" fmla="*/ 0 w 1613651"/>
                        <a:gd name="connsiteY47" fmla="*/ 381622 h 1522471"/>
                        <a:gd name="connsiteX48" fmla="*/ 0 w 1613651"/>
                        <a:gd name="connsiteY48" fmla="*/ 365554 h 1522471"/>
                        <a:gd name="connsiteX49" fmla="*/ 100602 w 1613651"/>
                        <a:gd name="connsiteY49" fmla="*/ 245041 h 1522471"/>
                        <a:gd name="connsiteX50" fmla="*/ 112674 w 1613651"/>
                        <a:gd name="connsiteY50" fmla="*/ 245041 h 1522471"/>
                        <a:gd name="connsiteX51" fmla="*/ 285709 w 1613651"/>
                        <a:gd name="connsiteY51" fmla="*/ 329400 h 1522471"/>
                        <a:gd name="connsiteX52" fmla="*/ 297781 w 1613651"/>
                        <a:gd name="connsiteY52" fmla="*/ 329400 h 1522471"/>
                        <a:gd name="connsiteX53" fmla="*/ 358142 w 1613651"/>
                        <a:gd name="connsiteY53" fmla="*/ 289229 h 1522471"/>
                        <a:gd name="connsiteX54" fmla="*/ 362166 w 1613651"/>
                        <a:gd name="connsiteY54" fmla="*/ 281195 h 1522471"/>
                        <a:gd name="connsiteX55" fmla="*/ 346070 w 1613651"/>
                        <a:gd name="connsiteY55" fmla="*/ 84358 h 1522471"/>
                        <a:gd name="connsiteX56" fmla="*/ 350094 w 1613651"/>
                        <a:gd name="connsiteY56" fmla="*/ 80341 h 1522471"/>
                        <a:gd name="connsiteX57" fmla="*/ 503008 w 1613651"/>
                        <a:gd name="connsiteY57" fmla="*/ 24102 h 1522471"/>
                        <a:gd name="connsiteX58" fmla="*/ 515081 w 1613651"/>
                        <a:gd name="connsiteY58" fmla="*/ 28119 h 1522471"/>
                        <a:gd name="connsiteX59" fmla="*/ 619706 w 1613651"/>
                        <a:gd name="connsiteY59" fmla="*/ 188802 h 1522471"/>
                        <a:gd name="connsiteX60" fmla="*/ 627755 w 1613651"/>
                        <a:gd name="connsiteY60" fmla="*/ 196836 h 1522471"/>
                        <a:gd name="connsiteX61" fmla="*/ 704212 w 1613651"/>
                        <a:gd name="connsiteY61" fmla="*/ 188802 h 1522471"/>
                        <a:gd name="connsiteX62" fmla="*/ 716284 w 1613651"/>
                        <a:gd name="connsiteY62" fmla="*/ 180768 h 1522471"/>
                        <a:gd name="connsiteX63" fmla="*/ 796765 w 1613651"/>
                        <a:gd name="connsiteY63" fmla="*/ 4017 h 1522471"/>
                        <a:gd name="connsiteX64" fmla="*/ 804814 w 1613651"/>
                        <a:gd name="connsiteY64"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63371 w 1613651"/>
                        <a:gd name="connsiteY43" fmla="*/ 592325 h 1522471"/>
                        <a:gd name="connsiteX44" fmla="*/ 94809 w 1613651"/>
                        <a:gd name="connsiteY44" fmla="*/ 583894 h 1522471"/>
                        <a:gd name="connsiteX45" fmla="*/ 108650 w 1613651"/>
                        <a:gd name="connsiteY45" fmla="*/ 550339 h 1522471"/>
                        <a:gd name="connsiteX46" fmla="*/ 108650 w 1613651"/>
                        <a:gd name="connsiteY46" fmla="*/ 538288 h 1522471"/>
                        <a:gd name="connsiteX47" fmla="*/ 0 w 1613651"/>
                        <a:gd name="connsiteY47" fmla="*/ 381622 h 1522471"/>
                        <a:gd name="connsiteX48" fmla="*/ 0 w 1613651"/>
                        <a:gd name="connsiteY48" fmla="*/ 365554 h 1522471"/>
                        <a:gd name="connsiteX49" fmla="*/ 100602 w 1613651"/>
                        <a:gd name="connsiteY49" fmla="*/ 245041 h 1522471"/>
                        <a:gd name="connsiteX50" fmla="*/ 112674 w 1613651"/>
                        <a:gd name="connsiteY50" fmla="*/ 245041 h 1522471"/>
                        <a:gd name="connsiteX51" fmla="*/ 285709 w 1613651"/>
                        <a:gd name="connsiteY51" fmla="*/ 329400 h 1522471"/>
                        <a:gd name="connsiteX52" fmla="*/ 297781 w 1613651"/>
                        <a:gd name="connsiteY52" fmla="*/ 329400 h 1522471"/>
                        <a:gd name="connsiteX53" fmla="*/ 358142 w 1613651"/>
                        <a:gd name="connsiteY53" fmla="*/ 289229 h 1522471"/>
                        <a:gd name="connsiteX54" fmla="*/ 362166 w 1613651"/>
                        <a:gd name="connsiteY54" fmla="*/ 281195 h 1522471"/>
                        <a:gd name="connsiteX55" fmla="*/ 346070 w 1613651"/>
                        <a:gd name="connsiteY55" fmla="*/ 84358 h 1522471"/>
                        <a:gd name="connsiteX56" fmla="*/ 350094 w 1613651"/>
                        <a:gd name="connsiteY56" fmla="*/ 80341 h 1522471"/>
                        <a:gd name="connsiteX57" fmla="*/ 503008 w 1613651"/>
                        <a:gd name="connsiteY57" fmla="*/ 24102 h 1522471"/>
                        <a:gd name="connsiteX58" fmla="*/ 515081 w 1613651"/>
                        <a:gd name="connsiteY58" fmla="*/ 28119 h 1522471"/>
                        <a:gd name="connsiteX59" fmla="*/ 619706 w 1613651"/>
                        <a:gd name="connsiteY59" fmla="*/ 188802 h 1522471"/>
                        <a:gd name="connsiteX60" fmla="*/ 627755 w 1613651"/>
                        <a:gd name="connsiteY60" fmla="*/ 196836 h 1522471"/>
                        <a:gd name="connsiteX61" fmla="*/ 704212 w 1613651"/>
                        <a:gd name="connsiteY61" fmla="*/ 188802 h 1522471"/>
                        <a:gd name="connsiteX62" fmla="*/ 716284 w 1613651"/>
                        <a:gd name="connsiteY62" fmla="*/ 180768 h 1522471"/>
                        <a:gd name="connsiteX63" fmla="*/ 796765 w 1613651"/>
                        <a:gd name="connsiteY63" fmla="*/ 4017 h 1522471"/>
                        <a:gd name="connsiteX64" fmla="*/ 804814 w 1613651"/>
                        <a:gd name="connsiteY64"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63371 w 1613651"/>
                        <a:gd name="connsiteY43" fmla="*/ 592325 h 1522471"/>
                        <a:gd name="connsiteX44" fmla="*/ 94809 w 1613651"/>
                        <a:gd name="connsiteY44" fmla="*/ 583894 h 1522471"/>
                        <a:gd name="connsiteX45" fmla="*/ 108650 w 1613651"/>
                        <a:gd name="connsiteY45" fmla="*/ 550339 h 1522471"/>
                        <a:gd name="connsiteX46" fmla="*/ 0 w 1613651"/>
                        <a:gd name="connsiteY46" fmla="*/ 381622 h 1522471"/>
                        <a:gd name="connsiteX47" fmla="*/ 0 w 1613651"/>
                        <a:gd name="connsiteY47" fmla="*/ 365554 h 1522471"/>
                        <a:gd name="connsiteX48" fmla="*/ 100602 w 1613651"/>
                        <a:gd name="connsiteY48" fmla="*/ 245041 h 1522471"/>
                        <a:gd name="connsiteX49" fmla="*/ 112674 w 1613651"/>
                        <a:gd name="connsiteY49" fmla="*/ 245041 h 1522471"/>
                        <a:gd name="connsiteX50" fmla="*/ 285709 w 1613651"/>
                        <a:gd name="connsiteY50" fmla="*/ 329400 h 1522471"/>
                        <a:gd name="connsiteX51" fmla="*/ 297781 w 1613651"/>
                        <a:gd name="connsiteY51" fmla="*/ 329400 h 1522471"/>
                        <a:gd name="connsiteX52" fmla="*/ 358142 w 1613651"/>
                        <a:gd name="connsiteY52" fmla="*/ 289229 h 1522471"/>
                        <a:gd name="connsiteX53" fmla="*/ 362166 w 1613651"/>
                        <a:gd name="connsiteY53" fmla="*/ 281195 h 1522471"/>
                        <a:gd name="connsiteX54" fmla="*/ 346070 w 1613651"/>
                        <a:gd name="connsiteY54" fmla="*/ 84358 h 1522471"/>
                        <a:gd name="connsiteX55" fmla="*/ 350094 w 1613651"/>
                        <a:gd name="connsiteY55" fmla="*/ 80341 h 1522471"/>
                        <a:gd name="connsiteX56" fmla="*/ 503008 w 1613651"/>
                        <a:gd name="connsiteY56" fmla="*/ 24102 h 1522471"/>
                        <a:gd name="connsiteX57" fmla="*/ 515081 w 1613651"/>
                        <a:gd name="connsiteY57" fmla="*/ 28119 h 1522471"/>
                        <a:gd name="connsiteX58" fmla="*/ 619706 w 1613651"/>
                        <a:gd name="connsiteY58" fmla="*/ 188802 h 1522471"/>
                        <a:gd name="connsiteX59" fmla="*/ 627755 w 1613651"/>
                        <a:gd name="connsiteY59" fmla="*/ 196836 h 1522471"/>
                        <a:gd name="connsiteX60" fmla="*/ 704212 w 1613651"/>
                        <a:gd name="connsiteY60" fmla="*/ 188802 h 1522471"/>
                        <a:gd name="connsiteX61" fmla="*/ 716284 w 1613651"/>
                        <a:gd name="connsiteY61" fmla="*/ 180768 h 1522471"/>
                        <a:gd name="connsiteX62" fmla="*/ 796765 w 1613651"/>
                        <a:gd name="connsiteY62" fmla="*/ 4017 h 1522471"/>
                        <a:gd name="connsiteX63" fmla="*/ 804814 w 1613651"/>
                        <a:gd name="connsiteY63"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63371 w 1613651"/>
                        <a:gd name="connsiteY43" fmla="*/ 592325 h 1522471"/>
                        <a:gd name="connsiteX44" fmla="*/ 94809 w 1613651"/>
                        <a:gd name="connsiteY44" fmla="*/ 583894 h 1522471"/>
                        <a:gd name="connsiteX45" fmla="*/ 108650 w 1613651"/>
                        <a:gd name="connsiteY45" fmla="*/ 550339 h 1522471"/>
                        <a:gd name="connsiteX46" fmla="*/ 0 w 1613651"/>
                        <a:gd name="connsiteY46" fmla="*/ 381622 h 1522471"/>
                        <a:gd name="connsiteX47" fmla="*/ 0 w 1613651"/>
                        <a:gd name="connsiteY47" fmla="*/ 365554 h 1522471"/>
                        <a:gd name="connsiteX48" fmla="*/ 100602 w 1613651"/>
                        <a:gd name="connsiteY48" fmla="*/ 245041 h 1522471"/>
                        <a:gd name="connsiteX49" fmla="*/ 112674 w 1613651"/>
                        <a:gd name="connsiteY49" fmla="*/ 245041 h 1522471"/>
                        <a:gd name="connsiteX50" fmla="*/ 297781 w 1613651"/>
                        <a:gd name="connsiteY50" fmla="*/ 329400 h 1522471"/>
                        <a:gd name="connsiteX51" fmla="*/ 358142 w 1613651"/>
                        <a:gd name="connsiteY51" fmla="*/ 289229 h 1522471"/>
                        <a:gd name="connsiteX52" fmla="*/ 362166 w 1613651"/>
                        <a:gd name="connsiteY52" fmla="*/ 281195 h 1522471"/>
                        <a:gd name="connsiteX53" fmla="*/ 346070 w 1613651"/>
                        <a:gd name="connsiteY53" fmla="*/ 84358 h 1522471"/>
                        <a:gd name="connsiteX54" fmla="*/ 350094 w 1613651"/>
                        <a:gd name="connsiteY54" fmla="*/ 80341 h 1522471"/>
                        <a:gd name="connsiteX55" fmla="*/ 503008 w 1613651"/>
                        <a:gd name="connsiteY55" fmla="*/ 24102 h 1522471"/>
                        <a:gd name="connsiteX56" fmla="*/ 515081 w 1613651"/>
                        <a:gd name="connsiteY56" fmla="*/ 28119 h 1522471"/>
                        <a:gd name="connsiteX57" fmla="*/ 619706 w 1613651"/>
                        <a:gd name="connsiteY57" fmla="*/ 188802 h 1522471"/>
                        <a:gd name="connsiteX58" fmla="*/ 627755 w 1613651"/>
                        <a:gd name="connsiteY58" fmla="*/ 196836 h 1522471"/>
                        <a:gd name="connsiteX59" fmla="*/ 704212 w 1613651"/>
                        <a:gd name="connsiteY59" fmla="*/ 188802 h 1522471"/>
                        <a:gd name="connsiteX60" fmla="*/ 716284 w 1613651"/>
                        <a:gd name="connsiteY60" fmla="*/ 180768 h 1522471"/>
                        <a:gd name="connsiteX61" fmla="*/ 796765 w 1613651"/>
                        <a:gd name="connsiteY61" fmla="*/ 4017 h 1522471"/>
                        <a:gd name="connsiteX62" fmla="*/ 804814 w 1613651"/>
                        <a:gd name="connsiteY62"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63371 w 1613651"/>
                        <a:gd name="connsiteY43" fmla="*/ 592325 h 1522471"/>
                        <a:gd name="connsiteX44" fmla="*/ 94809 w 1613651"/>
                        <a:gd name="connsiteY44" fmla="*/ 583894 h 1522471"/>
                        <a:gd name="connsiteX45" fmla="*/ 108650 w 1613651"/>
                        <a:gd name="connsiteY45" fmla="*/ 550339 h 1522471"/>
                        <a:gd name="connsiteX46" fmla="*/ 0 w 1613651"/>
                        <a:gd name="connsiteY46" fmla="*/ 381622 h 1522471"/>
                        <a:gd name="connsiteX47" fmla="*/ 0 w 1613651"/>
                        <a:gd name="connsiteY47" fmla="*/ 365554 h 1522471"/>
                        <a:gd name="connsiteX48" fmla="*/ 100602 w 1613651"/>
                        <a:gd name="connsiteY48" fmla="*/ 245041 h 1522471"/>
                        <a:gd name="connsiteX49" fmla="*/ 112674 w 1613651"/>
                        <a:gd name="connsiteY49" fmla="*/ 245041 h 1522471"/>
                        <a:gd name="connsiteX50" fmla="*/ 297781 w 1613651"/>
                        <a:gd name="connsiteY50" fmla="*/ 329400 h 1522471"/>
                        <a:gd name="connsiteX51" fmla="*/ 358142 w 1613651"/>
                        <a:gd name="connsiteY51" fmla="*/ 289229 h 1522471"/>
                        <a:gd name="connsiteX52" fmla="*/ 346070 w 1613651"/>
                        <a:gd name="connsiteY52" fmla="*/ 84358 h 1522471"/>
                        <a:gd name="connsiteX53" fmla="*/ 350094 w 1613651"/>
                        <a:gd name="connsiteY53" fmla="*/ 80341 h 1522471"/>
                        <a:gd name="connsiteX54" fmla="*/ 503008 w 1613651"/>
                        <a:gd name="connsiteY54" fmla="*/ 24102 h 1522471"/>
                        <a:gd name="connsiteX55" fmla="*/ 515081 w 1613651"/>
                        <a:gd name="connsiteY55" fmla="*/ 28119 h 1522471"/>
                        <a:gd name="connsiteX56" fmla="*/ 619706 w 1613651"/>
                        <a:gd name="connsiteY56" fmla="*/ 188802 h 1522471"/>
                        <a:gd name="connsiteX57" fmla="*/ 627755 w 1613651"/>
                        <a:gd name="connsiteY57" fmla="*/ 196836 h 1522471"/>
                        <a:gd name="connsiteX58" fmla="*/ 704212 w 1613651"/>
                        <a:gd name="connsiteY58" fmla="*/ 188802 h 1522471"/>
                        <a:gd name="connsiteX59" fmla="*/ 716284 w 1613651"/>
                        <a:gd name="connsiteY59" fmla="*/ 180768 h 1522471"/>
                        <a:gd name="connsiteX60" fmla="*/ 796765 w 1613651"/>
                        <a:gd name="connsiteY60" fmla="*/ 4017 h 1522471"/>
                        <a:gd name="connsiteX61" fmla="*/ 804814 w 1613651"/>
                        <a:gd name="connsiteY61"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63371 w 1613651"/>
                        <a:gd name="connsiteY43" fmla="*/ 592325 h 1522471"/>
                        <a:gd name="connsiteX44" fmla="*/ 94809 w 1613651"/>
                        <a:gd name="connsiteY44" fmla="*/ 583894 h 1522471"/>
                        <a:gd name="connsiteX45" fmla="*/ 108650 w 1613651"/>
                        <a:gd name="connsiteY45" fmla="*/ 550339 h 1522471"/>
                        <a:gd name="connsiteX46" fmla="*/ 0 w 1613651"/>
                        <a:gd name="connsiteY46" fmla="*/ 381622 h 1522471"/>
                        <a:gd name="connsiteX47" fmla="*/ 0 w 1613651"/>
                        <a:gd name="connsiteY47" fmla="*/ 365554 h 1522471"/>
                        <a:gd name="connsiteX48" fmla="*/ 100602 w 1613651"/>
                        <a:gd name="connsiteY48" fmla="*/ 245041 h 1522471"/>
                        <a:gd name="connsiteX49" fmla="*/ 112674 w 1613651"/>
                        <a:gd name="connsiteY49" fmla="*/ 245041 h 1522471"/>
                        <a:gd name="connsiteX50" fmla="*/ 297781 w 1613651"/>
                        <a:gd name="connsiteY50" fmla="*/ 329400 h 1522471"/>
                        <a:gd name="connsiteX51" fmla="*/ 358142 w 1613651"/>
                        <a:gd name="connsiteY51" fmla="*/ 289229 h 1522471"/>
                        <a:gd name="connsiteX52" fmla="*/ 346070 w 1613651"/>
                        <a:gd name="connsiteY52" fmla="*/ 84358 h 1522471"/>
                        <a:gd name="connsiteX53" fmla="*/ 350094 w 1613651"/>
                        <a:gd name="connsiteY53" fmla="*/ 80341 h 1522471"/>
                        <a:gd name="connsiteX54" fmla="*/ 503008 w 1613651"/>
                        <a:gd name="connsiteY54" fmla="*/ 24102 h 1522471"/>
                        <a:gd name="connsiteX55" fmla="*/ 515081 w 1613651"/>
                        <a:gd name="connsiteY55" fmla="*/ 28119 h 1522471"/>
                        <a:gd name="connsiteX56" fmla="*/ 627755 w 1613651"/>
                        <a:gd name="connsiteY56" fmla="*/ 196836 h 1522471"/>
                        <a:gd name="connsiteX57" fmla="*/ 704212 w 1613651"/>
                        <a:gd name="connsiteY57" fmla="*/ 188802 h 1522471"/>
                        <a:gd name="connsiteX58" fmla="*/ 716284 w 1613651"/>
                        <a:gd name="connsiteY58" fmla="*/ 180768 h 1522471"/>
                        <a:gd name="connsiteX59" fmla="*/ 796765 w 1613651"/>
                        <a:gd name="connsiteY59" fmla="*/ 4017 h 1522471"/>
                        <a:gd name="connsiteX60" fmla="*/ 804814 w 1613651"/>
                        <a:gd name="connsiteY60"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074426 w 1613651"/>
                        <a:gd name="connsiteY6" fmla="*/ 269144 h 1522471"/>
                        <a:gd name="connsiteX7" fmla="*/ 1231365 w 1613651"/>
                        <a:gd name="connsiteY7" fmla="*/ 160683 h 1522471"/>
                        <a:gd name="connsiteX8" fmla="*/ 1243437 w 1613651"/>
                        <a:gd name="connsiteY8" fmla="*/ 160683 h 1522471"/>
                        <a:gd name="connsiteX9" fmla="*/ 1364159 w 1613651"/>
                        <a:gd name="connsiteY9" fmla="*/ 265127 h 1522471"/>
                        <a:gd name="connsiteX10" fmla="*/ 1364159 w 1613651"/>
                        <a:gd name="connsiteY10" fmla="*/ 277178 h 1522471"/>
                        <a:gd name="connsiteX11" fmla="*/ 1279654 w 1613651"/>
                        <a:gd name="connsiteY11" fmla="*/ 449912 h 1522471"/>
                        <a:gd name="connsiteX12" fmla="*/ 1279654 w 1613651"/>
                        <a:gd name="connsiteY12" fmla="*/ 461963 h 1522471"/>
                        <a:gd name="connsiteX13" fmla="*/ 1319894 w 1613651"/>
                        <a:gd name="connsiteY13" fmla="*/ 522220 h 1522471"/>
                        <a:gd name="connsiteX14" fmla="*/ 1331966 w 1613651"/>
                        <a:gd name="connsiteY14" fmla="*/ 526237 h 1522471"/>
                        <a:gd name="connsiteX15" fmla="*/ 1529146 w 1613651"/>
                        <a:gd name="connsiteY15" fmla="*/ 506151 h 1522471"/>
                        <a:gd name="connsiteX16" fmla="*/ 1533170 w 1613651"/>
                        <a:gd name="connsiteY16" fmla="*/ 518202 h 1522471"/>
                        <a:gd name="connsiteX17" fmla="*/ 1589507 w 1613651"/>
                        <a:gd name="connsiteY17" fmla="*/ 666834 h 1522471"/>
                        <a:gd name="connsiteX18" fmla="*/ 1581459 w 1613651"/>
                        <a:gd name="connsiteY18" fmla="*/ 678885 h 1522471"/>
                        <a:gd name="connsiteX19" fmla="*/ 1420496 w 1613651"/>
                        <a:gd name="connsiteY19" fmla="*/ 783329 h 1522471"/>
                        <a:gd name="connsiteX20" fmla="*/ 1416472 w 1613651"/>
                        <a:gd name="connsiteY20" fmla="*/ 791363 h 1522471"/>
                        <a:gd name="connsiteX21" fmla="*/ 1420496 w 1613651"/>
                        <a:gd name="connsiteY21" fmla="*/ 867688 h 1522471"/>
                        <a:gd name="connsiteX22" fmla="*/ 1432568 w 1613651"/>
                        <a:gd name="connsiteY22" fmla="*/ 879739 h 1522471"/>
                        <a:gd name="connsiteX23" fmla="*/ 1609627 w 1613651"/>
                        <a:gd name="connsiteY23" fmla="*/ 960081 h 1522471"/>
                        <a:gd name="connsiteX24" fmla="*/ 1613651 w 1613651"/>
                        <a:gd name="connsiteY24" fmla="*/ 968115 h 1522471"/>
                        <a:gd name="connsiteX25" fmla="*/ 1581459 w 1613651"/>
                        <a:gd name="connsiteY25" fmla="*/ 1124781 h 1522471"/>
                        <a:gd name="connsiteX26" fmla="*/ 1573411 w 1613651"/>
                        <a:gd name="connsiteY26" fmla="*/ 1132815 h 1522471"/>
                        <a:gd name="connsiteX27" fmla="*/ 1380255 w 1613651"/>
                        <a:gd name="connsiteY27" fmla="*/ 1144866 h 1522471"/>
                        <a:gd name="connsiteX28" fmla="*/ 1372207 w 1613651"/>
                        <a:gd name="connsiteY28" fmla="*/ 1148883 h 1522471"/>
                        <a:gd name="connsiteX29" fmla="*/ 1335991 w 1613651"/>
                        <a:gd name="connsiteY29" fmla="*/ 1221190 h 1522471"/>
                        <a:gd name="connsiteX30" fmla="*/ 1335991 w 1613651"/>
                        <a:gd name="connsiteY30" fmla="*/ 1229224 h 1522471"/>
                        <a:gd name="connsiteX31" fmla="*/ 1452688 w 1613651"/>
                        <a:gd name="connsiteY31" fmla="*/ 1389907 h 1522471"/>
                        <a:gd name="connsiteX32" fmla="*/ 1452688 w 1613651"/>
                        <a:gd name="connsiteY32" fmla="*/ 1401959 h 1522471"/>
                        <a:gd name="connsiteX33" fmla="*/ 1344039 w 1613651"/>
                        <a:gd name="connsiteY33" fmla="*/ 1522471 h 1522471"/>
                        <a:gd name="connsiteX34" fmla="*/ 1335991 w 1613651"/>
                        <a:gd name="connsiteY34" fmla="*/ 1522471 h 1522471"/>
                        <a:gd name="connsiteX35" fmla="*/ 1158932 w 1613651"/>
                        <a:gd name="connsiteY35" fmla="*/ 1434095 h 1522471"/>
                        <a:gd name="connsiteX36" fmla="*/ 1150883 w 1613651"/>
                        <a:gd name="connsiteY36" fmla="*/ 1434095 h 1522471"/>
                        <a:gd name="connsiteX37" fmla="*/ 1128315 w 1613651"/>
                        <a:gd name="connsiteY37" fmla="*/ 1438774 h 1522471"/>
                        <a:gd name="connsiteX38" fmla="*/ 1113073 w 1613651"/>
                        <a:gd name="connsiteY38" fmla="*/ 1366790 h 1522471"/>
                        <a:gd name="connsiteX39" fmla="*/ 1161524 w 1613651"/>
                        <a:gd name="connsiteY39" fmla="*/ 1327023 h 1522471"/>
                        <a:gd name="connsiteX40" fmla="*/ 1345313 w 1613651"/>
                        <a:gd name="connsiteY40" fmla="*/ 885625 h 1522471"/>
                        <a:gd name="connsiteX41" fmla="*/ 717818 w 1613651"/>
                        <a:gd name="connsiteY41" fmla="*/ 261395 h 1522471"/>
                        <a:gd name="connsiteX42" fmla="*/ 197489 w 1613651"/>
                        <a:gd name="connsiteY42" fmla="*/ 536612 h 1522471"/>
                        <a:gd name="connsiteX43" fmla="*/ 163371 w 1613651"/>
                        <a:gd name="connsiteY43" fmla="*/ 592325 h 1522471"/>
                        <a:gd name="connsiteX44" fmla="*/ 94809 w 1613651"/>
                        <a:gd name="connsiteY44" fmla="*/ 583894 h 1522471"/>
                        <a:gd name="connsiteX45" fmla="*/ 108650 w 1613651"/>
                        <a:gd name="connsiteY45" fmla="*/ 550339 h 1522471"/>
                        <a:gd name="connsiteX46" fmla="*/ 0 w 1613651"/>
                        <a:gd name="connsiteY46" fmla="*/ 381622 h 1522471"/>
                        <a:gd name="connsiteX47" fmla="*/ 0 w 1613651"/>
                        <a:gd name="connsiteY47" fmla="*/ 365554 h 1522471"/>
                        <a:gd name="connsiteX48" fmla="*/ 100602 w 1613651"/>
                        <a:gd name="connsiteY48" fmla="*/ 245041 h 1522471"/>
                        <a:gd name="connsiteX49" fmla="*/ 112674 w 1613651"/>
                        <a:gd name="connsiteY49" fmla="*/ 245041 h 1522471"/>
                        <a:gd name="connsiteX50" fmla="*/ 297781 w 1613651"/>
                        <a:gd name="connsiteY50" fmla="*/ 329400 h 1522471"/>
                        <a:gd name="connsiteX51" fmla="*/ 358142 w 1613651"/>
                        <a:gd name="connsiteY51" fmla="*/ 289229 h 1522471"/>
                        <a:gd name="connsiteX52" fmla="*/ 346070 w 1613651"/>
                        <a:gd name="connsiteY52" fmla="*/ 84358 h 1522471"/>
                        <a:gd name="connsiteX53" fmla="*/ 350094 w 1613651"/>
                        <a:gd name="connsiteY53" fmla="*/ 80341 h 1522471"/>
                        <a:gd name="connsiteX54" fmla="*/ 503008 w 1613651"/>
                        <a:gd name="connsiteY54" fmla="*/ 24102 h 1522471"/>
                        <a:gd name="connsiteX55" fmla="*/ 515081 w 1613651"/>
                        <a:gd name="connsiteY55" fmla="*/ 28119 h 1522471"/>
                        <a:gd name="connsiteX56" fmla="*/ 627755 w 1613651"/>
                        <a:gd name="connsiteY56" fmla="*/ 196836 h 1522471"/>
                        <a:gd name="connsiteX57" fmla="*/ 704212 w 1613651"/>
                        <a:gd name="connsiteY57" fmla="*/ 188802 h 1522471"/>
                        <a:gd name="connsiteX58" fmla="*/ 796765 w 1613651"/>
                        <a:gd name="connsiteY58" fmla="*/ 4017 h 1522471"/>
                        <a:gd name="connsiteX59" fmla="*/ 804814 w 1613651"/>
                        <a:gd name="connsiteY59"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85897 w 1613651"/>
                        <a:gd name="connsiteY3" fmla="*/ 228973 h 1522471"/>
                        <a:gd name="connsiteX4" fmla="*/ 993945 w 1613651"/>
                        <a:gd name="connsiteY4" fmla="*/ 241024 h 1522471"/>
                        <a:gd name="connsiteX5" fmla="*/ 1058330 w 1613651"/>
                        <a:gd name="connsiteY5" fmla="*/ 277178 h 1522471"/>
                        <a:gd name="connsiteX6" fmla="*/ 1231365 w 1613651"/>
                        <a:gd name="connsiteY6" fmla="*/ 160683 h 1522471"/>
                        <a:gd name="connsiteX7" fmla="*/ 1243437 w 1613651"/>
                        <a:gd name="connsiteY7" fmla="*/ 160683 h 1522471"/>
                        <a:gd name="connsiteX8" fmla="*/ 1364159 w 1613651"/>
                        <a:gd name="connsiteY8" fmla="*/ 265127 h 1522471"/>
                        <a:gd name="connsiteX9" fmla="*/ 1364159 w 1613651"/>
                        <a:gd name="connsiteY9" fmla="*/ 277178 h 1522471"/>
                        <a:gd name="connsiteX10" fmla="*/ 1279654 w 1613651"/>
                        <a:gd name="connsiteY10" fmla="*/ 449912 h 1522471"/>
                        <a:gd name="connsiteX11" fmla="*/ 1279654 w 1613651"/>
                        <a:gd name="connsiteY11" fmla="*/ 461963 h 1522471"/>
                        <a:gd name="connsiteX12" fmla="*/ 1319894 w 1613651"/>
                        <a:gd name="connsiteY12" fmla="*/ 522220 h 1522471"/>
                        <a:gd name="connsiteX13" fmla="*/ 1331966 w 1613651"/>
                        <a:gd name="connsiteY13" fmla="*/ 526237 h 1522471"/>
                        <a:gd name="connsiteX14" fmla="*/ 1529146 w 1613651"/>
                        <a:gd name="connsiteY14" fmla="*/ 506151 h 1522471"/>
                        <a:gd name="connsiteX15" fmla="*/ 1533170 w 1613651"/>
                        <a:gd name="connsiteY15" fmla="*/ 518202 h 1522471"/>
                        <a:gd name="connsiteX16" fmla="*/ 1589507 w 1613651"/>
                        <a:gd name="connsiteY16" fmla="*/ 666834 h 1522471"/>
                        <a:gd name="connsiteX17" fmla="*/ 1581459 w 1613651"/>
                        <a:gd name="connsiteY17" fmla="*/ 678885 h 1522471"/>
                        <a:gd name="connsiteX18" fmla="*/ 1420496 w 1613651"/>
                        <a:gd name="connsiteY18" fmla="*/ 783329 h 1522471"/>
                        <a:gd name="connsiteX19" fmla="*/ 1416472 w 1613651"/>
                        <a:gd name="connsiteY19" fmla="*/ 791363 h 1522471"/>
                        <a:gd name="connsiteX20" fmla="*/ 1420496 w 1613651"/>
                        <a:gd name="connsiteY20" fmla="*/ 867688 h 1522471"/>
                        <a:gd name="connsiteX21" fmla="*/ 1432568 w 1613651"/>
                        <a:gd name="connsiteY21" fmla="*/ 879739 h 1522471"/>
                        <a:gd name="connsiteX22" fmla="*/ 1609627 w 1613651"/>
                        <a:gd name="connsiteY22" fmla="*/ 960081 h 1522471"/>
                        <a:gd name="connsiteX23" fmla="*/ 1613651 w 1613651"/>
                        <a:gd name="connsiteY23" fmla="*/ 968115 h 1522471"/>
                        <a:gd name="connsiteX24" fmla="*/ 1581459 w 1613651"/>
                        <a:gd name="connsiteY24" fmla="*/ 1124781 h 1522471"/>
                        <a:gd name="connsiteX25" fmla="*/ 1573411 w 1613651"/>
                        <a:gd name="connsiteY25" fmla="*/ 1132815 h 1522471"/>
                        <a:gd name="connsiteX26" fmla="*/ 1380255 w 1613651"/>
                        <a:gd name="connsiteY26" fmla="*/ 1144866 h 1522471"/>
                        <a:gd name="connsiteX27" fmla="*/ 1372207 w 1613651"/>
                        <a:gd name="connsiteY27" fmla="*/ 1148883 h 1522471"/>
                        <a:gd name="connsiteX28" fmla="*/ 1335991 w 1613651"/>
                        <a:gd name="connsiteY28" fmla="*/ 1221190 h 1522471"/>
                        <a:gd name="connsiteX29" fmla="*/ 1335991 w 1613651"/>
                        <a:gd name="connsiteY29" fmla="*/ 1229224 h 1522471"/>
                        <a:gd name="connsiteX30" fmla="*/ 1452688 w 1613651"/>
                        <a:gd name="connsiteY30" fmla="*/ 1389907 h 1522471"/>
                        <a:gd name="connsiteX31" fmla="*/ 1452688 w 1613651"/>
                        <a:gd name="connsiteY31" fmla="*/ 1401959 h 1522471"/>
                        <a:gd name="connsiteX32" fmla="*/ 1344039 w 1613651"/>
                        <a:gd name="connsiteY32" fmla="*/ 1522471 h 1522471"/>
                        <a:gd name="connsiteX33" fmla="*/ 1335991 w 1613651"/>
                        <a:gd name="connsiteY33" fmla="*/ 1522471 h 1522471"/>
                        <a:gd name="connsiteX34" fmla="*/ 1158932 w 1613651"/>
                        <a:gd name="connsiteY34" fmla="*/ 1434095 h 1522471"/>
                        <a:gd name="connsiteX35" fmla="*/ 1150883 w 1613651"/>
                        <a:gd name="connsiteY35" fmla="*/ 1434095 h 1522471"/>
                        <a:gd name="connsiteX36" fmla="*/ 1128315 w 1613651"/>
                        <a:gd name="connsiteY36" fmla="*/ 1438774 h 1522471"/>
                        <a:gd name="connsiteX37" fmla="*/ 1113073 w 1613651"/>
                        <a:gd name="connsiteY37" fmla="*/ 1366790 h 1522471"/>
                        <a:gd name="connsiteX38" fmla="*/ 1161524 w 1613651"/>
                        <a:gd name="connsiteY38" fmla="*/ 1327023 h 1522471"/>
                        <a:gd name="connsiteX39" fmla="*/ 1345313 w 1613651"/>
                        <a:gd name="connsiteY39" fmla="*/ 885625 h 1522471"/>
                        <a:gd name="connsiteX40" fmla="*/ 717818 w 1613651"/>
                        <a:gd name="connsiteY40" fmla="*/ 261395 h 1522471"/>
                        <a:gd name="connsiteX41" fmla="*/ 197489 w 1613651"/>
                        <a:gd name="connsiteY41" fmla="*/ 536612 h 1522471"/>
                        <a:gd name="connsiteX42" fmla="*/ 163371 w 1613651"/>
                        <a:gd name="connsiteY42" fmla="*/ 592325 h 1522471"/>
                        <a:gd name="connsiteX43" fmla="*/ 94809 w 1613651"/>
                        <a:gd name="connsiteY43" fmla="*/ 583894 h 1522471"/>
                        <a:gd name="connsiteX44" fmla="*/ 108650 w 1613651"/>
                        <a:gd name="connsiteY44" fmla="*/ 550339 h 1522471"/>
                        <a:gd name="connsiteX45" fmla="*/ 0 w 1613651"/>
                        <a:gd name="connsiteY45" fmla="*/ 381622 h 1522471"/>
                        <a:gd name="connsiteX46" fmla="*/ 0 w 1613651"/>
                        <a:gd name="connsiteY46" fmla="*/ 365554 h 1522471"/>
                        <a:gd name="connsiteX47" fmla="*/ 100602 w 1613651"/>
                        <a:gd name="connsiteY47" fmla="*/ 245041 h 1522471"/>
                        <a:gd name="connsiteX48" fmla="*/ 112674 w 1613651"/>
                        <a:gd name="connsiteY48" fmla="*/ 245041 h 1522471"/>
                        <a:gd name="connsiteX49" fmla="*/ 297781 w 1613651"/>
                        <a:gd name="connsiteY49" fmla="*/ 329400 h 1522471"/>
                        <a:gd name="connsiteX50" fmla="*/ 358142 w 1613651"/>
                        <a:gd name="connsiteY50" fmla="*/ 289229 h 1522471"/>
                        <a:gd name="connsiteX51" fmla="*/ 346070 w 1613651"/>
                        <a:gd name="connsiteY51" fmla="*/ 84358 h 1522471"/>
                        <a:gd name="connsiteX52" fmla="*/ 350094 w 1613651"/>
                        <a:gd name="connsiteY52" fmla="*/ 80341 h 1522471"/>
                        <a:gd name="connsiteX53" fmla="*/ 503008 w 1613651"/>
                        <a:gd name="connsiteY53" fmla="*/ 24102 h 1522471"/>
                        <a:gd name="connsiteX54" fmla="*/ 515081 w 1613651"/>
                        <a:gd name="connsiteY54" fmla="*/ 28119 h 1522471"/>
                        <a:gd name="connsiteX55" fmla="*/ 627755 w 1613651"/>
                        <a:gd name="connsiteY55" fmla="*/ 196836 h 1522471"/>
                        <a:gd name="connsiteX56" fmla="*/ 704212 w 1613651"/>
                        <a:gd name="connsiteY56" fmla="*/ 188802 h 1522471"/>
                        <a:gd name="connsiteX57" fmla="*/ 796765 w 1613651"/>
                        <a:gd name="connsiteY57" fmla="*/ 4017 h 1522471"/>
                        <a:gd name="connsiteX58" fmla="*/ 804814 w 1613651"/>
                        <a:gd name="connsiteY58"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49912 h 1522471"/>
                        <a:gd name="connsiteX10" fmla="*/ 1279654 w 1613651"/>
                        <a:gd name="connsiteY10" fmla="*/ 461963 h 1522471"/>
                        <a:gd name="connsiteX11" fmla="*/ 1319894 w 1613651"/>
                        <a:gd name="connsiteY11" fmla="*/ 522220 h 1522471"/>
                        <a:gd name="connsiteX12" fmla="*/ 1331966 w 1613651"/>
                        <a:gd name="connsiteY12" fmla="*/ 526237 h 1522471"/>
                        <a:gd name="connsiteX13" fmla="*/ 1529146 w 1613651"/>
                        <a:gd name="connsiteY13" fmla="*/ 506151 h 1522471"/>
                        <a:gd name="connsiteX14" fmla="*/ 1533170 w 1613651"/>
                        <a:gd name="connsiteY14" fmla="*/ 518202 h 1522471"/>
                        <a:gd name="connsiteX15" fmla="*/ 1589507 w 1613651"/>
                        <a:gd name="connsiteY15" fmla="*/ 666834 h 1522471"/>
                        <a:gd name="connsiteX16" fmla="*/ 1581459 w 1613651"/>
                        <a:gd name="connsiteY16" fmla="*/ 678885 h 1522471"/>
                        <a:gd name="connsiteX17" fmla="*/ 1420496 w 1613651"/>
                        <a:gd name="connsiteY17" fmla="*/ 783329 h 1522471"/>
                        <a:gd name="connsiteX18" fmla="*/ 1416472 w 1613651"/>
                        <a:gd name="connsiteY18" fmla="*/ 791363 h 1522471"/>
                        <a:gd name="connsiteX19" fmla="*/ 1420496 w 1613651"/>
                        <a:gd name="connsiteY19" fmla="*/ 867688 h 1522471"/>
                        <a:gd name="connsiteX20" fmla="*/ 1432568 w 1613651"/>
                        <a:gd name="connsiteY20" fmla="*/ 879739 h 1522471"/>
                        <a:gd name="connsiteX21" fmla="*/ 1609627 w 1613651"/>
                        <a:gd name="connsiteY21" fmla="*/ 960081 h 1522471"/>
                        <a:gd name="connsiteX22" fmla="*/ 1613651 w 1613651"/>
                        <a:gd name="connsiteY22" fmla="*/ 968115 h 1522471"/>
                        <a:gd name="connsiteX23" fmla="*/ 1581459 w 1613651"/>
                        <a:gd name="connsiteY23" fmla="*/ 1124781 h 1522471"/>
                        <a:gd name="connsiteX24" fmla="*/ 1573411 w 1613651"/>
                        <a:gd name="connsiteY24" fmla="*/ 1132815 h 1522471"/>
                        <a:gd name="connsiteX25" fmla="*/ 1380255 w 1613651"/>
                        <a:gd name="connsiteY25" fmla="*/ 1144866 h 1522471"/>
                        <a:gd name="connsiteX26" fmla="*/ 1372207 w 1613651"/>
                        <a:gd name="connsiteY26" fmla="*/ 1148883 h 1522471"/>
                        <a:gd name="connsiteX27" fmla="*/ 1335991 w 1613651"/>
                        <a:gd name="connsiteY27" fmla="*/ 1221190 h 1522471"/>
                        <a:gd name="connsiteX28" fmla="*/ 1335991 w 1613651"/>
                        <a:gd name="connsiteY28" fmla="*/ 1229224 h 1522471"/>
                        <a:gd name="connsiteX29" fmla="*/ 1452688 w 1613651"/>
                        <a:gd name="connsiteY29" fmla="*/ 1389907 h 1522471"/>
                        <a:gd name="connsiteX30" fmla="*/ 1452688 w 1613651"/>
                        <a:gd name="connsiteY30" fmla="*/ 1401959 h 1522471"/>
                        <a:gd name="connsiteX31" fmla="*/ 1344039 w 1613651"/>
                        <a:gd name="connsiteY31" fmla="*/ 1522471 h 1522471"/>
                        <a:gd name="connsiteX32" fmla="*/ 1335991 w 1613651"/>
                        <a:gd name="connsiteY32" fmla="*/ 1522471 h 1522471"/>
                        <a:gd name="connsiteX33" fmla="*/ 1158932 w 1613651"/>
                        <a:gd name="connsiteY33" fmla="*/ 1434095 h 1522471"/>
                        <a:gd name="connsiteX34" fmla="*/ 1150883 w 1613651"/>
                        <a:gd name="connsiteY34" fmla="*/ 1434095 h 1522471"/>
                        <a:gd name="connsiteX35" fmla="*/ 1128315 w 1613651"/>
                        <a:gd name="connsiteY35" fmla="*/ 1438774 h 1522471"/>
                        <a:gd name="connsiteX36" fmla="*/ 1113073 w 1613651"/>
                        <a:gd name="connsiteY36" fmla="*/ 1366790 h 1522471"/>
                        <a:gd name="connsiteX37" fmla="*/ 1161524 w 1613651"/>
                        <a:gd name="connsiteY37" fmla="*/ 1327023 h 1522471"/>
                        <a:gd name="connsiteX38" fmla="*/ 1345313 w 1613651"/>
                        <a:gd name="connsiteY38" fmla="*/ 885625 h 1522471"/>
                        <a:gd name="connsiteX39" fmla="*/ 717818 w 1613651"/>
                        <a:gd name="connsiteY39" fmla="*/ 261395 h 1522471"/>
                        <a:gd name="connsiteX40" fmla="*/ 197489 w 1613651"/>
                        <a:gd name="connsiteY40" fmla="*/ 536612 h 1522471"/>
                        <a:gd name="connsiteX41" fmla="*/ 163371 w 1613651"/>
                        <a:gd name="connsiteY41" fmla="*/ 592325 h 1522471"/>
                        <a:gd name="connsiteX42" fmla="*/ 94809 w 1613651"/>
                        <a:gd name="connsiteY42" fmla="*/ 583894 h 1522471"/>
                        <a:gd name="connsiteX43" fmla="*/ 108650 w 1613651"/>
                        <a:gd name="connsiteY43" fmla="*/ 550339 h 1522471"/>
                        <a:gd name="connsiteX44" fmla="*/ 0 w 1613651"/>
                        <a:gd name="connsiteY44" fmla="*/ 381622 h 1522471"/>
                        <a:gd name="connsiteX45" fmla="*/ 0 w 1613651"/>
                        <a:gd name="connsiteY45" fmla="*/ 365554 h 1522471"/>
                        <a:gd name="connsiteX46" fmla="*/ 100602 w 1613651"/>
                        <a:gd name="connsiteY46" fmla="*/ 245041 h 1522471"/>
                        <a:gd name="connsiteX47" fmla="*/ 112674 w 1613651"/>
                        <a:gd name="connsiteY47" fmla="*/ 245041 h 1522471"/>
                        <a:gd name="connsiteX48" fmla="*/ 297781 w 1613651"/>
                        <a:gd name="connsiteY48" fmla="*/ 329400 h 1522471"/>
                        <a:gd name="connsiteX49" fmla="*/ 358142 w 1613651"/>
                        <a:gd name="connsiteY49" fmla="*/ 289229 h 1522471"/>
                        <a:gd name="connsiteX50" fmla="*/ 346070 w 1613651"/>
                        <a:gd name="connsiteY50" fmla="*/ 84358 h 1522471"/>
                        <a:gd name="connsiteX51" fmla="*/ 350094 w 1613651"/>
                        <a:gd name="connsiteY51" fmla="*/ 80341 h 1522471"/>
                        <a:gd name="connsiteX52" fmla="*/ 503008 w 1613651"/>
                        <a:gd name="connsiteY52" fmla="*/ 24102 h 1522471"/>
                        <a:gd name="connsiteX53" fmla="*/ 515081 w 1613651"/>
                        <a:gd name="connsiteY53" fmla="*/ 28119 h 1522471"/>
                        <a:gd name="connsiteX54" fmla="*/ 627755 w 1613651"/>
                        <a:gd name="connsiteY54" fmla="*/ 196836 h 1522471"/>
                        <a:gd name="connsiteX55" fmla="*/ 704212 w 1613651"/>
                        <a:gd name="connsiteY55" fmla="*/ 188802 h 1522471"/>
                        <a:gd name="connsiteX56" fmla="*/ 796765 w 1613651"/>
                        <a:gd name="connsiteY56" fmla="*/ 4017 h 1522471"/>
                        <a:gd name="connsiteX57" fmla="*/ 804814 w 1613651"/>
                        <a:gd name="connsiteY57"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331966 w 1613651"/>
                        <a:gd name="connsiteY11" fmla="*/ 526237 h 1522471"/>
                        <a:gd name="connsiteX12" fmla="*/ 1529146 w 1613651"/>
                        <a:gd name="connsiteY12" fmla="*/ 506151 h 1522471"/>
                        <a:gd name="connsiteX13" fmla="*/ 1533170 w 1613651"/>
                        <a:gd name="connsiteY13" fmla="*/ 518202 h 1522471"/>
                        <a:gd name="connsiteX14" fmla="*/ 1589507 w 1613651"/>
                        <a:gd name="connsiteY14" fmla="*/ 666834 h 1522471"/>
                        <a:gd name="connsiteX15" fmla="*/ 1581459 w 1613651"/>
                        <a:gd name="connsiteY15" fmla="*/ 678885 h 1522471"/>
                        <a:gd name="connsiteX16" fmla="*/ 1420496 w 1613651"/>
                        <a:gd name="connsiteY16" fmla="*/ 783329 h 1522471"/>
                        <a:gd name="connsiteX17" fmla="*/ 1416472 w 1613651"/>
                        <a:gd name="connsiteY17" fmla="*/ 791363 h 1522471"/>
                        <a:gd name="connsiteX18" fmla="*/ 1420496 w 1613651"/>
                        <a:gd name="connsiteY18" fmla="*/ 867688 h 1522471"/>
                        <a:gd name="connsiteX19" fmla="*/ 1432568 w 1613651"/>
                        <a:gd name="connsiteY19" fmla="*/ 879739 h 1522471"/>
                        <a:gd name="connsiteX20" fmla="*/ 1609627 w 1613651"/>
                        <a:gd name="connsiteY20" fmla="*/ 960081 h 1522471"/>
                        <a:gd name="connsiteX21" fmla="*/ 1613651 w 1613651"/>
                        <a:gd name="connsiteY21" fmla="*/ 968115 h 1522471"/>
                        <a:gd name="connsiteX22" fmla="*/ 1581459 w 1613651"/>
                        <a:gd name="connsiteY22" fmla="*/ 1124781 h 1522471"/>
                        <a:gd name="connsiteX23" fmla="*/ 1573411 w 1613651"/>
                        <a:gd name="connsiteY23" fmla="*/ 1132815 h 1522471"/>
                        <a:gd name="connsiteX24" fmla="*/ 1380255 w 1613651"/>
                        <a:gd name="connsiteY24" fmla="*/ 1144866 h 1522471"/>
                        <a:gd name="connsiteX25" fmla="*/ 1372207 w 1613651"/>
                        <a:gd name="connsiteY25" fmla="*/ 1148883 h 1522471"/>
                        <a:gd name="connsiteX26" fmla="*/ 1335991 w 1613651"/>
                        <a:gd name="connsiteY26" fmla="*/ 1221190 h 1522471"/>
                        <a:gd name="connsiteX27" fmla="*/ 1335991 w 1613651"/>
                        <a:gd name="connsiteY27" fmla="*/ 1229224 h 1522471"/>
                        <a:gd name="connsiteX28" fmla="*/ 1452688 w 1613651"/>
                        <a:gd name="connsiteY28" fmla="*/ 1389907 h 1522471"/>
                        <a:gd name="connsiteX29" fmla="*/ 1452688 w 1613651"/>
                        <a:gd name="connsiteY29" fmla="*/ 1401959 h 1522471"/>
                        <a:gd name="connsiteX30" fmla="*/ 1344039 w 1613651"/>
                        <a:gd name="connsiteY30" fmla="*/ 1522471 h 1522471"/>
                        <a:gd name="connsiteX31" fmla="*/ 1335991 w 1613651"/>
                        <a:gd name="connsiteY31" fmla="*/ 1522471 h 1522471"/>
                        <a:gd name="connsiteX32" fmla="*/ 1158932 w 1613651"/>
                        <a:gd name="connsiteY32" fmla="*/ 1434095 h 1522471"/>
                        <a:gd name="connsiteX33" fmla="*/ 1150883 w 1613651"/>
                        <a:gd name="connsiteY33" fmla="*/ 1434095 h 1522471"/>
                        <a:gd name="connsiteX34" fmla="*/ 1128315 w 1613651"/>
                        <a:gd name="connsiteY34" fmla="*/ 1438774 h 1522471"/>
                        <a:gd name="connsiteX35" fmla="*/ 1113073 w 1613651"/>
                        <a:gd name="connsiteY35" fmla="*/ 1366790 h 1522471"/>
                        <a:gd name="connsiteX36" fmla="*/ 1161524 w 1613651"/>
                        <a:gd name="connsiteY36" fmla="*/ 1327023 h 1522471"/>
                        <a:gd name="connsiteX37" fmla="*/ 1345313 w 1613651"/>
                        <a:gd name="connsiteY37" fmla="*/ 885625 h 1522471"/>
                        <a:gd name="connsiteX38" fmla="*/ 717818 w 1613651"/>
                        <a:gd name="connsiteY38" fmla="*/ 261395 h 1522471"/>
                        <a:gd name="connsiteX39" fmla="*/ 197489 w 1613651"/>
                        <a:gd name="connsiteY39" fmla="*/ 536612 h 1522471"/>
                        <a:gd name="connsiteX40" fmla="*/ 163371 w 1613651"/>
                        <a:gd name="connsiteY40" fmla="*/ 592325 h 1522471"/>
                        <a:gd name="connsiteX41" fmla="*/ 94809 w 1613651"/>
                        <a:gd name="connsiteY41" fmla="*/ 583894 h 1522471"/>
                        <a:gd name="connsiteX42" fmla="*/ 108650 w 1613651"/>
                        <a:gd name="connsiteY42" fmla="*/ 550339 h 1522471"/>
                        <a:gd name="connsiteX43" fmla="*/ 0 w 1613651"/>
                        <a:gd name="connsiteY43" fmla="*/ 381622 h 1522471"/>
                        <a:gd name="connsiteX44" fmla="*/ 0 w 1613651"/>
                        <a:gd name="connsiteY44" fmla="*/ 365554 h 1522471"/>
                        <a:gd name="connsiteX45" fmla="*/ 100602 w 1613651"/>
                        <a:gd name="connsiteY45" fmla="*/ 245041 h 1522471"/>
                        <a:gd name="connsiteX46" fmla="*/ 112674 w 1613651"/>
                        <a:gd name="connsiteY46" fmla="*/ 245041 h 1522471"/>
                        <a:gd name="connsiteX47" fmla="*/ 297781 w 1613651"/>
                        <a:gd name="connsiteY47" fmla="*/ 329400 h 1522471"/>
                        <a:gd name="connsiteX48" fmla="*/ 358142 w 1613651"/>
                        <a:gd name="connsiteY48" fmla="*/ 289229 h 1522471"/>
                        <a:gd name="connsiteX49" fmla="*/ 346070 w 1613651"/>
                        <a:gd name="connsiteY49" fmla="*/ 84358 h 1522471"/>
                        <a:gd name="connsiteX50" fmla="*/ 350094 w 1613651"/>
                        <a:gd name="connsiteY50" fmla="*/ 80341 h 1522471"/>
                        <a:gd name="connsiteX51" fmla="*/ 503008 w 1613651"/>
                        <a:gd name="connsiteY51" fmla="*/ 24102 h 1522471"/>
                        <a:gd name="connsiteX52" fmla="*/ 515081 w 1613651"/>
                        <a:gd name="connsiteY52" fmla="*/ 28119 h 1522471"/>
                        <a:gd name="connsiteX53" fmla="*/ 627755 w 1613651"/>
                        <a:gd name="connsiteY53" fmla="*/ 196836 h 1522471"/>
                        <a:gd name="connsiteX54" fmla="*/ 704212 w 1613651"/>
                        <a:gd name="connsiteY54" fmla="*/ 188802 h 1522471"/>
                        <a:gd name="connsiteX55" fmla="*/ 796765 w 1613651"/>
                        <a:gd name="connsiteY55" fmla="*/ 4017 h 1522471"/>
                        <a:gd name="connsiteX56" fmla="*/ 804814 w 1613651"/>
                        <a:gd name="connsiteY56"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529146 w 1613651"/>
                        <a:gd name="connsiteY11" fmla="*/ 506151 h 1522471"/>
                        <a:gd name="connsiteX12" fmla="*/ 1533170 w 1613651"/>
                        <a:gd name="connsiteY12" fmla="*/ 518202 h 1522471"/>
                        <a:gd name="connsiteX13" fmla="*/ 1589507 w 1613651"/>
                        <a:gd name="connsiteY13" fmla="*/ 666834 h 1522471"/>
                        <a:gd name="connsiteX14" fmla="*/ 1581459 w 1613651"/>
                        <a:gd name="connsiteY14" fmla="*/ 678885 h 1522471"/>
                        <a:gd name="connsiteX15" fmla="*/ 1420496 w 1613651"/>
                        <a:gd name="connsiteY15" fmla="*/ 783329 h 1522471"/>
                        <a:gd name="connsiteX16" fmla="*/ 1416472 w 1613651"/>
                        <a:gd name="connsiteY16" fmla="*/ 791363 h 1522471"/>
                        <a:gd name="connsiteX17" fmla="*/ 1420496 w 1613651"/>
                        <a:gd name="connsiteY17" fmla="*/ 867688 h 1522471"/>
                        <a:gd name="connsiteX18" fmla="*/ 1432568 w 1613651"/>
                        <a:gd name="connsiteY18" fmla="*/ 879739 h 1522471"/>
                        <a:gd name="connsiteX19" fmla="*/ 1609627 w 1613651"/>
                        <a:gd name="connsiteY19" fmla="*/ 960081 h 1522471"/>
                        <a:gd name="connsiteX20" fmla="*/ 1613651 w 1613651"/>
                        <a:gd name="connsiteY20" fmla="*/ 968115 h 1522471"/>
                        <a:gd name="connsiteX21" fmla="*/ 1581459 w 1613651"/>
                        <a:gd name="connsiteY21" fmla="*/ 1124781 h 1522471"/>
                        <a:gd name="connsiteX22" fmla="*/ 1573411 w 1613651"/>
                        <a:gd name="connsiteY22" fmla="*/ 1132815 h 1522471"/>
                        <a:gd name="connsiteX23" fmla="*/ 1380255 w 1613651"/>
                        <a:gd name="connsiteY23" fmla="*/ 1144866 h 1522471"/>
                        <a:gd name="connsiteX24" fmla="*/ 1372207 w 1613651"/>
                        <a:gd name="connsiteY24" fmla="*/ 1148883 h 1522471"/>
                        <a:gd name="connsiteX25" fmla="*/ 1335991 w 1613651"/>
                        <a:gd name="connsiteY25" fmla="*/ 1221190 h 1522471"/>
                        <a:gd name="connsiteX26" fmla="*/ 1335991 w 1613651"/>
                        <a:gd name="connsiteY26" fmla="*/ 1229224 h 1522471"/>
                        <a:gd name="connsiteX27" fmla="*/ 1452688 w 1613651"/>
                        <a:gd name="connsiteY27" fmla="*/ 1389907 h 1522471"/>
                        <a:gd name="connsiteX28" fmla="*/ 1452688 w 1613651"/>
                        <a:gd name="connsiteY28" fmla="*/ 1401959 h 1522471"/>
                        <a:gd name="connsiteX29" fmla="*/ 1344039 w 1613651"/>
                        <a:gd name="connsiteY29" fmla="*/ 1522471 h 1522471"/>
                        <a:gd name="connsiteX30" fmla="*/ 1335991 w 1613651"/>
                        <a:gd name="connsiteY30" fmla="*/ 1522471 h 1522471"/>
                        <a:gd name="connsiteX31" fmla="*/ 1158932 w 1613651"/>
                        <a:gd name="connsiteY31" fmla="*/ 1434095 h 1522471"/>
                        <a:gd name="connsiteX32" fmla="*/ 1150883 w 1613651"/>
                        <a:gd name="connsiteY32" fmla="*/ 1434095 h 1522471"/>
                        <a:gd name="connsiteX33" fmla="*/ 1128315 w 1613651"/>
                        <a:gd name="connsiteY33" fmla="*/ 1438774 h 1522471"/>
                        <a:gd name="connsiteX34" fmla="*/ 1113073 w 1613651"/>
                        <a:gd name="connsiteY34" fmla="*/ 1366790 h 1522471"/>
                        <a:gd name="connsiteX35" fmla="*/ 1161524 w 1613651"/>
                        <a:gd name="connsiteY35" fmla="*/ 1327023 h 1522471"/>
                        <a:gd name="connsiteX36" fmla="*/ 1345313 w 1613651"/>
                        <a:gd name="connsiteY36" fmla="*/ 885625 h 1522471"/>
                        <a:gd name="connsiteX37" fmla="*/ 717818 w 1613651"/>
                        <a:gd name="connsiteY37" fmla="*/ 261395 h 1522471"/>
                        <a:gd name="connsiteX38" fmla="*/ 197489 w 1613651"/>
                        <a:gd name="connsiteY38" fmla="*/ 536612 h 1522471"/>
                        <a:gd name="connsiteX39" fmla="*/ 163371 w 1613651"/>
                        <a:gd name="connsiteY39" fmla="*/ 592325 h 1522471"/>
                        <a:gd name="connsiteX40" fmla="*/ 94809 w 1613651"/>
                        <a:gd name="connsiteY40" fmla="*/ 583894 h 1522471"/>
                        <a:gd name="connsiteX41" fmla="*/ 108650 w 1613651"/>
                        <a:gd name="connsiteY41" fmla="*/ 550339 h 1522471"/>
                        <a:gd name="connsiteX42" fmla="*/ 0 w 1613651"/>
                        <a:gd name="connsiteY42" fmla="*/ 381622 h 1522471"/>
                        <a:gd name="connsiteX43" fmla="*/ 0 w 1613651"/>
                        <a:gd name="connsiteY43" fmla="*/ 365554 h 1522471"/>
                        <a:gd name="connsiteX44" fmla="*/ 100602 w 1613651"/>
                        <a:gd name="connsiteY44" fmla="*/ 245041 h 1522471"/>
                        <a:gd name="connsiteX45" fmla="*/ 112674 w 1613651"/>
                        <a:gd name="connsiteY45" fmla="*/ 245041 h 1522471"/>
                        <a:gd name="connsiteX46" fmla="*/ 297781 w 1613651"/>
                        <a:gd name="connsiteY46" fmla="*/ 329400 h 1522471"/>
                        <a:gd name="connsiteX47" fmla="*/ 358142 w 1613651"/>
                        <a:gd name="connsiteY47" fmla="*/ 289229 h 1522471"/>
                        <a:gd name="connsiteX48" fmla="*/ 346070 w 1613651"/>
                        <a:gd name="connsiteY48" fmla="*/ 84358 h 1522471"/>
                        <a:gd name="connsiteX49" fmla="*/ 350094 w 1613651"/>
                        <a:gd name="connsiteY49" fmla="*/ 80341 h 1522471"/>
                        <a:gd name="connsiteX50" fmla="*/ 503008 w 1613651"/>
                        <a:gd name="connsiteY50" fmla="*/ 24102 h 1522471"/>
                        <a:gd name="connsiteX51" fmla="*/ 515081 w 1613651"/>
                        <a:gd name="connsiteY51" fmla="*/ 28119 h 1522471"/>
                        <a:gd name="connsiteX52" fmla="*/ 627755 w 1613651"/>
                        <a:gd name="connsiteY52" fmla="*/ 196836 h 1522471"/>
                        <a:gd name="connsiteX53" fmla="*/ 704212 w 1613651"/>
                        <a:gd name="connsiteY53" fmla="*/ 188802 h 1522471"/>
                        <a:gd name="connsiteX54" fmla="*/ 796765 w 1613651"/>
                        <a:gd name="connsiteY54" fmla="*/ 4017 h 1522471"/>
                        <a:gd name="connsiteX55" fmla="*/ 804814 w 1613651"/>
                        <a:gd name="connsiteY55"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529146 w 1613651"/>
                        <a:gd name="connsiteY11" fmla="*/ 506151 h 1522471"/>
                        <a:gd name="connsiteX12" fmla="*/ 1533170 w 1613651"/>
                        <a:gd name="connsiteY12" fmla="*/ 518202 h 1522471"/>
                        <a:gd name="connsiteX13" fmla="*/ 1589507 w 1613651"/>
                        <a:gd name="connsiteY13" fmla="*/ 666834 h 1522471"/>
                        <a:gd name="connsiteX14" fmla="*/ 1581459 w 1613651"/>
                        <a:gd name="connsiteY14" fmla="*/ 678885 h 1522471"/>
                        <a:gd name="connsiteX15" fmla="*/ 1416472 w 1613651"/>
                        <a:gd name="connsiteY15" fmla="*/ 791363 h 1522471"/>
                        <a:gd name="connsiteX16" fmla="*/ 1420496 w 1613651"/>
                        <a:gd name="connsiteY16" fmla="*/ 867688 h 1522471"/>
                        <a:gd name="connsiteX17" fmla="*/ 1432568 w 1613651"/>
                        <a:gd name="connsiteY17" fmla="*/ 879739 h 1522471"/>
                        <a:gd name="connsiteX18" fmla="*/ 1609627 w 1613651"/>
                        <a:gd name="connsiteY18" fmla="*/ 960081 h 1522471"/>
                        <a:gd name="connsiteX19" fmla="*/ 1613651 w 1613651"/>
                        <a:gd name="connsiteY19" fmla="*/ 968115 h 1522471"/>
                        <a:gd name="connsiteX20" fmla="*/ 1581459 w 1613651"/>
                        <a:gd name="connsiteY20" fmla="*/ 1124781 h 1522471"/>
                        <a:gd name="connsiteX21" fmla="*/ 1573411 w 1613651"/>
                        <a:gd name="connsiteY21" fmla="*/ 1132815 h 1522471"/>
                        <a:gd name="connsiteX22" fmla="*/ 1380255 w 1613651"/>
                        <a:gd name="connsiteY22" fmla="*/ 1144866 h 1522471"/>
                        <a:gd name="connsiteX23" fmla="*/ 1372207 w 1613651"/>
                        <a:gd name="connsiteY23" fmla="*/ 1148883 h 1522471"/>
                        <a:gd name="connsiteX24" fmla="*/ 1335991 w 1613651"/>
                        <a:gd name="connsiteY24" fmla="*/ 1221190 h 1522471"/>
                        <a:gd name="connsiteX25" fmla="*/ 1335991 w 1613651"/>
                        <a:gd name="connsiteY25" fmla="*/ 1229224 h 1522471"/>
                        <a:gd name="connsiteX26" fmla="*/ 1452688 w 1613651"/>
                        <a:gd name="connsiteY26" fmla="*/ 1389907 h 1522471"/>
                        <a:gd name="connsiteX27" fmla="*/ 1452688 w 1613651"/>
                        <a:gd name="connsiteY27" fmla="*/ 1401959 h 1522471"/>
                        <a:gd name="connsiteX28" fmla="*/ 1344039 w 1613651"/>
                        <a:gd name="connsiteY28" fmla="*/ 1522471 h 1522471"/>
                        <a:gd name="connsiteX29" fmla="*/ 1335991 w 1613651"/>
                        <a:gd name="connsiteY29" fmla="*/ 1522471 h 1522471"/>
                        <a:gd name="connsiteX30" fmla="*/ 1158932 w 1613651"/>
                        <a:gd name="connsiteY30" fmla="*/ 1434095 h 1522471"/>
                        <a:gd name="connsiteX31" fmla="*/ 1150883 w 1613651"/>
                        <a:gd name="connsiteY31" fmla="*/ 1434095 h 1522471"/>
                        <a:gd name="connsiteX32" fmla="*/ 1128315 w 1613651"/>
                        <a:gd name="connsiteY32" fmla="*/ 1438774 h 1522471"/>
                        <a:gd name="connsiteX33" fmla="*/ 1113073 w 1613651"/>
                        <a:gd name="connsiteY33" fmla="*/ 1366790 h 1522471"/>
                        <a:gd name="connsiteX34" fmla="*/ 1161524 w 1613651"/>
                        <a:gd name="connsiteY34" fmla="*/ 1327023 h 1522471"/>
                        <a:gd name="connsiteX35" fmla="*/ 1345313 w 1613651"/>
                        <a:gd name="connsiteY35" fmla="*/ 885625 h 1522471"/>
                        <a:gd name="connsiteX36" fmla="*/ 717818 w 1613651"/>
                        <a:gd name="connsiteY36" fmla="*/ 261395 h 1522471"/>
                        <a:gd name="connsiteX37" fmla="*/ 197489 w 1613651"/>
                        <a:gd name="connsiteY37" fmla="*/ 536612 h 1522471"/>
                        <a:gd name="connsiteX38" fmla="*/ 163371 w 1613651"/>
                        <a:gd name="connsiteY38" fmla="*/ 592325 h 1522471"/>
                        <a:gd name="connsiteX39" fmla="*/ 94809 w 1613651"/>
                        <a:gd name="connsiteY39" fmla="*/ 583894 h 1522471"/>
                        <a:gd name="connsiteX40" fmla="*/ 108650 w 1613651"/>
                        <a:gd name="connsiteY40" fmla="*/ 550339 h 1522471"/>
                        <a:gd name="connsiteX41" fmla="*/ 0 w 1613651"/>
                        <a:gd name="connsiteY41" fmla="*/ 381622 h 1522471"/>
                        <a:gd name="connsiteX42" fmla="*/ 0 w 1613651"/>
                        <a:gd name="connsiteY42" fmla="*/ 365554 h 1522471"/>
                        <a:gd name="connsiteX43" fmla="*/ 100602 w 1613651"/>
                        <a:gd name="connsiteY43" fmla="*/ 245041 h 1522471"/>
                        <a:gd name="connsiteX44" fmla="*/ 112674 w 1613651"/>
                        <a:gd name="connsiteY44" fmla="*/ 245041 h 1522471"/>
                        <a:gd name="connsiteX45" fmla="*/ 297781 w 1613651"/>
                        <a:gd name="connsiteY45" fmla="*/ 329400 h 1522471"/>
                        <a:gd name="connsiteX46" fmla="*/ 358142 w 1613651"/>
                        <a:gd name="connsiteY46" fmla="*/ 289229 h 1522471"/>
                        <a:gd name="connsiteX47" fmla="*/ 346070 w 1613651"/>
                        <a:gd name="connsiteY47" fmla="*/ 84358 h 1522471"/>
                        <a:gd name="connsiteX48" fmla="*/ 350094 w 1613651"/>
                        <a:gd name="connsiteY48" fmla="*/ 80341 h 1522471"/>
                        <a:gd name="connsiteX49" fmla="*/ 503008 w 1613651"/>
                        <a:gd name="connsiteY49" fmla="*/ 24102 h 1522471"/>
                        <a:gd name="connsiteX50" fmla="*/ 515081 w 1613651"/>
                        <a:gd name="connsiteY50" fmla="*/ 28119 h 1522471"/>
                        <a:gd name="connsiteX51" fmla="*/ 627755 w 1613651"/>
                        <a:gd name="connsiteY51" fmla="*/ 196836 h 1522471"/>
                        <a:gd name="connsiteX52" fmla="*/ 704212 w 1613651"/>
                        <a:gd name="connsiteY52" fmla="*/ 188802 h 1522471"/>
                        <a:gd name="connsiteX53" fmla="*/ 796765 w 1613651"/>
                        <a:gd name="connsiteY53" fmla="*/ 4017 h 1522471"/>
                        <a:gd name="connsiteX54" fmla="*/ 804814 w 1613651"/>
                        <a:gd name="connsiteY54"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529146 w 1613651"/>
                        <a:gd name="connsiteY11" fmla="*/ 506151 h 1522471"/>
                        <a:gd name="connsiteX12" fmla="*/ 1533170 w 1613651"/>
                        <a:gd name="connsiteY12" fmla="*/ 518202 h 1522471"/>
                        <a:gd name="connsiteX13" fmla="*/ 1589507 w 1613651"/>
                        <a:gd name="connsiteY13" fmla="*/ 666834 h 1522471"/>
                        <a:gd name="connsiteX14" fmla="*/ 1581459 w 1613651"/>
                        <a:gd name="connsiteY14" fmla="*/ 678885 h 1522471"/>
                        <a:gd name="connsiteX15" fmla="*/ 1416472 w 1613651"/>
                        <a:gd name="connsiteY15" fmla="*/ 791363 h 1522471"/>
                        <a:gd name="connsiteX16" fmla="*/ 1420496 w 1613651"/>
                        <a:gd name="connsiteY16" fmla="*/ 867688 h 1522471"/>
                        <a:gd name="connsiteX17" fmla="*/ 1609627 w 1613651"/>
                        <a:gd name="connsiteY17" fmla="*/ 960081 h 1522471"/>
                        <a:gd name="connsiteX18" fmla="*/ 1613651 w 1613651"/>
                        <a:gd name="connsiteY18" fmla="*/ 968115 h 1522471"/>
                        <a:gd name="connsiteX19" fmla="*/ 1581459 w 1613651"/>
                        <a:gd name="connsiteY19" fmla="*/ 1124781 h 1522471"/>
                        <a:gd name="connsiteX20" fmla="*/ 1573411 w 1613651"/>
                        <a:gd name="connsiteY20" fmla="*/ 1132815 h 1522471"/>
                        <a:gd name="connsiteX21" fmla="*/ 1380255 w 1613651"/>
                        <a:gd name="connsiteY21" fmla="*/ 1144866 h 1522471"/>
                        <a:gd name="connsiteX22" fmla="*/ 1372207 w 1613651"/>
                        <a:gd name="connsiteY22" fmla="*/ 1148883 h 1522471"/>
                        <a:gd name="connsiteX23" fmla="*/ 1335991 w 1613651"/>
                        <a:gd name="connsiteY23" fmla="*/ 1221190 h 1522471"/>
                        <a:gd name="connsiteX24" fmla="*/ 1335991 w 1613651"/>
                        <a:gd name="connsiteY24" fmla="*/ 1229224 h 1522471"/>
                        <a:gd name="connsiteX25" fmla="*/ 1452688 w 1613651"/>
                        <a:gd name="connsiteY25" fmla="*/ 1389907 h 1522471"/>
                        <a:gd name="connsiteX26" fmla="*/ 1452688 w 1613651"/>
                        <a:gd name="connsiteY26" fmla="*/ 1401959 h 1522471"/>
                        <a:gd name="connsiteX27" fmla="*/ 1344039 w 1613651"/>
                        <a:gd name="connsiteY27" fmla="*/ 1522471 h 1522471"/>
                        <a:gd name="connsiteX28" fmla="*/ 1335991 w 1613651"/>
                        <a:gd name="connsiteY28" fmla="*/ 1522471 h 1522471"/>
                        <a:gd name="connsiteX29" fmla="*/ 1158932 w 1613651"/>
                        <a:gd name="connsiteY29" fmla="*/ 1434095 h 1522471"/>
                        <a:gd name="connsiteX30" fmla="*/ 1150883 w 1613651"/>
                        <a:gd name="connsiteY30" fmla="*/ 1434095 h 1522471"/>
                        <a:gd name="connsiteX31" fmla="*/ 1128315 w 1613651"/>
                        <a:gd name="connsiteY31" fmla="*/ 1438774 h 1522471"/>
                        <a:gd name="connsiteX32" fmla="*/ 1113073 w 1613651"/>
                        <a:gd name="connsiteY32" fmla="*/ 1366790 h 1522471"/>
                        <a:gd name="connsiteX33" fmla="*/ 1161524 w 1613651"/>
                        <a:gd name="connsiteY33" fmla="*/ 1327023 h 1522471"/>
                        <a:gd name="connsiteX34" fmla="*/ 1345313 w 1613651"/>
                        <a:gd name="connsiteY34" fmla="*/ 885625 h 1522471"/>
                        <a:gd name="connsiteX35" fmla="*/ 717818 w 1613651"/>
                        <a:gd name="connsiteY35" fmla="*/ 261395 h 1522471"/>
                        <a:gd name="connsiteX36" fmla="*/ 197489 w 1613651"/>
                        <a:gd name="connsiteY36" fmla="*/ 536612 h 1522471"/>
                        <a:gd name="connsiteX37" fmla="*/ 163371 w 1613651"/>
                        <a:gd name="connsiteY37" fmla="*/ 592325 h 1522471"/>
                        <a:gd name="connsiteX38" fmla="*/ 94809 w 1613651"/>
                        <a:gd name="connsiteY38" fmla="*/ 583894 h 1522471"/>
                        <a:gd name="connsiteX39" fmla="*/ 108650 w 1613651"/>
                        <a:gd name="connsiteY39" fmla="*/ 550339 h 1522471"/>
                        <a:gd name="connsiteX40" fmla="*/ 0 w 1613651"/>
                        <a:gd name="connsiteY40" fmla="*/ 381622 h 1522471"/>
                        <a:gd name="connsiteX41" fmla="*/ 0 w 1613651"/>
                        <a:gd name="connsiteY41" fmla="*/ 365554 h 1522471"/>
                        <a:gd name="connsiteX42" fmla="*/ 100602 w 1613651"/>
                        <a:gd name="connsiteY42" fmla="*/ 245041 h 1522471"/>
                        <a:gd name="connsiteX43" fmla="*/ 112674 w 1613651"/>
                        <a:gd name="connsiteY43" fmla="*/ 245041 h 1522471"/>
                        <a:gd name="connsiteX44" fmla="*/ 297781 w 1613651"/>
                        <a:gd name="connsiteY44" fmla="*/ 329400 h 1522471"/>
                        <a:gd name="connsiteX45" fmla="*/ 358142 w 1613651"/>
                        <a:gd name="connsiteY45" fmla="*/ 289229 h 1522471"/>
                        <a:gd name="connsiteX46" fmla="*/ 346070 w 1613651"/>
                        <a:gd name="connsiteY46" fmla="*/ 84358 h 1522471"/>
                        <a:gd name="connsiteX47" fmla="*/ 350094 w 1613651"/>
                        <a:gd name="connsiteY47" fmla="*/ 80341 h 1522471"/>
                        <a:gd name="connsiteX48" fmla="*/ 503008 w 1613651"/>
                        <a:gd name="connsiteY48" fmla="*/ 24102 h 1522471"/>
                        <a:gd name="connsiteX49" fmla="*/ 515081 w 1613651"/>
                        <a:gd name="connsiteY49" fmla="*/ 28119 h 1522471"/>
                        <a:gd name="connsiteX50" fmla="*/ 627755 w 1613651"/>
                        <a:gd name="connsiteY50" fmla="*/ 196836 h 1522471"/>
                        <a:gd name="connsiteX51" fmla="*/ 704212 w 1613651"/>
                        <a:gd name="connsiteY51" fmla="*/ 188802 h 1522471"/>
                        <a:gd name="connsiteX52" fmla="*/ 796765 w 1613651"/>
                        <a:gd name="connsiteY52" fmla="*/ 4017 h 1522471"/>
                        <a:gd name="connsiteX53" fmla="*/ 804814 w 1613651"/>
                        <a:gd name="connsiteY53"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529146 w 1613651"/>
                        <a:gd name="connsiteY11" fmla="*/ 506151 h 1522471"/>
                        <a:gd name="connsiteX12" fmla="*/ 1533170 w 1613651"/>
                        <a:gd name="connsiteY12" fmla="*/ 518202 h 1522471"/>
                        <a:gd name="connsiteX13" fmla="*/ 1589507 w 1613651"/>
                        <a:gd name="connsiteY13" fmla="*/ 666834 h 1522471"/>
                        <a:gd name="connsiteX14" fmla="*/ 1581459 w 1613651"/>
                        <a:gd name="connsiteY14" fmla="*/ 678885 h 1522471"/>
                        <a:gd name="connsiteX15" fmla="*/ 1416472 w 1613651"/>
                        <a:gd name="connsiteY15" fmla="*/ 791363 h 1522471"/>
                        <a:gd name="connsiteX16" fmla="*/ 1420496 w 1613651"/>
                        <a:gd name="connsiteY16" fmla="*/ 867688 h 1522471"/>
                        <a:gd name="connsiteX17" fmla="*/ 1609627 w 1613651"/>
                        <a:gd name="connsiteY17" fmla="*/ 960081 h 1522471"/>
                        <a:gd name="connsiteX18" fmla="*/ 1613651 w 1613651"/>
                        <a:gd name="connsiteY18" fmla="*/ 968115 h 1522471"/>
                        <a:gd name="connsiteX19" fmla="*/ 1581459 w 1613651"/>
                        <a:gd name="connsiteY19" fmla="*/ 1124781 h 1522471"/>
                        <a:gd name="connsiteX20" fmla="*/ 1573411 w 1613651"/>
                        <a:gd name="connsiteY20" fmla="*/ 1132815 h 1522471"/>
                        <a:gd name="connsiteX21" fmla="*/ 1380255 w 1613651"/>
                        <a:gd name="connsiteY21" fmla="*/ 1144866 h 1522471"/>
                        <a:gd name="connsiteX22" fmla="*/ 1372207 w 1613651"/>
                        <a:gd name="connsiteY22" fmla="*/ 1148883 h 1522471"/>
                        <a:gd name="connsiteX23" fmla="*/ 1335991 w 1613651"/>
                        <a:gd name="connsiteY23" fmla="*/ 1221190 h 1522471"/>
                        <a:gd name="connsiteX24" fmla="*/ 1452688 w 1613651"/>
                        <a:gd name="connsiteY24" fmla="*/ 1389907 h 1522471"/>
                        <a:gd name="connsiteX25" fmla="*/ 1452688 w 1613651"/>
                        <a:gd name="connsiteY25" fmla="*/ 1401959 h 1522471"/>
                        <a:gd name="connsiteX26" fmla="*/ 1344039 w 1613651"/>
                        <a:gd name="connsiteY26" fmla="*/ 1522471 h 1522471"/>
                        <a:gd name="connsiteX27" fmla="*/ 1335991 w 1613651"/>
                        <a:gd name="connsiteY27" fmla="*/ 1522471 h 1522471"/>
                        <a:gd name="connsiteX28" fmla="*/ 1158932 w 1613651"/>
                        <a:gd name="connsiteY28" fmla="*/ 1434095 h 1522471"/>
                        <a:gd name="connsiteX29" fmla="*/ 1150883 w 1613651"/>
                        <a:gd name="connsiteY29" fmla="*/ 1434095 h 1522471"/>
                        <a:gd name="connsiteX30" fmla="*/ 1128315 w 1613651"/>
                        <a:gd name="connsiteY30" fmla="*/ 1438774 h 1522471"/>
                        <a:gd name="connsiteX31" fmla="*/ 1113073 w 1613651"/>
                        <a:gd name="connsiteY31" fmla="*/ 1366790 h 1522471"/>
                        <a:gd name="connsiteX32" fmla="*/ 1161524 w 1613651"/>
                        <a:gd name="connsiteY32" fmla="*/ 1327023 h 1522471"/>
                        <a:gd name="connsiteX33" fmla="*/ 1345313 w 1613651"/>
                        <a:gd name="connsiteY33" fmla="*/ 885625 h 1522471"/>
                        <a:gd name="connsiteX34" fmla="*/ 717818 w 1613651"/>
                        <a:gd name="connsiteY34" fmla="*/ 261395 h 1522471"/>
                        <a:gd name="connsiteX35" fmla="*/ 197489 w 1613651"/>
                        <a:gd name="connsiteY35" fmla="*/ 536612 h 1522471"/>
                        <a:gd name="connsiteX36" fmla="*/ 163371 w 1613651"/>
                        <a:gd name="connsiteY36" fmla="*/ 592325 h 1522471"/>
                        <a:gd name="connsiteX37" fmla="*/ 94809 w 1613651"/>
                        <a:gd name="connsiteY37" fmla="*/ 583894 h 1522471"/>
                        <a:gd name="connsiteX38" fmla="*/ 108650 w 1613651"/>
                        <a:gd name="connsiteY38" fmla="*/ 550339 h 1522471"/>
                        <a:gd name="connsiteX39" fmla="*/ 0 w 1613651"/>
                        <a:gd name="connsiteY39" fmla="*/ 381622 h 1522471"/>
                        <a:gd name="connsiteX40" fmla="*/ 0 w 1613651"/>
                        <a:gd name="connsiteY40" fmla="*/ 365554 h 1522471"/>
                        <a:gd name="connsiteX41" fmla="*/ 100602 w 1613651"/>
                        <a:gd name="connsiteY41" fmla="*/ 245041 h 1522471"/>
                        <a:gd name="connsiteX42" fmla="*/ 112674 w 1613651"/>
                        <a:gd name="connsiteY42" fmla="*/ 245041 h 1522471"/>
                        <a:gd name="connsiteX43" fmla="*/ 297781 w 1613651"/>
                        <a:gd name="connsiteY43" fmla="*/ 329400 h 1522471"/>
                        <a:gd name="connsiteX44" fmla="*/ 358142 w 1613651"/>
                        <a:gd name="connsiteY44" fmla="*/ 289229 h 1522471"/>
                        <a:gd name="connsiteX45" fmla="*/ 346070 w 1613651"/>
                        <a:gd name="connsiteY45" fmla="*/ 84358 h 1522471"/>
                        <a:gd name="connsiteX46" fmla="*/ 350094 w 1613651"/>
                        <a:gd name="connsiteY46" fmla="*/ 80341 h 1522471"/>
                        <a:gd name="connsiteX47" fmla="*/ 503008 w 1613651"/>
                        <a:gd name="connsiteY47" fmla="*/ 24102 h 1522471"/>
                        <a:gd name="connsiteX48" fmla="*/ 515081 w 1613651"/>
                        <a:gd name="connsiteY48" fmla="*/ 28119 h 1522471"/>
                        <a:gd name="connsiteX49" fmla="*/ 627755 w 1613651"/>
                        <a:gd name="connsiteY49" fmla="*/ 196836 h 1522471"/>
                        <a:gd name="connsiteX50" fmla="*/ 704212 w 1613651"/>
                        <a:gd name="connsiteY50" fmla="*/ 188802 h 1522471"/>
                        <a:gd name="connsiteX51" fmla="*/ 796765 w 1613651"/>
                        <a:gd name="connsiteY51" fmla="*/ 4017 h 1522471"/>
                        <a:gd name="connsiteX52" fmla="*/ 804814 w 1613651"/>
                        <a:gd name="connsiteY52"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529146 w 1613651"/>
                        <a:gd name="connsiteY11" fmla="*/ 506151 h 1522471"/>
                        <a:gd name="connsiteX12" fmla="*/ 1533170 w 1613651"/>
                        <a:gd name="connsiteY12" fmla="*/ 518202 h 1522471"/>
                        <a:gd name="connsiteX13" fmla="*/ 1589507 w 1613651"/>
                        <a:gd name="connsiteY13" fmla="*/ 666834 h 1522471"/>
                        <a:gd name="connsiteX14" fmla="*/ 1581459 w 1613651"/>
                        <a:gd name="connsiteY14" fmla="*/ 678885 h 1522471"/>
                        <a:gd name="connsiteX15" fmla="*/ 1416472 w 1613651"/>
                        <a:gd name="connsiteY15" fmla="*/ 791363 h 1522471"/>
                        <a:gd name="connsiteX16" fmla="*/ 1420496 w 1613651"/>
                        <a:gd name="connsiteY16" fmla="*/ 867688 h 1522471"/>
                        <a:gd name="connsiteX17" fmla="*/ 1609627 w 1613651"/>
                        <a:gd name="connsiteY17" fmla="*/ 960081 h 1522471"/>
                        <a:gd name="connsiteX18" fmla="*/ 1613651 w 1613651"/>
                        <a:gd name="connsiteY18" fmla="*/ 968115 h 1522471"/>
                        <a:gd name="connsiteX19" fmla="*/ 1581459 w 1613651"/>
                        <a:gd name="connsiteY19" fmla="*/ 1124781 h 1522471"/>
                        <a:gd name="connsiteX20" fmla="*/ 1573411 w 1613651"/>
                        <a:gd name="connsiteY20" fmla="*/ 1132815 h 1522471"/>
                        <a:gd name="connsiteX21" fmla="*/ 1372207 w 1613651"/>
                        <a:gd name="connsiteY21" fmla="*/ 1148883 h 1522471"/>
                        <a:gd name="connsiteX22" fmla="*/ 1335991 w 1613651"/>
                        <a:gd name="connsiteY22" fmla="*/ 1221190 h 1522471"/>
                        <a:gd name="connsiteX23" fmla="*/ 1452688 w 1613651"/>
                        <a:gd name="connsiteY23" fmla="*/ 1389907 h 1522471"/>
                        <a:gd name="connsiteX24" fmla="*/ 1452688 w 1613651"/>
                        <a:gd name="connsiteY24" fmla="*/ 1401959 h 1522471"/>
                        <a:gd name="connsiteX25" fmla="*/ 1344039 w 1613651"/>
                        <a:gd name="connsiteY25" fmla="*/ 1522471 h 1522471"/>
                        <a:gd name="connsiteX26" fmla="*/ 1335991 w 1613651"/>
                        <a:gd name="connsiteY26" fmla="*/ 1522471 h 1522471"/>
                        <a:gd name="connsiteX27" fmla="*/ 1158932 w 1613651"/>
                        <a:gd name="connsiteY27" fmla="*/ 1434095 h 1522471"/>
                        <a:gd name="connsiteX28" fmla="*/ 1150883 w 1613651"/>
                        <a:gd name="connsiteY28" fmla="*/ 1434095 h 1522471"/>
                        <a:gd name="connsiteX29" fmla="*/ 1128315 w 1613651"/>
                        <a:gd name="connsiteY29" fmla="*/ 1438774 h 1522471"/>
                        <a:gd name="connsiteX30" fmla="*/ 1113073 w 1613651"/>
                        <a:gd name="connsiteY30" fmla="*/ 1366790 h 1522471"/>
                        <a:gd name="connsiteX31" fmla="*/ 1161524 w 1613651"/>
                        <a:gd name="connsiteY31" fmla="*/ 1327023 h 1522471"/>
                        <a:gd name="connsiteX32" fmla="*/ 1345313 w 1613651"/>
                        <a:gd name="connsiteY32" fmla="*/ 885625 h 1522471"/>
                        <a:gd name="connsiteX33" fmla="*/ 717818 w 1613651"/>
                        <a:gd name="connsiteY33" fmla="*/ 261395 h 1522471"/>
                        <a:gd name="connsiteX34" fmla="*/ 197489 w 1613651"/>
                        <a:gd name="connsiteY34" fmla="*/ 536612 h 1522471"/>
                        <a:gd name="connsiteX35" fmla="*/ 163371 w 1613651"/>
                        <a:gd name="connsiteY35" fmla="*/ 592325 h 1522471"/>
                        <a:gd name="connsiteX36" fmla="*/ 94809 w 1613651"/>
                        <a:gd name="connsiteY36" fmla="*/ 583894 h 1522471"/>
                        <a:gd name="connsiteX37" fmla="*/ 108650 w 1613651"/>
                        <a:gd name="connsiteY37" fmla="*/ 550339 h 1522471"/>
                        <a:gd name="connsiteX38" fmla="*/ 0 w 1613651"/>
                        <a:gd name="connsiteY38" fmla="*/ 381622 h 1522471"/>
                        <a:gd name="connsiteX39" fmla="*/ 0 w 1613651"/>
                        <a:gd name="connsiteY39" fmla="*/ 365554 h 1522471"/>
                        <a:gd name="connsiteX40" fmla="*/ 100602 w 1613651"/>
                        <a:gd name="connsiteY40" fmla="*/ 245041 h 1522471"/>
                        <a:gd name="connsiteX41" fmla="*/ 112674 w 1613651"/>
                        <a:gd name="connsiteY41" fmla="*/ 245041 h 1522471"/>
                        <a:gd name="connsiteX42" fmla="*/ 297781 w 1613651"/>
                        <a:gd name="connsiteY42" fmla="*/ 329400 h 1522471"/>
                        <a:gd name="connsiteX43" fmla="*/ 358142 w 1613651"/>
                        <a:gd name="connsiteY43" fmla="*/ 289229 h 1522471"/>
                        <a:gd name="connsiteX44" fmla="*/ 346070 w 1613651"/>
                        <a:gd name="connsiteY44" fmla="*/ 84358 h 1522471"/>
                        <a:gd name="connsiteX45" fmla="*/ 350094 w 1613651"/>
                        <a:gd name="connsiteY45" fmla="*/ 80341 h 1522471"/>
                        <a:gd name="connsiteX46" fmla="*/ 503008 w 1613651"/>
                        <a:gd name="connsiteY46" fmla="*/ 24102 h 1522471"/>
                        <a:gd name="connsiteX47" fmla="*/ 515081 w 1613651"/>
                        <a:gd name="connsiteY47" fmla="*/ 28119 h 1522471"/>
                        <a:gd name="connsiteX48" fmla="*/ 627755 w 1613651"/>
                        <a:gd name="connsiteY48" fmla="*/ 196836 h 1522471"/>
                        <a:gd name="connsiteX49" fmla="*/ 704212 w 1613651"/>
                        <a:gd name="connsiteY49" fmla="*/ 188802 h 1522471"/>
                        <a:gd name="connsiteX50" fmla="*/ 796765 w 1613651"/>
                        <a:gd name="connsiteY50" fmla="*/ 4017 h 1522471"/>
                        <a:gd name="connsiteX51" fmla="*/ 804814 w 1613651"/>
                        <a:gd name="connsiteY51"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529146 w 1613651"/>
                        <a:gd name="connsiteY11" fmla="*/ 506151 h 1522471"/>
                        <a:gd name="connsiteX12" fmla="*/ 1533170 w 1613651"/>
                        <a:gd name="connsiteY12" fmla="*/ 518202 h 1522471"/>
                        <a:gd name="connsiteX13" fmla="*/ 1589507 w 1613651"/>
                        <a:gd name="connsiteY13" fmla="*/ 666834 h 1522471"/>
                        <a:gd name="connsiteX14" fmla="*/ 1581459 w 1613651"/>
                        <a:gd name="connsiteY14" fmla="*/ 678885 h 1522471"/>
                        <a:gd name="connsiteX15" fmla="*/ 1416472 w 1613651"/>
                        <a:gd name="connsiteY15" fmla="*/ 791363 h 1522471"/>
                        <a:gd name="connsiteX16" fmla="*/ 1420496 w 1613651"/>
                        <a:gd name="connsiteY16" fmla="*/ 867688 h 1522471"/>
                        <a:gd name="connsiteX17" fmla="*/ 1609627 w 1613651"/>
                        <a:gd name="connsiteY17" fmla="*/ 960081 h 1522471"/>
                        <a:gd name="connsiteX18" fmla="*/ 1613651 w 1613651"/>
                        <a:gd name="connsiteY18" fmla="*/ 968115 h 1522471"/>
                        <a:gd name="connsiteX19" fmla="*/ 1581459 w 1613651"/>
                        <a:gd name="connsiteY19" fmla="*/ 1124781 h 1522471"/>
                        <a:gd name="connsiteX20" fmla="*/ 1573411 w 1613651"/>
                        <a:gd name="connsiteY20" fmla="*/ 1132815 h 1522471"/>
                        <a:gd name="connsiteX21" fmla="*/ 1372207 w 1613651"/>
                        <a:gd name="connsiteY21" fmla="*/ 1148883 h 1522471"/>
                        <a:gd name="connsiteX22" fmla="*/ 1335991 w 1613651"/>
                        <a:gd name="connsiteY22" fmla="*/ 1221190 h 1522471"/>
                        <a:gd name="connsiteX23" fmla="*/ 1452688 w 1613651"/>
                        <a:gd name="connsiteY23" fmla="*/ 1389907 h 1522471"/>
                        <a:gd name="connsiteX24" fmla="*/ 1452688 w 1613651"/>
                        <a:gd name="connsiteY24" fmla="*/ 1401959 h 1522471"/>
                        <a:gd name="connsiteX25" fmla="*/ 1344039 w 1613651"/>
                        <a:gd name="connsiteY25" fmla="*/ 1522471 h 1522471"/>
                        <a:gd name="connsiteX26" fmla="*/ 1335991 w 1613651"/>
                        <a:gd name="connsiteY26" fmla="*/ 1522471 h 1522471"/>
                        <a:gd name="connsiteX27" fmla="*/ 1150883 w 1613651"/>
                        <a:gd name="connsiteY27" fmla="*/ 1434095 h 1522471"/>
                        <a:gd name="connsiteX28" fmla="*/ 1128315 w 1613651"/>
                        <a:gd name="connsiteY28" fmla="*/ 1438774 h 1522471"/>
                        <a:gd name="connsiteX29" fmla="*/ 1113073 w 1613651"/>
                        <a:gd name="connsiteY29" fmla="*/ 1366790 h 1522471"/>
                        <a:gd name="connsiteX30" fmla="*/ 1161524 w 1613651"/>
                        <a:gd name="connsiteY30" fmla="*/ 1327023 h 1522471"/>
                        <a:gd name="connsiteX31" fmla="*/ 1345313 w 1613651"/>
                        <a:gd name="connsiteY31" fmla="*/ 885625 h 1522471"/>
                        <a:gd name="connsiteX32" fmla="*/ 717818 w 1613651"/>
                        <a:gd name="connsiteY32" fmla="*/ 261395 h 1522471"/>
                        <a:gd name="connsiteX33" fmla="*/ 197489 w 1613651"/>
                        <a:gd name="connsiteY33" fmla="*/ 536612 h 1522471"/>
                        <a:gd name="connsiteX34" fmla="*/ 163371 w 1613651"/>
                        <a:gd name="connsiteY34" fmla="*/ 592325 h 1522471"/>
                        <a:gd name="connsiteX35" fmla="*/ 94809 w 1613651"/>
                        <a:gd name="connsiteY35" fmla="*/ 583894 h 1522471"/>
                        <a:gd name="connsiteX36" fmla="*/ 108650 w 1613651"/>
                        <a:gd name="connsiteY36" fmla="*/ 550339 h 1522471"/>
                        <a:gd name="connsiteX37" fmla="*/ 0 w 1613651"/>
                        <a:gd name="connsiteY37" fmla="*/ 381622 h 1522471"/>
                        <a:gd name="connsiteX38" fmla="*/ 0 w 1613651"/>
                        <a:gd name="connsiteY38" fmla="*/ 365554 h 1522471"/>
                        <a:gd name="connsiteX39" fmla="*/ 100602 w 1613651"/>
                        <a:gd name="connsiteY39" fmla="*/ 245041 h 1522471"/>
                        <a:gd name="connsiteX40" fmla="*/ 112674 w 1613651"/>
                        <a:gd name="connsiteY40" fmla="*/ 245041 h 1522471"/>
                        <a:gd name="connsiteX41" fmla="*/ 297781 w 1613651"/>
                        <a:gd name="connsiteY41" fmla="*/ 329400 h 1522471"/>
                        <a:gd name="connsiteX42" fmla="*/ 358142 w 1613651"/>
                        <a:gd name="connsiteY42" fmla="*/ 289229 h 1522471"/>
                        <a:gd name="connsiteX43" fmla="*/ 346070 w 1613651"/>
                        <a:gd name="connsiteY43" fmla="*/ 84358 h 1522471"/>
                        <a:gd name="connsiteX44" fmla="*/ 350094 w 1613651"/>
                        <a:gd name="connsiteY44" fmla="*/ 80341 h 1522471"/>
                        <a:gd name="connsiteX45" fmla="*/ 503008 w 1613651"/>
                        <a:gd name="connsiteY45" fmla="*/ 24102 h 1522471"/>
                        <a:gd name="connsiteX46" fmla="*/ 515081 w 1613651"/>
                        <a:gd name="connsiteY46" fmla="*/ 28119 h 1522471"/>
                        <a:gd name="connsiteX47" fmla="*/ 627755 w 1613651"/>
                        <a:gd name="connsiteY47" fmla="*/ 196836 h 1522471"/>
                        <a:gd name="connsiteX48" fmla="*/ 704212 w 1613651"/>
                        <a:gd name="connsiteY48" fmla="*/ 188802 h 1522471"/>
                        <a:gd name="connsiteX49" fmla="*/ 796765 w 1613651"/>
                        <a:gd name="connsiteY49" fmla="*/ 4017 h 1522471"/>
                        <a:gd name="connsiteX50" fmla="*/ 804814 w 1613651"/>
                        <a:gd name="connsiteY50" fmla="*/ 0 h 1522471"/>
                        <a:gd name="connsiteX0" fmla="*/ 804814 w 1613651"/>
                        <a:gd name="connsiteY0" fmla="*/ 0 h 1522471"/>
                        <a:gd name="connsiteX1" fmla="*/ 965776 w 1613651"/>
                        <a:gd name="connsiteY1" fmla="*/ 28119 h 1522471"/>
                        <a:gd name="connsiteX2" fmla="*/ 973824 w 1613651"/>
                        <a:gd name="connsiteY2" fmla="*/ 40171 h 1522471"/>
                        <a:gd name="connsiteX3" fmla="*/ 993945 w 1613651"/>
                        <a:gd name="connsiteY3" fmla="*/ 241024 h 1522471"/>
                        <a:gd name="connsiteX4" fmla="*/ 1058330 w 1613651"/>
                        <a:gd name="connsiteY4" fmla="*/ 277178 h 1522471"/>
                        <a:gd name="connsiteX5" fmla="*/ 1231365 w 1613651"/>
                        <a:gd name="connsiteY5" fmla="*/ 160683 h 1522471"/>
                        <a:gd name="connsiteX6" fmla="*/ 1243437 w 1613651"/>
                        <a:gd name="connsiteY6" fmla="*/ 160683 h 1522471"/>
                        <a:gd name="connsiteX7" fmla="*/ 1364159 w 1613651"/>
                        <a:gd name="connsiteY7" fmla="*/ 265127 h 1522471"/>
                        <a:gd name="connsiteX8" fmla="*/ 1364159 w 1613651"/>
                        <a:gd name="connsiteY8" fmla="*/ 277178 h 1522471"/>
                        <a:gd name="connsiteX9" fmla="*/ 1279654 w 1613651"/>
                        <a:gd name="connsiteY9" fmla="*/ 461963 h 1522471"/>
                        <a:gd name="connsiteX10" fmla="*/ 1319894 w 1613651"/>
                        <a:gd name="connsiteY10" fmla="*/ 522220 h 1522471"/>
                        <a:gd name="connsiteX11" fmla="*/ 1529146 w 1613651"/>
                        <a:gd name="connsiteY11" fmla="*/ 506151 h 1522471"/>
                        <a:gd name="connsiteX12" fmla="*/ 1533170 w 1613651"/>
                        <a:gd name="connsiteY12" fmla="*/ 518202 h 1522471"/>
                        <a:gd name="connsiteX13" fmla="*/ 1589507 w 1613651"/>
                        <a:gd name="connsiteY13" fmla="*/ 666834 h 1522471"/>
                        <a:gd name="connsiteX14" fmla="*/ 1581459 w 1613651"/>
                        <a:gd name="connsiteY14" fmla="*/ 678885 h 1522471"/>
                        <a:gd name="connsiteX15" fmla="*/ 1416472 w 1613651"/>
                        <a:gd name="connsiteY15" fmla="*/ 791363 h 1522471"/>
                        <a:gd name="connsiteX16" fmla="*/ 1420496 w 1613651"/>
                        <a:gd name="connsiteY16" fmla="*/ 867688 h 1522471"/>
                        <a:gd name="connsiteX17" fmla="*/ 1609627 w 1613651"/>
                        <a:gd name="connsiteY17" fmla="*/ 960081 h 1522471"/>
                        <a:gd name="connsiteX18" fmla="*/ 1613651 w 1613651"/>
                        <a:gd name="connsiteY18" fmla="*/ 968115 h 1522471"/>
                        <a:gd name="connsiteX19" fmla="*/ 1581459 w 1613651"/>
                        <a:gd name="connsiteY19" fmla="*/ 1124781 h 1522471"/>
                        <a:gd name="connsiteX20" fmla="*/ 1573411 w 1613651"/>
                        <a:gd name="connsiteY20" fmla="*/ 1132815 h 1522471"/>
                        <a:gd name="connsiteX21" fmla="*/ 1372207 w 1613651"/>
                        <a:gd name="connsiteY21" fmla="*/ 1148883 h 1522471"/>
                        <a:gd name="connsiteX22" fmla="*/ 1335991 w 1613651"/>
                        <a:gd name="connsiteY22" fmla="*/ 1221190 h 1522471"/>
                        <a:gd name="connsiteX23" fmla="*/ 1452688 w 1613651"/>
                        <a:gd name="connsiteY23" fmla="*/ 1389907 h 1522471"/>
                        <a:gd name="connsiteX24" fmla="*/ 1452688 w 1613651"/>
                        <a:gd name="connsiteY24" fmla="*/ 1401959 h 1522471"/>
                        <a:gd name="connsiteX25" fmla="*/ 1344039 w 1613651"/>
                        <a:gd name="connsiteY25" fmla="*/ 1522471 h 1522471"/>
                        <a:gd name="connsiteX26" fmla="*/ 1335991 w 1613651"/>
                        <a:gd name="connsiteY26" fmla="*/ 1522471 h 1522471"/>
                        <a:gd name="connsiteX27" fmla="*/ 1150883 w 1613651"/>
                        <a:gd name="connsiteY27" fmla="*/ 1434095 h 1522471"/>
                        <a:gd name="connsiteX28" fmla="*/ 1128315 w 1613651"/>
                        <a:gd name="connsiteY28" fmla="*/ 1438774 h 1522471"/>
                        <a:gd name="connsiteX29" fmla="*/ 1113073 w 1613651"/>
                        <a:gd name="connsiteY29" fmla="*/ 1366790 h 1522471"/>
                        <a:gd name="connsiteX30" fmla="*/ 1161524 w 1613651"/>
                        <a:gd name="connsiteY30" fmla="*/ 1327023 h 1522471"/>
                        <a:gd name="connsiteX31" fmla="*/ 1345313 w 1613651"/>
                        <a:gd name="connsiteY31" fmla="*/ 885625 h 1522471"/>
                        <a:gd name="connsiteX32" fmla="*/ 717818 w 1613651"/>
                        <a:gd name="connsiteY32" fmla="*/ 261395 h 1522471"/>
                        <a:gd name="connsiteX33" fmla="*/ 197489 w 1613651"/>
                        <a:gd name="connsiteY33" fmla="*/ 536612 h 1522471"/>
                        <a:gd name="connsiteX34" fmla="*/ 163371 w 1613651"/>
                        <a:gd name="connsiteY34" fmla="*/ 592325 h 1522471"/>
                        <a:gd name="connsiteX35" fmla="*/ 94809 w 1613651"/>
                        <a:gd name="connsiteY35" fmla="*/ 583894 h 1522471"/>
                        <a:gd name="connsiteX36" fmla="*/ 108650 w 1613651"/>
                        <a:gd name="connsiteY36" fmla="*/ 550339 h 1522471"/>
                        <a:gd name="connsiteX37" fmla="*/ 1717 w 1613651"/>
                        <a:gd name="connsiteY37" fmla="*/ 385478 h 1522471"/>
                        <a:gd name="connsiteX38" fmla="*/ 0 w 1613651"/>
                        <a:gd name="connsiteY38" fmla="*/ 365554 h 1522471"/>
                        <a:gd name="connsiteX39" fmla="*/ 100602 w 1613651"/>
                        <a:gd name="connsiteY39" fmla="*/ 245041 h 1522471"/>
                        <a:gd name="connsiteX40" fmla="*/ 112674 w 1613651"/>
                        <a:gd name="connsiteY40" fmla="*/ 245041 h 1522471"/>
                        <a:gd name="connsiteX41" fmla="*/ 297781 w 1613651"/>
                        <a:gd name="connsiteY41" fmla="*/ 329400 h 1522471"/>
                        <a:gd name="connsiteX42" fmla="*/ 358142 w 1613651"/>
                        <a:gd name="connsiteY42" fmla="*/ 289229 h 1522471"/>
                        <a:gd name="connsiteX43" fmla="*/ 346070 w 1613651"/>
                        <a:gd name="connsiteY43" fmla="*/ 84358 h 1522471"/>
                        <a:gd name="connsiteX44" fmla="*/ 350094 w 1613651"/>
                        <a:gd name="connsiteY44" fmla="*/ 80341 h 1522471"/>
                        <a:gd name="connsiteX45" fmla="*/ 503008 w 1613651"/>
                        <a:gd name="connsiteY45" fmla="*/ 24102 h 1522471"/>
                        <a:gd name="connsiteX46" fmla="*/ 515081 w 1613651"/>
                        <a:gd name="connsiteY46" fmla="*/ 28119 h 1522471"/>
                        <a:gd name="connsiteX47" fmla="*/ 627755 w 1613651"/>
                        <a:gd name="connsiteY47" fmla="*/ 196836 h 1522471"/>
                        <a:gd name="connsiteX48" fmla="*/ 704212 w 1613651"/>
                        <a:gd name="connsiteY48" fmla="*/ 188802 h 1522471"/>
                        <a:gd name="connsiteX49" fmla="*/ 796765 w 1613651"/>
                        <a:gd name="connsiteY49" fmla="*/ 4017 h 1522471"/>
                        <a:gd name="connsiteX50" fmla="*/ 804814 w 1613651"/>
                        <a:gd name="connsiteY50" fmla="*/ 0 h 1522471"/>
                        <a:gd name="connsiteX0" fmla="*/ 806636 w 1615473"/>
                        <a:gd name="connsiteY0" fmla="*/ 0 h 1522471"/>
                        <a:gd name="connsiteX1" fmla="*/ 967598 w 1615473"/>
                        <a:gd name="connsiteY1" fmla="*/ 28119 h 1522471"/>
                        <a:gd name="connsiteX2" fmla="*/ 975646 w 1615473"/>
                        <a:gd name="connsiteY2" fmla="*/ 40171 h 1522471"/>
                        <a:gd name="connsiteX3" fmla="*/ 995767 w 1615473"/>
                        <a:gd name="connsiteY3" fmla="*/ 241024 h 1522471"/>
                        <a:gd name="connsiteX4" fmla="*/ 1060152 w 1615473"/>
                        <a:gd name="connsiteY4" fmla="*/ 277178 h 1522471"/>
                        <a:gd name="connsiteX5" fmla="*/ 1233187 w 1615473"/>
                        <a:gd name="connsiteY5" fmla="*/ 160683 h 1522471"/>
                        <a:gd name="connsiteX6" fmla="*/ 1245259 w 1615473"/>
                        <a:gd name="connsiteY6" fmla="*/ 160683 h 1522471"/>
                        <a:gd name="connsiteX7" fmla="*/ 1365981 w 1615473"/>
                        <a:gd name="connsiteY7" fmla="*/ 265127 h 1522471"/>
                        <a:gd name="connsiteX8" fmla="*/ 1365981 w 1615473"/>
                        <a:gd name="connsiteY8" fmla="*/ 277178 h 1522471"/>
                        <a:gd name="connsiteX9" fmla="*/ 1281476 w 1615473"/>
                        <a:gd name="connsiteY9" fmla="*/ 461963 h 1522471"/>
                        <a:gd name="connsiteX10" fmla="*/ 1321716 w 1615473"/>
                        <a:gd name="connsiteY10" fmla="*/ 522220 h 1522471"/>
                        <a:gd name="connsiteX11" fmla="*/ 1530968 w 1615473"/>
                        <a:gd name="connsiteY11" fmla="*/ 506151 h 1522471"/>
                        <a:gd name="connsiteX12" fmla="*/ 1534992 w 1615473"/>
                        <a:gd name="connsiteY12" fmla="*/ 518202 h 1522471"/>
                        <a:gd name="connsiteX13" fmla="*/ 1591329 w 1615473"/>
                        <a:gd name="connsiteY13" fmla="*/ 666834 h 1522471"/>
                        <a:gd name="connsiteX14" fmla="*/ 1583281 w 1615473"/>
                        <a:gd name="connsiteY14" fmla="*/ 678885 h 1522471"/>
                        <a:gd name="connsiteX15" fmla="*/ 1418294 w 1615473"/>
                        <a:gd name="connsiteY15" fmla="*/ 791363 h 1522471"/>
                        <a:gd name="connsiteX16" fmla="*/ 1422318 w 1615473"/>
                        <a:gd name="connsiteY16" fmla="*/ 867688 h 1522471"/>
                        <a:gd name="connsiteX17" fmla="*/ 1611449 w 1615473"/>
                        <a:gd name="connsiteY17" fmla="*/ 960081 h 1522471"/>
                        <a:gd name="connsiteX18" fmla="*/ 1615473 w 1615473"/>
                        <a:gd name="connsiteY18" fmla="*/ 968115 h 1522471"/>
                        <a:gd name="connsiteX19" fmla="*/ 1583281 w 1615473"/>
                        <a:gd name="connsiteY19" fmla="*/ 1124781 h 1522471"/>
                        <a:gd name="connsiteX20" fmla="*/ 1575233 w 1615473"/>
                        <a:gd name="connsiteY20" fmla="*/ 1132815 h 1522471"/>
                        <a:gd name="connsiteX21" fmla="*/ 1374029 w 1615473"/>
                        <a:gd name="connsiteY21" fmla="*/ 1148883 h 1522471"/>
                        <a:gd name="connsiteX22" fmla="*/ 1337813 w 1615473"/>
                        <a:gd name="connsiteY22" fmla="*/ 1221190 h 1522471"/>
                        <a:gd name="connsiteX23" fmla="*/ 1454510 w 1615473"/>
                        <a:gd name="connsiteY23" fmla="*/ 1389907 h 1522471"/>
                        <a:gd name="connsiteX24" fmla="*/ 1454510 w 1615473"/>
                        <a:gd name="connsiteY24" fmla="*/ 1401959 h 1522471"/>
                        <a:gd name="connsiteX25" fmla="*/ 1345861 w 1615473"/>
                        <a:gd name="connsiteY25" fmla="*/ 1522471 h 1522471"/>
                        <a:gd name="connsiteX26" fmla="*/ 1337813 w 1615473"/>
                        <a:gd name="connsiteY26" fmla="*/ 1522471 h 1522471"/>
                        <a:gd name="connsiteX27" fmla="*/ 1152705 w 1615473"/>
                        <a:gd name="connsiteY27" fmla="*/ 1434095 h 1522471"/>
                        <a:gd name="connsiteX28" fmla="*/ 1130137 w 1615473"/>
                        <a:gd name="connsiteY28" fmla="*/ 1438774 h 1522471"/>
                        <a:gd name="connsiteX29" fmla="*/ 1114895 w 1615473"/>
                        <a:gd name="connsiteY29" fmla="*/ 1366790 h 1522471"/>
                        <a:gd name="connsiteX30" fmla="*/ 1163346 w 1615473"/>
                        <a:gd name="connsiteY30" fmla="*/ 1327023 h 1522471"/>
                        <a:gd name="connsiteX31" fmla="*/ 1347135 w 1615473"/>
                        <a:gd name="connsiteY31" fmla="*/ 885625 h 1522471"/>
                        <a:gd name="connsiteX32" fmla="*/ 719640 w 1615473"/>
                        <a:gd name="connsiteY32" fmla="*/ 261395 h 1522471"/>
                        <a:gd name="connsiteX33" fmla="*/ 199311 w 1615473"/>
                        <a:gd name="connsiteY33" fmla="*/ 536612 h 1522471"/>
                        <a:gd name="connsiteX34" fmla="*/ 165193 w 1615473"/>
                        <a:gd name="connsiteY34" fmla="*/ 592325 h 1522471"/>
                        <a:gd name="connsiteX35" fmla="*/ 96631 w 1615473"/>
                        <a:gd name="connsiteY35" fmla="*/ 583894 h 1522471"/>
                        <a:gd name="connsiteX36" fmla="*/ 110472 w 1615473"/>
                        <a:gd name="connsiteY36" fmla="*/ 550339 h 1522471"/>
                        <a:gd name="connsiteX37" fmla="*/ 3539 w 1615473"/>
                        <a:gd name="connsiteY37" fmla="*/ 385478 h 1522471"/>
                        <a:gd name="connsiteX38" fmla="*/ 1822 w 1615473"/>
                        <a:gd name="connsiteY38" fmla="*/ 365554 h 1522471"/>
                        <a:gd name="connsiteX39" fmla="*/ 102424 w 1615473"/>
                        <a:gd name="connsiteY39" fmla="*/ 245041 h 1522471"/>
                        <a:gd name="connsiteX40" fmla="*/ 114496 w 1615473"/>
                        <a:gd name="connsiteY40" fmla="*/ 245041 h 1522471"/>
                        <a:gd name="connsiteX41" fmla="*/ 299603 w 1615473"/>
                        <a:gd name="connsiteY41" fmla="*/ 329400 h 1522471"/>
                        <a:gd name="connsiteX42" fmla="*/ 359964 w 1615473"/>
                        <a:gd name="connsiteY42" fmla="*/ 289229 h 1522471"/>
                        <a:gd name="connsiteX43" fmla="*/ 347892 w 1615473"/>
                        <a:gd name="connsiteY43" fmla="*/ 84358 h 1522471"/>
                        <a:gd name="connsiteX44" fmla="*/ 351916 w 1615473"/>
                        <a:gd name="connsiteY44" fmla="*/ 80341 h 1522471"/>
                        <a:gd name="connsiteX45" fmla="*/ 504830 w 1615473"/>
                        <a:gd name="connsiteY45" fmla="*/ 24102 h 1522471"/>
                        <a:gd name="connsiteX46" fmla="*/ 516903 w 1615473"/>
                        <a:gd name="connsiteY46" fmla="*/ 28119 h 1522471"/>
                        <a:gd name="connsiteX47" fmla="*/ 629577 w 1615473"/>
                        <a:gd name="connsiteY47" fmla="*/ 196836 h 1522471"/>
                        <a:gd name="connsiteX48" fmla="*/ 706034 w 1615473"/>
                        <a:gd name="connsiteY48" fmla="*/ 188802 h 1522471"/>
                        <a:gd name="connsiteX49" fmla="*/ 798587 w 1615473"/>
                        <a:gd name="connsiteY49" fmla="*/ 4017 h 1522471"/>
                        <a:gd name="connsiteX50" fmla="*/ 806636 w 1615473"/>
                        <a:gd name="connsiteY50" fmla="*/ 0 h 1522471"/>
                        <a:gd name="connsiteX0" fmla="*/ 807643 w 1616480"/>
                        <a:gd name="connsiteY0" fmla="*/ 0 h 1522471"/>
                        <a:gd name="connsiteX1" fmla="*/ 968605 w 1616480"/>
                        <a:gd name="connsiteY1" fmla="*/ 28119 h 1522471"/>
                        <a:gd name="connsiteX2" fmla="*/ 976653 w 1616480"/>
                        <a:gd name="connsiteY2" fmla="*/ 40171 h 1522471"/>
                        <a:gd name="connsiteX3" fmla="*/ 996774 w 1616480"/>
                        <a:gd name="connsiteY3" fmla="*/ 241024 h 1522471"/>
                        <a:gd name="connsiteX4" fmla="*/ 1061159 w 1616480"/>
                        <a:gd name="connsiteY4" fmla="*/ 277178 h 1522471"/>
                        <a:gd name="connsiteX5" fmla="*/ 1234194 w 1616480"/>
                        <a:gd name="connsiteY5" fmla="*/ 160683 h 1522471"/>
                        <a:gd name="connsiteX6" fmla="*/ 1246266 w 1616480"/>
                        <a:gd name="connsiteY6" fmla="*/ 160683 h 1522471"/>
                        <a:gd name="connsiteX7" fmla="*/ 1366988 w 1616480"/>
                        <a:gd name="connsiteY7" fmla="*/ 265127 h 1522471"/>
                        <a:gd name="connsiteX8" fmla="*/ 1366988 w 1616480"/>
                        <a:gd name="connsiteY8" fmla="*/ 277178 h 1522471"/>
                        <a:gd name="connsiteX9" fmla="*/ 1282483 w 1616480"/>
                        <a:gd name="connsiteY9" fmla="*/ 461963 h 1522471"/>
                        <a:gd name="connsiteX10" fmla="*/ 1322723 w 1616480"/>
                        <a:gd name="connsiteY10" fmla="*/ 522220 h 1522471"/>
                        <a:gd name="connsiteX11" fmla="*/ 1531975 w 1616480"/>
                        <a:gd name="connsiteY11" fmla="*/ 506151 h 1522471"/>
                        <a:gd name="connsiteX12" fmla="*/ 1535999 w 1616480"/>
                        <a:gd name="connsiteY12" fmla="*/ 518202 h 1522471"/>
                        <a:gd name="connsiteX13" fmla="*/ 1592336 w 1616480"/>
                        <a:gd name="connsiteY13" fmla="*/ 666834 h 1522471"/>
                        <a:gd name="connsiteX14" fmla="*/ 1584288 w 1616480"/>
                        <a:gd name="connsiteY14" fmla="*/ 678885 h 1522471"/>
                        <a:gd name="connsiteX15" fmla="*/ 1419301 w 1616480"/>
                        <a:gd name="connsiteY15" fmla="*/ 791363 h 1522471"/>
                        <a:gd name="connsiteX16" fmla="*/ 1423325 w 1616480"/>
                        <a:gd name="connsiteY16" fmla="*/ 867688 h 1522471"/>
                        <a:gd name="connsiteX17" fmla="*/ 1612456 w 1616480"/>
                        <a:gd name="connsiteY17" fmla="*/ 960081 h 1522471"/>
                        <a:gd name="connsiteX18" fmla="*/ 1616480 w 1616480"/>
                        <a:gd name="connsiteY18" fmla="*/ 968115 h 1522471"/>
                        <a:gd name="connsiteX19" fmla="*/ 1584288 w 1616480"/>
                        <a:gd name="connsiteY19" fmla="*/ 1124781 h 1522471"/>
                        <a:gd name="connsiteX20" fmla="*/ 1576240 w 1616480"/>
                        <a:gd name="connsiteY20" fmla="*/ 1132815 h 1522471"/>
                        <a:gd name="connsiteX21" fmla="*/ 1375036 w 1616480"/>
                        <a:gd name="connsiteY21" fmla="*/ 1148883 h 1522471"/>
                        <a:gd name="connsiteX22" fmla="*/ 1338820 w 1616480"/>
                        <a:gd name="connsiteY22" fmla="*/ 1221190 h 1522471"/>
                        <a:gd name="connsiteX23" fmla="*/ 1455517 w 1616480"/>
                        <a:gd name="connsiteY23" fmla="*/ 1389907 h 1522471"/>
                        <a:gd name="connsiteX24" fmla="*/ 1455517 w 1616480"/>
                        <a:gd name="connsiteY24" fmla="*/ 1401959 h 1522471"/>
                        <a:gd name="connsiteX25" fmla="*/ 1346868 w 1616480"/>
                        <a:gd name="connsiteY25" fmla="*/ 1522471 h 1522471"/>
                        <a:gd name="connsiteX26" fmla="*/ 1338820 w 1616480"/>
                        <a:gd name="connsiteY26" fmla="*/ 1522471 h 1522471"/>
                        <a:gd name="connsiteX27" fmla="*/ 1153712 w 1616480"/>
                        <a:gd name="connsiteY27" fmla="*/ 1434095 h 1522471"/>
                        <a:gd name="connsiteX28" fmla="*/ 1131144 w 1616480"/>
                        <a:gd name="connsiteY28" fmla="*/ 1438774 h 1522471"/>
                        <a:gd name="connsiteX29" fmla="*/ 1115902 w 1616480"/>
                        <a:gd name="connsiteY29" fmla="*/ 1366790 h 1522471"/>
                        <a:gd name="connsiteX30" fmla="*/ 1164353 w 1616480"/>
                        <a:gd name="connsiteY30" fmla="*/ 1327023 h 1522471"/>
                        <a:gd name="connsiteX31" fmla="*/ 1348142 w 1616480"/>
                        <a:gd name="connsiteY31" fmla="*/ 885625 h 1522471"/>
                        <a:gd name="connsiteX32" fmla="*/ 720647 w 1616480"/>
                        <a:gd name="connsiteY32" fmla="*/ 261395 h 1522471"/>
                        <a:gd name="connsiteX33" fmla="*/ 200318 w 1616480"/>
                        <a:gd name="connsiteY33" fmla="*/ 536612 h 1522471"/>
                        <a:gd name="connsiteX34" fmla="*/ 166200 w 1616480"/>
                        <a:gd name="connsiteY34" fmla="*/ 592325 h 1522471"/>
                        <a:gd name="connsiteX35" fmla="*/ 97638 w 1616480"/>
                        <a:gd name="connsiteY35" fmla="*/ 583894 h 1522471"/>
                        <a:gd name="connsiteX36" fmla="*/ 111479 w 1616480"/>
                        <a:gd name="connsiteY36" fmla="*/ 550339 h 1522471"/>
                        <a:gd name="connsiteX37" fmla="*/ 4546 w 1616480"/>
                        <a:gd name="connsiteY37" fmla="*/ 385478 h 1522471"/>
                        <a:gd name="connsiteX38" fmla="*/ 2829 w 1616480"/>
                        <a:gd name="connsiteY38" fmla="*/ 365554 h 1522471"/>
                        <a:gd name="connsiteX39" fmla="*/ 103431 w 1616480"/>
                        <a:gd name="connsiteY39" fmla="*/ 245041 h 1522471"/>
                        <a:gd name="connsiteX40" fmla="*/ 115503 w 1616480"/>
                        <a:gd name="connsiteY40" fmla="*/ 245041 h 1522471"/>
                        <a:gd name="connsiteX41" fmla="*/ 300610 w 1616480"/>
                        <a:gd name="connsiteY41" fmla="*/ 329400 h 1522471"/>
                        <a:gd name="connsiteX42" fmla="*/ 360971 w 1616480"/>
                        <a:gd name="connsiteY42" fmla="*/ 289229 h 1522471"/>
                        <a:gd name="connsiteX43" fmla="*/ 348899 w 1616480"/>
                        <a:gd name="connsiteY43" fmla="*/ 84358 h 1522471"/>
                        <a:gd name="connsiteX44" fmla="*/ 352923 w 1616480"/>
                        <a:gd name="connsiteY44" fmla="*/ 80341 h 1522471"/>
                        <a:gd name="connsiteX45" fmla="*/ 505837 w 1616480"/>
                        <a:gd name="connsiteY45" fmla="*/ 24102 h 1522471"/>
                        <a:gd name="connsiteX46" fmla="*/ 517910 w 1616480"/>
                        <a:gd name="connsiteY46" fmla="*/ 28119 h 1522471"/>
                        <a:gd name="connsiteX47" fmla="*/ 630584 w 1616480"/>
                        <a:gd name="connsiteY47" fmla="*/ 196836 h 1522471"/>
                        <a:gd name="connsiteX48" fmla="*/ 707041 w 1616480"/>
                        <a:gd name="connsiteY48" fmla="*/ 188802 h 1522471"/>
                        <a:gd name="connsiteX49" fmla="*/ 799594 w 1616480"/>
                        <a:gd name="connsiteY49" fmla="*/ 4017 h 1522471"/>
                        <a:gd name="connsiteX50" fmla="*/ 807643 w 1616480"/>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2782 w 1615831"/>
                        <a:gd name="connsiteY39" fmla="*/ 245041 h 1522471"/>
                        <a:gd name="connsiteX40" fmla="*/ 114854 w 1615831"/>
                        <a:gd name="connsiteY40" fmla="*/ 245041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2782 w 1615831"/>
                        <a:gd name="connsiteY39" fmla="*/ 245041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2782 w 1615831"/>
                        <a:gd name="connsiteY39" fmla="*/ 245041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2782 w 1615831"/>
                        <a:gd name="connsiteY39" fmla="*/ 245041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2782 w 1615831"/>
                        <a:gd name="connsiteY39" fmla="*/ 245041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2782 w 1615831"/>
                        <a:gd name="connsiteY39" fmla="*/ 245041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1551 w 1615831"/>
                        <a:gd name="connsiteY39" fmla="*/ 246167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1551 w 1615831"/>
                        <a:gd name="connsiteY39" fmla="*/ 246167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6994 w 1615831"/>
                        <a:gd name="connsiteY0" fmla="*/ 0 h 1522471"/>
                        <a:gd name="connsiteX1" fmla="*/ 967956 w 1615831"/>
                        <a:gd name="connsiteY1" fmla="*/ 28119 h 1522471"/>
                        <a:gd name="connsiteX2" fmla="*/ 976004 w 1615831"/>
                        <a:gd name="connsiteY2" fmla="*/ 40171 h 1522471"/>
                        <a:gd name="connsiteX3" fmla="*/ 996125 w 1615831"/>
                        <a:gd name="connsiteY3" fmla="*/ 241024 h 1522471"/>
                        <a:gd name="connsiteX4" fmla="*/ 1060510 w 1615831"/>
                        <a:gd name="connsiteY4" fmla="*/ 277178 h 1522471"/>
                        <a:gd name="connsiteX5" fmla="*/ 1233545 w 1615831"/>
                        <a:gd name="connsiteY5" fmla="*/ 160683 h 1522471"/>
                        <a:gd name="connsiteX6" fmla="*/ 1245617 w 1615831"/>
                        <a:gd name="connsiteY6" fmla="*/ 160683 h 1522471"/>
                        <a:gd name="connsiteX7" fmla="*/ 1366339 w 1615831"/>
                        <a:gd name="connsiteY7" fmla="*/ 265127 h 1522471"/>
                        <a:gd name="connsiteX8" fmla="*/ 1366339 w 1615831"/>
                        <a:gd name="connsiteY8" fmla="*/ 277178 h 1522471"/>
                        <a:gd name="connsiteX9" fmla="*/ 1281834 w 1615831"/>
                        <a:gd name="connsiteY9" fmla="*/ 461963 h 1522471"/>
                        <a:gd name="connsiteX10" fmla="*/ 1322074 w 1615831"/>
                        <a:gd name="connsiteY10" fmla="*/ 522220 h 1522471"/>
                        <a:gd name="connsiteX11" fmla="*/ 1531326 w 1615831"/>
                        <a:gd name="connsiteY11" fmla="*/ 506151 h 1522471"/>
                        <a:gd name="connsiteX12" fmla="*/ 1535350 w 1615831"/>
                        <a:gd name="connsiteY12" fmla="*/ 518202 h 1522471"/>
                        <a:gd name="connsiteX13" fmla="*/ 1591687 w 1615831"/>
                        <a:gd name="connsiteY13" fmla="*/ 666834 h 1522471"/>
                        <a:gd name="connsiteX14" fmla="*/ 1583639 w 1615831"/>
                        <a:gd name="connsiteY14" fmla="*/ 678885 h 1522471"/>
                        <a:gd name="connsiteX15" fmla="*/ 1418652 w 1615831"/>
                        <a:gd name="connsiteY15" fmla="*/ 791363 h 1522471"/>
                        <a:gd name="connsiteX16" fmla="*/ 1422676 w 1615831"/>
                        <a:gd name="connsiteY16" fmla="*/ 867688 h 1522471"/>
                        <a:gd name="connsiteX17" fmla="*/ 1611807 w 1615831"/>
                        <a:gd name="connsiteY17" fmla="*/ 960081 h 1522471"/>
                        <a:gd name="connsiteX18" fmla="*/ 1615831 w 1615831"/>
                        <a:gd name="connsiteY18" fmla="*/ 968115 h 1522471"/>
                        <a:gd name="connsiteX19" fmla="*/ 1583639 w 1615831"/>
                        <a:gd name="connsiteY19" fmla="*/ 1124781 h 1522471"/>
                        <a:gd name="connsiteX20" fmla="*/ 1575591 w 1615831"/>
                        <a:gd name="connsiteY20" fmla="*/ 1132815 h 1522471"/>
                        <a:gd name="connsiteX21" fmla="*/ 1374387 w 1615831"/>
                        <a:gd name="connsiteY21" fmla="*/ 1148883 h 1522471"/>
                        <a:gd name="connsiteX22" fmla="*/ 1338171 w 1615831"/>
                        <a:gd name="connsiteY22" fmla="*/ 1221190 h 1522471"/>
                        <a:gd name="connsiteX23" fmla="*/ 1454868 w 1615831"/>
                        <a:gd name="connsiteY23" fmla="*/ 1389907 h 1522471"/>
                        <a:gd name="connsiteX24" fmla="*/ 1454868 w 1615831"/>
                        <a:gd name="connsiteY24" fmla="*/ 1401959 h 1522471"/>
                        <a:gd name="connsiteX25" fmla="*/ 1346219 w 1615831"/>
                        <a:gd name="connsiteY25" fmla="*/ 1522471 h 1522471"/>
                        <a:gd name="connsiteX26" fmla="*/ 1338171 w 1615831"/>
                        <a:gd name="connsiteY26" fmla="*/ 1522471 h 1522471"/>
                        <a:gd name="connsiteX27" fmla="*/ 1153063 w 1615831"/>
                        <a:gd name="connsiteY27" fmla="*/ 1434095 h 1522471"/>
                        <a:gd name="connsiteX28" fmla="*/ 1130495 w 1615831"/>
                        <a:gd name="connsiteY28" fmla="*/ 1438774 h 1522471"/>
                        <a:gd name="connsiteX29" fmla="*/ 1115253 w 1615831"/>
                        <a:gd name="connsiteY29" fmla="*/ 1366790 h 1522471"/>
                        <a:gd name="connsiteX30" fmla="*/ 1163704 w 1615831"/>
                        <a:gd name="connsiteY30" fmla="*/ 1327023 h 1522471"/>
                        <a:gd name="connsiteX31" fmla="*/ 1347493 w 1615831"/>
                        <a:gd name="connsiteY31" fmla="*/ 885625 h 1522471"/>
                        <a:gd name="connsiteX32" fmla="*/ 719998 w 1615831"/>
                        <a:gd name="connsiteY32" fmla="*/ 261395 h 1522471"/>
                        <a:gd name="connsiteX33" fmla="*/ 199669 w 1615831"/>
                        <a:gd name="connsiteY33" fmla="*/ 536612 h 1522471"/>
                        <a:gd name="connsiteX34" fmla="*/ 165551 w 1615831"/>
                        <a:gd name="connsiteY34" fmla="*/ 592325 h 1522471"/>
                        <a:gd name="connsiteX35" fmla="*/ 96989 w 1615831"/>
                        <a:gd name="connsiteY35" fmla="*/ 583894 h 1522471"/>
                        <a:gd name="connsiteX36" fmla="*/ 110830 w 1615831"/>
                        <a:gd name="connsiteY36" fmla="*/ 550339 h 1522471"/>
                        <a:gd name="connsiteX37" fmla="*/ 3897 w 1615831"/>
                        <a:gd name="connsiteY37" fmla="*/ 385478 h 1522471"/>
                        <a:gd name="connsiteX38" fmla="*/ 2180 w 1615831"/>
                        <a:gd name="connsiteY38" fmla="*/ 365554 h 1522471"/>
                        <a:gd name="connsiteX39" fmla="*/ 101551 w 1615831"/>
                        <a:gd name="connsiteY39" fmla="*/ 246167 h 1522471"/>
                        <a:gd name="connsiteX40" fmla="*/ 117640 w 1615831"/>
                        <a:gd name="connsiteY40" fmla="*/ 246110 h 1522471"/>
                        <a:gd name="connsiteX41" fmla="*/ 299961 w 1615831"/>
                        <a:gd name="connsiteY41" fmla="*/ 329400 h 1522471"/>
                        <a:gd name="connsiteX42" fmla="*/ 360322 w 1615831"/>
                        <a:gd name="connsiteY42" fmla="*/ 289229 h 1522471"/>
                        <a:gd name="connsiteX43" fmla="*/ 348250 w 1615831"/>
                        <a:gd name="connsiteY43" fmla="*/ 84358 h 1522471"/>
                        <a:gd name="connsiteX44" fmla="*/ 352274 w 1615831"/>
                        <a:gd name="connsiteY44" fmla="*/ 80341 h 1522471"/>
                        <a:gd name="connsiteX45" fmla="*/ 505188 w 1615831"/>
                        <a:gd name="connsiteY45" fmla="*/ 24102 h 1522471"/>
                        <a:gd name="connsiteX46" fmla="*/ 517261 w 1615831"/>
                        <a:gd name="connsiteY46" fmla="*/ 28119 h 1522471"/>
                        <a:gd name="connsiteX47" fmla="*/ 629935 w 1615831"/>
                        <a:gd name="connsiteY47" fmla="*/ 196836 h 1522471"/>
                        <a:gd name="connsiteX48" fmla="*/ 706392 w 1615831"/>
                        <a:gd name="connsiteY48" fmla="*/ 188802 h 1522471"/>
                        <a:gd name="connsiteX49" fmla="*/ 798945 w 1615831"/>
                        <a:gd name="connsiteY49" fmla="*/ 4017 h 1522471"/>
                        <a:gd name="connsiteX50" fmla="*/ 806994 w 1615831"/>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334 w 1615915"/>
                        <a:gd name="connsiteY43" fmla="*/ 84358 h 1522471"/>
                        <a:gd name="connsiteX44" fmla="*/ 352358 w 1615915"/>
                        <a:gd name="connsiteY44" fmla="*/ 80341 h 1522471"/>
                        <a:gd name="connsiteX45" fmla="*/ 505272 w 1615915"/>
                        <a:gd name="connsiteY45" fmla="*/ 24102 h 1522471"/>
                        <a:gd name="connsiteX46" fmla="*/ 517345 w 1615915"/>
                        <a:gd name="connsiteY46" fmla="*/ 28119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334 w 1615915"/>
                        <a:gd name="connsiteY43" fmla="*/ 84358 h 1522471"/>
                        <a:gd name="connsiteX44" fmla="*/ 352358 w 1615915"/>
                        <a:gd name="connsiteY44" fmla="*/ 80341 h 1522471"/>
                        <a:gd name="connsiteX45" fmla="*/ 505272 w 1615915"/>
                        <a:gd name="connsiteY45" fmla="*/ 24102 h 1522471"/>
                        <a:gd name="connsiteX46" fmla="*/ 517345 w 1615915"/>
                        <a:gd name="connsiteY46" fmla="*/ 28119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334 w 1615915"/>
                        <a:gd name="connsiteY43" fmla="*/ 84358 h 1522471"/>
                        <a:gd name="connsiteX44" fmla="*/ 352358 w 1615915"/>
                        <a:gd name="connsiteY44" fmla="*/ 80341 h 1522471"/>
                        <a:gd name="connsiteX45" fmla="*/ 505272 w 1615915"/>
                        <a:gd name="connsiteY45" fmla="*/ 24102 h 1522471"/>
                        <a:gd name="connsiteX46" fmla="*/ 517345 w 1615915"/>
                        <a:gd name="connsiteY46" fmla="*/ 28119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714 w 1615915"/>
                        <a:gd name="connsiteY43" fmla="*/ 91697 h 1522471"/>
                        <a:gd name="connsiteX44" fmla="*/ 352358 w 1615915"/>
                        <a:gd name="connsiteY44" fmla="*/ 80341 h 1522471"/>
                        <a:gd name="connsiteX45" fmla="*/ 505272 w 1615915"/>
                        <a:gd name="connsiteY45" fmla="*/ 24102 h 1522471"/>
                        <a:gd name="connsiteX46" fmla="*/ 517345 w 1615915"/>
                        <a:gd name="connsiteY46" fmla="*/ 28119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714 w 1615915"/>
                        <a:gd name="connsiteY43" fmla="*/ 91697 h 1522471"/>
                        <a:gd name="connsiteX44" fmla="*/ 356911 w 1615915"/>
                        <a:gd name="connsiteY44" fmla="*/ 78892 h 1522471"/>
                        <a:gd name="connsiteX45" fmla="*/ 505272 w 1615915"/>
                        <a:gd name="connsiteY45" fmla="*/ 24102 h 1522471"/>
                        <a:gd name="connsiteX46" fmla="*/ 517345 w 1615915"/>
                        <a:gd name="connsiteY46" fmla="*/ 28119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714 w 1615915"/>
                        <a:gd name="connsiteY43" fmla="*/ 91697 h 1522471"/>
                        <a:gd name="connsiteX44" fmla="*/ 356911 w 1615915"/>
                        <a:gd name="connsiteY44" fmla="*/ 78892 h 1522471"/>
                        <a:gd name="connsiteX45" fmla="*/ 500934 w 1615915"/>
                        <a:gd name="connsiteY45" fmla="*/ 26033 h 1522471"/>
                        <a:gd name="connsiteX46" fmla="*/ 517345 w 1615915"/>
                        <a:gd name="connsiteY46" fmla="*/ 28119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714 w 1615915"/>
                        <a:gd name="connsiteY43" fmla="*/ 91697 h 1522471"/>
                        <a:gd name="connsiteX44" fmla="*/ 356911 w 1615915"/>
                        <a:gd name="connsiteY44" fmla="*/ 78892 h 1522471"/>
                        <a:gd name="connsiteX45" fmla="*/ 500934 w 1615915"/>
                        <a:gd name="connsiteY45" fmla="*/ 26033 h 1522471"/>
                        <a:gd name="connsiteX46" fmla="*/ 517559 w 1615915"/>
                        <a:gd name="connsiteY46" fmla="*/ 28601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714 w 1615915"/>
                        <a:gd name="connsiteY43" fmla="*/ 91697 h 1522471"/>
                        <a:gd name="connsiteX44" fmla="*/ 356911 w 1615915"/>
                        <a:gd name="connsiteY44" fmla="*/ 78892 h 1522471"/>
                        <a:gd name="connsiteX45" fmla="*/ 500934 w 1615915"/>
                        <a:gd name="connsiteY45" fmla="*/ 26033 h 1522471"/>
                        <a:gd name="connsiteX46" fmla="*/ 517559 w 1615915"/>
                        <a:gd name="connsiteY46" fmla="*/ 28601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714 w 1615915"/>
                        <a:gd name="connsiteY43" fmla="*/ 91697 h 1522471"/>
                        <a:gd name="connsiteX44" fmla="*/ 356911 w 1615915"/>
                        <a:gd name="connsiteY44" fmla="*/ 78892 h 1522471"/>
                        <a:gd name="connsiteX45" fmla="*/ 500934 w 1615915"/>
                        <a:gd name="connsiteY45" fmla="*/ 26033 h 1522471"/>
                        <a:gd name="connsiteX46" fmla="*/ 517559 w 1615915"/>
                        <a:gd name="connsiteY46" fmla="*/ 28601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7559 w 1615915"/>
                        <a:gd name="connsiteY46" fmla="*/ 28601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7559 w 1615915"/>
                        <a:gd name="connsiteY46" fmla="*/ 28601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7559 w 1615915"/>
                        <a:gd name="connsiteY46" fmla="*/ 28601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7559 w 1615915"/>
                        <a:gd name="connsiteY46" fmla="*/ 28601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8685 w 1615915"/>
                        <a:gd name="connsiteY46" fmla="*/ 29832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8685 w 1615915"/>
                        <a:gd name="connsiteY46" fmla="*/ 29832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6088 w 1615915"/>
                        <a:gd name="connsiteY2" fmla="*/ 40171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8685 w 1615915"/>
                        <a:gd name="connsiteY46" fmla="*/ 29832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8040 w 1615915"/>
                        <a:gd name="connsiteY1" fmla="*/ 28119 h 1522471"/>
                        <a:gd name="connsiteX2" fmla="*/ 977003 w 1615915"/>
                        <a:gd name="connsiteY2" fmla="*/ 46117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8685 w 1615915"/>
                        <a:gd name="connsiteY46" fmla="*/ 29832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3593 w 1615915"/>
                        <a:gd name="connsiteY1" fmla="*/ 27211 h 1522471"/>
                        <a:gd name="connsiteX2" fmla="*/ 977003 w 1615915"/>
                        <a:gd name="connsiteY2" fmla="*/ 46117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8685 w 1615915"/>
                        <a:gd name="connsiteY46" fmla="*/ 29832 h 1522471"/>
                        <a:gd name="connsiteX47" fmla="*/ 630019 w 1615915"/>
                        <a:gd name="connsiteY47" fmla="*/ 196836 h 1522471"/>
                        <a:gd name="connsiteX48" fmla="*/ 706476 w 1615915"/>
                        <a:gd name="connsiteY48" fmla="*/ 188802 h 1522471"/>
                        <a:gd name="connsiteX49" fmla="*/ 799029 w 1615915"/>
                        <a:gd name="connsiteY49" fmla="*/ 4017 h 1522471"/>
                        <a:gd name="connsiteX50" fmla="*/ 807078 w 1615915"/>
                        <a:gd name="connsiteY50" fmla="*/ 0 h 1522471"/>
                        <a:gd name="connsiteX0" fmla="*/ 807078 w 1615915"/>
                        <a:gd name="connsiteY0" fmla="*/ 0 h 1522471"/>
                        <a:gd name="connsiteX1" fmla="*/ 963593 w 1615915"/>
                        <a:gd name="connsiteY1" fmla="*/ 27211 h 1522471"/>
                        <a:gd name="connsiteX2" fmla="*/ 977003 w 1615915"/>
                        <a:gd name="connsiteY2" fmla="*/ 46117 h 1522471"/>
                        <a:gd name="connsiteX3" fmla="*/ 996209 w 1615915"/>
                        <a:gd name="connsiteY3" fmla="*/ 241024 h 1522471"/>
                        <a:gd name="connsiteX4" fmla="*/ 1060594 w 1615915"/>
                        <a:gd name="connsiteY4" fmla="*/ 277178 h 1522471"/>
                        <a:gd name="connsiteX5" fmla="*/ 1233629 w 1615915"/>
                        <a:gd name="connsiteY5" fmla="*/ 160683 h 1522471"/>
                        <a:gd name="connsiteX6" fmla="*/ 1245701 w 1615915"/>
                        <a:gd name="connsiteY6" fmla="*/ 160683 h 1522471"/>
                        <a:gd name="connsiteX7" fmla="*/ 1366423 w 1615915"/>
                        <a:gd name="connsiteY7" fmla="*/ 265127 h 1522471"/>
                        <a:gd name="connsiteX8" fmla="*/ 1366423 w 1615915"/>
                        <a:gd name="connsiteY8" fmla="*/ 277178 h 1522471"/>
                        <a:gd name="connsiteX9" fmla="*/ 1281918 w 1615915"/>
                        <a:gd name="connsiteY9" fmla="*/ 461963 h 1522471"/>
                        <a:gd name="connsiteX10" fmla="*/ 1322158 w 1615915"/>
                        <a:gd name="connsiteY10" fmla="*/ 522220 h 1522471"/>
                        <a:gd name="connsiteX11" fmla="*/ 1531410 w 1615915"/>
                        <a:gd name="connsiteY11" fmla="*/ 506151 h 1522471"/>
                        <a:gd name="connsiteX12" fmla="*/ 1535434 w 1615915"/>
                        <a:gd name="connsiteY12" fmla="*/ 518202 h 1522471"/>
                        <a:gd name="connsiteX13" fmla="*/ 1591771 w 1615915"/>
                        <a:gd name="connsiteY13" fmla="*/ 666834 h 1522471"/>
                        <a:gd name="connsiteX14" fmla="*/ 1583723 w 1615915"/>
                        <a:gd name="connsiteY14" fmla="*/ 678885 h 1522471"/>
                        <a:gd name="connsiteX15" fmla="*/ 1418736 w 1615915"/>
                        <a:gd name="connsiteY15" fmla="*/ 791363 h 1522471"/>
                        <a:gd name="connsiteX16" fmla="*/ 1422760 w 1615915"/>
                        <a:gd name="connsiteY16" fmla="*/ 867688 h 1522471"/>
                        <a:gd name="connsiteX17" fmla="*/ 1611891 w 1615915"/>
                        <a:gd name="connsiteY17" fmla="*/ 960081 h 1522471"/>
                        <a:gd name="connsiteX18" fmla="*/ 1615915 w 1615915"/>
                        <a:gd name="connsiteY18" fmla="*/ 968115 h 1522471"/>
                        <a:gd name="connsiteX19" fmla="*/ 1583723 w 1615915"/>
                        <a:gd name="connsiteY19" fmla="*/ 1124781 h 1522471"/>
                        <a:gd name="connsiteX20" fmla="*/ 1575675 w 1615915"/>
                        <a:gd name="connsiteY20" fmla="*/ 1132815 h 1522471"/>
                        <a:gd name="connsiteX21" fmla="*/ 1374471 w 1615915"/>
                        <a:gd name="connsiteY21" fmla="*/ 1148883 h 1522471"/>
                        <a:gd name="connsiteX22" fmla="*/ 1338255 w 1615915"/>
                        <a:gd name="connsiteY22" fmla="*/ 1221190 h 1522471"/>
                        <a:gd name="connsiteX23" fmla="*/ 1454952 w 1615915"/>
                        <a:gd name="connsiteY23" fmla="*/ 1389907 h 1522471"/>
                        <a:gd name="connsiteX24" fmla="*/ 1454952 w 1615915"/>
                        <a:gd name="connsiteY24" fmla="*/ 1401959 h 1522471"/>
                        <a:gd name="connsiteX25" fmla="*/ 1346303 w 1615915"/>
                        <a:gd name="connsiteY25" fmla="*/ 1522471 h 1522471"/>
                        <a:gd name="connsiteX26" fmla="*/ 1338255 w 1615915"/>
                        <a:gd name="connsiteY26" fmla="*/ 1522471 h 1522471"/>
                        <a:gd name="connsiteX27" fmla="*/ 1153147 w 1615915"/>
                        <a:gd name="connsiteY27" fmla="*/ 1434095 h 1522471"/>
                        <a:gd name="connsiteX28" fmla="*/ 1130579 w 1615915"/>
                        <a:gd name="connsiteY28" fmla="*/ 1438774 h 1522471"/>
                        <a:gd name="connsiteX29" fmla="*/ 1115337 w 1615915"/>
                        <a:gd name="connsiteY29" fmla="*/ 1366790 h 1522471"/>
                        <a:gd name="connsiteX30" fmla="*/ 1163788 w 1615915"/>
                        <a:gd name="connsiteY30" fmla="*/ 1327023 h 1522471"/>
                        <a:gd name="connsiteX31" fmla="*/ 1347577 w 1615915"/>
                        <a:gd name="connsiteY31" fmla="*/ 885625 h 1522471"/>
                        <a:gd name="connsiteX32" fmla="*/ 720082 w 1615915"/>
                        <a:gd name="connsiteY32" fmla="*/ 261395 h 1522471"/>
                        <a:gd name="connsiteX33" fmla="*/ 199753 w 1615915"/>
                        <a:gd name="connsiteY33" fmla="*/ 536612 h 1522471"/>
                        <a:gd name="connsiteX34" fmla="*/ 165635 w 1615915"/>
                        <a:gd name="connsiteY34" fmla="*/ 592325 h 1522471"/>
                        <a:gd name="connsiteX35" fmla="*/ 97073 w 1615915"/>
                        <a:gd name="connsiteY35" fmla="*/ 583894 h 1522471"/>
                        <a:gd name="connsiteX36" fmla="*/ 110914 w 1615915"/>
                        <a:gd name="connsiteY36" fmla="*/ 550339 h 1522471"/>
                        <a:gd name="connsiteX37" fmla="*/ 3981 w 1615915"/>
                        <a:gd name="connsiteY37" fmla="*/ 385478 h 1522471"/>
                        <a:gd name="connsiteX38" fmla="*/ 2264 w 1615915"/>
                        <a:gd name="connsiteY38" fmla="*/ 365554 h 1522471"/>
                        <a:gd name="connsiteX39" fmla="*/ 101635 w 1615915"/>
                        <a:gd name="connsiteY39" fmla="*/ 246167 h 1522471"/>
                        <a:gd name="connsiteX40" fmla="*/ 117724 w 1615915"/>
                        <a:gd name="connsiteY40" fmla="*/ 246110 h 1522471"/>
                        <a:gd name="connsiteX41" fmla="*/ 300045 w 1615915"/>
                        <a:gd name="connsiteY41" fmla="*/ 329400 h 1522471"/>
                        <a:gd name="connsiteX42" fmla="*/ 360406 w 1615915"/>
                        <a:gd name="connsiteY42" fmla="*/ 289229 h 1522471"/>
                        <a:gd name="connsiteX43" fmla="*/ 348876 w 1615915"/>
                        <a:gd name="connsiteY43" fmla="*/ 93357 h 1522471"/>
                        <a:gd name="connsiteX44" fmla="*/ 356911 w 1615915"/>
                        <a:gd name="connsiteY44" fmla="*/ 78892 h 1522471"/>
                        <a:gd name="connsiteX45" fmla="*/ 500934 w 1615915"/>
                        <a:gd name="connsiteY45" fmla="*/ 26033 h 1522471"/>
                        <a:gd name="connsiteX46" fmla="*/ 518685 w 1615915"/>
                        <a:gd name="connsiteY46" fmla="*/ 29832 h 1522471"/>
                        <a:gd name="connsiteX47" fmla="*/ 630019 w 1615915"/>
                        <a:gd name="connsiteY47" fmla="*/ 196836 h 1522471"/>
                        <a:gd name="connsiteX48" fmla="*/ 706476 w 1615915"/>
                        <a:gd name="connsiteY48" fmla="*/ 188802 h 1522471"/>
                        <a:gd name="connsiteX49" fmla="*/ 796675 w 1615915"/>
                        <a:gd name="connsiteY49" fmla="*/ 9108 h 1522471"/>
                        <a:gd name="connsiteX50" fmla="*/ 807078 w 1615915"/>
                        <a:gd name="connsiteY50" fmla="*/ 0 h 1522471"/>
                        <a:gd name="connsiteX0" fmla="*/ 810828 w 1615915"/>
                        <a:gd name="connsiteY0" fmla="*/ 0 h 1521831"/>
                        <a:gd name="connsiteX1" fmla="*/ 963593 w 1615915"/>
                        <a:gd name="connsiteY1" fmla="*/ 26571 h 1521831"/>
                        <a:gd name="connsiteX2" fmla="*/ 977003 w 1615915"/>
                        <a:gd name="connsiteY2" fmla="*/ 45477 h 1521831"/>
                        <a:gd name="connsiteX3" fmla="*/ 996209 w 1615915"/>
                        <a:gd name="connsiteY3" fmla="*/ 240384 h 1521831"/>
                        <a:gd name="connsiteX4" fmla="*/ 1060594 w 1615915"/>
                        <a:gd name="connsiteY4" fmla="*/ 276538 h 1521831"/>
                        <a:gd name="connsiteX5" fmla="*/ 1233629 w 1615915"/>
                        <a:gd name="connsiteY5" fmla="*/ 160043 h 1521831"/>
                        <a:gd name="connsiteX6" fmla="*/ 1245701 w 1615915"/>
                        <a:gd name="connsiteY6" fmla="*/ 160043 h 1521831"/>
                        <a:gd name="connsiteX7" fmla="*/ 1366423 w 1615915"/>
                        <a:gd name="connsiteY7" fmla="*/ 264487 h 1521831"/>
                        <a:gd name="connsiteX8" fmla="*/ 1366423 w 1615915"/>
                        <a:gd name="connsiteY8" fmla="*/ 276538 h 1521831"/>
                        <a:gd name="connsiteX9" fmla="*/ 1281918 w 1615915"/>
                        <a:gd name="connsiteY9" fmla="*/ 461323 h 1521831"/>
                        <a:gd name="connsiteX10" fmla="*/ 1322158 w 1615915"/>
                        <a:gd name="connsiteY10" fmla="*/ 521580 h 1521831"/>
                        <a:gd name="connsiteX11" fmla="*/ 1531410 w 1615915"/>
                        <a:gd name="connsiteY11" fmla="*/ 505511 h 1521831"/>
                        <a:gd name="connsiteX12" fmla="*/ 1535434 w 1615915"/>
                        <a:gd name="connsiteY12" fmla="*/ 517562 h 1521831"/>
                        <a:gd name="connsiteX13" fmla="*/ 1591771 w 1615915"/>
                        <a:gd name="connsiteY13" fmla="*/ 666194 h 1521831"/>
                        <a:gd name="connsiteX14" fmla="*/ 1583723 w 1615915"/>
                        <a:gd name="connsiteY14" fmla="*/ 678245 h 1521831"/>
                        <a:gd name="connsiteX15" fmla="*/ 1418736 w 1615915"/>
                        <a:gd name="connsiteY15" fmla="*/ 790723 h 1521831"/>
                        <a:gd name="connsiteX16" fmla="*/ 1422760 w 1615915"/>
                        <a:gd name="connsiteY16" fmla="*/ 867048 h 1521831"/>
                        <a:gd name="connsiteX17" fmla="*/ 1611891 w 1615915"/>
                        <a:gd name="connsiteY17" fmla="*/ 959441 h 1521831"/>
                        <a:gd name="connsiteX18" fmla="*/ 1615915 w 1615915"/>
                        <a:gd name="connsiteY18" fmla="*/ 967475 h 1521831"/>
                        <a:gd name="connsiteX19" fmla="*/ 1583723 w 1615915"/>
                        <a:gd name="connsiteY19" fmla="*/ 1124141 h 1521831"/>
                        <a:gd name="connsiteX20" fmla="*/ 1575675 w 1615915"/>
                        <a:gd name="connsiteY20" fmla="*/ 1132175 h 1521831"/>
                        <a:gd name="connsiteX21" fmla="*/ 1374471 w 1615915"/>
                        <a:gd name="connsiteY21" fmla="*/ 1148243 h 1521831"/>
                        <a:gd name="connsiteX22" fmla="*/ 1338255 w 1615915"/>
                        <a:gd name="connsiteY22" fmla="*/ 1220550 h 1521831"/>
                        <a:gd name="connsiteX23" fmla="*/ 1454952 w 1615915"/>
                        <a:gd name="connsiteY23" fmla="*/ 1389267 h 1521831"/>
                        <a:gd name="connsiteX24" fmla="*/ 1454952 w 1615915"/>
                        <a:gd name="connsiteY24" fmla="*/ 1401319 h 1521831"/>
                        <a:gd name="connsiteX25" fmla="*/ 1346303 w 1615915"/>
                        <a:gd name="connsiteY25" fmla="*/ 1521831 h 1521831"/>
                        <a:gd name="connsiteX26" fmla="*/ 1338255 w 1615915"/>
                        <a:gd name="connsiteY26" fmla="*/ 1521831 h 1521831"/>
                        <a:gd name="connsiteX27" fmla="*/ 1153147 w 1615915"/>
                        <a:gd name="connsiteY27" fmla="*/ 1433455 h 1521831"/>
                        <a:gd name="connsiteX28" fmla="*/ 1130579 w 1615915"/>
                        <a:gd name="connsiteY28" fmla="*/ 1438134 h 1521831"/>
                        <a:gd name="connsiteX29" fmla="*/ 1115337 w 1615915"/>
                        <a:gd name="connsiteY29" fmla="*/ 1366150 h 1521831"/>
                        <a:gd name="connsiteX30" fmla="*/ 1163788 w 1615915"/>
                        <a:gd name="connsiteY30" fmla="*/ 1326383 h 1521831"/>
                        <a:gd name="connsiteX31" fmla="*/ 1347577 w 1615915"/>
                        <a:gd name="connsiteY31" fmla="*/ 884985 h 1521831"/>
                        <a:gd name="connsiteX32" fmla="*/ 720082 w 1615915"/>
                        <a:gd name="connsiteY32" fmla="*/ 260755 h 1521831"/>
                        <a:gd name="connsiteX33" fmla="*/ 199753 w 1615915"/>
                        <a:gd name="connsiteY33" fmla="*/ 535972 h 1521831"/>
                        <a:gd name="connsiteX34" fmla="*/ 165635 w 1615915"/>
                        <a:gd name="connsiteY34" fmla="*/ 591685 h 1521831"/>
                        <a:gd name="connsiteX35" fmla="*/ 97073 w 1615915"/>
                        <a:gd name="connsiteY35" fmla="*/ 583254 h 1521831"/>
                        <a:gd name="connsiteX36" fmla="*/ 110914 w 1615915"/>
                        <a:gd name="connsiteY36" fmla="*/ 549699 h 1521831"/>
                        <a:gd name="connsiteX37" fmla="*/ 3981 w 1615915"/>
                        <a:gd name="connsiteY37" fmla="*/ 384838 h 1521831"/>
                        <a:gd name="connsiteX38" fmla="*/ 2264 w 1615915"/>
                        <a:gd name="connsiteY38" fmla="*/ 364914 h 1521831"/>
                        <a:gd name="connsiteX39" fmla="*/ 101635 w 1615915"/>
                        <a:gd name="connsiteY39" fmla="*/ 245527 h 1521831"/>
                        <a:gd name="connsiteX40" fmla="*/ 117724 w 1615915"/>
                        <a:gd name="connsiteY40" fmla="*/ 245470 h 1521831"/>
                        <a:gd name="connsiteX41" fmla="*/ 300045 w 1615915"/>
                        <a:gd name="connsiteY41" fmla="*/ 328760 h 1521831"/>
                        <a:gd name="connsiteX42" fmla="*/ 360406 w 1615915"/>
                        <a:gd name="connsiteY42" fmla="*/ 288589 h 1521831"/>
                        <a:gd name="connsiteX43" fmla="*/ 348876 w 1615915"/>
                        <a:gd name="connsiteY43" fmla="*/ 92717 h 1521831"/>
                        <a:gd name="connsiteX44" fmla="*/ 356911 w 1615915"/>
                        <a:gd name="connsiteY44" fmla="*/ 78252 h 1521831"/>
                        <a:gd name="connsiteX45" fmla="*/ 500934 w 1615915"/>
                        <a:gd name="connsiteY45" fmla="*/ 25393 h 1521831"/>
                        <a:gd name="connsiteX46" fmla="*/ 518685 w 1615915"/>
                        <a:gd name="connsiteY46" fmla="*/ 29192 h 1521831"/>
                        <a:gd name="connsiteX47" fmla="*/ 630019 w 1615915"/>
                        <a:gd name="connsiteY47" fmla="*/ 196196 h 1521831"/>
                        <a:gd name="connsiteX48" fmla="*/ 706476 w 1615915"/>
                        <a:gd name="connsiteY48" fmla="*/ 188162 h 1521831"/>
                        <a:gd name="connsiteX49" fmla="*/ 796675 w 1615915"/>
                        <a:gd name="connsiteY49" fmla="*/ 8468 h 1521831"/>
                        <a:gd name="connsiteX50" fmla="*/ 810828 w 1615915"/>
                        <a:gd name="connsiteY50" fmla="*/ 0 h 1521831"/>
                        <a:gd name="connsiteX0" fmla="*/ 810828 w 1615915"/>
                        <a:gd name="connsiteY0" fmla="*/ 0 h 1521831"/>
                        <a:gd name="connsiteX1" fmla="*/ 963593 w 1615915"/>
                        <a:gd name="connsiteY1" fmla="*/ 26571 h 1521831"/>
                        <a:gd name="connsiteX2" fmla="*/ 977003 w 1615915"/>
                        <a:gd name="connsiteY2" fmla="*/ 45477 h 1521831"/>
                        <a:gd name="connsiteX3" fmla="*/ 996209 w 1615915"/>
                        <a:gd name="connsiteY3" fmla="*/ 240384 h 1521831"/>
                        <a:gd name="connsiteX4" fmla="*/ 1060594 w 1615915"/>
                        <a:gd name="connsiteY4" fmla="*/ 276538 h 1521831"/>
                        <a:gd name="connsiteX5" fmla="*/ 1233629 w 1615915"/>
                        <a:gd name="connsiteY5" fmla="*/ 160043 h 1521831"/>
                        <a:gd name="connsiteX6" fmla="*/ 1245701 w 1615915"/>
                        <a:gd name="connsiteY6" fmla="*/ 160043 h 1521831"/>
                        <a:gd name="connsiteX7" fmla="*/ 1366423 w 1615915"/>
                        <a:gd name="connsiteY7" fmla="*/ 264487 h 1521831"/>
                        <a:gd name="connsiteX8" fmla="*/ 1366423 w 1615915"/>
                        <a:gd name="connsiteY8" fmla="*/ 276538 h 1521831"/>
                        <a:gd name="connsiteX9" fmla="*/ 1281918 w 1615915"/>
                        <a:gd name="connsiteY9" fmla="*/ 461323 h 1521831"/>
                        <a:gd name="connsiteX10" fmla="*/ 1322158 w 1615915"/>
                        <a:gd name="connsiteY10" fmla="*/ 521580 h 1521831"/>
                        <a:gd name="connsiteX11" fmla="*/ 1531410 w 1615915"/>
                        <a:gd name="connsiteY11" fmla="*/ 505511 h 1521831"/>
                        <a:gd name="connsiteX12" fmla="*/ 1535434 w 1615915"/>
                        <a:gd name="connsiteY12" fmla="*/ 517562 h 1521831"/>
                        <a:gd name="connsiteX13" fmla="*/ 1591771 w 1615915"/>
                        <a:gd name="connsiteY13" fmla="*/ 666194 h 1521831"/>
                        <a:gd name="connsiteX14" fmla="*/ 1583723 w 1615915"/>
                        <a:gd name="connsiteY14" fmla="*/ 678245 h 1521831"/>
                        <a:gd name="connsiteX15" fmla="*/ 1418736 w 1615915"/>
                        <a:gd name="connsiteY15" fmla="*/ 790723 h 1521831"/>
                        <a:gd name="connsiteX16" fmla="*/ 1422760 w 1615915"/>
                        <a:gd name="connsiteY16" fmla="*/ 867048 h 1521831"/>
                        <a:gd name="connsiteX17" fmla="*/ 1611891 w 1615915"/>
                        <a:gd name="connsiteY17" fmla="*/ 959441 h 1521831"/>
                        <a:gd name="connsiteX18" fmla="*/ 1615915 w 1615915"/>
                        <a:gd name="connsiteY18" fmla="*/ 967475 h 1521831"/>
                        <a:gd name="connsiteX19" fmla="*/ 1583723 w 1615915"/>
                        <a:gd name="connsiteY19" fmla="*/ 1124141 h 1521831"/>
                        <a:gd name="connsiteX20" fmla="*/ 1575675 w 1615915"/>
                        <a:gd name="connsiteY20" fmla="*/ 1132175 h 1521831"/>
                        <a:gd name="connsiteX21" fmla="*/ 1374471 w 1615915"/>
                        <a:gd name="connsiteY21" fmla="*/ 1148243 h 1521831"/>
                        <a:gd name="connsiteX22" fmla="*/ 1338255 w 1615915"/>
                        <a:gd name="connsiteY22" fmla="*/ 1220550 h 1521831"/>
                        <a:gd name="connsiteX23" fmla="*/ 1454952 w 1615915"/>
                        <a:gd name="connsiteY23" fmla="*/ 1389267 h 1521831"/>
                        <a:gd name="connsiteX24" fmla="*/ 1454952 w 1615915"/>
                        <a:gd name="connsiteY24" fmla="*/ 1401319 h 1521831"/>
                        <a:gd name="connsiteX25" fmla="*/ 1346303 w 1615915"/>
                        <a:gd name="connsiteY25" fmla="*/ 1521831 h 1521831"/>
                        <a:gd name="connsiteX26" fmla="*/ 1338255 w 1615915"/>
                        <a:gd name="connsiteY26" fmla="*/ 1521831 h 1521831"/>
                        <a:gd name="connsiteX27" fmla="*/ 1153147 w 1615915"/>
                        <a:gd name="connsiteY27" fmla="*/ 1433455 h 1521831"/>
                        <a:gd name="connsiteX28" fmla="*/ 1130579 w 1615915"/>
                        <a:gd name="connsiteY28" fmla="*/ 1438134 h 1521831"/>
                        <a:gd name="connsiteX29" fmla="*/ 1115337 w 1615915"/>
                        <a:gd name="connsiteY29" fmla="*/ 1366150 h 1521831"/>
                        <a:gd name="connsiteX30" fmla="*/ 1163788 w 1615915"/>
                        <a:gd name="connsiteY30" fmla="*/ 1326383 h 1521831"/>
                        <a:gd name="connsiteX31" fmla="*/ 1347577 w 1615915"/>
                        <a:gd name="connsiteY31" fmla="*/ 884985 h 1521831"/>
                        <a:gd name="connsiteX32" fmla="*/ 720082 w 1615915"/>
                        <a:gd name="connsiteY32" fmla="*/ 260755 h 1521831"/>
                        <a:gd name="connsiteX33" fmla="*/ 199753 w 1615915"/>
                        <a:gd name="connsiteY33" fmla="*/ 535972 h 1521831"/>
                        <a:gd name="connsiteX34" fmla="*/ 165635 w 1615915"/>
                        <a:gd name="connsiteY34" fmla="*/ 591685 h 1521831"/>
                        <a:gd name="connsiteX35" fmla="*/ 97073 w 1615915"/>
                        <a:gd name="connsiteY35" fmla="*/ 583254 h 1521831"/>
                        <a:gd name="connsiteX36" fmla="*/ 110914 w 1615915"/>
                        <a:gd name="connsiteY36" fmla="*/ 549699 h 1521831"/>
                        <a:gd name="connsiteX37" fmla="*/ 3981 w 1615915"/>
                        <a:gd name="connsiteY37" fmla="*/ 384838 h 1521831"/>
                        <a:gd name="connsiteX38" fmla="*/ 2264 w 1615915"/>
                        <a:gd name="connsiteY38" fmla="*/ 364914 h 1521831"/>
                        <a:gd name="connsiteX39" fmla="*/ 101635 w 1615915"/>
                        <a:gd name="connsiteY39" fmla="*/ 245527 h 1521831"/>
                        <a:gd name="connsiteX40" fmla="*/ 117724 w 1615915"/>
                        <a:gd name="connsiteY40" fmla="*/ 245470 h 1521831"/>
                        <a:gd name="connsiteX41" fmla="*/ 300045 w 1615915"/>
                        <a:gd name="connsiteY41" fmla="*/ 328760 h 1521831"/>
                        <a:gd name="connsiteX42" fmla="*/ 360406 w 1615915"/>
                        <a:gd name="connsiteY42" fmla="*/ 288589 h 1521831"/>
                        <a:gd name="connsiteX43" fmla="*/ 348876 w 1615915"/>
                        <a:gd name="connsiteY43" fmla="*/ 92717 h 1521831"/>
                        <a:gd name="connsiteX44" fmla="*/ 356911 w 1615915"/>
                        <a:gd name="connsiteY44" fmla="*/ 78252 h 1521831"/>
                        <a:gd name="connsiteX45" fmla="*/ 500934 w 1615915"/>
                        <a:gd name="connsiteY45" fmla="*/ 25393 h 1521831"/>
                        <a:gd name="connsiteX46" fmla="*/ 518685 w 1615915"/>
                        <a:gd name="connsiteY46" fmla="*/ 29192 h 1521831"/>
                        <a:gd name="connsiteX47" fmla="*/ 630019 w 1615915"/>
                        <a:gd name="connsiteY47" fmla="*/ 196196 h 1521831"/>
                        <a:gd name="connsiteX48" fmla="*/ 706476 w 1615915"/>
                        <a:gd name="connsiteY48" fmla="*/ 188162 h 1521831"/>
                        <a:gd name="connsiteX49" fmla="*/ 796675 w 1615915"/>
                        <a:gd name="connsiteY49" fmla="*/ 8468 h 1521831"/>
                        <a:gd name="connsiteX50" fmla="*/ 810828 w 1615915"/>
                        <a:gd name="connsiteY50" fmla="*/ 0 h 1521831"/>
                        <a:gd name="connsiteX0" fmla="*/ 810828 w 1615915"/>
                        <a:gd name="connsiteY0" fmla="*/ 0 h 1521831"/>
                        <a:gd name="connsiteX1" fmla="*/ 963593 w 1615915"/>
                        <a:gd name="connsiteY1" fmla="*/ 26571 h 1521831"/>
                        <a:gd name="connsiteX2" fmla="*/ 977003 w 1615915"/>
                        <a:gd name="connsiteY2" fmla="*/ 45477 h 1521831"/>
                        <a:gd name="connsiteX3" fmla="*/ 996209 w 1615915"/>
                        <a:gd name="connsiteY3" fmla="*/ 240384 h 1521831"/>
                        <a:gd name="connsiteX4" fmla="*/ 1060594 w 1615915"/>
                        <a:gd name="connsiteY4" fmla="*/ 276538 h 1521831"/>
                        <a:gd name="connsiteX5" fmla="*/ 1233629 w 1615915"/>
                        <a:gd name="connsiteY5" fmla="*/ 160043 h 1521831"/>
                        <a:gd name="connsiteX6" fmla="*/ 1245701 w 1615915"/>
                        <a:gd name="connsiteY6" fmla="*/ 160043 h 1521831"/>
                        <a:gd name="connsiteX7" fmla="*/ 1366423 w 1615915"/>
                        <a:gd name="connsiteY7" fmla="*/ 264487 h 1521831"/>
                        <a:gd name="connsiteX8" fmla="*/ 1366423 w 1615915"/>
                        <a:gd name="connsiteY8" fmla="*/ 276538 h 1521831"/>
                        <a:gd name="connsiteX9" fmla="*/ 1281918 w 1615915"/>
                        <a:gd name="connsiteY9" fmla="*/ 461323 h 1521831"/>
                        <a:gd name="connsiteX10" fmla="*/ 1322158 w 1615915"/>
                        <a:gd name="connsiteY10" fmla="*/ 521580 h 1521831"/>
                        <a:gd name="connsiteX11" fmla="*/ 1531410 w 1615915"/>
                        <a:gd name="connsiteY11" fmla="*/ 505511 h 1521831"/>
                        <a:gd name="connsiteX12" fmla="*/ 1535434 w 1615915"/>
                        <a:gd name="connsiteY12" fmla="*/ 517562 h 1521831"/>
                        <a:gd name="connsiteX13" fmla="*/ 1591771 w 1615915"/>
                        <a:gd name="connsiteY13" fmla="*/ 666194 h 1521831"/>
                        <a:gd name="connsiteX14" fmla="*/ 1583723 w 1615915"/>
                        <a:gd name="connsiteY14" fmla="*/ 678245 h 1521831"/>
                        <a:gd name="connsiteX15" fmla="*/ 1418736 w 1615915"/>
                        <a:gd name="connsiteY15" fmla="*/ 790723 h 1521831"/>
                        <a:gd name="connsiteX16" fmla="*/ 1422760 w 1615915"/>
                        <a:gd name="connsiteY16" fmla="*/ 867048 h 1521831"/>
                        <a:gd name="connsiteX17" fmla="*/ 1611891 w 1615915"/>
                        <a:gd name="connsiteY17" fmla="*/ 959441 h 1521831"/>
                        <a:gd name="connsiteX18" fmla="*/ 1615915 w 1615915"/>
                        <a:gd name="connsiteY18" fmla="*/ 967475 h 1521831"/>
                        <a:gd name="connsiteX19" fmla="*/ 1583723 w 1615915"/>
                        <a:gd name="connsiteY19" fmla="*/ 1124141 h 1521831"/>
                        <a:gd name="connsiteX20" fmla="*/ 1575675 w 1615915"/>
                        <a:gd name="connsiteY20" fmla="*/ 1132175 h 1521831"/>
                        <a:gd name="connsiteX21" fmla="*/ 1374471 w 1615915"/>
                        <a:gd name="connsiteY21" fmla="*/ 1148243 h 1521831"/>
                        <a:gd name="connsiteX22" fmla="*/ 1338255 w 1615915"/>
                        <a:gd name="connsiteY22" fmla="*/ 1220550 h 1521831"/>
                        <a:gd name="connsiteX23" fmla="*/ 1454952 w 1615915"/>
                        <a:gd name="connsiteY23" fmla="*/ 1389267 h 1521831"/>
                        <a:gd name="connsiteX24" fmla="*/ 1454952 w 1615915"/>
                        <a:gd name="connsiteY24" fmla="*/ 1401319 h 1521831"/>
                        <a:gd name="connsiteX25" fmla="*/ 1346303 w 1615915"/>
                        <a:gd name="connsiteY25" fmla="*/ 1521831 h 1521831"/>
                        <a:gd name="connsiteX26" fmla="*/ 1338255 w 1615915"/>
                        <a:gd name="connsiteY26" fmla="*/ 1521831 h 1521831"/>
                        <a:gd name="connsiteX27" fmla="*/ 1153147 w 1615915"/>
                        <a:gd name="connsiteY27" fmla="*/ 1433455 h 1521831"/>
                        <a:gd name="connsiteX28" fmla="*/ 1130579 w 1615915"/>
                        <a:gd name="connsiteY28" fmla="*/ 1438134 h 1521831"/>
                        <a:gd name="connsiteX29" fmla="*/ 1115337 w 1615915"/>
                        <a:gd name="connsiteY29" fmla="*/ 1366150 h 1521831"/>
                        <a:gd name="connsiteX30" fmla="*/ 1163788 w 1615915"/>
                        <a:gd name="connsiteY30" fmla="*/ 1326383 h 1521831"/>
                        <a:gd name="connsiteX31" fmla="*/ 1347577 w 1615915"/>
                        <a:gd name="connsiteY31" fmla="*/ 884985 h 1521831"/>
                        <a:gd name="connsiteX32" fmla="*/ 720082 w 1615915"/>
                        <a:gd name="connsiteY32" fmla="*/ 260755 h 1521831"/>
                        <a:gd name="connsiteX33" fmla="*/ 199753 w 1615915"/>
                        <a:gd name="connsiteY33" fmla="*/ 535972 h 1521831"/>
                        <a:gd name="connsiteX34" fmla="*/ 165635 w 1615915"/>
                        <a:gd name="connsiteY34" fmla="*/ 591685 h 1521831"/>
                        <a:gd name="connsiteX35" fmla="*/ 97073 w 1615915"/>
                        <a:gd name="connsiteY35" fmla="*/ 583254 h 1521831"/>
                        <a:gd name="connsiteX36" fmla="*/ 110914 w 1615915"/>
                        <a:gd name="connsiteY36" fmla="*/ 549699 h 1521831"/>
                        <a:gd name="connsiteX37" fmla="*/ 3981 w 1615915"/>
                        <a:gd name="connsiteY37" fmla="*/ 384838 h 1521831"/>
                        <a:gd name="connsiteX38" fmla="*/ 2264 w 1615915"/>
                        <a:gd name="connsiteY38" fmla="*/ 364914 h 1521831"/>
                        <a:gd name="connsiteX39" fmla="*/ 101635 w 1615915"/>
                        <a:gd name="connsiteY39" fmla="*/ 245527 h 1521831"/>
                        <a:gd name="connsiteX40" fmla="*/ 117724 w 1615915"/>
                        <a:gd name="connsiteY40" fmla="*/ 245470 h 1521831"/>
                        <a:gd name="connsiteX41" fmla="*/ 300045 w 1615915"/>
                        <a:gd name="connsiteY41" fmla="*/ 328760 h 1521831"/>
                        <a:gd name="connsiteX42" fmla="*/ 360406 w 1615915"/>
                        <a:gd name="connsiteY42" fmla="*/ 288589 h 1521831"/>
                        <a:gd name="connsiteX43" fmla="*/ 348876 w 1615915"/>
                        <a:gd name="connsiteY43" fmla="*/ 92717 h 1521831"/>
                        <a:gd name="connsiteX44" fmla="*/ 356911 w 1615915"/>
                        <a:gd name="connsiteY44" fmla="*/ 78252 h 1521831"/>
                        <a:gd name="connsiteX45" fmla="*/ 500934 w 1615915"/>
                        <a:gd name="connsiteY45" fmla="*/ 25393 h 1521831"/>
                        <a:gd name="connsiteX46" fmla="*/ 518685 w 1615915"/>
                        <a:gd name="connsiteY46" fmla="*/ 29192 h 1521831"/>
                        <a:gd name="connsiteX47" fmla="*/ 630019 w 1615915"/>
                        <a:gd name="connsiteY47" fmla="*/ 196196 h 1521831"/>
                        <a:gd name="connsiteX48" fmla="*/ 706476 w 1615915"/>
                        <a:gd name="connsiteY48" fmla="*/ 188162 h 1521831"/>
                        <a:gd name="connsiteX49" fmla="*/ 796675 w 1615915"/>
                        <a:gd name="connsiteY49" fmla="*/ 8468 h 1521831"/>
                        <a:gd name="connsiteX50" fmla="*/ 810828 w 1615915"/>
                        <a:gd name="connsiteY50" fmla="*/ 0 h 1521831"/>
                        <a:gd name="connsiteX0" fmla="*/ 810828 w 1615915"/>
                        <a:gd name="connsiteY0" fmla="*/ 222 h 1522053"/>
                        <a:gd name="connsiteX1" fmla="*/ 963593 w 1615915"/>
                        <a:gd name="connsiteY1" fmla="*/ 26793 h 1522053"/>
                        <a:gd name="connsiteX2" fmla="*/ 977003 w 1615915"/>
                        <a:gd name="connsiteY2" fmla="*/ 45699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45701 w 1615915"/>
                        <a:gd name="connsiteY6" fmla="*/ 160265 h 1522053"/>
                        <a:gd name="connsiteX7" fmla="*/ 1366423 w 1615915"/>
                        <a:gd name="connsiteY7" fmla="*/ 264709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45701 w 1615915"/>
                        <a:gd name="connsiteY6" fmla="*/ 160265 h 1522053"/>
                        <a:gd name="connsiteX7" fmla="*/ 1366423 w 1615915"/>
                        <a:gd name="connsiteY7" fmla="*/ 264709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45701 w 1615915"/>
                        <a:gd name="connsiteY6" fmla="*/ 160265 h 1522053"/>
                        <a:gd name="connsiteX7" fmla="*/ 1366423 w 1615915"/>
                        <a:gd name="connsiteY7" fmla="*/ 264709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45701 w 1615915"/>
                        <a:gd name="connsiteY6" fmla="*/ 160265 h 1522053"/>
                        <a:gd name="connsiteX7" fmla="*/ 1366423 w 1615915"/>
                        <a:gd name="connsiteY7" fmla="*/ 264709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45701 w 1615915"/>
                        <a:gd name="connsiteY6" fmla="*/ 160265 h 1522053"/>
                        <a:gd name="connsiteX7" fmla="*/ 1366423 w 1615915"/>
                        <a:gd name="connsiteY7" fmla="*/ 264709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45701 w 1615915"/>
                        <a:gd name="connsiteY6" fmla="*/ 160265 h 1522053"/>
                        <a:gd name="connsiteX7" fmla="*/ 1366423 w 1615915"/>
                        <a:gd name="connsiteY7" fmla="*/ 264709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6423 w 1615915"/>
                        <a:gd name="connsiteY7" fmla="*/ 264709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31410 w 1615915"/>
                        <a:gd name="connsiteY11" fmla="*/ 505733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1771 w 1615915"/>
                        <a:gd name="connsiteY13" fmla="*/ 666416 h 1522053"/>
                        <a:gd name="connsiteX14" fmla="*/ 1583723 w 1615915"/>
                        <a:gd name="connsiteY14" fmla="*/ 67846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1771 w 1615915"/>
                        <a:gd name="connsiteY13" fmla="*/ 666416 h 1522053"/>
                        <a:gd name="connsiteX14" fmla="*/ 1581046 w 1615915"/>
                        <a:gd name="connsiteY14" fmla="*/ 68023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0322 w 1615915"/>
                        <a:gd name="connsiteY13" fmla="*/ 661864 h 1522053"/>
                        <a:gd name="connsiteX14" fmla="*/ 1581046 w 1615915"/>
                        <a:gd name="connsiteY14" fmla="*/ 68023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0322 w 1615915"/>
                        <a:gd name="connsiteY13" fmla="*/ 661864 h 1522053"/>
                        <a:gd name="connsiteX14" fmla="*/ 1581046 w 1615915"/>
                        <a:gd name="connsiteY14" fmla="*/ 68023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0322 w 1615915"/>
                        <a:gd name="connsiteY13" fmla="*/ 661864 h 1522053"/>
                        <a:gd name="connsiteX14" fmla="*/ 1581046 w 1615915"/>
                        <a:gd name="connsiteY14" fmla="*/ 68023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0322 w 1615915"/>
                        <a:gd name="connsiteY13" fmla="*/ 661864 h 1522053"/>
                        <a:gd name="connsiteX14" fmla="*/ 1581046 w 1615915"/>
                        <a:gd name="connsiteY14" fmla="*/ 68023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0322 w 1615915"/>
                        <a:gd name="connsiteY13" fmla="*/ 661864 h 1522053"/>
                        <a:gd name="connsiteX14" fmla="*/ 1581046 w 1615915"/>
                        <a:gd name="connsiteY14" fmla="*/ 68023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5915"/>
                        <a:gd name="connsiteY0" fmla="*/ 222 h 1522053"/>
                        <a:gd name="connsiteX1" fmla="*/ 963593 w 1615915"/>
                        <a:gd name="connsiteY1" fmla="*/ 26793 h 1522053"/>
                        <a:gd name="connsiteX2" fmla="*/ 976465 w 1615915"/>
                        <a:gd name="connsiteY2" fmla="*/ 41896 h 1522053"/>
                        <a:gd name="connsiteX3" fmla="*/ 996209 w 1615915"/>
                        <a:gd name="connsiteY3" fmla="*/ 240606 h 1522053"/>
                        <a:gd name="connsiteX4" fmla="*/ 1060594 w 1615915"/>
                        <a:gd name="connsiteY4" fmla="*/ 276760 h 1522053"/>
                        <a:gd name="connsiteX5" fmla="*/ 1233629 w 1615915"/>
                        <a:gd name="connsiteY5" fmla="*/ 160265 h 1522053"/>
                        <a:gd name="connsiteX6" fmla="*/ 1251383 w 1615915"/>
                        <a:gd name="connsiteY6" fmla="*/ 165243 h 1522053"/>
                        <a:gd name="connsiteX7" fmla="*/ 1360742 w 1615915"/>
                        <a:gd name="connsiteY7" fmla="*/ 259731 h 1522053"/>
                        <a:gd name="connsiteX8" fmla="*/ 1366423 w 1615915"/>
                        <a:gd name="connsiteY8" fmla="*/ 276760 h 1522053"/>
                        <a:gd name="connsiteX9" fmla="*/ 1281918 w 1615915"/>
                        <a:gd name="connsiteY9" fmla="*/ 461545 h 1522053"/>
                        <a:gd name="connsiteX10" fmla="*/ 1322158 w 1615915"/>
                        <a:gd name="connsiteY10" fmla="*/ 521802 h 1522053"/>
                        <a:gd name="connsiteX11" fmla="*/ 1520965 w 1615915"/>
                        <a:gd name="connsiteY11" fmla="*/ 506918 h 1522053"/>
                        <a:gd name="connsiteX12" fmla="*/ 1535434 w 1615915"/>
                        <a:gd name="connsiteY12" fmla="*/ 517784 h 1522053"/>
                        <a:gd name="connsiteX13" fmla="*/ 1590322 w 1615915"/>
                        <a:gd name="connsiteY13" fmla="*/ 661864 h 1522053"/>
                        <a:gd name="connsiteX14" fmla="*/ 1581046 w 1615915"/>
                        <a:gd name="connsiteY14" fmla="*/ 680237 h 1522053"/>
                        <a:gd name="connsiteX15" fmla="*/ 1418736 w 1615915"/>
                        <a:gd name="connsiteY15" fmla="*/ 790945 h 1522053"/>
                        <a:gd name="connsiteX16" fmla="*/ 1422760 w 1615915"/>
                        <a:gd name="connsiteY16" fmla="*/ 867270 h 1522053"/>
                        <a:gd name="connsiteX17" fmla="*/ 1611891 w 1615915"/>
                        <a:gd name="connsiteY17" fmla="*/ 959663 h 1522053"/>
                        <a:gd name="connsiteX18" fmla="*/ 1615915 w 1615915"/>
                        <a:gd name="connsiteY18" fmla="*/ 967697 h 1522053"/>
                        <a:gd name="connsiteX19" fmla="*/ 1583723 w 1615915"/>
                        <a:gd name="connsiteY19" fmla="*/ 1124363 h 1522053"/>
                        <a:gd name="connsiteX20" fmla="*/ 1575675 w 1615915"/>
                        <a:gd name="connsiteY20" fmla="*/ 1132397 h 1522053"/>
                        <a:gd name="connsiteX21" fmla="*/ 1374471 w 1615915"/>
                        <a:gd name="connsiteY21" fmla="*/ 1148465 h 1522053"/>
                        <a:gd name="connsiteX22" fmla="*/ 1338255 w 1615915"/>
                        <a:gd name="connsiteY22" fmla="*/ 1220772 h 1522053"/>
                        <a:gd name="connsiteX23" fmla="*/ 1454952 w 1615915"/>
                        <a:gd name="connsiteY23" fmla="*/ 1389489 h 1522053"/>
                        <a:gd name="connsiteX24" fmla="*/ 1454952 w 1615915"/>
                        <a:gd name="connsiteY24" fmla="*/ 1401541 h 1522053"/>
                        <a:gd name="connsiteX25" fmla="*/ 1346303 w 1615915"/>
                        <a:gd name="connsiteY25" fmla="*/ 1522053 h 1522053"/>
                        <a:gd name="connsiteX26" fmla="*/ 1338255 w 1615915"/>
                        <a:gd name="connsiteY26" fmla="*/ 1522053 h 1522053"/>
                        <a:gd name="connsiteX27" fmla="*/ 1153147 w 1615915"/>
                        <a:gd name="connsiteY27" fmla="*/ 1433677 h 1522053"/>
                        <a:gd name="connsiteX28" fmla="*/ 1130579 w 1615915"/>
                        <a:gd name="connsiteY28" fmla="*/ 1438356 h 1522053"/>
                        <a:gd name="connsiteX29" fmla="*/ 1115337 w 1615915"/>
                        <a:gd name="connsiteY29" fmla="*/ 1366372 h 1522053"/>
                        <a:gd name="connsiteX30" fmla="*/ 1163788 w 1615915"/>
                        <a:gd name="connsiteY30" fmla="*/ 1326605 h 1522053"/>
                        <a:gd name="connsiteX31" fmla="*/ 1347577 w 1615915"/>
                        <a:gd name="connsiteY31" fmla="*/ 885207 h 1522053"/>
                        <a:gd name="connsiteX32" fmla="*/ 720082 w 1615915"/>
                        <a:gd name="connsiteY32" fmla="*/ 260977 h 1522053"/>
                        <a:gd name="connsiteX33" fmla="*/ 199753 w 1615915"/>
                        <a:gd name="connsiteY33" fmla="*/ 536194 h 1522053"/>
                        <a:gd name="connsiteX34" fmla="*/ 165635 w 1615915"/>
                        <a:gd name="connsiteY34" fmla="*/ 591907 h 1522053"/>
                        <a:gd name="connsiteX35" fmla="*/ 97073 w 1615915"/>
                        <a:gd name="connsiteY35" fmla="*/ 583476 h 1522053"/>
                        <a:gd name="connsiteX36" fmla="*/ 110914 w 1615915"/>
                        <a:gd name="connsiteY36" fmla="*/ 549921 h 1522053"/>
                        <a:gd name="connsiteX37" fmla="*/ 3981 w 1615915"/>
                        <a:gd name="connsiteY37" fmla="*/ 385060 h 1522053"/>
                        <a:gd name="connsiteX38" fmla="*/ 2264 w 1615915"/>
                        <a:gd name="connsiteY38" fmla="*/ 365136 h 1522053"/>
                        <a:gd name="connsiteX39" fmla="*/ 101635 w 1615915"/>
                        <a:gd name="connsiteY39" fmla="*/ 245749 h 1522053"/>
                        <a:gd name="connsiteX40" fmla="*/ 117724 w 1615915"/>
                        <a:gd name="connsiteY40" fmla="*/ 245692 h 1522053"/>
                        <a:gd name="connsiteX41" fmla="*/ 300045 w 1615915"/>
                        <a:gd name="connsiteY41" fmla="*/ 328982 h 1522053"/>
                        <a:gd name="connsiteX42" fmla="*/ 360406 w 1615915"/>
                        <a:gd name="connsiteY42" fmla="*/ 288811 h 1522053"/>
                        <a:gd name="connsiteX43" fmla="*/ 348876 w 1615915"/>
                        <a:gd name="connsiteY43" fmla="*/ 92939 h 1522053"/>
                        <a:gd name="connsiteX44" fmla="*/ 356911 w 1615915"/>
                        <a:gd name="connsiteY44" fmla="*/ 78474 h 1522053"/>
                        <a:gd name="connsiteX45" fmla="*/ 500934 w 1615915"/>
                        <a:gd name="connsiteY45" fmla="*/ 25615 h 1522053"/>
                        <a:gd name="connsiteX46" fmla="*/ 518685 w 1615915"/>
                        <a:gd name="connsiteY46" fmla="*/ 29414 h 1522053"/>
                        <a:gd name="connsiteX47" fmla="*/ 630019 w 1615915"/>
                        <a:gd name="connsiteY47" fmla="*/ 196418 h 1522053"/>
                        <a:gd name="connsiteX48" fmla="*/ 706476 w 1615915"/>
                        <a:gd name="connsiteY48" fmla="*/ 188384 h 1522053"/>
                        <a:gd name="connsiteX49" fmla="*/ 796675 w 1615915"/>
                        <a:gd name="connsiteY49" fmla="*/ 8690 h 1522053"/>
                        <a:gd name="connsiteX50" fmla="*/ 810828 w 1615915"/>
                        <a:gd name="connsiteY50" fmla="*/ 222 h 1522053"/>
                        <a:gd name="connsiteX0" fmla="*/ 810828 w 1613832"/>
                        <a:gd name="connsiteY0" fmla="*/ 222 h 1522053"/>
                        <a:gd name="connsiteX1" fmla="*/ 963593 w 1613832"/>
                        <a:gd name="connsiteY1" fmla="*/ 26793 h 1522053"/>
                        <a:gd name="connsiteX2" fmla="*/ 976465 w 1613832"/>
                        <a:gd name="connsiteY2" fmla="*/ 41896 h 1522053"/>
                        <a:gd name="connsiteX3" fmla="*/ 996209 w 1613832"/>
                        <a:gd name="connsiteY3" fmla="*/ 240606 h 1522053"/>
                        <a:gd name="connsiteX4" fmla="*/ 1060594 w 1613832"/>
                        <a:gd name="connsiteY4" fmla="*/ 276760 h 1522053"/>
                        <a:gd name="connsiteX5" fmla="*/ 1233629 w 1613832"/>
                        <a:gd name="connsiteY5" fmla="*/ 160265 h 1522053"/>
                        <a:gd name="connsiteX6" fmla="*/ 1251383 w 1613832"/>
                        <a:gd name="connsiteY6" fmla="*/ 165243 h 1522053"/>
                        <a:gd name="connsiteX7" fmla="*/ 1360742 w 1613832"/>
                        <a:gd name="connsiteY7" fmla="*/ 259731 h 1522053"/>
                        <a:gd name="connsiteX8" fmla="*/ 1366423 w 1613832"/>
                        <a:gd name="connsiteY8" fmla="*/ 276760 h 1522053"/>
                        <a:gd name="connsiteX9" fmla="*/ 1281918 w 1613832"/>
                        <a:gd name="connsiteY9" fmla="*/ 461545 h 1522053"/>
                        <a:gd name="connsiteX10" fmla="*/ 1322158 w 1613832"/>
                        <a:gd name="connsiteY10" fmla="*/ 521802 h 1522053"/>
                        <a:gd name="connsiteX11" fmla="*/ 1520965 w 1613832"/>
                        <a:gd name="connsiteY11" fmla="*/ 506918 h 1522053"/>
                        <a:gd name="connsiteX12" fmla="*/ 1535434 w 1613832"/>
                        <a:gd name="connsiteY12" fmla="*/ 517784 h 1522053"/>
                        <a:gd name="connsiteX13" fmla="*/ 1590322 w 1613832"/>
                        <a:gd name="connsiteY13" fmla="*/ 661864 h 1522053"/>
                        <a:gd name="connsiteX14" fmla="*/ 1581046 w 1613832"/>
                        <a:gd name="connsiteY14" fmla="*/ 680237 h 1522053"/>
                        <a:gd name="connsiteX15" fmla="*/ 1418736 w 1613832"/>
                        <a:gd name="connsiteY15" fmla="*/ 790945 h 1522053"/>
                        <a:gd name="connsiteX16" fmla="*/ 1422760 w 1613832"/>
                        <a:gd name="connsiteY16" fmla="*/ 867270 h 1522053"/>
                        <a:gd name="connsiteX17" fmla="*/ 1611891 w 1613832"/>
                        <a:gd name="connsiteY17" fmla="*/ 959663 h 1522053"/>
                        <a:gd name="connsiteX18" fmla="*/ 1613832 w 1613832"/>
                        <a:gd name="connsiteY18" fmla="*/ 977287 h 1522053"/>
                        <a:gd name="connsiteX19" fmla="*/ 1583723 w 1613832"/>
                        <a:gd name="connsiteY19" fmla="*/ 1124363 h 1522053"/>
                        <a:gd name="connsiteX20" fmla="*/ 1575675 w 1613832"/>
                        <a:gd name="connsiteY20" fmla="*/ 1132397 h 1522053"/>
                        <a:gd name="connsiteX21" fmla="*/ 1374471 w 1613832"/>
                        <a:gd name="connsiteY21" fmla="*/ 1148465 h 1522053"/>
                        <a:gd name="connsiteX22" fmla="*/ 1338255 w 1613832"/>
                        <a:gd name="connsiteY22" fmla="*/ 1220772 h 1522053"/>
                        <a:gd name="connsiteX23" fmla="*/ 1454952 w 1613832"/>
                        <a:gd name="connsiteY23" fmla="*/ 1389489 h 1522053"/>
                        <a:gd name="connsiteX24" fmla="*/ 1454952 w 1613832"/>
                        <a:gd name="connsiteY24" fmla="*/ 1401541 h 1522053"/>
                        <a:gd name="connsiteX25" fmla="*/ 1346303 w 1613832"/>
                        <a:gd name="connsiteY25" fmla="*/ 1522053 h 1522053"/>
                        <a:gd name="connsiteX26" fmla="*/ 1338255 w 1613832"/>
                        <a:gd name="connsiteY26" fmla="*/ 1522053 h 1522053"/>
                        <a:gd name="connsiteX27" fmla="*/ 1153147 w 1613832"/>
                        <a:gd name="connsiteY27" fmla="*/ 1433677 h 1522053"/>
                        <a:gd name="connsiteX28" fmla="*/ 1130579 w 1613832"/>
                        <a:gd name="connsiteY28" fmla="*/ 1438356 h 1522053"/>
                        <a:gd name="connsiteX29" fmla="*/ 1115337 w 1613832"/>
                        <a:gd name="connsiteY29" fmla="*/ 1366372 h 1522053"/>
                        <a:gd name="connsiteX30" fmla="*/ 1163788 w 1613832"/>
                        <a:gd name="connsiteY30" fmla="*/ 1326605 h 1522053"/>
                        <a:gd name="connsiteX31" fmla="*/ 1347577 w 1613832"/>
                        <a:gd name="connsiteY31" fmla="*/ 885207 h 1522053"/>
                        <a:gd name="connsiteX32" fmla="*/ 720082 w 1613832"/>
                        <a:gd name="connsiteY32" fmla="*/ 260977 h 1522053"/>
                        <a:gd name="connsiteX33" fmla="*/ 199753 w 1613832"/>
                        <a:gd name="connsiteY33" fmla="*/ 536194 h 1522053"/>
                        <a:gd name="connsiteX34" fmla="*/ 165635 w 1613832"/>
                        <a:gd name="connsiteY34" fmla="*/ 591907 h 1522053"/>
                        <a:gd name="connsiteX35" fmla="*/ 97073 w 1613832"/>
                        <a:gd name="connsiteY35" fmla="*/ 583476 h 1522053"/>
                        <a:gd name="connsiteX36" fmla="*/ 110914 w 1613832"/>
                        <a:gd name="connsiteY36" fmla="*/ 549921 h 1522053"/>
                        <a:gd name="connsiteX37" fmla="*/ 3981 w 1613832"/>
                        <a:gd name="connsiteY37" fmla="*/ 385060 h 1522053"/>
                        <a:gd name="connsiteX38" fmla="*/ 2264 w 1613832"/>
                        <a:gd name="connsiteY38" fmla="*/ 365136 h 1522053"/>
                        <a:gd name="connsiteX39" fmla="*/ 101635 w 1613832"/>
                        <a:gd name="connsiteY39" fmla="*/ 245749 h 1522053"/>
                        <a:gd name="connsiteX40" fmla="*/ 117724 w 1613832"/>
                        <a:gd name="connsiteY40" fmla="*/ 245692 h 1522053"/>
                        <a:gd name="connsiteX41" fmla="*/ 300045 w 1613832"/>
                        <a:gd name="connsiteY41" fmla="*/ 328982 h 1522053"/>
                        <a:gd name="connsiteX42" fmla="*/ 360406 w 1613832"/>
                        <a:gd name="connsiteY42" fmla="*/ 288811 h 1522053"/>
                        <a:gd name="connsiteX43" fmla="*/ 348876 w 1613832"/>
                        <a:gd name="connsiteY43" fmla="*/ 92939 h 1522053"/>
                        <a:gd name="connsiteX44" fmla="*/ 356911 w 1613832"/>
                        <a:gd name="connsiteY44" fmla="*/ 78474 h 1522053"/>
                        <a:gd name="connsiteX45" fmla="*/ 500934 w 1613832"/>
                        <a:gd name="connsiteY45" fmla="*/ 25615 h 1522053"/>
                        <a:gd name="connsiteX46" fmla="*/ 518685 w 1613832"/>
                        <a:gd name="connsiteY46" fmla="*/ 29414 h 1522053"/>
                        <a:gd name="connsiteX47" fmla="*/ 630019 w 1613832"/>
                        <a:gd name="connsiteY47" fmla="*/ 196418 h 1522053"/>
                        <a:gd name="connsiteX48" fmla="*/ 706476 w 1613832"/>
                        <a:gd name="connsiteY48" fmla="*/ 188384 h 1522053"/>
                        <a:gd name="connsiteX49" fmla="*/ 796675 w 1613832"/>
                        <a:gd name="connsiteY49" fmla="*/ 8690 h 1522053"/>
                        <a:gd name="connsiteX50" fmla="*/ 810828 w 1613832"/>
                        <a:gd name="connsiteY50" fmla="*/ 222 h 1522053"/>
                        <a:gd name="connsiteX0" fmla="*/ 810828 w 1613832"/>
                        <a:gd name="connsiteY0" fmla="*/ 222 h 1522053"/>
                        <a:gd name="connsiteX1" fmla="*/ 963593 w 1613832"/>
                        <a:gd name="connsiteY1" fmla="*/ 26793 h 1522053"/>
                        <a:gd name="connsiteX2" fmla="*/ 976465 w 1613832"/>
                        <a:gd name="connsiteY2" fmla="*/ 41896 h 1522053"/>
                        <a:gd name="connsiteX3" fmla="*/ 996209 w 1613832"/>
                        <a:gd name="connsiteY3" fmla="*/ 240606 h 1522053"/>
                        <a:gd name="connsiteX4" fmla="*/ 1060594 w 1613832"/>
                        <a:gd name="connsiteY4" fmla="*/ 276760 h 1522053"/>
                        <a:gd name="connsiteX5" fmla="*/ 1233629 w 1613832"/>
                        <a:gd name="connsiteY5" fmla="*/ 160265 h 1522053"/>
                        <a:gd name="connsiteX6" fmla="*/ 1251383 w 1613832"/>
                        <a:gd name="connsiteY6" fmla="*/ 165243 h 1522053"/>
                        <a:gd name="connsiteX7" fmla="*/ 1360742 w 1613832"/>
                        <a:gd name="connsiteY7" fmla="*/ 259731 h 1522053"/>
                        <a:gd name="connsiteX8" fmla="*/ 1366423 w 1613832"/>
                        <a:gd name="connsiteY8" fmla="*/ 276760 h 1522053"/>
                        <a:gd name="connsiteX9" fmla="*/ 1281918 w 1613832"/>
                        <a:gd name="connsiteY9" fmla="*/ 461545 h 1522053"/>
                        <a:gd name="connsiteX10" fmla="*/ 1322158 w 1613832"/>
                        <a:gd name="connsiteY10" fmla="*/ 521802 h 1522053"/>
                        <a:gd name="connsiteX11" fmla="*/ 1520965 w 1613832"/>
                        <a:gd name="connsiteY11" fmla="*/ 506918 h 1522053"/>
                        <a:gd name="connsiteX12" fmla="*/ 1535434 w 1613832"/>
                        <a:gd name="connsiteY12" fmla="*/ 517784 h 1522053"/>
                        <a:gd name="connsiteX13" fmla="*/ 1590322 w 1613832"/>
                        <a:gd name="connsiteY13" fmla="*/ 661864 h 1522053"/>
                        <a:gd name="connsiteX14" fmla="*/ 1581046 w 1613832"/>
                        <a:gd name="connsiteY14" fmla="*/ 680237 h 1522053"/>
                        <a:gd name="connsiteX15" fmla="*/ 1418736 w 1613832"/>
                        <a:gd name="connsiteY15" fmla="*/ 790945 h 1522053"/>
                        <a:gd name="connsiteX16" fmla="*/ 1422760 w 1613832"/>
                        <a:gd name="connsiteY16" fmla="*/ 867270 h 1522053"/>
                        <a:gd name="connsiteX17" fmla="*/ 1611891 w 1613832"/>
                        <a:gd name="connsiteY17" fmla="*/ 959663 h 1522053"/>
                        <a:gd name="connsiteX18" fmla="*/ 1613832 w 1613832"/>
                        <a:gd name="connsiteY18" fmla="*/ 977287 h 1522053"/>
                        <a:gd name="connsiteX19" fmla="*/ 1586393 w 1613832"/>
                        <a:gd name="connsiteY19" fmla="*/ 1112201 h 1522053"/>
                        <a:gd name="connsiteX20" fmla="*/ 1575675 w 1613832"/>
                        <a:gd name="connsiteY20" fmla="*/ 1132397 h 1522053"/>
                        <a:gd name="connsiteX21" fmla="*/ 1374471 w 1613832"/>
                        <a:gd name="connsiteY21" fmla="*/ 1148465 h 1522053"/>
                        <a:gd name="connsiteX22" fmla="*/ 1338255 w 1613832"/>
                        <a:gd name="connsiteY22" fmla="*/ 1220772 h 1522053"/>
                        <a:gd name="connsiteX23" fmla="*/ 1454952 w 1613832"/>
                        <a:gd name="connsiteY23" fmla="*/ 1389489 h 1522053"/>
                        <a:gd name="connsiteX24" fmla="*/ 1454952 w 1613832"/>
                        <a:gd name="connsiteY24" fmla="*/ 1401541 h 1522053"/>
                        <a:gd name="connsiteX25" fmla="*/ 1346303 w 1613832"/>
                        <a:gd name="connsiteY25" fmla="*/ 1522053 h 1522053"/>
                        <a:gd name="connsiteX26" fmla="*/ 1338255 w 1613832"/>
                        <a:gd name="connsiteY26" fmla="*/ 1522053 h 1522053"/>
                        <a:gd name="connsiteX27" fmla="*/ 1153147 w 1613832"/>
                        <a:gd name="connsiteY27" fmla="*/ 1433677 h 1522053"/>
                        <a:gd name="connsiteX28" fmla="*/ 1130579 w 1613832"/>
                        <a:gd name="connsiteY28" fmla="*/ 1438356 h 1522053"/>
                        <a:gd name="connsiteX29" fmla="*/ 1115337 w 1613832"/>
                        <a:gd name="connsiteY29" fmla="*/ 1366372 h 1522053"/>
                        <a:gd name="connsiteX30" fmla="*/ 1163788 w 1613832"/>
                        <a:gd name="connsiteY30" fmla="*/ 1326605 h 1522053"/>
                        <a:gd name="connsiteX31" fmla="*/ 1347577 w 1613832"/>
                        <a:gd name="connsiteY31" fmla="*/ 885207 h 1522053"/>
                        <a:gd name="connsiteX32" fmla="*/ 720082 w 1613832"/>
                        <a:gd name="connsiteY32" fmla="*/ 260977 h 1522053"/>
                        <a:gd name="connsiteX33" fmla="*/ 199753 w 1613832"/>
                        <a:gd name="connsiteY33" fmla="*/ 536194 h 1522053"/>
                        <a:gd name="connsiteX34" fmla="*/ 165635 w 1613832"/>
                        <a:gd name="connsiteY34" fmla="*/ 591907 h 1522053"/>
                        <a:gd name="connsiteX35" fmla="*/ 97073 w 1613832"/>
                        <a:gd name="connsiteY35" fmla="*/ 583476 h 1522053"/>
                        <a:gd name="connsiteX36" fmla="*/ 110914 w 1613832"/>
                        <a:gd name="connsiteY36" fmla="*/ 549921 h 1522053"/>
                        <a:gd name="connsiteX37" fmla="*/ 3981 w 1613832"/>
                        <a:gd name="connsiteY37" fmla="*/ 385060 h 1522053"/>
                        <a:gd name="connsiteX38" fmla="*/ 2264 w 1613832"/>
                        <a:gd name="connsiteY38" fmla="*/ 365136 h 1522053"/>
                        <a:gd name="connsiteX39" fmla="*/ 101635 w 1613832"/>
                        <a:gd name="connsiteY39" fmla="*/ 245749 h 1522053"/>
                        <a:gd name="connsiteX40" fmla="*/ 117724 w 1613832"/>
                        <a:gd name="connsiteY40" fmla="*/ 245692 h 1522053"/>
                        <a:gd name="connsiteX41" fmla="*/ 300045 w 1613832"/>
                        <a:gd name="connsiteY41" fmla="*/ 328982 h 1522053"/>
                        <a:gd name="connsiteX42" fmla="*/ 360406 w 1613832"/>
                        <a:gd name="connsiteY42" fmla="*/ 288811 h 1522053"/>
                        <a:gd name="connsiteX43" fmla="*/ 348876 w 1613832"/>
                        <a:gd name="connsiteY43" fmla="*/ 92939 h 1522053"/>
                        <a:gd name="connsiteX44" fmla="*/ 356911 w 1613832"/>
                        <a:gd name="connsiteY44" fmla="*/ 78474 h 1522053"/>
                        <a:gd name="connsiteX45" fmla="*/ 500934 w 1613832"/>
                        <a:gd name="connsiteY45" fmla="*/ 25615 h 1522053"/>
                        <a:gd name="connsiteX46" fmla="*/ 518685 w 1613832"/>
                        <a:gd name="connsiteY46" fmla="*/ 29414 h 1522053"/>
                        <a:gd name="connsiteX47" fmla="*/ 630019 w 1613832"/>
                        <a:gd name="connsiteY47" fmla="*/ 196418 h 1522053"/>
                        <a:gd name="connsiteX48" fmla="*/ 706476 w 1613832"/>
                        <a:gd name="connsiteY48" fmla="*/ 188384 h 1522053"/>
                        <a:gd name="connsiteX49" fmla="*/ 796675 w 1613832"/>
                        <a:gd name="connsiteY49" fmla="*/ 8690 h 1522053"/>
                        <a:gd name="connsiteX50" fmla="*/ 810828 w 1613832"/>
                        <a:gd name="connsiteY50" fmla="*/ 222 h 1522053"/>
                        <a:gd name="connsiteX0" fmla="*/ 810828 w 1613832"/>
                        <a:gd name="connsiteY0" fmla="*/ 222 h 1522053"/>
                        <a:gd name="connsiteX1" fmla="*/ 963593 w 1613832"/>
                        <a:gd name="connsiteY1" fmla="*/ 26793 h 1522053"/>
                        <a:gd name="connsiteX2" fmla="*/ 976465 w 1613832"/>
                        <a:gd name="connsiteY2" fmla="*/ 41896 h 1522053"/>
                        <a:gd name="connsiteX3" fmla="*/ 996209 w 1613832"/>
                        <a:gd name="connsiteY3" fmla="*/ 240606 h 1522053"/>
                        <a:gd name="connsiteX4" fmla="*/ 1060594 w 1613832"/>
                        <a:gd name="connsiteY4" fmla="*/ 276760 h 1522053"/>
                        <a:gd name="connsiteX5" fmla="*/ 1233629 w 1613832"/>
                        <a:gd name="connsiteY5" fmla="*/ 160265 h 1522053"/>
                        <a:gd name="connsiteX6" fmla="*/ 1251383 w 1613832"/>
                        <a:gd name="connsiteY6" fmla="*/ 165243 h 1522053"/>
                        <a:gd name="connsiteX7" fmla="*/ 1360742 w 1613832"/>
                        <a:gd name="connsiteY7" fmla="*/ 259731 h 1522053"/>
                        <a:gd name="connsiteX8" fmla="*/ 1366423 w 1613832"/>
                        <a:gd name="connsiteY8" fmla="*/ 276760 h 1522053"/>
                        <a:gd name="connsiteX9" fmla="*/ 1281918 w 1613832"/>
                        <a:gd name="connsiteY9" fmla="*/ 461545 h 1522053"/>
                        <a:gd name="connsiteX10" fmla="*/ 1322158 w 1613832"/>
                        <a:gd name="connsiteY10" fmla="*/ 521802 h 1522053"/>
                        <a:gd name="connsiteX11" fmla="*/ 1520965 w 1613832"/>
                        <a:gd name="connsiteY11" fmla="*/ 506918 h 1522053"/>
                        <a:gd name="connsiteX12" fmla="*/ 1535434 w 1613832"/>
                        <a:gd name="connsiteY12" fmla="*/ 517784 h 1522053"/>
                        <a:gd name="connsiteX13" fmla="*/ 1590322 w 1613832"/>
                        <a:gd name="connsiteY13" fmla="*/ 661864 h 1522053"/>
                        <a:gd name="connsiteX14" fmla="*/ 1581046 w 1613832"/>
                        <a:gd name="connsiteY14" fmla="*/ 680237 h 1522053"/>
                        <a:gd name="connsiteX15" fmla="*/ 1418736 w 1613832"/>
                        <a:gd name="connsiteY15" fmla="*/ 790945 h 1522053"/>
                        <a:gd name="connsiteX16" fmla="*/ 1422760 w 1613832"/>
                        <a:gd name="connsiteY16" fmla="*/ 867270 h 1522053"/>
                        <a:gd name="connsiteX17" fmla="*/ 1611891 w 1613832"/>
                        <a:gd name="connsiteY17" fmla="*/ 959663 h 1522053"/>
                        <a:gd name="connsiteX18" fmla="*/ 1613832 w 1613832"/>
                        <a:gd name="connsiteY18" fmla="*/ 977287 h 1522053"/>
                        <a:gd name="connsiteX19" fmla="*/ 1586393 w 1613832"/>
                        <a:gd name="connsiteY19" fmla="*/ 1112201 h 1522053"/>
                        <a:gd name="connsiteX20" fmla="*/ 1575675 w 1613832"/>
                        <a:gd name="connsiteY20" fmla="*/ 1132397 h 1522053"/>
                        <a:gd name="connsiteX21" fmla="*/ 1374471 w 1613832"/>
                        <a:gd name="connsiteY21" fmla="*/ 1148465 h 1522053"/>
                        <a:gd name="connsiteX22" fmla="*/ 1338255 w 1613832"/>
                        <a:gd name="connsiteY22" fmla="*/ 1220772 h 1522053"/>
                        <a:gd name="connsiteX23" fmla="*/ 1454952 w 1613832"/>
                        <a:gd name="connsiteY23" fmla="*/ 1389489 h 1522053"/>
                        <a:gd name="connsiteX24" fmla="*/ 1454952 w 1613832"/>
                        <a:gd name="connsiteY24" fmla="*/ 1401541 h 1522053"/>
                        <a:gd name="connsiteX25" fmla="*/ 1346303 w 1613832"/>
                        <a:gd name="connsiteY25" fmla="*/ 1522053 h 1522053"/>
                        <a:gd name="connsiteX26" fmla="*/ 1338255 w 1613832"/>
                        <a:gd name="connsiteY26" fmla="*/ 1522053 h 1522053"/>
                        <a:gd name="connsiteX27" fmla="*/ 1153147 w 1613832"/>
                        <a:gd name="connsiteY27" fmla="*/ 1433677 h 1522053"/>
                        <a:gd name="connsiteX28" fmla="*/ 1130579 w 1613832"/>
                        <a:gd name="connsiteY28" fmla="*/ 1438356 h 1522053"/>
                        <a:gd name="connsiteX29" fmla="*/ 1115337 w 1613832"/>
                        <a:gd name="connsiteY29" fmla="*/ 1366372 h 1522053"/>
                        <a:gd name="connsiteX30" fmla="*/ 1163788 w 1613832"/>
                        <a:gd name="connsiteY30" fmla="*/ 1326605 h 1522053"/>
                        <a:gd name="connsiteX31" fmla="*/ 1347577 w 1613832"/>
                        <a:gd name="connsiteY31" fmla="*/ 885207 h 1522053"/>
                        <a:gd name="connsiteX32" fmla="*/ 720082 w 1613832"/>
                        <a:gd name="connsiteY32" fmla="*/ 260977 h 1522053"/>
                        <a:gd name="connsiteX33" fmla="*/ 199753 w 1613832"/>
                        <a:gd name="connsiteY33" fmla="*/ 536194 h 1522053"/>
                        <a:gd name="connsiteX34" fmla="*/ 165635 w 1613832"/>
                        <a:gd name="connsiteY34" fmla="*/ 591907 h 1522053"/>
                        <a:gd name="connsiteX35" fmla="*/ 97073 w 1613832"/>
                        <a:gd name="connsiteY35" fmla="*/ 583476 h 1522053"/>
                        <a:gd name="connsiteX36" fmla="*/ 110914 w 1613832"/>
                        <a:gd name="connsiteY36" fmla="*/ 549921 h 1522053"/>
                        <a:gd name="connsiteX37" fmla="*/ 3981 w 1613832"/>
                        <a:gd name="connsiteY37" fmla="*/ 385060 h 1522053"/>
                        <a:gd name="connsiteX38" fmla="*/ 2264 w 1613832"/>
                        <a:gd name="connsiteY38" fmla="*/ 365136 h 1522053"/>
                        <a:gd name="connsiteX39" fmla="*/ 101635 w 1613832"/>
                        <a:gd name="connsiteY39" fmla="*/ 245749 h 1522053"/>
                        <a:gd name="connsiteX40" fmla="*/ 117724 w 1613832"/>
                        <a:gd name="connsiteY40" fmla="*/ 245692 h 1522053"/>
                        <a:gd name="connsiteX41" fmla="*/ 300045 w 1613832"/>
                        <a:gd name="connsiteY41" fmla="*/ 328982 h 1522053"/>
                        <a:gd name="connsiteX42" fmla="*/ 360406 w 1613832"/>
                        <a:gd name="connsiteY42" fmla="*/ 288811 h 1522053"/>
                        <a:gd name="connsiteX43" fmla="*/ 348876 w 1613832"/>
                        <a:gd name="connsiteY43" fmla="*/ 92939 h 1522053"/>
                        <a:gd name="connsiteX44" fmla="*/ 356911 w 1613832"/>
                        <a:gd name="connsiteY44" fmla="*/ 78474 h 1522053"/>
                        <a:gd name="connsiteX45" fmla="*/ 500934 w 1613832"/>
                        <a:gd name="connsiteY45" fmla="*/ 25615 h 1522053"/>
                        <a:gd name="connsiteX46" fmla="*/ 518685 w 1613832"/>
                        <a:gd name="connsiteY46" fmla="*/ 29414 h 1522053"/>
                        <a:gd name="connsiteX47" fmla="*/ 630019 w 1613832"/>
                        <a:gd name="connsiteY47" fmla="*/ 196418 h 1522053"/>
                        <a:gd name="connsiteX48" fmla="*/ 706476 w 1613832"/>
                        <a:gd name="connsiteY48" fmla="*/ 188384 h 1522053"/>
                        <a:gd name="connsiteX49" fmla="*/ 796675 w 1613832"/>
                        <a:gd name="connsiteY49" fmla="*/ 8690 h 1522053"/>
                        <a:gd name="connsiteX50" fmla="*/ 810828 w 1613832"/>
                        <a:gd name="connsiteY50" fmla="*/ 222 h 1522053"/>
                        <a:gd name="connsiteX0" fmla="*/ 810828 w 1613832"/>
                        <a:gd name="connsiteY0" fmla="*/ 222 h 1522053"/>
                        <a:gd name="connsiteX1" fmla="*/ 963593 w 1613832"/>
                        <a:gd name="connsiteY1" fmla="*/ 26793 h 1522053"/>
                        <a:gd name="connsiteX2" fmla="*/ 976465 w 1613832"/>
                        <a:gd name="connsiteY2" fmla="*/ 41896 h 1522053"/>
                        <a:gd name="connsiteX3" fmla="*/ 996209 w 1613832"/>
                        <a:gd name="connsiteY3" fmla="*/ 240606 h 1522053"/>
                        <a:gd name="connsiteX4" fmla="*/ 1060594 w 1613832"/>
                        <a:gd name="connsiteY4" fmla="*/ 276760 h 1522053"/>
                        <a:gd name="connsiteX5" fmla="*/ 1233629 w 1613832"/>
                        <a:gd name="connsiteY5" fmla="*/ 160265 h 1522053"/>
                        <a:gd name="connsiteX6" fmla="*/ 1251383 w 1613832"/>
                        <a:gd name="connsiteY6" fmla="*/ 165243 h 1522053"/>
                        <a:gd name="connsiteX7" fmla="*/ 1360742 w 1613832"/>
                        <a:gd name="connsiteY7" fmla="*/ 259731 h 1522053"/>
                        <a:gd name="connsiteX8" fmla="*/ 1366423 w 1613832"/>
                        <a:gd name="connsiteY8" fmla="*/ 276760 h 1522053"/>
                        <a:gd name="connsiteX9" fmla="*/ 1281918 w 1613832"/>
                        <a:gd name="connsiteY9" fmla="*/ 461545 h 1522053"/>
                        <a:gd name="connsiteX10" fmla="*/ 1322158 w 1613832"/>
                        <a:gd name="connsiteY10" fmla="*/ 521802 h 1522053"/>
                        <a:gd name="connsiteX11" fmla="*/ 1520965 w 1613832"/>
                        <a:gd name="connsiteY11" fmla="*/ 506918 h 1522053"/>
                        <a:gd name="connsiteX12" fmla="*/ 1535434 w 1613832"/>
                        <a:gd name="connsiteY12" fmla="*/ 517784 h 1522053"/>
                        <a:gd name="connsiteX13" fmla="*/ 1590322 w 1613832"/>
                        <a:gd name="connsiteY13" fmla="*/ 661864 h 1522053"/>
                        <a:gd name="connsiteX14" fmla="*/ 1581046 w 1613832"/>
                        <a:gd name="connsiteY14" fmla="*/ 680237 h 1522053"/>
                        <a:gd name="connsiteX15" fmla="*/ 1418736 w 1613832"/>
                        <a:gd name="connsiteY15" fmla="*/ 790945 h 1522053"/>
                        <a:gd name="connsiteX16" fmla="*/ 1422760 w 1613832"/>
                        <a:gd name="connsiteY16" fmla="*/ 867270 h 1522053"/>
                        <a:gd name="connsiteX17" fmla="*/ 1611891 w 1613832"/>
                        <a:gd name="connsiteY17" fmla="*/ 959663 h 1522053"/>
                        <a:gd name="connsiteX18" fmla="*/ 1613832 w 1613832"/>
                        <a:gd name="connsiteY18" fmla="*/ 977287 h 1522053"/>
                        <a:gd name="connsiteX19" fmla="*/ 1586393 w 1613832"/>
                        <a:gd name="connsiteY19" fmla="*/ 1112201 h 1522053"/>
                        <a:gd name="connsiteX20" fmla="*/ 1575675 w 1613832"/>
                        <a:gd name="connsiteY20" fmla="*/ 1132397 h 1522053"/>
                        <a:gd name="connsiteX21" fmla="*/ 1374471 w 1613832"/>
                        <a:gd name="connsiteY21" fmla="*/ 1148465 h 1522053"/>
                        <a:gd name="connsiteX22" fmla="*/ 1338255 w 1613832"/>
                        <a:gd name="connsiteY22" fmla="*/ 1220772 h 1522053"/>
                        <a:gd name="connsiteX23" fmla="*/ 1454952 w 1613832"/>
                        <a:gd name="connsiteY23" fmla="*/ 1389489 h 1522053"/>
                        <a:gd name="connsiteX24" fmla="*/ 1454952 w 1613832"/>
                        <a:gd name="connsiteY24" fmla="*/ 1401541 h 1522053"/>
                        <a:gd name="connsiteX25" fmla="*/ 1346303 w 1613832"/>
                        <a:gd name="connsiteY25" fmla="*/ 1522053 h 1522053"/>
                        <a:gd name="connsiteX26" fmla="*/ 1338255 w 1613832"/>
                        <a:gd name="connsiteY26" fmla="*/ 1522053 h 1522053"/>
                        <a:gd name="connsiteX27" fmla="*/ 1153147 w 1613832"/>
                        <a:gd name="connsiteY27" fmla="*/ 1433677 h 1522053"/>
                        <a:gd name="connsiteX28" fmla="*/ 1130579 w 1613832"/>
                        <a:gd name="connsiteY28" fmla="*/ 1438356 h 1522053"/>
                        <a:gd name="connsiteX29" fmla="*/ 1115337 w 1613832"/>
                        <a:gd name="connsiteY29" fmla="*/ 1366372 h 1522053"/>
                        <a:gd name="connsiteX30" fmla="*/ 1163788 w 1613832"/>
                        <a:gd name="connsiteY30" fmla="*/ 1326605 h 1522053"/>
                        <a:gd name="connsiteX31" fmla="*/ 1347577 w 1613832"/>
                        <a:gd name="connsiteY31" fmla="*/ 885207 h 1522053"/>
                        <a:gd name="connsiteX32" fmla="*/ 720082 w 1613832"/>
                        <a:gd name="connsiteY32" fmla="*/ 260977 h 1522053"/>
                        <a:gd name="connsiteX33" fmla="*/ 199753 w 1613832"/>
                        <a:gd name="connsiteY33" fmla="*/ 536194 h 1522053"/>
                        <a:gd name="connsiteX34" fmla="*/ 165635 w 1613832"/>
                        <a:gd name="connsiteY34" fmla="*/ 591907 h 1522053"/>
                        <a:gd name="connsiteX35" fmla="*/ 97073 w 1613832"/>
                        <a:gd name="connsiteY35" fmla="*/ 583476 h 1522053"/>
                        <a:gd name="connsiteX36" fmla="*/ 110914 w 1613832"/>
                        <a:gd name="connsiteY36" fmla="*/ 549921 h 1522053"/>
                        <a:gd name="connsiteX37" fmla="*/ 3981 w 1613832"/>
                        <a:gd name="connsiteY37" fmla="*/ 385060 h 1522053"/>
                        <a:gd name="connsiteX38" fmla="*/ 2264 w 1613832"/>
                        <a:gd name="connsiteY38" fmla="*/ 365136 h 1522053"/>
                        <a:gd name="connsiteX39" fmla="*/ 101635 w 1613832"/>
                        <a:gd name="connsiteY39" fmla="*/ 245749 h 1522053"/>
                        <a:gd name="connsiteX40" fmla="*/ 117724 w 1613832"/>
                        <a:gd name="connsiteY40" fmla="*/ 245692 h 1522053"/>
                        <a:gd name="connsiteX41" fmla="*/ 300045 w 1613832"/>
                        <a:gd name="connsiteY41" fmla="*/ 328982 h 1522053"/>
                        <a:gd name="connsiteX42" fmla="*/ 360406 w 1613832"/>
                        <a:gd name="connsiteY42" fmla="*/ 288811 h 1522053"/>
                        <a:gd name="connsiteX43" fmla="*/ 348876 w 1613832"/>
                        <a:gd name="connsiteY43" fmla="*/ 92939 h 1522053"/>
                        <a:gd name="connsiteX44" fmla="*/ 356911 w 1613832"/>
                        <a:gd name="connsiteY44" fmla="*/ 78474 h 1522053"/>
                        <a:gd name="connsiteX45" fmla="*/ 500934 w 1613832"/>
                        <a:gd name="connsiteY45" fmla="*/ 25615 h 1522053"/>
                        <a:gd name="connsiteX46" fmla="*/ 518685 w 1613832"/>
                        <a:gd name="connsiteY46" fmla="*/ 29414 h 1522053"/>
                        <a:gd name="connsiteX47" fmla="*/ 630019 w 1613832"/>
                        <a:gd name="connsiteY47" fmla="*/ 196418 h 1522053"/>
                        <a:gd name="connsiteX48" fmla="*/ 706476 w 1613832"/>
                        <a:gd name="connsiteY48" fmla="*/ 188384 h 1522053"/>
                        <a:gd name="connsiteX49" fmla="*/ 796675 w 1613832"/>
                        <a:gd name="connsiteY49" fmla="*/ 8690 h 1522053"/>
                        <a:gd name="connsiteX50" fmla="*/ 810828 w 1613832"/>
                        <a:gd name="connsiteY50" fmla="*/ 222 h 1522053"/>
                        <a:gd name="connsiteX0" fmla="*/ 810828 w 1613832"/>
                        <a:gd name="connsiteY0" fmla="*/ 222 h 1522053"/>
                        <a:gd name="connsiteX1" fmla="*/ 963593 w 1613832"/>
                        <a:gd name="connsiteY1" fmla="*/ 26793 h 1522053"/>
                        <a:gd name="connsiteX2" fmla="*/ 976465 w 1613832"/>
                        <a:gd name="connsiteY2" fmla="*/ 41896 h 1522053"/>
                        <a:gd name="connsiteX3" fmla="*/ 996209 w 1613832"/>
                        <a:gd name="connsiteY3" fmla="*/ 240606 h 1522053"/>
                        <a:gd name="connsiteX4" fmla="*/ 1060594 w 1613832"/>
                        <a:gd name="connsiteY4" fmla="*/ 276760 h 1522053"/>
                        <a:gd name="connsiteX5" fmla="*/ 1233629 w 1613832"/>
                        <a:gd name="connsiteY5" fmla="*/ 160265 h 1522053"/>
                        <a:gd name="connsiteX6" fmla="*/ 1251383 w 1613832"/>
                        <a:gd name="connsiteY6" fmla="*/ 165243 h 1522053"/>
                        <a:gd name="connsiteX7" fmla="*/ 1360742 w 1613832"/>
                        <a:gd name="connsiteY7" fmla="*/ 259731 h 1522053"/>
                        <a:gd name="connsiteX8" fmla="*/ 1366423 w 1613832"/>
                        <a:gd name="connsiteY8" fmla="*/ 276760 h 1522053"/>
                        <a:gd name="connsiteX9" fmla="*/ 1281918 w 1613832"/>
                        <a:gd name="connsiteY9" fmla="*/ 461545 h 1522053"/>
                        <a:gd name="connsiteX10" fmla="*/ 1322158 w 1613832"/>
                        <a:gd name="connsiteY10" fmla="*/ 521802 h 1522053"/>
                        <a:gd name="connsiteX11" fmla="*/ 1520965 w 1613832"/>
                        <a:gd name="connsiteY11" fmla="*/ 506918 h 1522053"/>
                        <a:gd name="connsiteX12" fmla="*/ 1535434 w 1613832"/>
                        <a:gd name="connsiteY12" fmla="*/ 517784 h 1522053"/>
                        <a:gd name="connsiteX13" fmla="*/ 1590322 w 1613832"/>
                        <a:gd name="connsiteY13" fmla="*/ 661864 h 1522053"/>
                        <a:gd name="connsiteX14" fmla="*/ 1581046 w 1613832"/>
                        <a:gd name="connsiteY14" fmla="*/ 680237 h 1522053"/>
                        <a:gd name="connsiteX15" fmla="*/ 1418736 w 1613832"/>
                        <a:gd name="connsiteY15" fmla="*/ 790945 h 1522053"/>
                        <a:gd name="connsiteX16" fmla="*/ 1422760 w 1613832"/>
                        <a:gd name="connsiteY16" fmla="*/ 867270 h 1522053"/>
                        <a:gd name="connsiteX17" fmla="*/ 1611891 w 1613832"/>
                        <a:gd name="connsiteY17" fmla="*/ 959663 h 1522053"/>
                        <a:gd name="connsiteX18" fmla="*/ 1613832 w 1613832"/>
                        <a:gd name="connsiteY18" fmla="*/ 977287 h 1522053"/>
                        <a:gd name="connsiteX19" fmla="*/ 1586393 w 1613832"/>
                        <a:gd name="connsiteY19" fmla="*/ 1112201 h 1522053"/>
                        <a:gd name="connsiteX20" fmla="*/ 1575675 w 1613832"/>
                        <a:gd name="connsiteY20" fmla="*/ 1132397 h 1522053"/>
                        <a:gd name="connsiteX21" fmla="*/ 1374471 w 1613832"/>
                        <a:gd name="connsiteY21" fmla="*/ 1148465 h 1522053"/>
                        <a:gd name="connsiteX22" fmla="*/ 1338255 w 1613832"/>
                        <a:gd name="connsiteY22" fmla="*/ 1220772 h 1522053"/>
                        <a:gd name="connsiteX23" fmla="*/ 1454952 w 1613832"/>
                        <a:gd name="connsiteY23" fmla="*/ 1389489 h 1522053"/>
                        <a:gd name="connsiteX24" fmla="*/ 1454952 w 1613832"/>
                        <a:gd name="connsiteY24" fmla="*/ 1401541 h 1522053"/>
                        <a:gd name="connsiteX25" fmla="*/ 1346303 w 1613832"/>
                        <a:gd name="connsiteY25" fmla="*/ 1522053 h 1522053"/>
                        <a:gd name="connsiteX26" fmla="*/ 1338255 w 1613832"/>
                        <a:gd name="connsiteY26" fmla="*/ 1522053 h 1522053"/>
                        <a:gd name="connsiteX27" fmla="*/ 1153147 w 1613832"/>
                        <a:gd name="connsiteY27" fmla="*/ 1433677 h 1522053"/>
                        <a:gd name="connsiteX28" fmla="*/ 1130579 w 1613832"/>
                        <a:gd name="connsiteY28" fmla="*/ 1438356 h 1522053"/>
                        <a:gd name="connsiteX29" fmla="*/ 1115337 w 1613832"/>
                        <a:gd name="connsiteY29" fmla="*/ 1366372 h 1522053"/>
                        <a:gd name="connsiteX30" fmla="*/ 1163788 w 1613832"/>
                        <a:gd name="connsiteY30" fmla="*/ 1326605 h 1522053"/>
                        <a:gd name="connsiteX31" fmla="*/ 1347577 w 1613832"/>
                        <a:gd name="connsiteY31" fmla="*/ 885207 h 1522053"/>
                        <a:gd name="connsiteX32" fmla="*/ 720082 w 1613832"/>
                        <a:gd name="connsiteY32" fmla="*/ 260977 h 1522053"/>
                        <a:gd name="connsiteX33" fmla="*/ 199753 w 1613832"/>
                        <a:gd name="connsiteY33" fmla="*/ 536194 h 1522053"/>
                        <a:gd name="connsiteX34" fmla="*/ 165635 w 1613832"/>
                        <a:gd name="connsiteY34" fmla="*/ 591907 h 1522053"/>
                        <a:gd name="connsiteX35" fmla="*/ 97073 w 1613832"/>
                        <a:gd name="connsiteY35" fmla="*/ 583476 h 1522053"/>
                        <a:gd name="connsiteX36" fmla="*/ 110914 w 1613832"/>
                        <a:gd name="connsiteY36" fmla="*/ 549921 h 1522053"/>
                        <a:gd name="connsiteX37" fmla="*/ 3981 w 1613832"/>
                        <a:gd name="connsiteY37" fmla="*/ 385060 h 1522053"/>
                        <a:gd name="connsiteX38" fmla="*/ 2264 w 1613832"/>
                        <a:gd name="connsiteY38" fmla="*/ 365136 h 1522053"/>
                        <a:gd name="connsiteX39" fmla="*/ 101635 w 1613832"/>
                        <a:gd name="connsiteY39" fmla="*/ 245749 h 1522053"/>
                        <a:gd name="connsiteX40" fmla="*/ 117724 w 1613832"/>
                        <a:gd name="connsiteY40" fmla="*/ 245692 h 1522053"/>
                        <a:gd name="connsiteX41" fmla="*/ 300045 w 1613832"/>
                        <a:gd name="connsiteY41" fmla="*/ 328982 h 1522053"/>
                        <a:gd name="connsiteX42" fmla="*/ 360406 w 1613832"/>
                        <a:gd name="connsiteY42" fmla="*/ 288811 h 1522053"/>
                        <a:gd name="connsiteX43" fmla="*/ 348876 w 1613832"/>
                        <a:gd name="connsiteY43" fmla="*/ 92939 h 1522053"/>
                        <a:gd name="connsiteX44" fmla="*/ 356911 w 1613832"/>
                        <a:gd name="connsiteY44" fmla="*/ 78474 h 1522053"/>
                        <a:gd name="connsiteX45" fmla="*/ 500934 w 1613832"/>
                        <a:gd name="connsiteY45" fmla="*/ 25615 h 1522053"/>
                        <a:gd name="connsiteX46" fmla="*/ 518685 w 1613832"/>
                        <a:gd name="connsiteY46" fmla="*/ 29414 h 1522053"/>
                        <a:gd name="connsiteX47" fmla="*/ 630019 w 1613832"/>
                        <a:gd name="connsiteY47" fmla="*/ 196418 h 1522053"/>
                        <a:gd name="connsiteX48" fmla="*/ 706476 w 1613832"/>
                        <a:gd name="connsiteY48" fmla="*/ 188384 h 1522053"/>
                        <a:gd name="connsiteX49" fmla="*/ 796675 w 1613832"/>
                        <a:gd name="connsiteY49" fmla="*/ 8690 h 1522053"/>
                        <a:gd name="connsiteX50" fmla="*/ 810828 w 1613832"/>
                        <a:gd name="connsiteY50" fmla="*/ 222 h 1522053"/>
                        <a:gd name="connsiteX0" fmla="*/ 810828 w 1613459"/>
                        <a:gd name="connsiteY0" fmla="*/ 222 h 1522053"/>
                        <a:gd name="connsiteX1" fmla="*/ 963593 w 1613459"/>
                        <a:gd name="connsiteY1" fmla="*/ 26793 h 1522053"/>
                        <a:gd name="connsiteX2" fmla="*/ 976465 w 1613459"/>
                        <a:gd name="connsiteY2" fmla="*/ 41896 h 1522053"/>
                        <a:gd name="connsiteX3" fmla="*/ 996209 w 1613459"/>
                        <a:gd name="connsiteY3" fmla="*/ 240606 h 1522053"/>
                        <a:gd name="connsiteX4" fmla="*/ 1060594 w 1613459"/>
                        <a:gd name="connsiteY4" fmla="*/ 276760 h 1522053"/>
                        <a:gd name="connsiteX5" fmla="*/ 1233629 w 1613459"/>
                        <a:gd name="connsiteY5" fmla="*/ 160265 h 1522053"/>
                        <a:gd name="connsiteX6" fmla="*/ 1251383 w 1613459"/>
                        <a:gd name="connsiteY6" fmla="*/ 165243 h 1522053"/>
                        <a:gd name="connsiteX7" fmla="*/ 1360742 w 1613459"/>
                        <a:gd name="connsiteY7" fmla="*/ 259731 h 1522053"/>
                        <a:gd name="connsiteX8" fmla="*/ 1366423 w 1613459"/>
                        <a:gd name="connsiteY8" fmla="*/ 276760 h 1522053"/>
                        <a:gd name="connsiteX9" fmla="*/ 1281918 w 1613459"/>
                        <a:gd name="connsiteY9" fmla="*/ 461545 h 1522053"/>
                        <a:gd name="connsiteX10" fmla="*/ 1322158 w 1613459"/>
                        <a:gd name="connsiteY10" fmla="*/ 521802 h 1522053"/>
                        <a:gd name="connsiteX11" fmla="*/ 1520965 w 1613459"/>
                        <a:gd name="connsiteY11" fmla="*/ 506918 h 1522053"/>
                        <a:gd name="connsiteX12" fmla="*/ 1535434 w 1613459"/>
                        <a:gd name="connsiteY12" fmla="*/ 517784 h 1522053"/>
                        <a:gd name="connsiteX13" fmla="*/ 1590322 w 1613459"/>
                        <a:gd name="connsiteY13" fmla="*/ 661864 h 1522053"/>
                        <a:gd name="connsiteX14" fmla="*/ 1581046 w 1613459"/>
                        <a:gd name="connsiteY14" fmla="*/ 680237 h 1522053"/>
                        <a:gd name="connsiteX15" fmla="*/ 1418736 w 1613459"/>
                        <a:gd name="connsiteY15" fmla="*/ 790945 h 1522053"/>
                        <a:gd name="connsiteX16" fmla="*/ 1422760 w 1613459"/>
                        <a:gd name="connsiteY16" fmla="*/ 867270 h 1522053"/>
                        <a:gd name="connsiteX17" fmla="*/ 1611891 w 1613459"/>
                        <a:gd name="connsiteY17" fmla="*/ 959663 h 1522053"/>
                        <a:gd name="connsiteX18" fmla="*/ 1613459 w 1613459"/>
                        <a:gd name="connsiteY18" fmla="*/ 980341 h 1522053"/>
                        <a:gd name="connsiteX19" fmla="*/ 1586393 w 1613459"/>
                        <a:gd name="connsiteY19" fmla="*/ 1112201 h 1522053"/>
                        <a:gd name="connsiteX20" fmla="*/ 1575675 w 1613459"/>
                        <a:gd name="connsiteY20" fmla="*/ 1132397 h 1522053"/>
                        <a:gd name="connsiteX21" fmla="*/ 1374471 w 1613459"/>
                        <a:gd name="connsiteY21" fmla="*/ 1148465 h 1522053"/>
                        <a:gd name="connsiteX22" fmla="*/ 1338255 w 1613459"/>
                        <a:gd name="connsiteY22" fmla="*/ 1220772 h 1522053"/>
                        <a:gd name="connsiteX23" fmla="*/ 1454952 w 1613459"/>
                        <a:gd name="connsiteY23" fmla="*/ 1389489 h 1522053"/>
                        <a:gd name="connsiteX24" fmla="*/ 1454952 w 1613459"/>
                        <a:gd name="connsiteY24" fmla="*/ 1401541 h 1522053"/>
                        <a:gd name="connsiteX25" fmla="*/ 1346303 w 1613459"/>
                        <a:gd name="connsiteY25" fmla="*/ 1522053 h 1522053"/>
                        <a:gd name="connsiteX26" fmla="*/ 1338255 w 1613459"/>
                        <a:gd name="connsiteY26" fmla="*/ 1522053 h 1522053"/>
                        <a:gd name="connsiteX27" fmla="*/ 1153147 w 1613459"/>
                        <a:gd name="connsiteY27" fmla="*/ 1433677 h 1522053"/>
                        <a:gd name="connsiteX28" fmla="*/ 1130579 w 1613459"/>
                        <a:gd name="connsiteY28" fmla="*/ 1438356 h 1522053"/>
                        <a:gd name="connsiteX29" fmla="*/ 1115337 w 1613459"/>
                        <a:gd name="connsiteY29" fmla="*/ 1366372 h 1522053"/>
                        <a:gd name="connsiteX30" fmla="*/ 1163788 w 1613459"/>
                        <a:gd name="connsiteY30" fmla="*/ 1326605 h 1522053"/>
                        <a:gd name="connsiteX31" fmla="*/ 1347577 w 1613459"/>
                        <a:gd name="connsiteY31" fmla="*/ 885207 h 1522053"/>
                        <a:gd name="connsiteX32" fmla="*/ 720082 w 1613459"/>
                        <a:gd name="connsiteY32" fmla="*/ 260977 h 1522053"/>
                        <a:gd name="connsiteX33" fmla="*/ 199753 w 1613459"/>
                        <a:gd name="connsiteY33" fmla="*/ 536194 h 1522053"/>
                        <a:gd name="connsiteX34" fmla="*/ 165635 w 1613459"/>
                        <a:gd name="connsiteY34" fmla="*/ 591907 h 1522053"/>
                        <a:gd name="connsiteX35" fmla="*/ 97073 w 1613459"/>
                        <a:gd name="connsiteY35" fmla="*/ 583476 h 1522053"/>
                        <a:gd name="connsiteX36" fmla="*/ 110914 w 1613459"/>
                        <a:gd name="connsiteY36" fmla="*/ 549921 h 1522053"/>
                        <a:gd name="connsiteX37" fmla="*/ 3981 w 1613459"/>
                        <a:gd name="connsiteY37" fmla="*/ 385060 h 1522053"/>
                        <a:gd name="connsiteX38" fmla="*/ 2264 w 1613459"/>
                        <a:gd name="connsiteY38" fmla="*/ 365136 h 1522053"/>
                        <a:gd name="connsiteX39" fmla="*/ 101635 w 1613459"/>
                        <a:gd name="connsiteY39" fmla="*/ 245749 h 1522053"/>
                        <a:gd name="connsiteX40" fmla="*/ 117724 w 1613459"/>
                        <a:gd name="connsiteY40" fmla="*/ 245692 h 1522053"/>
                        <a:gd name="connsiteX41" fmla="*/ 300045 w 1613459"/>
                        <a:gd name="connsiteY41" fmla="*/ 328982 h 1522053"/>
                        <a:gd name="connsiteX42" fmla="*/ 360406 w 1613459"/>
                        <a:gd name="connsiteY42" fmla="*/ 288811 h 1522053"/>
                        <a:gd name="connsiteX43" fmla="*/ 348876 w 1613459"/>
                        <a:gd name="connsiteY43" fmla="*/ 92939 h 1522053"/>
                        <a:gd name="connsiteX44" fmla="*/ 356911 w 1613459"/>
                        <a:gd name="connsiteY44" fmla="*/ 78474 h 1522053"/>
                        <a:gd name="connsiteX45" fmla="*/ 500934 w 1613459"/>
                        <a:gd name="connsiteY45" fmla="*/ 25615 h 1522053"/>
                        <a:gd name="connsiteX46" fmla="*/ 518685 w 1613459"/>
                        <a:gd name="connsiteY46" fmla="*/ 29414 h 1522053"/>
                        <a:gd name="connsiteX47" fmla="*/ 630019 w 1613459"/>
                        <a:gd name="connsiteY47" fmla="*/ 196418 h 1522053"/>
                        <a:gd name="connsiteX48" fmla="*/ 706476 w 1613459"/>
                        <a:gd name="connsiteY48" fmla="*/ 188384 h 1522053"/>
                        <a:gd name="connsiteX49" fmla="*/ 796675 w 1613459"/>
                        <a:gd name="connsiteY49" fmla="*/ 8690 h 1522053"/>
                        <a:gd name="connsiteX50" fmla="*/ 810828 w 1613459"/>
                        <a:gd name="connsiteY50" fmla="*/ 222 h 1522053"/>
                        <a:gd name="connsiteX0" fmla="*/ 810828 w 1613996"/>
                        <a:gd name="connsiteY0" fmla="*/ 222 h 1522053"/>
                        <a:gd name="connsiteX1" fmla="*/ 963593 w 1613996"/>
                        <a:gd name="connsiteY1" fmla="*/ 26793 h 1522053"/>
                        <a:gd name="connsiteX2" fmla="*/ 976465 w 1613996"/>
                        <a:gd name="connsiteY2" fmla="*/ 41896 h 1522053"/>
                        <a:gd name="connsiteX3" fmla="*/ 996209 w 1613996"/>
                        <a:gd name="connsiteY3" fmla="*/ 240606 h 1522053"/>
                        <a:gd name="connsiteX4" fmla="*/ 1060594 w 1613996"/>
                        <a:gd name="connsiteY4" fmla="*/ 276760 h 1522053"/>
                        <a:gd name="connsiteX5" fmla="*/ 1233629 w 1613996"/>
                        <a:gd name="connsiteY5" fmla="*/ 160265 h 1522053"/>
                        <a:gd name="connsiteX6" fmla="*/ 1251383 w 1613996"/>
                        <a:gd name="connsiteY6" fmla="*/ 165243 h 1522053"/>
                        <a:gd name="connsiteX7" fmla="*/ 1360742 w 1613996"/>
                        <a:gd name="connsiteY7" fmla="*/ 259731 h 1522053"/>
                        <a:gd name="connsiteX8" fmla="*/ 1366423 w 1613996"/>
                        <a:gd name="connsiteY8" fmla="*/ 276760 h 1522053"/>
                        <a:gd name="connsiteX9" fmla="*/ 1281918 w 1613996"/>
                        <a:gd name="connsiteY9" fmla="*/ 461545 h 1522053"/>
                        <a:gd name="connsiteX10" fmla="*/ 1322158 w 1613996"/>
                        <a:gd name="connsiteY10" fmla="*/ 521802 h 1522053"/>
                        <a:gd name="connsiteX11" fmla="*/ 1520965 w 1613996"/>
                        <a:gd name="connsiteY11" fmla="*/ 506918 h 1522053"/>
                        <a:gd name="connsiteX12" fmla="*/ 1535434 w 1613996"/>
                        <a:gd name="connsiteY12" fmla="*/ 517784 h 1522053"/>
                        <a:gd name="connsiteX13" fmla="*/ 1590322 w 1613996"/>
                        <a:gd name="connsiteY13" fmla="*/ 661864 h 1522053"/>
                        <a:gd name="connsiteX14" fmla="*/ 1581046 w 1613996"/>
                        <a:gd name="connsiteY14" fmla="*/ 680237 h 1522053"/>
                        <a:gd name="connsiteX15" fmla="*/ 1418736 w 1613996"/>
                        <a:gd name="connsiteY15" fmla="*/ 790945 h 1522053"/>
                        <a:gd name="connsiteX16" fmla="*/ 1422760 w 1613996"/>
                        <a:gd name="connsiteY16" fmla="*/ 867270 h 1522053"/>
                        <a:gd name="connsiteX17" fmla="*/ 1611891 w 1613996"/>
                        <a:gd name="connsiteY17" fmla="*/ 959663 h 1522053"/>
                        <a:gd name="connsiteX18" fmla="*/ 1613459 w 1613996"/>
                        <a:gd name="connsiteY18" fmla="*/ 980341 h 1522053"/>
                        <a:gd name="connsiteX19" fmla="*/ 1586393 w 1613996"/>
                        <a:gd name="connsiteY19" fmla="*/ 1112201 h 1522053"/>
                        <a:gd name="connsiteX20" fmla="*/ 1575675 w 1613996"/>
                        <a:gd name="connsiteY20" fmla="*/ 1132397 h 1522053"/>
                        <a:gd name="connsiteX21" fmla="*/ 1374471 w 1613996"/>
                        <a:gd name="connsiteY21" fmla="*/ 1148465 h 1522053"/>
                        <a:gd name="connsiteX22" fmla="*/ 1338255 w 1613996"/>
                        <a:gd name="connsiteY22" fmla="*/ 1220772 h 1522053"/>
                        <a:gd name="connsiteX23" fmla="*/ 1454952 w 1613996"/>
                        <a:gd name="connsiteY23" fmla="*/ 1389489 h 1522053"/>
                        <a:gd name="connsiteX24" fmla="*/ 1454952 w 1613996"/>
                        <a:gd name="connsiteY24" fmla="*/ 1401541 h 1522053"/>
                        <a:gd name="connsiteX25" fmla="*/ 1346303 w 1613996"/>
                        <a:gd name="connsiteY25" fmla="*/ 1522053 h 1522053"/>
                        <a:gd name="connsiteX26" fmla="*/ 1338255 w 1613996"/>
                        <a:gd name="connsiteY26" fmla="*/ 1522053 h 1522053"/>
                        <a:gd name="connsiteX27" fmla="*/ 1153147 w 1613996"/>
                        <a:gd name="connsiteY27" fmla="*/ 1433677 h 1522053"/>
                        <a:gd name="connsiteX28" fmla="*/ 1130579 w 1613996"/>
                        <a:gd name="connsiteY28" fmla="*/ 1438356 h 1522053"/>
                        <a:gd name="connsiteX29" fmla="*/ 1115337 w 1613996"/>
                        <a:gd name="connsiteY29" fmla="*/ 1366372 h 1522053"/>
                        <a:gd name="connsiteX30" fmla="*/ 1163788 w 1613996"/>
                        <a:gd name="connsiteY30" fmla="*/ 1326605 h 1522053"/>
                        <a:gd name="connsiteX31" fmla="*/ 1347577 w 1613996"/>
                        <a:gd name="connsiteY31" fmla="*/ 885207 h 1522053"/>
                        <a:gd name="connsiteX32" fmla="*/ 720082 w 1613996"/>
                        <a:gd name="connsiteY32" fmla="*/ 260977 h 1522053"/>
                        <a:gd name="connsiteX33" fmla="*/ 199753 w 1613996"/>
                        <a:gd name="connsiteY33" fmla="*/ 536194 h 1522053"/>
                        <a:gd name="connsiteX34" fmla="*/ 165635 w 1613996"/>
                        <a:gd name="connsiteY34" fmla="*/ 591907 h 1522053"/>
                        <a:gd name="connsiteX35" fmla="*/ 97073 w 1613996"/>
                        <a:gd name="connsiteY35" fmla="*/ 583476 h 1522053"/>
                        <a:gd name="connsiteX36" fmla="*/ 110914 w 1613996"/>
                        <a:gd name="connsiteY36" fmla="*/ 549921 h 1522053"/>
                        <a:gd name="connsiteX37" fmla="*/ 3981 w 1613996"/>
                        <a:gd name="connsiteY37" fmla="*/ 385060 h 1522053"/>
                        <a:gd name="connsiteX38" fmla="*/ 2264 w 1613996"/>
                        <a:gd name="connsiteY38" fmla="*/ 365136 h 1522053"/>
                        <a:gd name="connsiteX39" fmla="*/ 101635 w 1613996"/>
                        <a:gd name="connsiteY39" fmla="*/ 245749 h 1522053"/>
                        <a:gd name="connsiteX40" fmla="*/ 117724 w 1613996"/>
                        <a:gd name="connsiteY40" fmla="*/ 245692 h 1522053"/>
                        <a:gd name="connsiteX41" fmla="*/ 300045 w 1613996"/>
                        <a:gd name="connsiteY41" fmla="*/ 328982 h 1522053"/>
                        <a:gd name="connsiteX42" fmla="*/ 360406 w 1613996"/>
                        <a:gd name="connsiteY42" fmla="*/ 288811 h 1522053"/>
                        <a:gd name="connsiteX43" fmla="*/ 348876 w 1613996"/>
                        <a:gd name="connsiteY43" fmla="*/ 92939 h 1522053"/>
                        <a:gd name="connsiteX44" fmla="*/ 356911 w 1613996"/>
                        <a:gd name="connsiteY44" fmla="*/ 78474 h 1522053"/>
                        <a:gd name="connsiteX45" fmla="*/ 500934 w 1613996"/>
                        <a:gd name="connsiteY45" fmla="*/ 25615 h 1522053"/>
                        <a:gd name="connsiteX46" fmla="*/ 518685 w 1613996"/>
                        <a:gd name="connsiteY46" fmla="*/ 29414 h 1522053"/>
                        <a:gd name="connsiteX47" fmla="*/ 630019 w 1613996"/>
                        <a:gd name="connsiteY47" fmla="*/ 196418 h 1522053"/>
                        <a:gd name="connsiteX48" fmla="*/ 706476 w 1613996"/>
                        <a:gd name="connsiteY48" fmla="*/ 188384 h 1522053"/>
                        <a:gd name="connsiteX49" fmla="*/ 796675 w 1613996"/>
                        <a:gd name="connsiteY49" fmla="*/ 8690 h 1522053"/>
                        <a:gd name="connsiteX50" fmla="*/ 810828 w 1613996"/>
                        <a:gd name="connsiteY50" fmla="*/ 222 h 1522053"/>
                        <a:gd name="connsiteX0" fmla="*/ 810828 w 1614688"/>
                        <a:gd name="connsiteY0" fmla="*/ 222 h 1522053"/>
                        <a:gd name="connsiteX1" fmla="*/ 963593 w 1614688"/>
                        <a:gd name="connsiteY1" fmla="*/ 26793 h 1522053"/>
                        <a:gd name="connsiteX2" fmla="*/ 976465 w 1614688"/>
                        <a:gd name="connsiteY2" fmla="*/ 41896 h 1522053"/>
                        <a:gd name="connsiteX3" fmla="*/ 996209 w 1614688"/>
                        <a:gd name="connsiteY3" fmla="*/ 240606 h 1522053"/>
                        <a:gd name="connsiteX4" fmla="*/ 1060594 w 1614688"/>
                        <a:gd name="connsiteY4" fmla="*/ 276760 h 1522053"/>
                        <a:gd name="connsiteX5" fmla="*/ 1233629 w 1614688"/>
                        <a:gd name="connsiteY5" fmla="*/ 160265 h 1522053"/>
                        <a:gd name="connsiteX6" fmla="*/ 1251383 w 1614688"/>
                        <a:gd name="connsiteY6" fmla="*/ 165243 h 1522053"/>
                        <a:gd name="connsiteX7" fmla="*/ 1360742 w 1614688"/>
                        <a:gd name="connsiteY7" fmla="*/ 259731 h 1522053"/>
                        <a:gd name="connsiteX8" fmla="*/ 1366423 w 1614688"/>
                        <a:gd name="connsiteY8" fmla="*/ 276760 h 1522053"/>
                        <a:gd name="connsiteX9" fmla="*/ 1281918 w 1614688"/>
                        <a:gd name="connsiteY9" fmla="*/ 461545 h 1522053"/>
                        <a:gd name="connsiteX10" fmla="*/ 1322158 w 1614688"/>
                        <a:gd name="connsiteY10" fmla="*/ 521802 h 1522053"/>
                        <a:gd name="connsiteX11" fmla="*/ 1520965 w 1614688"/>
                        <a:gd name="connsiteY11" fmla="*/ 506918 h 1522053"/>
                        <a:gd name="connsiteX12" fmla="*/ 1535434 w 1614688"/>
                        <a:gd name="connsiteY12" fmla="*/ 517784 h 1522053"/>
                        <a:gd name="connsiteX13" fmla="*/ 1590322 w 1614688"/>
                        <a:gd name="connsiteY13" fmla="*/ 661864 h 1522053"/>
                        <a:gd name="connsiteX14" fmla="*/ 1581046 w 1614688"/>
                        <a:gd name="connsiteY14" fmla="*/ 680237 h 1522053"/>
                        <a:gd name="connsiteX15" fmla="*/ 1418736 w 1614688"/>
                        <a:gd name="connsiteY15" fmla="*/ 790945 h 1522053"/>
                        <a:gd name="connsiteX16" fmla="*/ 1422760 w 1614688"/>
                        <a:gd name="connsiteY16" fmla="*/ 867270 h 1522053"/>
                        <a:gd name="connsiteX17" fmla="*/ 1611891 w 1614688"/>
                        <a:gd name="connsiteY17" fmla="*/ 959663 h 1522053"/>
                        <a:gd name="connsiteX18" fmla="*/ 1613459 w 1614688"/>
                        <a:gd name="connsiteY18" fmla="*/ 980341 h 1522053"/>
                        <a:gd name="connsiteX19" fmla="*/ 1586393 w 1614688"/>
                        <a:gd name="connsiteY19" fmla="*/ 1112201 h 1522053"/>
                        <a:gd name="connsiteX20" fmla="*/ 1575675 w 1614688"/>
                        <a:gd name="connsiteY20" fmla="*/ 1132397 h 1522053"/>
                        <a:gd name="connsiteX21" fmla="*/ 1374471 w 1614688"/>
                        <a:gd name="connsiteY21" fmla="*/ 1148465 h 1522053"/>
                        <a:gd name="connsiteX22" fmla="*/ 1338255 w 1614688"/>
                        <a:gd name="connsiteY22" fmla="*/ 1220772 h 1522053"/>
                        <a:gd name="connsiteX23" fmla="*/ 1454952 w 1614688"/>
                        <a:gd name="connsiteY23" fmla="*/ 1389489 h 1522053"/>
                        <a:gd name="connsiteX24" fmla="*/ 1454952 w 1614688"/>
                        <a:gd name="connsiteY24" fmla="*/ 1401541 h 1522053"/>
                        <a:gd name="connsiteX25" fmla="*/ 1346303 w 1614688"/>
                        <a:gd name="connsiteY25" fmla="*/ 1522053 h 1522053"/>
                        <a:gd name="connsiteX26" fmla="*/ 1338255 w 1614688"/>
                        <a:gd name="connsiteY26" fmla="*/ 1522053 h 1522053"/>
                        <a:gd name="connsiteX27" fmla="*/ 1153147 w 1614688"/>
                        <a:gd name="connsiteY27" fmla="*/ 1433677 h 1522053"/>
                        <a:gd name="connsiteX28" fmla="*/ 1130579 w 1614688"/>
                        <a:gd name="connsiteY28" fmla="*/ 1438356 h 1522053"/>
                        <a:gd name="connsiteX29" fmla="*/ 1115337 w 1614688"/>
                        <a:gd name="connsiteY29" fmla="*/ 1366372 h 1522053"/>
                        <a:gd name="connsiteX30" fmla="*/ 1163788 w 1614688"/>
                        <a:gd name="connsiteY30" fmla="*/ 1326605 h 1522053"/>
                        <a:gd name="connsiteX31" fmla="*/ 1347577 w 1614688"/>
                        <a:gd name="connsiteY31" fmla="*/ 885207 h 1522053"/>
                        <a:gd name="connsiteX32" fmla="*/ 720082 w 1614688"/>
                        <a:gd name="connsiteY32" fmla="*/ 260977 h 1522053"/>
                        <a:gd name="connsiteX33" fmla="*/ 199753 w 1614688"/>
                        <a:gd name="connsiteY33" fmla="*/ 536194 h 1522053"/>
                        <a:gd name="connsiteX34" fmla="*/ 165635 w 1614688"/>
                        <a:gd name="connsiteY34" fmla="*/ 591907 h 1522053"/>
                        <a:gd name="connsiteX35" fmla="*/ 97073 w 1614688"/>
                        <a:gd name="connsiteY35" fmla="*/ 583476 h 1522053"/>
                        <a:gd name="connsiteX36" fmla="*/ 110914 w 1614688"/>
                        <a:gd name="connsiteY36" fmla="*/ 549921 h 1522053"/>
                        <a:gd name="connsiteX37" fmla="*/ 3981 w 1614688"/>
                        <a:gd name="connsiteY37" fmla="*/ 385060 h 1522053"/>
                        <a:gd name="connsiteX38" fmla="*/ 2264 w 1614688"/>
                        <a:gd name="connsiteY38" fmla="*/ 365136 h 1522053"/>
                        <a:gd name="connsiteX39" fmla="*/ 101635 w 1614688"/>
                        <a:gd name="connsiteY39" fmla="*/ 245749 h 1522053"/>
                        <a:gd name="connsiteX40" fmla="*/ 117724 w 1614688"/>
                        <a:gd name="connsiteY40" fmla="*/ 245692 h 1522053"/>
                        <a:gd name="connsiteX41" fmla="*/ 300045 w 1614688"/>
                        <a:gd name="connsiteY41" fmla="*/ 328982 h 1522053"/>
                        <a:gd name="connsiteX42" fmla="*/ 360406 w 1614688"/>
                        <a:gd name="connsiteY42" fmla="*/ 288811 h 1522053"/>
                        <a:gd name="connsiteX43" fmla="*/ 348876 w 1614688"/>
                        <a:gd name="connsiteY43" fmla="*/ 92939 h 1522053"/>
                        <a:gd name="connsiteX44" fmla="*/ 356911 w 1614688"/>
                        <a:gd name="connsiteY44" fmla="*/ 78474 h 1522053"/>
                        <a:gd name="connsiteX45" fmla="*/ 500934 w 1614688"/>
                        <a:gd name="connsiteY45" fmla="*/ 25615 h 1522053"/>
                        <a:gd name="connsiteX46" fmla="*/ 518685 w 1614688"/>
                        <a:gd name="connsiteY46" fmla="*/ 29414 h 1522053"/>
                        <a:gd name="connsiteX47" fmla="*/ 630019 w 1614688"/>
                        <a:gd name="connsiteY47" fmla="*/ 196418 h 1522053"/>
                        <a:gd name="connsiteX48" fmla="*/ 706476 w 1614688"/>
                        <a:gd name="connsiteY48" fmla="*/ 188384 h 1522053"/>
                        <a:gd name="connsiteX49" fmla="*/ 796675 w 1614688"/>
                        <a:gd name="connsiteY49" fmla="*/ 8690 h 1522053"/>
                        <a:gd name="connsiteX50" fmla="*/ 810828 w 1614688"/>
                        <a:gd name="connsiteY50" fmla="*/ 222 h 1522053"/>
                        <a:gd name="connsiteX0" fmla="*/ 810828 w 1613976"/>
                        <a:gd name="connsiteY0" fmla="*/ 222 h 1522053"/>
                        <a:gd name="connsiteX1" fmla="*/ 963593 w 1613976"/>
                        <a:gd name="connsiteY1" fmla="*/ 26793 h 1522053"/>
                        <a:gd name="connsiteX2" fmla="*/ 976465 w 1613976"/>
                        <a:gd name="connsiteY2" fmla="*/ 41896 h 1522053"/>
                        <a:gd name="connsiteX3" fmla="*/ 996209 w 1613976"/>
                        <a:gd name="connsiteY3" fmla="*/ 240606 h 1522053"/>
                        <a:gd name="connsiteX4" fmla="*/ 1060594 w 1613976"/>
                        <a:gd name="connsiteY4" fmla="*/ 276760 h 1522053"/>
                        <a:gd name="connsiteX5" fmla="*/ 1233629 w 1613976"/>
                        <a:gd name="connsiteY5" fmla="*/ 160265 h 1522053"/>
                        <a:gd name="connsiteX6" fmla="*/ 1251383 w 1613976"/>
                        <a:gd name="connsiteY6" fmla="*/ 165243 h 1522053"/>
                        <a:gd name="connsiteX7" fmla="*/ 1360742 w 1613976"/>
                        <a:gd name="connsiteY7" fmla="*/ 259731 h 1522053"/>
                        <a:gd name="connsiteX8" fmla="*/ 1366423 w 1613976"/>
                        <a:gd name="connsiteY8" fmla="*/ 276760 h 1522053"/>
                        <a:gd name="connsiteX9" fmla="*/ 1281918 w 1613976"/>
                        <a:gd name="connsiteY9" fmla="*/ 461545 h 1522053"/>
                        <a:gd name="connsiteX10" fmla="*/ 1322158 w 1613976"/>
                        <a:gd name="connsiteY10" fmla="*/ 521802 h 1522053"/>
                        <a:gd name="connsiteX11" fmla="*/ 1520965 w 1613976"/>
                        <a:gd name="connsiteY11" fmla="*/ 506918 h 1522053"/>
                        <a:gd name="connsiteX12" fmla="*/ 1535434 w 1613976"/>
                        <a:gd name="connsiteY12" fmla="*/ 517784 h 1522053"/>
                        <a:gd name="connsiteX13" fmla="*/ 1590322 w 1613976"/>
                        <a:gd name="connsiteY13" fmla="*/ 661864 h 1522053"/>
                        <a:gd name="connsiteX14" fmla="*/ 1581046 w 1613976"/>
                        <a:gd name="connsiteY14" fmla="*/ 680237 h 1522053"/>
                        <a:gd name="connsiteX15" fmla="*/ 1418736 w 1613976"/>
                        <a:gd name="connsiteY15" fmla="*/ 790945 h 1522053"/>
                        <a:gd name="connsiteX16" fmla="*/ 1422760 w 1613976"/>
                        <a:gd name="connsiteY16" fmla="*/ 867270 h 1522053"/>
                        <a:gd name="connsiteX17" fmla="*/ 1608890 w 1613976"/>
                        <a:gd name="connsiteY17" fmla="*/ 958111 h 1522053"/>
                        <a:gd name="connsiteX18" fmla="*/ 1613459 w 1613976"/>
                        <a:gd name="connsiteY18" fmla="*/ 980341 h 1522053"/>
                        <a:gd name="connsiteX19" fmla="*/ 1586393 w 1613976"/>
                        <a:gd name="connsiteY19" fmla="*/ 1112201 h 1522053"/>
                        <a:gd name="connsiteX20" fmla="*/ 1575675 w 1613976"/>
                        <a:gd name="connsiteY20" fmla="*/ 1132397 h 1522053"/>
                        <a:gd name="connsiteX21" fmla="*/ 1374471 w 1613976"/>
                        <a:gd name="connsiteY21" fmla="*/ 1148465 h 1522053"/>
                        <a:gd name="connsiteX22" fmla="*/ 1338255 w 1613976"/>
                        <a:gd name="connsiteY22" fmla="*/ 1220772 h 1522053"/>
                        <a:gd name="connsiteX23" fmla="*/ 1454952 w 1613976"/>
                        <a:gd name="connsiteY23" fmla="*/ 1389489 h 1522053"/>
                        <a:gd name="connsiteX24" fmla="*/ 1454952 w 1613976"/>
                        <a:gd name="connsiteY24" fmla="*/ 1401541 h 1522053"/>
                        <a:gd name="connsiteX25" fmla="*/ 1346303 w 1613976"/>
                        <a:gd name="connsiteY25" fmla="*/ 1522053 h 1522053"/>
                        <a:gd name="connsiteX26" fmla="*/ 1338255 w 1613976"/>
                        <a:gd name="connsiteY26" fmla="*/ 1522053 h 1522053"/>
                        <a:gd name="connsiteX27" fmla="*/ 1153147 w 1613976"/>
                        <a:gd name="connsiteY27" fmla="*/ 1433677 h 1522053"/>
                        <a:gd name="connsiteX28" fmla="*/ 1130579 w 1613976"/>
                        <a:gd name="connsiteY28" fmla="*/ 1438356 h 1522053"/>
                        <a:gd name="connsiteX29" fmla="*/ 1115337 w 1613976"/>
                        <a:gd name="connsiteY29" fmla="*/ 1366372 h 1522053"/>
                        <a:gd name="connsiteX30" fmla="*/ 1163788 w 1613976"/>
                        <a:gd name="connsiteY30" fmla="*/ 1326605 h 1522053"/>
                        <a:gd name="connsiteX31" fmla="*/ 1347577 w 1613976"/>
                        <a:gd name="connsiteY31" fmla="*/ 885207 h 1522053"/>
                        <a:gd name="connsiteX32" fmla="*/ 720082 w 1613976"/>
                        <a:gd name="connsiteY32" fmla="*/ 260977 h 1522053"/>
                        <a:gd name="connsiteX33" fmla="*/ 199753 w 1613976"/>
                        <a:gd name="connsiteY33" fmla="*/ 536194 h 1522053"/>
                        <a:gd name="connsiteX34" fmla="*/ 165635 w 1613976"/>
                        <a:gd name="connsiteY34" fmla="*/ 591907 h 1522053"/>
                        <a:gd name="connsiteX35" fmla="*/ 97073 w 1613976"/>
                        <a:gd name="connsiteY35" fmla="*/ 583476 h 1522053"/>
                        <a:gd name="connsiteX36" fmla="*/ 110914 w 1613976"/>
                        <a:gd name="connsiteY36" fmla="*/ 549921 h 1522053"/>
                        <a:gd name="connsiteX37" fmla="*/ 3981 w 1613976"/>
                        <a:gd name="connsiteY37" fmla="*/ 385060 h 1522053"/>
                        <a:gd name="connsiteX38" fmla="*/ 2264 w 1613976"/>
                        <a:gd name="connsiteY38" fmla="*/ 365136 h 1522053"/>
                        <a:gd name="connsiteX39" fmla="*/ 101635 w 1613976"/>
                        <a:gd name="connsiteY39" fmla="*/ 245749 h 1522053"/>
                        <a:gd name="connsiteX40" fmla="*/ 117724 w 1613976"/>
                        <a:gd name="connsiteY40" fmla="*/ 245692 h 1522053"/>
                        <a:gd name="connsiteX41" fmla="*/ 300045 w 1613976"/>
                        <a:gd name="connsiteY41" fmla="*/ 328982 h 1522053"/>
                        <a:gd name="connsiteX42" fmla="*/ 360406 w 1613976"/>
                        <a:gd name="connsiteY42" fmla="*/ 288811 h 1522053"/>
                        <a:gd name="connsiteX43" fmla="*/ 348876 w 1613976"/>
                        <a:gd name="connsiteY43" fmla="*/ 92939 h 1522053"/>
                        <a:gd name="connsiteX44" fmla="*/ 356911 w 1613976"/>
                        <a:gd name="connsiteY44" fmla="*/ 78474 h 1522053"/>
                        <a:gd name="connsiteX45" fmla="*/ 500934 w 1613976"/>
                        <a:gd name="connsiteY45" fmla="*/ 25615 h 1522053"/>
                        <a:gd name="connsiteX46" fmla="*/ 518685 w 1613976"/>
                        <a:gd name="connsiteY46" fmla="*/ 29414 h 1522053"/>
                        <a:gd name="connsiteX47" fmla="*/ 630019 w 1613976"/>
                        <a:gd name="connsiteY47" fmla="*/ 196418 h 1522053"/>
                        <a:gd name="connsiteX48" fmla="*/ 706476 w 1613976"/>
                        <a:gd name="connsiteY48" fmla="*/ 188384 h 1522053"/>
                        <a:gd name="connsiteX49" fmla="*/ 796675 w 1613976"/>
                        <a:gd name="connsiteY49" fmla="*/ 8690 h 1522053"/>
                        <a:gd name="connsiteX50" fmla="*/ 810828 w 1613976"/>
                        <a:gd name="connsiteY50" fmla="*/ 222 h 1522053"/>
                        <a:gd name="connsiteX0" fmla="*/ 810828 w 1614260"/>
                        <a:gd name="connsiteY0" fmla="*/ 222 h 1522053"/>
                        <a:gd name="connsiteX1" fmla="*/ 963593 w 1614260"/>
                        <a:gd name="connsiteY1" fmla="*/ 26793 h 1522053"/>
                        <a:gd name="connsiteX2" fmla="*/ 976465 w 1614260"/>
                        <a:gd name="connsiteY2" fmla="*/ 41896 h 1522053"/>
                        <a:gd name="connsiteX3" fmla="*/ 996209 w 1614260"/>
                        <a:gd name="connsiteY3" fmla="*/ 240606 h 1522053"/>
                        <a:gd name="connsiteX4" fmla="*/ 1060594 w 1614260"/>
                        <a:gd name="connsiteY4" fmla="*/ 276760 h 1522053"/>
                        <a:gd name="connsiteX5" fmla="*/ 1233629 w 1614260"/>
                        <a:gd name="connsiteY5" fmla="*/ 160265 h 1522053"/>
                        <a:gd name="connsiteX6" fmla="*/ 1251383 w 1614260"/>
                        <a:gd name="connsiteY6" fmla="*/ 165243 h 1522053"/>
                        <a:gd name="connsiteX7" fmla="*/ 1360742 w 1614260"/>
                        <a:gd name="connsiteY7" fmla="*/ 259731 h 1522053"/>
                        <a:gd name="connsiteX8" fmla="*/ 1366423 w 1614260"/>
                        <a:gd name="connsiteY8" fmla="*/ 276760 h 1522053"/>
                        <a:gd name="connsiteX9" fmla="*/ 1281918 w 1614260"/>
                        <a:gd name="connsiteY9" fmla="*/ 461545 h 1522053"/>
                        <a:gd name="connsiteX10" fmla="*/ 1322158 w 1614260"/>
                        <a:gd name="connsiteY10" fmla="*/ 521802 h 1522053"/>
                        <a:gd name="connsiteX11" fmla="*/ 1520965 w 1614260"/>
                        <a:gd name="connsiteY11" fmla="*/ 506918 h 1522053"/>
                        <a:gd name="connsiteX12" fmla="*/ 1535434 w 1614260"/>
                        <a:gd name="connsiteY12" fmla="*/ 517784 h 1522053"/>
                        <a:gd name="connsiteX13" fmla="*/ 1590322 w 1614260"/>
                        <a:gd name="connsiteY13" fmla="*/ 661864 h 1522053"/>
                        <a:gd name="connsiteX14" fmla="*/ 1581046 w 1614260"/>
                        <a:gd name="connsiteY14" fmla="*/ 680237 h 1522053"/>
                        <a:gd name="connsiteX15" fmla="*/ 1418736 w 1614260"/>
                        <a:gd name="connsiteY15" fmla="*/ 790945 h 1522053"/>
                        <a:gd name="connsiteX16" fmla="*/ 1422760 w 1614260"/>
                        <a:gd name="connsiteY16" fmla="*/ 867270 h 1522053"/>
                        <a:gd name="connsiteX17" fmla="*/ 1608890 w 1614260"/>
                        <a:gd name="connsiteY17" fmla="*/ 958111 h 1522053"/>
                        <a:gd name="connsiteX18" fmla="*/ 1613459 w 1614260"/>
                        <a:gd name="connsiteY18" fmla="*/ 980341 h 1522053"/>
                        <a:gd name="connsiteX19" fmla="*/ 1586393 w 1614260"/>
                        <a:gd name="connsiteY19" fmla="*/ 1112201 h 1522053"/>
                        <a:gd name="connsiteX20" fmla="*/ 1575675 w 1614260"/>
                        <a:gd name="connsiteY20" fmla="*/ 1132397 h 1522053"/>
                        <a:gd name="connsiteX21" fmla="*/ 1374471 w 1614260"/>
                        <a:gd name="connsiteY21" fmla="*/ 1148465 h 1522053"/>
                        <a:gd name="connsiteX22" fmla="*/ 1338255 w 1614260"/>
                        <a:gd name="connsiteY22" fmla="*/ 1220772 h 1522053"/>
                        <a:gd name="connsiteX23" fmla="*/ 1454952 w 1614260"/>
                        <a:gd name="connsiteY23" fmla="*/ 1389489 h 1522053"/>
                        <a:gd name="connsiteX24" fmla="*/ 1454952 w 1614260"/>
                        <a:gd name="connsiteY24" fmla="*/ 1401541 h 1522053"/>
                        <a:gd name="connsiteX25" fmla="*/ 1346303 w 1614260"/>
                        <a:gd name="connsiteY25" fmla="*/ 1522053 h 1522053"/>
                        <a:gd name="connsiteX26" fmla="*/ 1338255 w 1614260"/>
                        <a:gd name="connsiteY26" fmla="*/ 1522053 h 1522053"/>
                        <a:gd name="connsiteX27" fmla="*/ 1153147 w 1614260"/>
                        <a:gd name="connsiteY27" fmla="*/ 1433677 h 1522053"/>
                        <a:gd name="connsiteX28" fmla="*/ 1130579 w 1614260"/>
                        <a:gd name="connsiteY28" fmla="*/ 1438356 h 1522053"/>
                        <a:gd name="connsiteX29" fmla="*/ 1115337 w 1614260"/>
                        <a:gd name="connsiteY29" fmla="*/ 1366372 h 1522053"/>
                        <a:gd name="connsiteX30" fmla="*/ 1163788 w 1614260"/>
                        <a:gd name="connsiteY30" fmla="*/ 1326605 h 1522053"/>
                        <a:gd name="connsiteX31" fmla="*/ 1347577 w 1614260"/>
                        <a:gd name="connsiteY31" fmla="*/ 885207 h 1522053"/>
                        <a:gd name="connsiteX32" fmla="*/ 720082 w 1614260"/>
                        <a:gd name="connsiteY32" fmla="*/ 260977 h 1522053"/>
                        <a:gd name="connsiteX33" fmla="*/ 199753 w 1614260"/>
                        <a:gd name="connsiteY33" fmla="*/ 536194 h 1522053"/>
                        <a:gd name="connsiteX34" fmla="*/ 165635 w 1614260"/>
                        <a:gd name="connsiteY34" fmla="*/ 591907 h 1522053"/>
                        <a:gd name="connsiteX35" fmla="*/ 97073 w 1614260"/>
                        <a:gd name="connsiteY35" fmla="*/ 583476 h 1522053"/>
                        <a:gd name="connsiteX36" fmla="*/ 110914 w 1614260"/>
                        <a:gd name="connsiteY36" fmla="*/ 549921 h 1522053"/>
                        <a:gd name="connsiteX37" fmla="*/ 3981 w 1614260"/>
                        <a:gd name="connsiteY37" fmla="*/ 385060 h 1522053"/>
                        <a:gd name="connsiteX38" fmla="*/ 2264 w 1614260"/>
                        <a:gd name="connsiteY38" fmla="*/ 365136 h 1522053"/>
                        <a:gd name="connsiteX39" fmla="*/ 101635 w 1614260"/>
                        <a:gd name="connsiteY39" fmla="*/ 245749 h 1522053"/>
                        <a:gd name="connsiteX40" fmla="*/ 117724 w 1614260"/>
                        <a:gd name="connsiteY40" fmla="*/ 245692 h 1522053"/>
                        <a:gd name="connsiteX41" fmla="*/ 300045 w 1614260"/>
                        <a:gd name="connsiteY41" fmla="*/ 328982 h 1522053"/>
                        <a:gd name="connsiteX42" fmla="*/ 360406 w 1614260"/>
                        <a:gd name="connsiteY42" fmla="*/ 288811 h 1522053"/>
                        <a:gd name="connsiteX43" fmla="*/ 348876 w 1614260"/>
                        <a:gd name="connsiteY43" fmla="*/ 92939 h 1522053"/>
                        <a:gd name="connsiteX44" fmla="*/ 356911 w 1614260"/>
                        <a:gd name="connsiteY44" fmla="*/ 78474 h 1522053"/>
                        <a:gd name="connsiteX45" fmla="*/ 500934 w 1614260"/>
                        <a:gd name="connsiteY45" fmla="*/ 25615 h 1522053"/>
                        <a:gd name="connsiteX46" fmla="*/ 518685 w 1614260"/>
                        <a:gd name="connsiteY46" fmla="*/ 29414 h 1522053"/>
                        <a:gd name="connsiteX47" fmla="*/ 630019 w 1614260"/>
                        <a:gd name="connsiteY47" fmla="*/ 196418 h 1522053"/>
                        <a:gd name="connsiteX48" fmla="*/ 706476 w 1614260"/>
                        <a:gd name="connsiteY48" fmla="*/ 188384 h 1522053"/>
                        <a:gd name="connsiteX49" fmla="*/ 796675 w 1614260"/>
                        <a:gd name="connsiteY49" fmla="*/ 8690 h 1522053"/>
                        <a:gd name="connsiteX50" fmla="*/ 810828 w 1614260"/>
                        <a:gd name="connsiteY50" fmla="*/ 222 h 1522053"/>
                        <a:gd name="connsiteX0" fmla="*/ 810828 w 1614545"/>
                        <a:gd name="connsiteY0" fmla="*/ 222 h 1522053"/>
                        <a:gd name="connsiteX1" fmla="*/ 963593 w 1614545"/>
                        <a:gd name="connsiteY1" fmla="*/ 26793 h 1522053"/>
                        <a:gd name="connsiteX2" fmla="*/ 976465 w 1614545"/>
                        <a:gd name="connsiteY2" fmla="*/ 41896 h 1522053"/>
                        <a:gd name="connsiteX3" fmla="*/ 996209 w 1614545"/>
                        <a:gd name="connsiteY3" fmla="*/ 240606 h 1522053"/>
                        <a:gd name="connsiteX4" fmla="*/ 1060594 w 1614545"/>
                        <a:gd name="connsiteY4" fmla="*/ 276760 h 1522053"/>
                        <a:gd name="connsiteX5" fmla="*/ 1233629 w 1614545"/>
                        <a:gd name="connsiteY5" fmla="*/ 160265 h 1522053"/>
                        <a:gd name="connsiteX6" fmla="*/ 1251383 w 1614545"/>
                        <a:gd name="connsiteY6" fmla="*/ 165243 h 1522053"/>
                        <a:gd name="connsiteX7" fmla="*/ 1360742 w 1614545"/>
                        <a:gd name="connsiteY7" fmla="*/ 259731 h 1522053"/>
                        <a:gd name="connsiteX8" fmla="*/ 1366423 w 1614545"/>
                        <a:gd name="connsiteY8" fmla="*/ 276760 h 1522053"/>
                        <a:gd name="connsiteX9" fmla="*/ 1281918 w 1614545"/>
                        <a:gd name="connsiteY9" fmla="*/ 461545 h 1522053"/>
                        <a:gd name="connsiteX10" fmla="*/ 1322158 w 1614545"/>
                        <a:gd name="connsiteY10" fmla="*/ 521802 h 1522053"/>
                        <a:gd name="connsiteX11" fmla="*/ 1520965 w 1614545"/>
                        <a:gd name="connsiteY11" fmla="*/ 506918 h 1522053"/>
                        <a:gd name="connsiteX12" fmla="*/ 1535434 w 1614545"/>
                        <a:gd name="connsiteY12" fmla="*/ 517784 h 1522053"/>
                        <a:gd name="connsiteX13" fmla="*/ 1590322 w 1614545"/>
                        <a:gd name="connsiteY13" fmla="*/ 661864 h 1522053"/>
                        <a:gd name="connsiteX14" fmla="*/ 1581046 w 1614545"/>
                        <a:gd name="connsiteY14" fmla="*/ 680237 h 1522053"/>
                        <a:gd name="connsiteX15" fmla="*/ 1418736 w 1614545"/>
                        <a:gd name="connsiteY15" fmla="*/ 790945 h 1522053"/>
                        <a:gd name="connsiteX16" fmla="*/ 1422760 w 1614545"/>
                        <a:gd name="connsiteY16" fmla="*/ 867270 h 1522053"/>
                        <a:gd name="connsiteX17" fmla="*/ 1608890 w 1614545"/>
                        <a:gd name="connsiteY17" fmla="*/ 958111 h 1522053"/>
                        <a:gd name="connsiteX18" fmla="*/ 1613459 w 1614545"/>
                        <a:gd name="connsiteY18" fmla="*/ 980341 h 1522053"/>
                        <a:gd name="connsiteX19" fmla="*/ 1586393 w 1614545"/>
                        <a:gd name="connsiteY19" fmla="*/ 1112201 h 1522053"/>
                        <a:gd name="connsiteX20" fmla="*/ 1575675 w 1614545"/>
                        <a:gd name="connsiteY20" fmla="*/ 1132397 h 1522053"/>
                        <a:gd name="connsiteX21" fmla="*/ 1374471 w 1614545"/>
                        <a:gd name="connsiteY21" fmla="*/ 1148465 h 1522053"/>
                        <a:gd name="connsiteX22" fmla="*/ 1338255 w 1614545"/>
                        <a:gd name="connsiteY22" fmla="*/ 1220772 h 1522053"/>
                        <a:gd name="connsiteX23" fmla="*/ 1454952 w 1614545"/>
                        <a:gd name="connsiteY23" fmla="*/ 1389489 h 1522053"/>
                        <a:gd name="connsiteX24" fmla="*/ 1454952 w 1614545"/>
                        <a:gd name="connsiteY24" fmla="*/ 1401541 h 1522053"/>
                        <a:gd name="connsiteX25" fmla="*/ 1346303 w 1614545"/>
                        <a:gd name="connsiteY25" fmla="*/ 1522053 h 1522053"/>
                        <a:gd name="connsiteX26" fmla="*/ 1338255 w 1614545"/>
                        <a:gd name="connsiteY26" fmla="*/ 1522053 h 1522053"/>
                        <a:gd name="connsiteX27" fmla="*/ 1153147 w 1614545"/>
                        <a:gd name="connsiteY27" fmla="*/ 1433677 h 1522053"/>
                        <a:gd name="connsiteX28" fmla="*/ 1130579 w 1614545"/>
                        <a:gd name="connsiteY28" fmla="*/ 1438356 h 1522053"/>
                        <a:gd name="connsiteX29" fmla="*/ 1115337 w 1614545"/>
                        <a:gd name="connsiteY29" fmla="*/ 1366372 h 1522053"/>
                        <a:gd name="connsiteX30" fmla="*/ 1163788 w 1614545"/>
                        <a:gd name="connsiteY30" fmla="*/ 1326605 h 1522053"/>
                        <a:gd name="connsiteX31" fmla="*/ 1347577 w 1614545"/>
                        <a:gd name="connsiteY31" fmla="*/ 885207 h 1522053"/>
                        <a:gd name="connsiteX32" fmla="*/ 720082 w 1614545"/>
                        <a:gd name="connsiteY32" fmla="*/ 260977 h 1522053"/>
                        <a:gd name="connsiteX33" fmla="*/ 199753 w 1614545"/>
                        <a:gd name="connsiteY33" fmla="*/ 536194 h 1522053"/>
                        <a:gd name="connsiteX34" fmla="*/ 165635 w 1614545"/>
                        <a:gd name="connsiteY34" fmla="*/ 591907 h 1522053"/>
                        <a:gd name="connsiteX35" fmla="*/ 97073 w 1614545"/>
                        <a:gd name="connsiteY35" fmla="*/ 583476 h 1522053"/>
                        <a:gd name="connsiteX36" fmla="*/ 110914 w 1614545"/>
                        <a:gd name="connsiteY36" fmla="*/ 549921 h 1522053"/>
                        <a:gd name="connsiteX37" fmla="*/ 3981 w 1614545"/>
                        <a:gd name="connsiteY37" fmla="*/ 385060 h 1522053"/>
                        <a:gd name="connsiteX38" fmla="*/ 2264 w 1614545"/>
                        <a:gd name="connsiteY38" fmla="*/ 365136 h 1522053"/>
                        <a:gd name="connsiteX39" fmla="*/ 101635 w 1614545"/>
                        <a:gd name="connsiteY39" fmla="*/ 245749 h 1522053"/>
                        <a:gd name="connsiteX40" fmla="*/ 117724 w 1614545"/>
                        <a:gd name="connsiteY40" fmla="*/ 245692 h 1522053"/>
                        <a:gd name="connsiteX41" fmla="*/ 300045 w 1614545"/>
                        <a:gd name="connsiteY41" fmla="*/ 328982 h 1522053"/>
                        <a:gd name="connsiteX42" fmla="*/ 360406 w 1614545"/>
                        <a:gd name="connsiteY42" fmla="*/ 288811 h 1522053"/>
                        <a:gd name="connsiteX43" fmla="*/ 348876 w 1614545"/>
                        <a:gd name="connsiteY43" fmla="*/ 92939 h 1522053"/>
                        <a:gd name="connsiteX44" fmla="*/ 356911 w 1614545"/>
                        <a:gd name="connsiteY44" fmla="*/ 78474 h 1522053"/>
                        <a:gd name="connsiteX45" fmla="*/ 500934 w 1614545"/>
                        <a:gd name="connsiteY45" fmla="*/ 25615 h 1522053"/>
                        <a:gd name="connsiteX46" fmla="*/ 518685 w 1614545"/>
                        <a:gd name="connsiteY46" fmla="*/ 29414 h 1522053"/>
                        <a:gd name="connsiteX47" fmla="*/ 630019 w 1614545"/>
                        <a:gd name="connsiteY47" fmla="*/ 196418 h 1522053"/>
                        <a:gd name="connsiteX48" fmla="*/ 706476 w 1614545"/>
                        <a:gd name="connsiteY48" fmla="*/ 188384 h 1522053"/>
                        <a:gd name="connsiteX49" fmla="*/ 796675 w 1614545"/>
                        <a:gd name="connsiteY49" fmla="*/ 8690 h 1522053"/>
                        <a:gd name="connsiteX50" fmla="*/ 810828 w 1614545"/>
                        <a:gd name="connsiteY50" fmla="*/ 222 h 1522053"/>
                        <a:gd name="connsiteX0" fmla="*/ 810828 w 1614024"/>
                        <a:gd name="connsiteY0" fmla="*/ 222 h 1522053"/>
                        <a:gd name="connsiteX1" fmla="*/ 963593 w 1614024"/>
                        <a:gd name="connsiteY1" fmla="*/ 26793 h 1522053"/>
                        <a:gd name="connsiteX2" fmla="*/ 976465 w 1614024"/>
                        <a:gd name="connsiteY2" fmla="*/ 41896 h 1522053"/>
                        <a:gd name="connsiteX3" fmla="*/ 996209 w 1614024"/>
                        <a:gd name="connsiteY3" fmla="*/ 240606 h 1522053"/>
                        <a:gd name="connsiteX4" fmla="*/ 1060594 w 1614024"/>
                        <a:gd name="connsiteY4" fmla="*/ 276760 h 1522053"/>
                        <a:gd name="connsiteX5" fmla="*/ 1233629 w 1614024"/>
                        <a:gd name="connsiteY5" fmla="*/ 160265 h 1522053"/>
                        <a:gd name="connsiteX6" fmla="*/ 1251383 w 1614024"/>
                        <a:gd name="connsiteY6" fmla="*/ 165243 h 1522053"/>
                        <a:gd name="connsiteX7" fmla="*/ 1360742 w 1614024"/>
                        <a:gd name="connsiteY7" fmla="*/ 259731 h 1522053"/>
                        <a:gd name="connsiteX8" fmla="*/ 1366423 w 1614024"/>
                        <a:gd name="connsiteY8" fmla="*/ 276760 h 1522053"/>
                        <a:gd name="connsiteX9" fmla="*/ 1281918 w 1614024"/>
                        <a:gd name="connsiteY9" fmla="*/ 461545 h 1522053"/>
                        <a:gd name="connsiteX10" fmla="*/ 1322158 w 1614024"/>
                        <a:gd name="connsiteY10" fmla="*/ 521802 h 1522053"/>
                        <a:gd name="connsiteX11" fmla="*/ 1520965 w 1614024"/>
                        <a:gd name="connsiteY11" fmla="*/ 506918 h 1522053"/>
                        <a:gd name="connsiteX12" fmla="*/ 1535434 w 1614024"/>
                        <a:gd name="connsiteY12" fmla="*/ 517784 h 1522053"/>
                        <a:gd name="connsiteX13" fmla="*/ 1590322 w 1614024"/>
                        <a:gd name="connsiteY13" fmla="*/ 661864 h 1522053"/>
                        <a:gd name="connsiteX14" fmla="*/ 1581046 w 1614024"/>
                        <a:gd name="connsiteY14" fmla="*/ 680237 h 1522053"/>
                        <a:gd name="connsiteX15" fmla="*/ 1418736 w 1614024"/>
                        <a:gd name="connsiteY15" fmla="*/ 790945 h 1522053"/>
                        <a:gd name="connsiteX16" fmla="*/ 1422760 w 1614024"/>
                        <a:gd name="connsiteY16" fmla="*/ 867270 h 1522053"/>
                        <a:gd name="connsiteX17" fmla="*/ 1608890 w 1614024"/>
                        <a:gd name="connsiteY17" fmla="*/ 958111 h 1522053"/>
                        <a:gd name="connsiteX18" fmla="*/ 1613459 w 1614024"/>
                        <a:gd name="connsiteY18" fmla="*/ 980341 h 1522053"/>
                        <a:gd name="connsiteX19" fmla="*/ 1586393 w 1614024"/>
                        <a:gd name="connsiteY19" fmla="*/ 1112201 h 1522053"/>
                        <a:gd name="connsiteX20" fmla="*/ 1575675 w 1614024"/>
                        <a:gd name="connsiteY20" fmla="*/ 1132397 h 1522053"/>
                        <a:gd name="connsiteX21" fmla="*/ 1374471 w 1614024"/>
                        <a:gd name="connsiteY21" fmla="*/ 1148465 h 1522053"/>
                        <a:gd name="connsiteX22" fmla="*/ 1338255 w 1614024"/>
                        <a:gd name="connsiteY22" fmla="*/ 1220772 h 1522053"/>
                        <a:gd name="connsiteX23" fmla="*/ 1454952 w 1614024"/>
                        <a:gd name="connsiteY23" fmla="*/ 1389489 h 1522053"/>
                        <a:gd name="connsiteX24" fmla="*/ 1454952 w 1614024"/>
                        <a:gd name="connsiteY24" fmla="*/ 1401541 h 1522053"/>
                        <a:gd name="connsiteX25" fmla="*/ 1346303 w 1614024"/>
                        <a:gd name="connsiteY25" fmla="*/ 1522053 h 1522053"/>
                        <a:gd name="connsiteX26" fmla="*/ 1338255 w 1614024"/>
                        <a:gd name="connsiteY26" fmla="*/ 1522053 h 1522053"/>
                        <a:gd name="connsiteX27" fmla="*/ 1153147 w 1614024"/>
                        <a:gd name="connsiteY27" fmla="*/ 1433677 h 1522053"/>
                        <a:gd name="connsiteX28" fmla="*/ 1130579 w 1614024"/>
                        <a:gd name="connsiteY28" fmla="*/ 1438356 h 1522053"/>
                        <a:gd name="connsiteX29" fmla="*/ 1115337 w 1614024"/>
                        <a:gd name="connsiteY29" fmla="*/ 1366372 h 1522053"/>
                        <a:gd name="connsiteX30" fmla="*/ 1163788 w 1614024"/>
                        <a:gd name="connsiteY30" fmla="*/ 1326605 h 1522053"/>
                        <a:gd name="connsiteX31" fmla="*/ 1347577 w 1614024"/>
                        <a:gd name="connsiteY31" fmla="*/ 885207 h 1522053"/>
                        <a:gd name="connsiteX32" fmla="*/ 720082 w 1614024"/>
                        <a:gd name="connsiteY32" fmla="*/ 260977 h 1522053"/>
                        <a:gd name="connsiteX33" fmla="*/ 199753 w 1614024"/>
                        <a:gd name="connsiteY33" fmla="*/ 536194 h 1522053"/>
                        <a:gd name="connsiteX34" fmla="*/ 165635 w 1614024"/>
                        <a:gd name="connsiteY34" fmla="*/ 591907 h 1522053"/>
                        <a:gd name="connsiteX35" fmla="*/ 97073 w 1614024"/>
                        <a:gd name="connsiteY35" fmla="*/ 583476 h 1522053"/>
                        <a:gd name="connsiteX36" fmla="*/ 110914 w 1614024"/>
                        <a:gd name="connsiteY36" fmla="*/ 549921 h 1522053"/>
                        <a:gd name="connsiteX37" fmla="*/ 3981 w 1614024"/>
                        <a:gd name="connsiteY37" fmla="*/ 385060 h 1522053"/>
                        <a:gd name="connsiteX38" fmla="*/ 2264 w 1614024"/>
                        <a:gd name="connsiteY38" fmla="*/ 365136 h 1522053"/>
                        <a:gd name="connsiteX39" fmla="*/ 101635 w 1614024"/>
                        <a:gd name="connsiteY39" fmla="*/ 245749 h 1522053"/>
                        <a:gd name="connsiteX40" fmla="*/ 117724 w 1614024"/>
                        <a:gd name="connsiteY40" fmla="*/ 245692 h 1522053"/>
                        <a:gd name="connsiteX41" fmla="*/ 300045 w 1614024"/>
                        <a:gd name="connsiteY41" fmla="*/ 328982 h 1522053"/>
                        <a:gd name="connsiteX42" fmla="*/ 360406 w 1614024"/>
                        <a:gd name="connsiteY42" fmla="*/ 288811 h 1522053"/>
                        <a:gd name="connsiteX43" fmla="*/ 348876 w 1614024"/>
                        <a:gd name="connsiteY43" fmla="*/ 92939 h 1522053"/>
                        <a:gd name="connsiteX44" fmla="*/ 356911 w 1614024"/>
                        <a:gd name="connsiteY44" fmla="*/ 78474 h 1522053"/>
                        <a:gd name="connsiteX45" fmla="*/ 500934 w 1614024"/>
                        <a:gd name="connsiteY45" fmla="*/ 25615 h 1522053"/>
                        <a:gd name="connsiteX46" fmla="*/ 518685 w 1614024"/>
                        <a:gd name="connsiteY46" fmla="*/ 29414 h 1522053"/>
                        <a:gd name="connsiteX47" fmla="*/ 630019 w 1614024"/>
                        <a:gd name="connsiteY47" fmla="*/ 196418 h 1522053"/>
                        <a:gd name="connsiteX48" fmla="*/ 706476 w 1614024"/>
                        <a:gd name="connsiteY48" fmla="*/ 188384 h 1522053"/>
                        <a:gd name="connsiteX49" fmla="*/ 796675 w 1614024"/>
                        <a:gd name="connsiteY49" fmla="*/ 8690 h 1522053"/>
                        <a:gd name="connsiteX50" fmla="*/ 810828 w 1614024"/>
                        <a:gd name="connsiteY50" fmla="*/ 222 h 1522053"/>
                        <a:gd name="connsiteX0" fmla="*/ 810828 w 1614361"/>
                        <a:gd name="connsiteY0" fmla="*/ 222 h 1522053"/>
                        <a:gd name="connsiteX1" fmla="*/ 963593 w 1614361"/>
                        <a:gd name="connsiteY1" fmla="*/ 26793 h 1522053"/>
                        <a:gd name="connsiteX2" fmla="*/ 976465 w 1614361"/>
                        <a:gd name="connsiteY2" fmla="*/ 41896 h 1522053"/>
                        <a:gd name="connsiteX3" fmla="*/ 996209 w 1614361"/>
                        <a:gd name="connsiteY3" fmla="*/ 240606 h 1522053"/>
                        <a:gd name="connsiteX4" fmla="*/ 1060594 w 1614361"/>
                        <a:gd name="connsiteY4" fmla="*/ 276760 h 1522053"/>
                        <a:gd name="connsiteX5" fmla="*/ 1233629 w 1614361"/>
                        <a:gd name="connsiteY5" fmla="*/ 160265 h 1522053"/>
                        <a:gd name="connsiteX6" fmla="*/ 1251383 w 1614361"/>
                        <a:gd name="connsiteY6" fmla="*/ 165243 h 1522053"/>
                        <a:gd name="connsiteX7" fmla="*/ 1360742 w 1614361"/>
                        <a:gd name="connsiteY7" fmla="*/ 259731 h 1522053"/>
                        <a:gd name="connsiteX8" fmla="*/ 1366423 w 1614361"/>
                        <a:gd name="connsiteY8" fmla="*/ 276760 h 1522053"/>
                        <a:gd name="connsiteX9" fmla="*/ 1281918 w 1614361"/>
                        <a:gd name="connsiteY9" fmla="*/ 461545 h 1522053"/>
                        <a:gd name="connsiteX10" fmla="*/ 1322158 w 1614361"/>
                        <a:gd name="connsiteY10" fmla="*/ 521802 h 1522053"/>
                        <a:gd name="connsiteX11" fmla="*/ 1520965 w 1614361"/>
                        <a:gd name="connsiteY11" fmla="*/ 506918 h 1522053"/>
                        <a:gd name="connsiteX12" fmla="*/ 1535434 w 1614361"/>
                        <a:gd name="connsiteY12" fmla="*/ 517784 h 1522053"/>
                        <a:gd name="connsiteX13" fmla="*/ 1590322 w 1614361"/>
                        <a:gd name="connsiteY13" fmla="*/ 661864 h 1522053"/>
                        <a:gd name="connsiteX14" fmla="*/ 1581046 w 1614361"/>
                        <a:gd name="connsiteY14" fmla="*/ 680237 h 1522053"/>
                        <a:gd name="connsiteX15" fmla="*/ 1418736 w 1614361"/>
                        <a:gd name="connsiteY15" fmla="*/ 790945 h 1522053"/>
                        <a:gd name="connsiteX16" fmla="*/ 1422760 w 1614361"/>
                        <a:gd name="connsiteY16" fmla="*/ 867270 h 1522053"/>
                        <a:gd name="connsiteX17" fmla="*/ 1608890 w 1614361"/>
                        <a:gd name="connsiteY17" fmla="*/ 958111 h 1522053"/>
                        <a:gd name="connsiteX18" fmla="*/ 1613459 w 1614361"/>
                        <a:gd name="connsiteY18" fmla="*/ 980341 h 1522053"/>
                        <a:gd name="connsiteX19" fmla="*/ 1586393 w 1614361"/>
                        <a:gd name="connsiteY19" fmla="*/ 1112201 h 1522053"/>
                        <a:gd name="connsiteX20" fmla="*/ 1575675 w 1614361"/>
                        <a:gd name="connsiteY20" fmla="*/ 1132397 h 1522053"/>
                        <a:gd name="connsiteX21" fmla="*/ 1374471 w 1614361"/>
                        <a:gd name="connsiteY21" fmla="*/ 1148465 h 1522053"/>
                        <a:gd name="connsiteX22" fmla="*/ 1338255 w 1614361"/>
                        <a:gd name="connsiteY22" fmla="*/ 1220772 h 1522053"/>
                        <a:gd name="connsiteX23" fmla="*/ 1454952 w 1614361"/>
                        <a:gd name="connsiteY23" fmla="*/ 1389489 h 1522053"/>
                        <a:gd name="connsiteX24" fmla="*/ 1454952 w 1614361"/>
                        <a:gd name="connsiteY24" fmla="*/ 1401541 h 1522053"/>
                        <a:gd name="connsiteX25" fmla="*/ 1346303 w 1614361"/>
                        <a:gd name="connsiteY25" fmla="*/ 1522053 h 1522053"/>
                        <a:gd name="connsiteX26" fmla="*/ 1338255 w 1614361"/>
                        <a:gd name="connsiteY26" fmla="*/ 1522053 h 1522053"/>
                        <a:gd name="connsiteX27" fmla="*/ 1153147 w 1614361"/>
                        <a:gd name="connsiteY27" fmla="*/ 1433677 h 1522053"/>
                        <a:gd name="connsiteX28" fmla="*/ 1130579 w 1614361"/>
                        <a:gd name="connsiteY28" fmla="*/ 1438356 h 1522053"/>
                        <a:gd name="connsiteX29" fmla="*/ 1115337 w 1614361"/>
                        <a:gd name="connsiteY29" fmla="*/ 1366372 h 1522053"/>
                        <a:gd name="connsiteX30" fmla="*/ 1163788 w 1614361"/>
                        <a:gd name="connsiteY30" fmla="*/ 1326605 h 1522053"/>
                        <a:gd name="connsiteX31" fmla="*/ 1347577 w 1614361"/>
                        <a:gd name="connsiteY31" fmla="*/ 885207 h 1522053"/>
                        <a:gd name="connsiteX32" fmla="*/ 720082 w 1614361"/>
                        <a:gd name="connsiteY32" fmla="*/ 260977 h 1522053"/>
                        <a:gd name="connsiteX33" fmla="*/ 199753 w 1614361"/>
                        <a:gd name="connsiteY33" fmla="*/ 536194 h 1522053"/>
                        <a:gd name="connsiteX34" fmla="*/ 165635 w 1614361"/>
                        <a:gd name="connsiteY34" fmla="*/ 591907 h 1522053"/>
                        <a:gd name="connsiteX35" fmla="*/ 97073 w 1614361"/>
                        <a:gd name="connsiteY35" fmla="*/ 583476 h 1522053"/>
                        <a:gd name="connsiteX36" fmla="*/ 110914 w 1614361"/>
                        <a:gd name="connsiteY36" fmla="*/ 549921 h 1522053"/>
                        <a:gd name="connsiteX37" fmla="*/ 3981 w 1614361"/>
                        <a:gd name="connsiteY37" fmla="*/ 385060 h 1522053"/>
                        <a:gd name="connsiteX38" fmla="*/ 2264 w 1614361"/>
                        <a:gd name="connsiteY38" fmla="*/ 365136 h 1522053"/>
                        <a:gd name="connsiteX39" fmla="*/ 101635 w 1614361"/>
                        <a:gd name="connsiteY39" fmla="*/ 245749 h 1522053"/>
                        <a:gd name="connsiteX40" fmla="*/ 117724 w 1614361"/>
                        <a:gd name="connsiteY40" fmla="*/ 245692 h 1522053"/>
                        <a:gd name="connsiteX41" fmla="*/ 300045 w 1614361"/>
                        <a:gd name="connsiteY41" fmla="*/ 328982 h 1522053"/>
                        <a:gd name="connsiteX42" fmla="*/ 360406 w 1614361"/>
                        <a:gd name="connsiteY42" fmla="*/ 288811 h 1522053"/>
                        <a:gd name="connsiteX43" fmla="*/ 348876 w 1614361"/>
                        <a:gd name="connsiteY43" fmla="*/ 92939 h 1522053"/>
                        <a:gd name="connsiteX44" fmla="*/ 356911 w 1614361"/>
                        <a:gd name="connsiteY44" fmla="*/ 78474 h 1522053"/>
                        <a:gd name="connsiteX45" fmla="*/ 500934 w 1614361"/>
                        <a:gd name="connsiteY45" fmla="*/ 25615 h 1522053"/>
                        <a:gd name="connsiteX46" fmla="*/ 518685 w 1614361"/>
                        <a:gd name="connsiteY46" fmla="*/ 29414 h 1522053"/>
                        <a:gd name="connsiteX47" fmla="*/ 630019 w 1614361"/>
                        <a:gd name="connsiteY47" fmla="*/ 196418 h 1522053"/>
                        <a:gd name="connsiteX48" fmla="*/ 706476 w 1614361"/>
                        <a:gd name="connsiteY48" fmla="*/ 188384 h 1522053"/>
                        <a:gd name="connsiteX49" fmla="*/ 796675 w 1614361"/>
                        <a:gd name="connsiteY49" fmla="*/ 8690 h 1522053"/>
                        <a:gd name="connsiteX50" fmla="*/ 810828 w 1614361"/>
                        <a:gd name="connsiteY50" fmla="*/ 222 h 1522053"/>
                        <a:gd name="connsiteX0" fmla="*/ 810828 w 1614361"/>
                        <a:gd name="connsiteY0" fmla="*/ 222 h 1522053"/>
                        <a:gd name="connsiteX1" fmla="*/ 963593 w 1614361"/>
                        <a:gd name="connsiteY1" fmla="*/ 26793 h 1522053"/>
                        <a:gd name="connsiteX2" fmla="*/ 976465 w 1614361"/>
                        <a:gd name="connsiteY2" fmla="*/ 41896 h 1522053"/>
                        <a:gd name="connsiteX3" fmla="*/ 996209 w 1614361"/>
                        <a:gd name="connsiteY3" fmla="*/ 240606 h 1522053"/>
                        <a:gd name="connsiteX4" fmla="*/ 1060594 w 1614361"/>
                        <a:gd name="connsiteY4" fmla="*/ 276760 h 1522053"/>
                        <a:gd name="connsiteX5" fmla="*/ 1233629 w 1614361"/>
                        <a:gd name="connsiteY5" fmla="*/ 160265 h 1522053"/>
                        <a:gd name="connsiteX6" fmla="*/ 1251383 w 1614361"/>
                        <a:gd name="connsiteY6" fmla="*/ 165243 h 1522053"/>
                        <a:gd name="connsiteX7" fmla="*/ 1360742 w 1614361"/>
                        <a:gd name="connsiteY7" fmla="*/ 259731 h 1522053"/>
                        <a:gd name="connsiteX8" fmla="*/ 1366423 w 1614361"/>
                        <a:gd name="connsiteY8" fmla="*/ 276760 h 1522053"/>
                        <a:gd name="connsiteX9" fmla="*/ 1281918 w 1614361"/>
                        <a:gd name="connsiteY9" fmla="*/ 461545 h 1522053"/>
                        <a:gd name="connsiteX10" fmla="*/ 1322158 w 1614361"/>
                        <a:gd name="connsiteY10" fmla="*/ 521802 h 1522053"/>
                        <a:gd name="connsiteX11" fmla="*/ 1520965 w 1614361"/>
                        <a:gd name="connsiteY11" fmla="*/ 506918 h 1522053"/>
                        <a:gd name="connsiteX12" fmla="*/ 1535434 w 1614361"/>
                        <a:gd name="connsiteY12" fmla="*/ 517784 h 1522053"/>
                        <a:gd name="connsiteX13" fmla="*/ 1590322 w 1614361"/>
                        <a:gd name="connsiteY13" fmla="*/ 661864 h 1522053"/>
                        <a:gd name="connsiteX14" fmla="*/ 1581046 w 1614361"/>
                        <a:gd name="connsiteY14" fmla="*/ 680237 h 1522053"/>
                        <a:gd name="connsiteX15" fmla="*/ 1418736 w 1614361"/>
                        <a:gd name="connsiteY15" fmla="*/ 790945 h 1522053"/>
                        <a:gd name="connsiteX16" fmla="*/ 1422760 w 1614361"/>
                        <a:gd name="connsiteY16" fmla="*/ 867270 h 1522053"/>
                        <a:gd name="connsiteX17" fmla="*/ 1608890 w 1614361"/>
                        <a:gd name="connsiteY17" fmla="*/ 958111 h 1522053"/>
                        <a:gd name="connsiteX18" fmla="*/ 1613459 w 1614361"/>
                        <a:gd name="connsiteY18" fmla="*/ 980341 h 1522053"/>
                        <a:gd name="connsiteX19" fmla="*/ 1586393 w 1614361"/>
                        <a:gd name="connsiteY19" fmla="*/ 1112201 h 1522053"/>
                        <a:gd name="connsiteX20" fmla="*/ 1575675 w 1614361"/>
                        <a:gd name="connsiteY20" fmla="*/ 1132397 h 1522053"/>
                        <a:gd name="connsiteX21" fmla="*/ 1374471 w 1614361"/>
                        <a:gd name="connsiteY21" fmla="*/ 1148465 h 1522053"/>
                        <a:gd name="connsiteX22" fmla="*/ 1338255 w 1614361"/>
                        <a:gd name="connsiteY22" fmla="*/ 1220772 h 1522053"/>
                        <a:gd name="connsiteX23" fmla="*/ 1454952 w 1614361"/>
                        <a:gd name="connsiteY23" fmla="*/ 1389489 h 1522053"/>
                        <a:gd name="connsiteX24" fmla="*/ 1454952 w 1614361"/>
                        <a:gd name="connsiteY24" fmla="*/ 1401541 h 1522053"/>
                        <a:gd name="connsiteX25" fmla="*/ 1346303 w 1614361"/>
                        <a:gd name="connsiteY25" fmla="*/ 1522053 h 1522053"/>
                        <a:gd name="connsiteX26" fmla="*/ 1325769 w 1614361"/>
                        <a:gd name="connsiteY26" fmla="*/ 1516061 h 1522053"/>
                        <a:gd name="connsiteX27" fmla="*/ 1153147 w 1614361"/>
                        <a:gd name="connsiteY27" fmla="*/ 1433677 h 1522053"/>
                        <a:gd name="connsiteX28" fmla="*/ 1130579 w 1614361"/>
                        <a:gd name="connsiteY28" fmla="*/ 1438356 h 1522053"/>
                        <a:gd name="connsiteX29" fmla="*/ 1115337 w 1614361"/>
                        <a:gd name="connsiteY29" fmla="*/ 1366372 h 1522053"/>
                        <a:gd name="connsiteX30" fmla="*/ 1163788 w 1614361"/>
                        <a:gd name="connsiteY30" fmla="*/ 1326605 h 1522053"/>
                        <a:gd name="connsiteX31" fmla="*/ 1347577 w 1614361"/>
                        <a:gd name="connsiteY31" fmla="*/ 885207 h 1522053"/>
                        <a:gd name="connsiteX32" fmla="*/ 720082 w 1614361"/>
                        <a:gd name="connsiteY32" fmla="*/ 260977 h 1522053"/>
                        <a:gd name="connsiteX33" fmla="*/ 199753 w 1614361"/>
                        <a:gd name="connsiteY33" fmla="*/ 536194 h 1522053"/>
                        <a:gd name="connsiteX34" fmla="*/ 165635 w 1614361"/>
                        <a:gd name="connsiteY34" fmla="*/ 591907 h 1522053"/>
                        <a:gd name="connsiteX35" fmla="*/ 97073 w 1614361"/>
                        <a:gd name="connsiteY35" fmla="*/ 583476 h 1522053"/>
                        <a:gd name="connsiteX36" fmla="*/ 110914 w 1614361"/>
                        <a:gd name="connsiteY36" fmla="*/ 549921 h 1522053"/>
                        <a:gd name="connsiteX37" fmla="*/ 3981 w 1614361"/>
                        <a:gd name="connsiteY37" fmla="*/ 385060 h 1522053"/>
                        <a:gd name="connsiteX38" fmla="*/ 2264 w 1614361"/>
                        <a:gd name="connsiteY38" fmla="*/ 365136 h 1522053"/>
                        <a:gd name="connsiteX39" fmla="*/ 101635 w 1614361"/>
                        <a:gd name="connsiteY39" fmla="*/ 245749 h 1522053"/>
                        <a:gd name="connsiteX40" fmla="*/ 117724 w 1614361"/>
                        <a:gd name="connsiteY40" fmla="*/ 245692 h 1522053"/>
                        <a:gd name="connsiteX41" fmla="*/ 300045 w 1614361"/>
                        <a:gd name="connsiteY41" fmla="*/ 328982 h 1522053"/>
                        <a:gd name="connsiteX42" fmla="*/ 360406 w 1614361"/>
                        <a:gd name="connsiteY42" fmla="*/ 288811 h 1522053"/>
                        <a:gd name="connsiteX43" fmla="*/ 348876 w 1614361"/>
                        <a:gd name="connsiteY43" fmla="*/ 92939 h 1522053"/>
                        <a:gd name="connsiteX44" fmla="*/ 356911 w 1614361"/>
                        <a:gd name="connsiteY44" fmla="*/ 78474 h 1522053"/>
                        <a:gd name="connsiteX45" fmla="*/ 500934 w 1614361"/>
                        <a:gd name="connsiteY45" fmla="*/ 25615 h 1522053"/>
                        <a:gd name="connsiteX46" fmla="*/ 518685 w 1614361"/>
                        <a:gd name="connsiteY46" fmla="*/ 29414 h 1522053"/>
                        <a:gd name="connsiteX47" fmla="*/ 630019 w 1614361"/>
                        <a:gd name="connsiteY47" fmla="*/ 196418 h 1522053"/>
                        <a:gd name="connsiteX48" fmla="*/ 706476 w 1614361"/>
                        <a:gd name="connsiteY48" fmla="*/ 188384 h 1522053"/>
                        <a:gd name="connsiteX49" fmla="*/ 796675 w 1614361"/>
                        <a:gd name="connsiteY49" fmla="*/ 8690 h 1522053"/>
                        <a:gd name="connsiteX50" fmla="*/ 810828 w 1614361"/>
                        <a:gd name="connsiteY50" fmla="*/ 222 h 1522053"/>
                        <a:gd name="connsiteX0" fmla="*/ 810828 w 1614361"/>
                        <a:gd name="connsiteY0" fmla="*/ 222 h 1516157"/>
                        <a:gd name="connsiteX1" fmla="*/ 963593 w 1614361"/>
                        <a:gd name="connsiteY1" fmla="*/ 26793 h 1516157"/>
                        <a:gd name="connsiteX2" fmla="*/ 976465 w 1614361"/>
                        <a:gd name="connsiteY2" fmla="*/ 41896 h 1516157"/>
                        <a:gd name="connsiteX3" fmla="*/ 996209 w 1614361"/>
                        <a:gd name="connsiteY3" fmla="*/ 240606 h 1516157"/>
                        <a:gd name="connsiteX4" fmla="*/ 1060594 w 1614361"/>
                        <a:gd name="connsiteY4" fmla="*/ 276760 h 1516157"/>
                        <a:gd name="connsiteX5" fmla="*/ 1233629 w 1614361"/>
                        <a:gd name="connsiteY5" fmla="*/ 160265 h 1516157"/>
                        <a:gd name="connsiteX6" fmla="*/ 1251383 w 1614361"/>
                        <a:gd name="connsiteY6" fmla="*/ 165243 h 1516157"/>
                        <a:gd name="connsiteX7" fmla="*/ 1360742 w 1614361"/>
                        <a:gd name="connsiteY7" fmla="*/ 259731 h 1516157"/>
                        <a:gd name="connsiteX8" fmla="*/ 1366423 w 1614361"/>
                        <a:gd name="connsiteY8" fmla="*/ 276760 h 1516157"/>
                        <a:gd name="connsiteX9" fmla="*/ 1281918 w 1614361"/>
                        <a:gd name="connsiteY9" fmla="*/ 461545 h 1516157"/>
                        <a:gd name="connsiteX10" fmla="*/ 1322158 w 1614361"/>
                        <a:gd name="connsiteY10" fmla="*/ 521802 h 1516157"/>
                        <a:gd name="connsiteX11" fmla="*/ 1520965 w 1614361"/>
                        <a:gd name="connsiteY11" fmla="*/ 506918 h 1516157"/>
                        <a:gd name="connsiteX12" fmla="*/ 1535434 w 1614361"/>
                        <a:gd name="connsiteY12" fmla="*/ 517784 h 1516157"/>
                        <a:gd name="connsiteX13" fmla="*/ 1590322 w 1614361"/>
                        <a:gd name="connsiteY13" fmla="*/ 661864 h 1516157"/>
                        <a:gd name="connsiteX14" fmla="*/ 1581046 w 1614361"/>
                        <a:gd name="connsiteY14" fmla="*/ 680237 h 1516157"/>
                        <a:gd name="connsiteX15" fmla="*/ 1418736 w 1614361"/>
                        <a:gd name="connsiteY15" fmla="*/ 790945 h 1516157"/>
                        <a:gd name="connsiteX16" fmla="*/ 1422760 w 1614361"/>
                        <a:gd name="connsiteY16" fmla="*/ 867270 h 1516157"/>
                        <a:gd name="connsiteX17" fmla="*/ 1608890 w 1614361"/>
                        <a:gd name="connsiteY17" fmla="*/ 958111 h 1516157"/>
                        <a:gd name="connsiteX18" fmla="*/ 1613459 w 1614361"/>
                        <a:gd name="connsiteY18" fmla="*/ 980341 h 1516157"/>
                        <a:gd name="connsiteX19" fmla="*/ 1586393 w 1614361"/>
                        <a:gd name="connsiteY19" fmla="*/ 1112201 h 1516157"/>
                        <a:gd name="connsiteX20" fmla="*/ 1575675 w 1614361"/>
                        <a:gd name="connsiteY20" fmla="*/ 1132397 h 1516157"/>
                        <a:gd name="connsiteX21" fmla="*/ 1374471 w 1614361"/>
                        <a:gd name="connsiteY21" fmla="*/ 1148465 h 1516157"/>
                        <a:gd name="connsiteX22" fmla="*/ 1338255 w 1614361"/>
                        <a:gd name="connsiteY22" fmla="*/ 1220772 h 1516157"/>
                        <a:gd name="connsiteX23" fmla="*/ 1454952 w 1614361"/>
                        <a:gd name="connsiteY23" fmla="*/ 1389489 h 1516157"/>
                        <a:gd name="connsiteX24" fmla="*/ 1454952 w 1614361"/>
                        <a:gd name="connsiteY24" fmla="*/ 1401541 h 1516157"/>
                        <a:gd name="connsiteX25" fmla="*/ 1351763 w 1614361"/>
                        <a:gd name="connsiteY25" fmla="*/ 1516157 h 1516157"/>
                        <a:gd name="connsiteX26" fmla="*/ 1325769 w 1614361"/>
                        <a:gd name="connsiteY26" fmla="*/ 1516061 h 1516157"/>
                        <a:gd name="connsiteX27" fmla="*/ 1153147 w 1614361"/>
                        <a:gd name="connsiteY27" fmla="*/ 1433677 h 1516157"/>
                        <a:gd name="connsiteX28" fmla="*/ 1130579 w 1614361"/>
                        <a:gd name="connsiteY28" fmla="*/ 1438356 h 1516157"/>
                        <a:gd name="connsiteX29" fmla="*/ 1115337 w 1614361"/>
                        <a:gd name="connsiteY29" fmla="*/ 1366372 h 1516157"/>
                        <a:gd name="connsiteX30" fmla="*/ 1163788 w 1614361"/>
                        <a:gd name="connsiteY30" fmla="*/ 1326605 h 1516157"/>
                        <a:gd name="connsiteX31" fmla="*/ 1347577 w 1614361"/>
                        <a:gd name="connsiteY31" fmla="*/ 885207 h 1516157"/>
                        <a:gd name="connsiteX32" fmla="*/ 720082 w 1614361"/>
                        <a:gd name="connsiteY32" fmla="*/ 260977 h 1516157"/>
                        <a:gd name="connsiteX33" fmla="*/ 199753 w 1614361"/>
                        <a:gd name="connsiteY33" fmla="*/ 536194 h 1516157"/>
                        <a:gd name="connsiteX34" fmla="*/ 165635 w 1614361"/>
                        <a:gd name="connsiteY34" fmla="*/ 591907 h 1516157"/>
                        <a:gd name="connsiteX35" fmla="*/ 97073 w 1614361"/>
                        <a:gd name="connsiteY35" fmla="*/ 583476 h 1516157"/>
                        <a:gd name="connsiteX36" fmla="*/ 110914 w 1614361"/>
                        <a:gd name="connsiteY36" fmla="*/ 549921 h 1516157"/>
                        <a:gd name="connsiteX37" fmla="*/ 3981 w 1614361"/>
                        <a:gd name="connsiteY37" fmla="*/ 385060 h 1516157"/>
                        <a:gd name="connsiteX38" fmla="*/ 2264 w 1614361"/>
                        <a:gd name="connsiteY38" fmla="*/ 365136 h 1516157"/>
                        <a:gd name="connsiteX39" fmla="*/ 101635 w 1614361"/>
                        <a:gd name="connsiteY39" fmla="*/ 245749 h 1516157"/>
                        <a:gd name="connsiteX40" fmla="*/ 117724 w 1614361"/>
                        <a:gd name="connsiteY40" fmla="*/ 245692 h 1516157"/>
                        <a:gd name="connsiteX41" fmla="*/ 300045 w 1614361"/>
                        <a:gd name="connsiteY41" fmla="*/ 328982 h 1516157"/>
                        <a:gd name="connsiteX42" fmla="*/ 360406 w 1614361"/>
                        <a:gd name="connsiteY42" fmla="*/ 288811 h 1516157"/>
                        <a:gd name="connsiteX43" fmla="*/ 348876 w 1614361"/>
                        <a:gd name="connsiteY43" fmla="*/ 92939 h 1516157"/>
                        <a:gd name="connsiteX44" fmla="*/ 356911 w 1614361"/>
                        <a:gd name="connsiteY44" fmla="*/ 78474 h 1516157"/>
                        <a:gd name="connsiteX45" fmla="*/ 500934 w 1614361"/>
                        <a:gd name="connsiteY45" fmla="*/ 25615 h 1516157"/>
                        <a:gd name="connsiteX46" fmla="*/ 518685 w 1614361"/>
                        <a:gd name="connsiteY46" fmla="*/ 29414 h 1516157"/>
                        <a:gd name="connsiteX47" fmla="*/ 630019 w 1614361"/>
                        <a:gd name="connsiteY47" fmla="*/ 196418 h 1516157"/>
                        <a:gd name="connsiteX48" fmla="*/ 706476 w 1614361"/>
                        <a:gd name="connsiteY48" fmla="*/ 188384 h 1516157"/>
                        <a:gd name="connsiteX49" fmla="*/ 796675 w 1614361"/>
                        <a:gd name="connsiteY49" fmla="*/ 8690 h 1516157"/>
                        <a:gd name="connsiteX50" fmla="*/ 810828 w 1614361"/>
                        <a:gd name="connsiteY50" fmla="*/ 222 h 1516157"/>
                        <a:gd name="connsiteX0" fmla="*/ 810828 w 1614361"/>
                        <a:gd name="connsiteY0" fmla="*/ 222 h 1516157"/>
                        <a:gd name="connsiteX1" fmla="*/ 963593 w 1614361"/>
                        <a:gd name="connsiteY1" fmla="*/ 26793 h 1516157"/>
                        <a:gd name="connsiteX2" fmla="*/ 976465 w 1614361"/>
                        <a:gd name="connsiteY2" fmla="*/ 41896 h 1516157"/>
                        <a:gd name="connsiteX3" fmla="*/ 996209 w 1614361"/>
                        <a:gd name="connsiteY3" fmla="*/ 240606 h 1516157"/>
                        <a:gd name="connsiteX4" fmla="*/ 1060594 w 1614361"/>
                        <a:gd name="connsiteY4" fmla="*/ 276760 h 1516157"/>
                        <a:gd name="connsiteX5" fmla="*/ 1233629 w 1614361"/>
                        <a:gd name="connsiteY5" fmla="*/ 160265 h 1516157"/>
                        <a:gd name="connsiteX6" fmla="*/ 1251383 w 1614361"/>
                        <a:gd name="connsiteY6" fmla="*/ 165243 h 1516157"/>
                        <a:gd name="connsiteX7" fmla="*/ 1360742 w 1614361"/>
                        <a:gd name="connsiteY7" fmla="*/ 259731 h 1516157"/>
                        <a:gd name="connsiteX8" fmla="*/ 1366423 w 1614361"/>
                        <a:gd name="connsiteY8" fmla="*/ 276760 h 1516157"/>
                        <a:gd name="connsiteX9" fmla="*/ 1281918 w 1614361"/>
                        <a:gd name="connsiteY9" fmla="*/ 461545 h 1516157"/>
                        <a:gd name="connsiteX10" fmla="*/ 1322158 w 1614361"/>
                        <a:gd name="connsiteY10" fmla="*/ 521802 h 1516157"/>
                        <a:gd name="connsiteX11" fmla="*/ 1520965 w 1614361"/>
                        <a:gd name="connsiteY11" fmla="*/ 506918 h 1516157"/>
                        <a:gd name="connsiteX12" fmla="*/ 1535434 w 1614361"/>
                        <a:gd name="connsiteY12" fmla="*/ 517784 h 1516157"/>
                        <a:gd name="connsiteX13" fmla="*/ 1590322 w 1614361"/>
                        <a:gd name="connsiteY13" fmla="*/ 661864 h 1516157"/>
                        <a:gd name="connsiteX14" fmla="*/ 1581046 w 1614361"/>
                        <a:gd name="connsiteY14" fmla="*/ 680237 h 1516157"/>
                        <a:gd name="connsiteX15" fmla="*/ 1418736 w 1614361"/>
                        <a:gd name="connsiteY15" fmla="*/ 790945 h 1516157"/>
                        <a:gd name="connsiteX16" fmla="*/ 1422760 w 1614361"/>
                        <a:gd name="connsiteY16" fmla="*/ 867270 h 1516157"/>
                        <a:gd name="connsiteX17" fmla="*/ 1608890 w 1614361"/>
                        <a:gd name="connsiteY17" fmla="*/ 958111 h 1516157"/>
                        <a:gd name="connsiteX18" fmla="*/ 1613459 w 1614361"/>
                        <a:gd name="connsiteY18" fmla="*/ 980341 h 1516157"/>
                        <a:gd name="connsiteX19" fmla="*/ 1586393 w 1614361"/>
                        <a:gd name="connsiteY19" fmla="*/ 1112201 h 1516157"/>
                        <a:gd name="connsiteX20" fmla="*/ 1575675 w 1614361"/>
                        <a:gd name="connsiteY20" fmla="*/ 1132397 h 1516157"/>
                        <a:gd name="connsiteX21" fmla="*/ 1374471 w 1614361"/>
                        <a:gd name="connsiteY21" fmla="*/ 1148465 h 1516157"/>
                        <a:gd name="connsiteX22" fmla="*/ 1338255 w 1614361"/>
                        <a:gd name="connsiteY22" fmla="*/ 1220772 h 1516157"/>
                        <a:gd name="connsiteX23" fmla="*/ 1454952 w 1614361"/>
                        <a:gd name="connsiteY23" fmla="*/ 1389489 h 1516157"/>
                        <a:gd name="connsiteX24" fmla="*/ 1449492 w 1614361"/>
                        <a:gd name="connsiteY24" fmla="*/ 1407437 h 1516157"/>
                        <a:gd name="connsiteX25" fmla="*/ 1351763 w 1614361"/>
                        <a:gd name="connsiteY25" fmla="*/ 1516157 h 1516157"/>
                        <a:gd name="connsiteX26" fmla="*/ 1325769 w 1614361"/>
                        <a:gd name="connsiteY26" fmla="*/ 1516061 h 1516157"/>
                        <a:gd name="connsiteX27" fmla="*/ 1153147 w 1614361"/>
                        <a:gd name="connsiteY27" fmla="*/ 1433677 h 1516157"/>
                        <a:gd name="connsiteX28" fmla="*/ 1130579 w 1614361"/>
                        <a:gd name="connsiteY28" fmla="*/ 1438356 h 1516157"/>
                        <a:gd name="connsiteX29" fmla="*/ 1115337 w 1614361"/>
                        <a:gd name="connsiteY29" fmla="*/ 1366372 h 1516157"/>
                        <a:gd name="connsiteX30" fmla="*/ 1163788 w 1614361"/>
                        <a:gd name="connsiteY30" fmla="*/ 1326605 h 1516157"/>
                        <a:gd name="connsiteX31" fmla="*/ 1347577 w 1614361"/>
                        <a:gd name="connsiteY31" fmla="*/ 885207 h 1516157"/>
                        <a:gd name="connsiteX32" fmla="*/ 720082 w 1614361"/>
                        <a:gd name="connsiteY32" fmla="*/ 260977 h 1516157"/>
                        <a:gd name="connsiteX33" fmla="*/ 199753 w 1614361"/>
                        <a:gd name="connsiteY33" fmla="*/ 536194 h 1516157"/>
                        <a:gd name="connsiteX34" fmla="*/ 165635 w 1614361"/>
                        <a:gd name="connsiteY34" fmla="*/ 591907 h 1516157"/>
                        <a:gd name="connsiteX35" fmla="*/ 97073 w 1614361"/>
                        <a:gd name="connsiteY35" fmla="*/ 583476 h 1516157"/>
                        <a:gd name="connsiteX36" fmla="*/ 110914 w 1614361"/>
                        <a:gd name="connsiteY36" fmla="*/ 549921 h 1516157"/>
                        <a:gd name="connsiteX37" fmla="*/ 3981 w 1614361"/>
                        <a:gd name="connsiteY37" fmla="*/ 385060 h 1516157"/>
                        <a:gd name="connsiteX38" fmla="*/ 2264 w 1614361"/>
                        <a:gd name="connsiteY38" fmla="*/ 365136 h 1516157"/>
                        <a:gd name="connsiteX39" fmla="*/ 101635 w 1614361"/>
                        <a:gd name="connsiteY39" fmla="*/ 245749 h 1516157"/>
                        <a:gd name="connsiteX40" fmla="*/ 117724 w 1614361"/>
                        <a:gd name="connsiteY40" fmla="*/ 245692 h 1516157"/>
                        <a:gd name="connsiteX41" fmla="*/ 300045 w 1614361"/>
                        <a:gd name="connsiteY41" fmla="*/ 328982 h 1516157"/>
                        <a:gd name="connsiteX42" fmla="*/ 360406 w 1614361"/>
                        <a:gd name="connsiteY42" fmla="*/ 288811 h 1516157"/>
                        <a:gd name="connsiteX43" fmla="*/ 348876 w 1614361"/>
                        <a:gd name="connsiteY43" fmla="*/ 92939 h 1516157"/>
                        <a:gd name="connsiteX44" fmla="*/ 356911 w 1614361"/>
                        <a:gd name="connsiteY44" fmla="*/ 78474 h 1516157"/>
                        <a:gd name="connsiteX45" fmla="*/ 500934 w 1614361"/>
                        <a:gd name="connsiteY45" fmla="*/ 25615 h 1516157"/>
                        <a:gd name="connsiteX46" fmla="*/ 518685 w 1614361"/>
                        <a:gd name="connsiteY46" fmla="*/ 29414 h 1516157"/>
                        <a:gd name="connsiteX47" fmla="*/ 630019 w 1614361"/>
                        <a:gd name="connsiteY47" fmla="*/ 196418 h 1516157"/>
                        <a:gd name="connsiteX48" fmla="*/ 706476 w 1614361"/>
                        <a:gd name="connsiteY48" fmla="*/ 188384 h 1516157"/>
                        <a:gd name="connsiteX49" fmla="*/ 796675 w 1614361"/>
                        <a:gd name="connsiteY49" fmla="*/ 8690 h 1516157"/>
                        <a:gd name="connsiteX50" fmla="*/ 810828 w 1614361"/>
                        <a:gd name="connsiteY50" fmla="*/ 222 h 1516157"/>
                        <a:gd name="connsiteX0" fmla="*/ 810828 w 1614361"/>
                        <a:gd name="connsiteY0" fmla="*/ 222 h 1516157"/>
                        <a:gd name="connsiteX1" fmla="*/ 963593 w 1614361"/>
                        <a:gd name="connsiteY1" fmla="*/ 26793 h 1516157"/>
                        <a:gd name="connsiteX2" fmla="*/ 976465 w 1614361"/>
                        <a:gd name="connsiteY2" fmla="*/ 41896 h 1516157"/>
                        <a:gd name="connsiteX3" fmla="*/ 996209 w 1614361"/>
                        <a:gd name="connsiteY3" fmla="*/ 240606 h 1516157"/>
                        <a:gd name="connsiteX4" fmla="*/ 1060594 w 1614361"/>
                        <a:gd name="connsiteY4" fmla="*/ 276760 h 1516157"/>
                        <a:gd name="connsiteX5" fmla="*/ 1233629 w 1614361"/>
                        <a:gd name="connsiteY5" fmla="*/ 160265 h 1516157"/>
                        <a:gd name="connsiteX6" fmla="*/ 1251383 w 1614361"/>
                        <a:gd name="connsiteY6" fmla="*/ 165243 h 1516157"/>
                        <a:gd name="connsiteX7" fmla="*/ 1360742 w 1614361"/>
                        <a:gd name="connsiteY7" fmla="*/ 259731 h 1516157"/>
                        <a:gd name="connsiteX8" fmla="*/ 1366423 w 1614361"/>
                        <a:gd name="connsiteY8" fmla="*/ 276760 h 1516157"/>
                        <a:gd name="connsiteX9" fmla="*/ 1281918 w 1614361"/>
                        <a:gd name="connsiteY9" fmla="*/ 461545 h 1516157"/>
                        <a:gd name="connsiteX10" fmla="*/ 1322158 w 1614361"/>
                        <a:gd name="connsiteY10" fmla="*/ 521802 h 1516157"/>
                        <a:gd name="connsiteX11" fmla="*/ 1520965 w 1614361"/>
                        <a:gd name="connsiteY11" fmla="*/ 506918 h 1516157"/>
                        <a:gd name="connsiteX12" fmla="*/ 1535434 w 1614361"/>
                        <a:gd name="connsiteY12" fmla="*/ 517784 h 1516157"/>
                        <a:gd name="connsiteX13" fmla="*/ 1590322 w 1614361"/>
                        <a:gd name="connsiteY13" fmla="*/ 661864 h 1516157"/>
                        <a:gd name="connsiteX14" fmla="*/ 1581046 w 1614361"/>
                        <a:gd name="connsiteY14" fmla="*/ 680237 h 1516157"/>
                        <a:gd name="connsiteX15" fmla="*/ 1418736 w 1614361"/>
                        <a:gd name="connsiteY15" fmla="*/ 790945 h 1516157"/>
                        <a:gd name="connsiteX16" fmla="*/ 1422760 w 1614361"/>
                        <a:gd name="connsiteY16" fmla="*/ 867270 h 1516157"/>
                        <a:gd name="connsiteX17" fmla="*/ 1608890 w 1614361"/>
                        <a:gd name="connsiteY17" fmla="*/ 958111 h 1516157"/>
                        <a:gd name="connsiteX18" fmla="*/ 1613459 w 1614361"/>
                        <a:gd name="connsiteY18" fmla="*/ 980341 h 1516157"/>
                        <a:gd name="connsiteX19" fmla="*/ 1586393 w 1614361"/>
                        <a:gd name="connsiteY19" fmla="*/ 1112201 h 1516157"/>
                        <a:gd name="connsiteX20" fmla="*/ 1575675 w 1614361"/>
                        <a:gd name="connsiteY20" fmla="*/ 1132397 h 1516157"/>
                        <a:gd name="connsiteX21" fmla="*/ 1374471 w 1614361"/>
                        <a:gd name="connsiteY21" fmla="*/ 1148465 h 1516157"/>
                        <a:gd name="connsiteX22" fmla="*/ 1338255 w 1614361"/>
                        <a:gd name="connsiteY22" fmla="*/ 1220772 h 1516157"/>
                        <a:gd name="connsiteX23" fmla="*/ 1446801 w 1614361"/>
                        <a:gd name="connsiteY23" fmla="*/ 1376370 h 1516157"/>
                        <a:gd name="connsiteX24" fmla="*/ 1449492 w 1614361"/>
                        <a:gd name="connsiteY24" fmla="*/ 1407437 h 1516157"/>
                        <a:gd name="connsiteX25" fmla="*/ 1351763 w 1614361"/>
                        <a:gd name="connsiteY25" fmla="*/ 1516157 h 1516157"/>
                        <a:gd name="connsiteX26" fmla="*/ 1325769 w 1614361"/>
                        <a:gd name="connsiteY26" fmla="*/ 1516061 h 1516157"/>
                        <a:gd name="connsiteX27" fmla="*/ 1153147 w 1614361"/>
                        <a:gd name="connsiteY27" fmla="*/ 1433677 h 1516157"/>
                        <a:gd name="connsiteX28" fmla="*/ 1130579 w 1614361"/>
                        <a:gd name="connsiteY28" fmla="*/ 1438356 h 1516157"/>
                        <a:gd name="connsiteX29" fmla="*/ 1115337 w 1614361"/>
                        <a:gd name="connsiteY29" fmla="*/ 1366372 h 1516157"/>
                        <a:gd name="connsiteX30" fmla="*/ 1163788 w 1614361"/>
                        <a:gd name="connsiteY30" fmla="*/ 1326605 h 1516157"/>
                        <a:gd name="connsiteX31" fmla="*/ 1347577 w 1614361"/>
                        <a:gd name="connsiteY31" fmla="*/ 885207 h 1516157"/>
                        <a:gd name="connsiteX32" fmla="*/ 720082 w 1614361"/>
                        <a:gd name="connsiteY32" fmla="*/ 260977 h 1516157"/>
                        <a:gd name="connsiteX33" fmla="*/ 199753 w 1614361"/>
                        <a:gd name="connsiteY33" fmla="*/ 536194 h 1516157"/>
                        <a:gd name="connsiteX34" fmla="*/ 165635 w 1614361"/>
                        <a:gd name="connsiteY34" fmla="*/ 591907 h 1516157"/>
                        <a:gd name="connsiteX35" fmla="*/ 97073 w 1614361"/>
                        <a:gd name="connsiteY35" fmla="*/ 583476 h 1516157"/>
                        <a:gd name="connsiteX36" fmla="*/ 110914 w 1614361"/>
                        <a:gd name="connsiteY36" fmla="*/ 549921 h 1516157"/>
                        <a:gd name="connsiteX37" fmla="*/ 3981 w 1614361"/>
                        <a:gd name="connsiteY37" fmla="*/ 385060 h 1516157"/>
                        <a:gd name="connsiteX38" fmla="*/ 2264 w 1614361"/>
                        <a:gd name="connsiteY38" fmla="*/ 365136 h 1516157"/>
                        <a:gd name="connsiteX39" fmla="*/ 101635 w 1614361"/>
                        <a:gd name="connsiteY39" fmla="*/ 245749 h 1516157"/>
                        <a:gd name="connsiteX40" fmla="*/ 117724 w 1614361"/>
                        <a:gd name="connsiteY40" fmla="*/ 245692 h 1516157"/>
                        <a:gd name="connsiteX41" fmla="*/ 300045 w 1614361"/>
                        <a:gd name="connsiteY41" fmla="*/ 328982 h 1516157"/>
                        <a:gd name="connsiteX42" fmla="*/ 360406 w 1614361"/>
                        <a:gd name="connsiteY42" fmla="*/ 288811 h 1516157"/>
                        <a:gd name="connsiteX43" fmla="*/ 348876 w 1614361"/>
                        <a:gd name="connsiteY43" fmla="*/ 92939 h 1516157"/>
                        <a:gd name="connsiteX44" fmla="*/ 356911 w 1614361"/>
                        <a:gd name="connsiteY44" fmla="*/ 78474 h 1516157"/>
                        <a:gd name="connsiteX45" fmla="*/ 500934 w 1614361"/>
                        <a:gd name="connsiteY45" fmla="*/ 25615 h 1516157"/>
                        <a:gd name="connsiteX46" fmla="*/ 518685 w 1614361"/>
                        <a:gd name="connsiteY46" fmla="*/ 29414 h 1516157"/>
                        <a:gd name="connsiteX47" fmla="*/ 630019 w 1614361"/>
                        <a:gd name="connsiteY47" fmla="*/ 196418 h 1516157"/>
                        <a:gd name="connsiteX48" fmla="*/ 706476 w 1614361"/>
                        <a:gd name="connsiteY48" fmla="*/ 188384 h 1516157"/>
                        <a:gd name="connsiteX49" fmla="*/ 796675 w 1614361"/>
                        <a:gd name="connsiteY49" fmla="*/ 8690 h 1516157"/>
                        <a:gd name="connsiteX50" fmla="*/ 810828 w 1614361"/>
                        <a:gd name="connsiteY50" fmla="*/ 222 h 1516157"/>
                        <a:gd name="connsiteX0" fmla="*/ 810828 w 1614361"/>
                        <a:gd name="connsiteY0" fmla="*/ 222 h 1516157"/>
                        <a:gd name="connsiteX1" fmla="*/ 963593 w 1614361"/>
                        <a:gd name="connsiteY1" fmla="*/ 26793 h 1516157"/>
                        <a:gd name="connsiteX2" fmla="*/ 976465 w 1614361"/>
                        <a:gd name="connsiteY2" fmla="*/ 41896 h 1516157"/>
                        <a:gd name="connsiteX3" fmla="*/ 996209 w 1614361"/>
                        <a:gd name="connsiteY3" fmla="*/ 240606 h 1516157"/>
                        <a:gd name="connsiteX4" fmla="*/ 1060594 w 1614361"/>
                        <a:gd name="connsiteY4" fmla="*/ 276760 h 1516157"/>
                        <a:gd name="connsiteX5" fmla="*/ 1233629 w 1614361"/>
                        <a:gd name="connsiteY5" fmla="*/ 160265 h 1516157"/>
                        <a:gd name="connsiteX6" fmla="*/ 1251383 w 1614361"/>
                        <a:gd name="connsiteY6" fmla="*/ 165243 h 1516157"/>
                        <a:gd name="connsiteX7" fmla="*/ 1360742 w 1614361"/>
                        <a:gd name="connsiteY7" fmla="*/ 259731 h 1516157"/>
                        <a:gd name="connsiteX8" fmla="*/ 1366423 w 1614361"/>
                        <a:gd name="connsiteY8" fmla="*/ 276760 h 1516157"/>
                        <a:gd name="connsiteX9" fmla="*/ 1281918 w 1614361"/>
                        <a:gd name="connsiteY9" fmla="*/ 461545 h 1516157"/>
                        <a:gd name="connsiteX10" fmla="*/ 1322158 w 1614361"/>
                        <a:gd name="connsiteY10" fmla="*/ 521802 h 1516157"/>
                        <a:gd name="connsiteX11" fmla="*/ 1520965 w 1614361"/>
                        <a:gd name="connsiteY11" fmla="*/ 506918 h 1516157"/>
                        <a:gd name="connsiteX12" fmla="*/ 1535434 w 1614361"/>
                        <a:gd name="connsiteY12" fmla="*/ 517784 h 1516157"/>
                        <a:gd name="connsiteX13" fmla="*/ 1590322 w 1614361"/>
                        <a:gd name="connsiteY13" fmla="*/ 661864 h 1516157"/>
                        <a:gd name="connsiteX14" fmla="*/ 1581046 w 1614361"/>
                        <a:gd name="connsiteY14" fmla="*/ 680237 h 1516157"/>
                        <a:gd name="connsiteX15" fmla="*/ 1418736 w 1614361"/>
                        <a:gd name="connsiteY15" fmla="*/ 790945 h 1516157"/>
                        <a:gd name="connsiteX16" fmla="*/ 1422760 w 1614361"/>
                        <a:gd name="connsiteY16" fmla="*/ 867270 h 1516157"/>
                        <a:gd name="connsiteX17" fmla="*/ 1608890 w 1614361"/>
                        <a:gd name="connsiteY17" fmla="*/ 958111 h 1516157"/>
                        <a:gd name="connsiteX18" fmla="*/ 1613459 w 1614361"/>
                        <a:gd name="connsiteY18" fmla="*/ 980341 h 1516157"/>
                        <a:gd name="connsiteX19" fmla="*/ 1586393 w 1614361"/>
                        <a:gd name="connsiteY19" fmla="*/ 1112201 h 1516157"/>
                        <a:gd name="connsiteX20" fmla="*/ 1575675 w 1614361"/>
                        <a:gd name="connsiteY20" fmla="*/ 1132397 h 1516157"/>
                        <a:gd name="connsiteX21" fmla="*/ 1374471 w 1614361"/>
                        <a:gd name="connsiteY21" fmla="*/ 1148465 h 1516157"/>
                        <a:gd name="connsiteX22" fmla="*/ 1338255 w 1614361"/>
                        <a:gd name="connsiteY22" fmla="*/ 1220772 h 1516157"/>
                        <a:gd name="connsiteX23" fmla="*/ 1446801 w 1614361"/>
                        <a:gd name="connsiteY23" fmla="*/ 1376370 h 1516157"/>
                        <a:gd name="connsiteX24" fmla="*/ 1449492 w 1614361"/>
                        <a:gd name="connsiteY24" fmla="*/ 1407437 h 1516157"/>
                        <a:gd name="connsiteX25" fmla="*/ 1351763 w 1614361"/>
                        <a:gd name="connsiteY25" fmla="*/ 1516157 h 1516157"/>
                        <a:gd name="connsiteX26" fmla="*/ 1325769 w 1614361"/>
                        <a:gd name="connsiteY26" fmla="*/ 1516061 h 1516157"/>
                        <a:gd name="connsiteX27" fmla="*/ 1153147 w 1614361"/>
                        <a:gd name="connsiteY27" fmla="*/ 1433677 h 1516157"/>
                        <a:gd name="connsiteX28" fmla="*/ 1130579 w 1614361"/>
                        <a:gd name="connsiteY28" fmla="*/ 1438356 h 1516157"/>
                        <a:gd name="connsiteX29" fmla="*/ 1115337 w 1614361"/>
                        <a:gd name="connsiteY29" fmla="*/ 1366372 h 1516157"/>
                        <a:gd name="connsiteX30" fmla="*/ 1163788 w 1614361"/>
                        <a:gd name="connsiteY30" fmla="*/ 1326605 h 1516157"/>
                        <a:gd name="connsiteX31" fmla="*/ 1347577 w 1614361"/>
                        <a:gd name="connsiteY31" fmla="*/ 885207 h 1516157"/>
                        <a:gd name="connsiteX32" fmla="*/ 720082 w 1614361"/>
                        <a:gd name="connsiteY32" fmla="*/ 260977 h 1516157"/>
                        <a:gd name="connsiteX33" fmla="*/ 199753 w 1614361"/>
                        <a:gd name="connsiteY33" fmla="*/ 536194 h 1516157"/>
                        <a:gd name="connsiteX34" fmla="*/ 165635 w 1614361"/>
                        <a:gd name="connsiteY34" fmla="*/ 591907 h 1516157"/>
                        <a:gd name="connsiteX35" fmla="*/ 97073 w 1614361"/>
                        <a:gd name="connsiteY35" fmla="*/ 583476 h 1516157"/>
                        <a:gd name="connsiteX36" fmla="*/ 110914 w 1614361"/>
                        <a:gd name="connsiteY36" fmla="*/ 549921 h 1516157"/>
                        <a:gd name="connsiteX37" fmla="*/ 3981 w 1614361"/>
                        <a:gd name="connsiteY37" fmla="*/ 385060 h 1516157"/>
                        <a:gd name="connsiteX38" fmla="*/ 2264 w 1614361"/>
                        <a:gd name="connsiteY38" fmla="*/ 365136 h 1516157"/>
                        <a:gd name="connsiteX39" fmla="*/ 101635 w 1614361"/>
                        <a:gd name="connsiteY39" fmla="*/ 245749 h 1516157"/>
                        <a:gd name="connsiteX40" fmla="*/ 117724 w 1614361"/>
                        <a:gd name="connsiteY40" fmla="*/ 245692 h 1516157"/>
                        <a:gd name="connsiteX41" fmla="*/ 300045 w 1614361"/>
                        <a:gd name="connsiteY41" fmla="*/ 328982 h 1516157"/>
                        <a:gd name="connsiteX42" fmla="*/ 360406 w 1614361"/>
                        <a:gd name="connsiteY42" fmla="*/ 288811 h 1516157"/>
                        <a:gd name="connsiteX43" fmla="*/ 348876 w 1614361"/>
                        <a:gd name="connsiteY43" fmla="*/ 92939 h 1516157"/>
                        <a:gd name="connsiteX44" fmla="*/ 356911 w 1614361"/>
                        <a:gd name="connsiteY44" fmla="*/ 78474 h 1516157"/>
                        <a:gd name="connsiteX45" fmla="*/ 500934 w 1614361"/>
                        <a:gd name="connsiteY45" fmla="*/ 25615 h 1516157"/>
                        <a:gd name="connsiteX46" fmla="*/ 518685 w 1614361"/>
                        <a:gd name="connsiteY46" fmla="*/ 29414 h 1516157"/>
                        <a:gd name="connsiteX47" fmla="*/ 630019 w 1614361"/>
                        <a:gd name="connsiteY47" fmla="*/ 196418 h 1516157"/>
                        <a:gd name="connsiteX48" fmla="*/ 706476 w 1614361"/>
                        <a:gd name="connsiteY48" fmla="*/ 188384 h 1516157"/>
                        <a:gd name="connsiteX49" fmla="*/ 796675 w 1614361"/>
                        <a:gd name="connsiteY49" fmla="*/ 8690 h 1516157"/>
                        <a:gd name="connsiteX50" fmla="*/ 810828 w 1614361"/>
                        <a:gd name="connsiteY50" fmla="*/ 222 h 1516157"/>
                        <a:gd name="connsiteX0" fmla="*/ 810828 w 1614361"/>
                        <a:gd name="connsiteY0" fmla="*/ 222 h 1516157"/>
                        <a:gd name="connsiteX1" fmla="*/ 963593 w 1614361"/>
                        <a:gd name="connsiteY1" fmla="*/ 26793 h 1516157"/>
                        <a:gd name="connsiteX2" fmla="*/ 976465 w 1614361"/>
                        <a:gd name="connsiteY2" fmla="*/ 41896 h 1516157"/>
                        <a:gd name="connsiteX3" fmla="*/ 996209 w 1614361"/>
                        <a:gd name="connsiteY3" fmla="*/ 240606 h 1516157"/>
                        <a:gd name="connsiteX4" fmla="*/ 1060594 w 1614361"/>
                        <a:gd name="connsiteY4" fmla="*/ 276760 h 1516157"/>
                        <a:gd name="connsiteX5" fmla="*/ 1233629 w 1614361"/>
                        <a:gd name="connsiteY5" fmla="*/ 160265 h 1516157"/>
                        <a:gd name="connsiteX6" fmla="*/ 1251383 w 1614361"/>
                        <a:gd name="connsiteY6" fmla="*/ 165243 h 1516157"/>
                        <a:gd name="connsiteX7" fmla="*/ 1360742 w 1614361"/>
                        <a:gd name="connsiteY7" fmla="*/ 259731 h 1516157"/>
                        <a:gd name="connsiteX8" fmla="*/ 1366423 w 1614361"/>
                        <a:gd name="connsiteY8" fmla="*/ 276760 h 1516157"/>
                        <a:gd name="connsiteX9" fmla="*/ 1281918 w 1614361"/>
                        <a:gd name="connsiteY9" fmla="*/ 461545 h 1516157"/>
                        <a:gd name="connsiteX10" fmla="*/ 1322158 w 1614361"/>
                        <a:gd name="connsiteY10" fmla="*/ 521802 h 1516157"/>
                        <a:gd name="connsiteX11" fmla="*/ 1520965 w 1614361"/>
                        <a:gd name="connsiteY11" fmla="*/ 506918 h 1516157"/>
                        <a:gd name="connsiteX12" fmla="*/ 1535434 w 1614361"/>
                        <a:gd name="connsiteY12" fmla="*/ 517784 h 1516157"/>
                        <a:gd name="connsiteX13" fmla="*/ 1590322 w 1614361"/>
                        <a:gd name="connsiteY13" fmla="*/ 661864 h 1516157"/>
                        <a:gd name="connsiteX14" fmla="*/ 1581046 w 1614361"/>
                        <a:gd name="connsiteY14" fmla="*/ 680237 h 1516157"/>
                        <a:gd name="connsiteX15" fmla="*/ 1418736 w 1614361"/>
                        <a:gd name="connsiteY15" fmla="*/ 790945 h 1516157"/>
                        <a:gd name="connsiteX16" fmla="*/ 1422760 w 1614361"/>
                        <a:gd name="connsiteY16" fmla="*/ 867270 h 1516157"/>
                        <a:gd name="connsiteX17" fmla="*/ 1608890 w 1614361"/>
                        <a:gd name="connsiteY17" fmla="*/ 958111 h 1516157"/>
                        <a:gd name="connsiteX18" fmla="*/ 1613459 w 1614361"/>
                        <a:gd name="connsiteY18" fmla="*/ 980341 h 1516157"/>
                        <a:gd name="connsiteX19" fmla="*/ 1586393 w 1614361"/>
                        <a:gd name="connsiteY19" fmla="*/ 1112201 h 1516157"/>
                        <a:gd name="connsiteX20" fmla="*/ 1575675 w 1614361"/>
                        <a:gd name="connsiteY20" fmla="*/ 1132397 h 1516157"/>
                        <a:gd name="connsiteX21" fmla="*/ 1374471 w 1614361"/>
                        <a:gd name="connsiteY21" fmla="*/ 1148465 h 1516157"/>
                        <a:gd name="connsiteX22" fmla="*/ 1338255 w 1614361"/>
                        <a:gd name="connsiteY22" fmla="*/ 1220772 h 1516157"/>
                        <a:gd name="connsiteX23" fmla="*/ 1446801 w 1614361"/>
                        <a:gd name="connsiteY23" fmla="*/ 1376370 h 1516157"/>
                        <a:gd name="connsiteX24" fmla="*/ 1449492 w 1614361"/>
                        <a:gd name="connsiteY24" fmla="*/ 1407437 h 1516157"/>
                        <a:gd name="connsiteX25" fmla="*/ 1351763 w 1614361"/>
                        <a:gd name="connsiteY25" fmla="*/ 1516157 h 1516157"/>
                        <a:gd name="connsiteX26" fmla="*/ 1325769 w 1614361"/>
                        <a:gd name="connsiteY26" fmla="*/ 1516061 h 1516157"/>
                        <a:gd name="connsiteX27" fmla="*/ 1153147 w 1614361"/>
                        <a:gd name="connsiteY27" fmla="*/ 1433677 h 1516157"/>
                        <a:gd name="connsiteX28" fmla="*/ 1130579 w 1614361"/>
                        <a:gd name="connsiteY28" fmla="*/ 1438356 h 1516157"/>
                        <a:gd name="connsiteX29" fmla="*/ 1115337 w 1614361"/>
                        <a:gd name="connsiteY29" fmla="*/ 1366372 h 1516157"/>
                        <a:gd name="connsiteX30" fmla="*/ 1163788 w 1614361"/>
                        <a:gd name="connsiteY30" fmla="*/ 1326605 h 1516157"/>
                        <a:gd name="connsiteX31" fmla="*/ 1347577 w 1614361"/>
                        <a:gd name="connsiteY31" fmla="*/ 885207 h 1516157"/>
                        <a:gd name="connsiteX32" fmla="*/ 720082 w 1614361"/>
                        <a:gd name="connsiteY32" fmla="*/ 260977 h 1516157"/>
                        <a:gd name="connsiteX33" fmla="*/ 199753 w 1614361"/>
                        <a:gd name="connsiteY33" fmla="*/ 536194 h 1516157"/>
                        <a:gd name="connsiteX34" fmla="*/ 165635 w 1614361"/>
                        <a:gd name="connsiteY34" fmla="*/ 591907 h 1516157"/>
                        <a:gd name="connsiteX35" fmla="*/ 97073 w 1614361"/>
                        <a:gd name="connsiteY35" fmla="*/ 583476 h 1516157"/>
                        <a:gd name="connsiteX36" fmla="*/ 110914 w 1614361"/>
                        <a:gd name="connsiteY36" fmla="*/ 549921 h 1516157"/>
                        <a:gd name="connsiteX37" fmla="*/ 3981 w 1614361"/>
                        <a:gd name="connsiteY37" fmla="*/ 385060 h 1516157"/>
                        <a:gd name="connsiteX38" fmla="*/ 2264 w 1614361"/>
                        <a:gd name="connsiteY38" fmla="*/ 365136 h 1516157"/>
                        <a:gd name="connsiteX39" fmla="*/ 101635 w 1614361"/>
                        <a:gd name="connsiteY39" fmla="*/ 245749 h 1516157"/>
                        <a:gd name="connsiteX40" fmla="*/ 117724 w 1614361"/>
                        <a:gd name="connsiteY40" fmla="*/ 245692 h 1516157"/>
                        <a:gd name="connsiteX41" fmla="*/ 300045 w 1614361"/>
                        <a:gd name="connsiteY41" fmla="*/ 328982 h 1516157"/>
                        <a:gd name="connsiteX42" fmla="*/ 360406 w 1614361"/>
                        <a:gd name="connsiteY42" fmla="*/ 288811 h 1516157"/>
                        <a:gd name="connsiteX43" fmla="*/ 348876 w 1614361"/>
                        <a:gd name="connsiteY43" fmla="*/ 92939 h 1516157"/>
                        <a:gd name="connsiteX44" fmla="*/ 356911 w 1614361"/>
                        <a:gd name="connsiteY44" fmla="*/ 78474 h 1516157"/>
                        <a:gd name="connsiteX45" fmla="*/ 500934 w 1614361"/>
                        <a:gd name="connsiteY45" fmla="*/ 25615 h 1516157"/>
                        <a:gd name="connsiteX46" fmla="*/ 518685 w 1614361"/>
                        <a:gd name="connsiteY46" fmla="*/ 29414 h 1516157"/>
                        <a:gd name="connsiteX47" fmla="*/ 630019 w 1614361"/>
                        <a:gd name="connsiteY47" fmla="*/ 196418 h 1516157"/>
                        <a:gd name="connsiteX48" fmla="*/ 706476 w 1614361"/>
                        <a:gd name="connsiteY48" fmla="*/ 188384 h 1516157"/>
                        <a:gd name="connsiteX49" fmla="*/ 796675 w 1614361"/>
                        <a:gd name="connsiteY49" fmla="*/ 8690 h 1516157"/>
                        <a:gd name="connsiteX50" fmla="*/ 810828 w 1614361"/>
                        <a:gd name="connsiteY50" fmla="*/ 222 h 1516157"/>
                        <a:gd name="connsiteX0" fmla="*/ 810828 w 1614361"/>
                        <a:gd name="connsiteY0" fmla="*/ 222 h 1518886"/>
                        <a:gd name="connsiteX1" fmla="*/ 963593 w 1614361"/>
                        <a:gd name="connsiteY1" fmla="*/ 26793 h 1518886"/>
                        <a:gd name="connsiteX2" fmla="*/ 976465 w 1614361"/>
                        <a:gd name="connsiteY2" fmla="*/ 41896 h 1518886"/>
                        <a:gd name="connsiteX3" fmla="*/ 996209 w 1614361"/>
                        <a:gd name="connsiteY3" fmla="*/ 240606 h 1518886"/>
                        <a:gd name="connsiteX4" fmla="*/ 1060594 w 1614361"/>
                        <a:gd name="connsiteY4" fmla="*/ 276760 h 1518886"/>
                        <a:gd name="connsiteX5" fmla="*/ 1233629 w 1614361"/>
                        <a:gd name="connsiteY5" fmla="*/ 160265 h 1518886"/>
                        <a:gd name="connsiteX6" fmla="*/ 1251383 w 1614361"/>
                        <a:gd name="connsiteY6" fmla="*/ 165243 h 1518886"/>
                        <a:gd name="connsiteX7" fmla="*/ 1360742 w 1614361"/>
                        <a:gd name="connsiteY7" fmla="*/ 259731 h 1518886"/>
                        <a:gd name="connsiteX8" fmla="*/ 1366423 w 1614361"/>
                        <a:gd name="connsiteY8" fmla="*/ 276760 h 1518886"/>
                        <a:gd name="connsiteX9" fmla="*/ 1281918 w 1614361"/>
                        <a:gd name="connsiteY9" fmla="*/ 461545 h 1518886"/>
                        <a:gd name="connsiteX10" fmla="*/ 1322158 w 1614361"/>
                        <a:gd name="connsiteY10" fmla="*/ 521802 h 1518886"/>
                        <a:gd name="connsiteX11" fmla="*/ 1520965 w 1614361"/>
                        <a:gd name="connsiteY11" fmla="*/ 506918 h 1518886"/>
                        <a:gd name="connsiteX12" fmla="*/ 1535434 w 1614361"/>
                        <a:gd name="connsiteY12" fmla="*/ 517784 h 1518886"/>
                        <a:gd name="connsiteX13" fmla="*/ 1590322 w 1614361"/>
                        <a:gd name="connsiteY13" fmla="*/ 661864 h 1518886"/>
                        <a:gd name="connsiteX14" fmla="*/ 1581046 w 1614361"/>
                        <a:gd name="connsiteY14" fmla="*/ 680237 h 1518886"/>
                        <a:gd name="connsiteX15" fmla="*/ 1418736 w 1614361"/>
                        <a:gd name="connsiteY15" fmla="*/ 790945 h 1518886"/>
                        <a:gd name="connsiteX16" fmla="*/ 1422760 w 1614361"/>
                        <a:gd name="connsiteY16" fmla="*/ 867270 h 1518886"/>
                        <a:gd name="connsiteX17" fmla="*/ 1608890 w 1614361"/>
                        <a:gd name="connsiteY17" fmla="*/ 958111 h 1518886"/>
                        <a:gd name="connsiteX18" fmla="*/ 1613459 w 1614361"/>
                        <a:gd name="connsiteY18" fmla="*/ 980341 h 1518886"/>
                        <a:gd name="connsiteX19" fmla="*/ 1586393 w 1614361"/>
                        <a:gd name="connsiteY19" fmla="*/ 1112201 h 1518886"/>
                        <a:gd name="connsiteX20" fmla="*/ 1575675 w 1614361"/>
                        <a:gd name="connsiteY20" fmla="*/ 1132397 h 1518886"/>
                        <a:gd name="connsiteX21" fmla="*/ 1374471 w 1614361"/>
                        <a:gd name="connsiteY21" fmla="*/ 1148465 h 1518886"/>
                        <a:gd name="connsiteX22" fmla="*/ 1338255 w 1614361"/>
                        <a:gd name="connsiteY22" fmla="*/ 1220772 h 1518886"/>
                        <a:gd name="connsiteX23" fmla="*/ 1446801 w 1614361"/>
                        <a:gd name="connsiteY23" fmla="*/ 1376370 h 1518886"/>
                        <a:gd name="connsiteX24" fmla="*/ 1449492 w 1614361"/>
                        <a:gd name="connsiteY24" fmla="*/ 1407437 h 1518886"/>
                        <a:gd name="connsiteX25" fmla="*/ 1351763 w 1614361"/>
                        <a:gd name="connsiteY25" fmla="*/ 1516157 h 1518886"/>
                        <a:gd name="connsiteX26" fmla="*/ 1325769 w 1614361"/>
                        <a:gd name="connsiteY26" fmla="*/ 1516061 h 1518886"/>
                        <a:gd name="connsiteX27" fmla="*/ 1153147 w 1614361"/>
                        <a:gd name="connsiteY27" fmla="*/ 1433677 h 1518886"/>
                        <a:gd name="connsiteX28" fmla="*/ 1130579 w 1614361"/>
                        <a:gd name="connsiteY28" fmla="*/ 1438356 h 1518886"/>
                        <a:gd name="connsiteX29" fmla="*/ 1115337 w 1614361"/>
                        <a:gd name="connsiteY29" fmla="*/ 1366372 h 1518886"/>
                        <a:gd name="connsiteX30" fmla="*/ 1163788 w 1614361"/>
                        <a:gd name="connsiteY30" fmla="*/ 1326605 h 1518886"/>
                        <a:gd name="connsiteX31" fmla="*/ 1347577 w 1614361"/>
                        <a:gd name="connsiteY31" fmla="*/ 885207 h 1518886"/>
                        <a:gd name="connsiteX32" fmla="*/ 720082 w 1614361"/>
                        <a:gd name="connsiteY32" fmla="*/ 260977 h 1518886"/>
                        <a:gd name="connsiteX33" fmla="*/ 199753 w 1614361"/>
                        <a:gd name="connsiteY33" fmla="*/ 536194 h 1518886"/>
                        <a:gd name="connsiteX34" fmla="*/ 165635 w 1614361"/>
                        <a:gd name="connsiteY34" fmla="*/ 591907 h 1518886"/>
                        <a:gd name="connsiteX35" fmla="*/ 97073 w 1614361"/>
                        <a:gd name="connsiteY35" fmla="*/ 583476 h 1518886"/>
                        <a:gd name="connsiteX36" fmla="*/ 110914 w 1614361"/>
                        <a:gd name="connsiteY36" fmla="*/ 549921 h 1518886"/>
                        <a:gd name="connsiteX37" fmla="*/ 3981 w 1614361"/>
                        <a:gd name="connsiteY37" fmla="*/ 385060 h 1518886"/>
                        <a:gd name="connsiteX38" fmla="*/ 2264 w 1614361"/>
                        <a:gd name="connsiteY38" fmla="*/ 365136 h 1518886"/>
                        <a:gd name="connsiteX39" fmla="*/ 101635 w 1614361"/>
                        <a:gd name="connsiteY39" fmla="*/ 245749 h 1518886"/>
                        <a:gd name="connsiteX40" fmla="*/ 117724 w 1614361"/>
                        <a:gd name="connsiteY40" fmla="*/ 245692 h 1518886"/>
                        <a:gd name="connsiteX41" fmla="*/ 300045 w 1614361"/>
                        <a:gd name="connsiteY41" fmla="*/ 328982 h 1518886"/>
                        <a:gd name="connsiteX42" fmla="*/ 360406 w 1614361"/>
                        <a:gd name="connsiteY42" fmla="*/ 288811 h 1518886"/>
                        <a:gd name="connsiteX43" fmla="*/ 348876 w 1614361"/>
                        <a:gd name="connsiteY43" fmla="*/ 92939 h 1518886"/>
                        <a:gd name="connsiteX44" fmla="*/ 356911 w 1614361"/>
                        <a:gd name="connsiteY44" fmla="*/ 78474 h 1518886"/>
                        <a:gd name="connsiteX45" fmla="*/ 500934 w 1614361"/>
                        <a:gd name="connsiteY45" fmla="*/ 25615 h 1518886"/>
                        <a:gd name="connsiteX46" fmla="*/ 518685 w 1614361"/>
                        <a:gd name="connsiteY46" fmla="*/ 29414 h 1518886"/>
                        <a:gd name="connsiteX47" fmla="*/ 630019 w 1614361"/>
                        <a:gd name="connsiteY47" fmla="*/ 196418 h 1518886"/>
                        <a:gd name="connsiteX48" fmla="*/ 706476 w 1614361"/>
                        <a:gd name="connsiteY48" fmla="*/ 188384 h 1518886"/>
                        <a:gd name="connsiteX49" fmla="*/ 796675 w 1614361"/>
                        <a:gd name="connsiteY49" fmla="*/ 8690 h 1518886"/>
                        <a:gd name="connsiteX50" fmla="*/ 810828 w 1614361"/>
                        <a:gd name="connsiteY50" fmla="*/ 222 h 1518886"/>
                        <a:gd name="connsiteX0" fmla="*/ 810828 w 1614361"/>
                        <a:gd name="connsiteY0" fmla="*/ 222 h 1519837"/>
                        <a:gd name="connsiteX1" fmla="*/ 963593 w 1614361"/>
                        <a:gd name="connsiteY1" fmla="*/ 26793 h 1519837"/>
                        <a:gd name="connsiteX2" fmla="*/ 976465 w 1614361"/>
                        <a:gd name="connsiteY2" fmla="*/ 41896 h 1519837"/>
                        <a:gd name="connsiteX3" fmla="*/ 996209 w 1614361"/>
                        <a:gd name="connsiteY3" fmla="*/ 240606 h 1519837"/>
                        <a:gd name="connsiteX4" fmla="*/ 1060594 w 1614361"/>
                        <a:gd name="connsiteY4" fmla="*/ 276760 h 1519837"/>
                        <a:gd name="connsiteX5" fmla="*/ 1233629 w 1614361"/>
                        <a:gd name="connsiteY5" fmla="*/ 160265 h 1519837"/>
                        <a:gd name="connsiteX6" fmla="*/ 1251383 w 1614361"/>
                        <a:gd name="connsiteY6" fmla="*/ 165243 h 1519837"/>
                        <a:gd name="connsiteX7" fmla="*/ 1360742 w 1614361"/>
                        <a:gd name="connsiteY7" fmla="*/ 259731 h 1519837"/>
                        <a:gd name="connsiteX8" fmla="*/ 1366423 w 1614361"/>
                        <a:gd name="connsiteY8" fmla="*/ 276760 h 1519837"/>
                        <a:gd name="connsiteX9" fmla="*/ 1281918 w 1614361"/>
                        <a:gd name="connsiteY9" fmla="*/ 461545 h 1519837"/>
                        <a:gd name="connsiteX10" fmla="*/ 1322158 w 1614361"/>
                        <a:gd name="connsiteY10" fmla="*/ 521802 h 1519837"/>
                        <a:gd name="connsiteX11" fmla="*/ 1520965 w 1614361"/>
                        <a:gd name="connsiteY11" fmla="*/ 506918 h 1519837"/>
                        <a:gd name="connsiteX12" fmla="*/ 1535434 w 1614361"/>
                        <a:gd name="connsiteY12" fmla="*/ 517784 h 1519837"/>
                        <a:gd name="connsiteX13" fmla="*/ 1590322 w 1614361"/>
                        <a:gd name="connsiteY13" fmla="*/ 661864 h 1519837"/>
                        <a:gd name="connsiteX14" fmla="*/ 1581046 w 1614361"/>
                        <a:gd name="connsiteY14" fmla="*/ 680237 h 1519837"/>
                        <a:gd name="connsiteX15" fmla="*/ 1418736 w 1614361"/>
                        <a:gd name="connsiteY15" fmla="*/ 790945 h 1519837"/>
                        <a:gd name="connsiteX16" fmla="*/ 1422760 w 1614361"/>
                        <a:gd name="connsiteY16" fmla="*/ 867270 h 1519837"/>
                        <a:gd name="connsiteX17" fmla="*/ 1608890 w 1614361"/>
                        <a:gd name="connsiteY17" fmla="*/ 958111 h 1519837"/>
                        <a:gd name="connsiteX18" fmla="*/ 1613459 w 1614361"/>
                        <a:gd name="connsiteY18" fmla="*/ 980341 h 1519837"/>
                        <a:gd name="connsiteX19" fmla="*/ 1586393 w 1614361"/>
                        <a:gd name="connsiteY19" fmla="*/ 1112201 h 1519837"/>
                        <a:gd name="connsiteX20" fmla="*/ 1575675 w 1614361"/>
                        <a:gd name="connsiteY20" fmla="*/ 1132397 h 1519837"/>
                        <a:gd name="connsiteX21" fmla="*/ 1374471 w 1614361"/>
                        <a:gd name="connsiteY21" fmla="*/ 1148465 h 1519837"/>
                        <a:gd name="connsiteX22" fmla="*/ 1338255 w 1614361"/>
                        <a:gd name="connsiteY22" fmla="*/ 1220772 h 1519837"/>
                        <a:gd name="connsiteX23" fmla="*/ 1446801 w 1614361"/>
                        <a:gd name="connsiteY23" fmla="*/ 1376370 h 1519837"/>
                        <a:gd name="connsiteX24" fmla="*/ 1449492 w 1614361"/>
                        <a:gd name="connsiteY24" fmla="*/ 1407437 h 1519837"/>
                        <a:gd name="connsiteX25" fmla="*/ 1351763 w 1614361"/>
                        <a:gd name="connsiteY25" fmla="*/ 1516157 h 1519837"/>
                        <a:gd name="connsiteX26" fmla="*/ 1325769 w 1614361"/>
                        <a:gd name="connsiteY26" fmla="*/ 1516061 h 1519837"/>
                        <a:gd name="connsiteX27" fmla="*/ 1153147 w 1614361"/>
                        <a:gd name="connsiteY27" fmla="*/ 1433677 h 1519837"/>
                        <a:gd name="connsiteX28" fmla="*/ 1130579 w 1614361"/>
                        <a:gd name="connsiteY28" fmla="*/ 1438356 h 1519837"/>
                        <a:gd name="connsiteX29" fmla="*/ 1115337 w 1614361"/>
                        <a:gd name="connsiteY29" fmla="*/ 1366372 h 1519837"/>
                        <a:gd name="connsiteX30" fmla="*/ 1163788 w 1614361"/>
                        <a:gd name="connsiteY30" fmla="*/ 1326605 h 1519837"/>
                        <a:gd name="connsiteX31" fmla="*/ 1347577 w 1614361"/>
                        <a:gd name="connsiteY31" fmla="*/ 885207 h 1519837"/>
                        <a:gd name="connsiteX32" fmla="*/ 720082 w 1614361"/>
                        <a:gd name="connsiteY32" fmla="*/ 260977 h 1519837"/>
                        <a:gd name="connsiteX33" fmla="*/ 199753 w 1614361"/>
                        <a:gd name="connsiteY33" fmla="*/ 536194 h 1519837"/>
                        <a:gd name="connsiteX34" fmla="*/ 165635 w 1614361"/>
                        <a:gd name="connsiteY34" fmla="*/ 591907 h 1519837"/>
                        <a:gd name="connsiteX35" fmla="*/ 97073 w 1614361"/>
                        <a:gd name="connsiteY35" fmla="*/ 583476 h 1519837"/>
                        <a:gd name="connsiteX36" fmla="*/ 110914 w 1614361"/>
                        <a:gd name="connsiteY36" fmla="*/ 549921 h 1519837"/>
                        <a:gd name="connsiteX37" fmla="*/ 3981 w 1614361"/>
                        <a:gd name="connsiteY37" fmla="*/ 385060 h 1519837"/>
                        <a:gd name="connsiteX38" fmla="*/ 2264 w 1614361"/>
                        <a:gd name="connsiteY38" fmla="*/ 365136 h 1519837"/>
                        <a:gd name="connsiteX39" fmla="*/ 101635 w 1614361"/>
                        <a:gd name="connsiteY39" fmla="*/ 245749 h 1519837"/>
                        <a:gd name="connsiteX40" fmla="*/ 117724 w 1614361"/>
                        <a:gd name="connsiteY40" fmla="*/ 245692 h 1519837"/>
                        <a:gd name="connsiteX41" fmla="*/ 300045 w 1614361"/>
                        <a:gd name="connsiteY41" fmla="*/ 328982 h 1519837"/>
                        <a:gd name="connsiteX42" fmla="*/ 360406 w 1614361"/>
                        <a:gd name="connsiteY42" fmla="*/ 288811 h 1519837"/>
                        <a:gd name="connsiteX43" fmla="*/ 348876 w 1614361"/>
                        <a:gd name="connsiteY43" fmla="*/ 92939 h 1519837"/>
                        <a:gd name="connsiteX44" fmla="*/ 356911 w 1614361"/>
                        <a:gd name="connsiteY44" fmla="*/ 78474 h 1519837"/>
                        <a:gd name="connsiteX45" fmla="*/ 500934 w 1614361"/>
                        <a:gd name="connsiteY45" fmla="*/ 25615 h 1519837"/>
                        <a:gd name="connsiteX46" fmla="*/ 518685 w 1614361"/>
                        <a:gd name="connsiteY46" fmla="*/ 29414 h 1519837"/>
                        <a:gd name="connsiteX47" fmla="*/ 630019 w 1614361"/>
                        <a:gd name="connsiteY47" fmla="*/ 196418 h 1519837"/>
                        <a:gd name="connsiteX48" fmla="*/ 706476 w 1614361"/>
                        <a:gd name="connsiteY48" fmla="*/ 188384 h 1519837"/>
                        <a:gd name="connsiteX49" fmla="*/ 796675 w 1614361"/>
                        <a:gd name="connsiteY49" fmla="*/ 8690 h 1519837"/>
                        <a:gd name="connsiteX50" fmla="*/ 810828 w 1614361"/>
                        <a:gd name="connsiteY50" fmla="*/ 222 h 1519837"/>
                        <a:gd name="connsiteX0" fmla="*/ 810828 w 1614361"/>
                        <a:gd name="connsiteY0" fmla="*/ 222 h 1520426"/>
                        <a:gd name="connsiteX1" fmla="*/ 963593 w 1614361"/>
                        <a:gd name="connsiteY1" fmla="*/ 26793 h 1520426"/>
                        <a:gd name="connsiteX2" fmla="*/ 976465 w 1614361"/>
                        <a:gd name="connsiteY2" fmla="*/ 41896 h 1520426"/>
                        <a:gd name="connsiteX3" fmla="*/ 996209 w 1614361"/>
                        <a:gd name="connsiteY3" fmla="*/ 240606 h 1520426"/>
                        <a:gd name="connsiteX4" fmla="*/ 1060594 w 1614361"/>
                        <a:gd name="connsiteY4" fmla="*/ 276760 h 1520426"/>
                        <a:gd name="connsiteX5" fmla="*/ 1233629 w 1614361"/>
                        <a:gd name="connsiteY5" fmla="*/ 160265 h 1520426"/>
                        <a:gd name="connsiteX6" fmla="*/ 1251383 w 1614361"/>
                        <a:gd name="connsiteY6" fmla="*/ 165243 h 1520426"/>
                        <a:gd name="connsiteX7" fmla="*/ 1360742 w 1614361"/>
                        <a:gd name="connsiteY7" fmla="*/ 259731 h 1520426"/>
                        <a:gd name="connsiteX8" fmla="*/ 1366423 w 1614361"/>
                        <a:gd name="connsiteY8" fmla="*/ 276760 h 1520426"/>
                        <a:gd name="connsiteX9" fmla="*/ 1281918 w 1614361"/>
                        <a:gd name="connsiteY9" fmla="*/ 461545 h 1520426"/>
                        <a:gd name="connsiteX10" fmla="*/ 1322158 w 1614361"/>
                        <a:gd name="connsiteY10" fmla="*/ 521802 h 1520426"/>
                        <a:gd name="connsiteX11" fmla="*/ 1520965 w 1614361"/>
                        <a:gd name="connsiteY11" fmla="*/ 506918 h 1520426"/>
                        <a:gd name="connsiteX12" fmla="*/ 1535434 w 1614361"/>
                        <a:gd name="connsiteY12" fmla="*/ 517784 h 1520426"/>
                        <a:gd name="connsiteX13" fmla="*/ 1590322 w 1614361"/>
                        <a:gd name="connsiteY13" fmla="*/ 661864 h 1520426"/>
                        <a:gd name="connsiteX14" fmla="*/ 1581046 w 1614361"/>
                        <a:gd name="connsiteY14" fmla="*/ 680237 h 1520426"/>
                        <a:gd name="connsiteX15" fmla="*/ 1418736 w 1614361"/>
                        <a:gd name="connsiteY15" fmla="*/ 790945 h 1520426"/>
                        <a:gd name="connsiteX16" fmla="*/ 1422760 w 1614361"/>
                        <a:gd name="connsiteY16" fmla="*/ 867270 h 1520426"/>
                        <a:gd name="connsiteX17" fmla="*/ 1608890 w 1614361"/>
                        <a:gd name="connsiteY17" fmla="*/ 958111 h 1520426"/>
                        <a:gd name="connsiteX18" fmla="*/ 1613459 w 1614361"/>
                        <a:gd name="connsiteY18" fmla="*/ 980341 h 1520426"/>
                        <a:gd name="connsiteX19" fmla="*/ 1586393 w 1614361"/>
                        <a:gd name="connsiteY19" fmla="*/ 1112201 h 1520426"/>
                        <a:gd name="connsiteX20" fmla="*/ 1575675 w 1614361"/>
                        <a:gd name="connsiteY20" fmla="*/ 1132397 h 1520426"/>
                        <a:gd name="connsiteX21" fmla="*/ 1374471 w 1614361"/>
                        <a:gd name="connsiteY21" fmla="*/ 1148465 h 1520426"/>
                        <a:gd name="connsiteX22" fmla="*/ 1338255 w 1614361"/>
                        <a:gd name="connsiteY22" fmla="*/ 1220772 h 1520426"/>
                        <a:gd name="connsiteX23" fmla="*/ 1446801 w 1614361"/>
                        <a:gd name="connsiteY23" fmla="*/ 1376370 h 1520426"/>
                        <a:gd name="connsiteX24" fmla="*/ 1449492 w 1614361"/>
                        <a:gd name="connsiteY24" fmla="*/ 1407437 h 1520426"/>
                        <a:gd name="connsiteX25" fmla="*/ 1351763 w 1614361"/>
                        <a:gd name="connsiteY25" fmla="*/ 1516157 h 1520426"/>
                        <a:gd name="connsiteX26" fmla="*/ 1325769 w 1614361"/>
                        <a:gd name="connsiteY26" fmla="*/ 1516061 h 1520426"/>
                        <a:gd name="connsiteX27" fmla="*/ 1153147 w 1614361"/>
                        <a:gd name="connsiteY27" fmla="*/ 1433677 h 1520426"/>
                        <a:gd name="connsiteX28" fmla="*/ 1130579 w 1614361"/>
                        <a:gd name="connsiteY28" fmla="*/ 1438356 h 1520426"/>
                        <a:gd name="connsiteX29" fmla="*/ 1115337 w 1614361"/>
                        <a:gd name="connsiteY29" fmla="*/ 1366372 h 1520426"/>
                        <a:gd name="connsiteX30" fmla="*/ 1163788 w 1614361"/>
                        <a:gd name="connsiteY30" fmla="*/ 1326605 h 1520426"/>
                        <a:gd name="connsiteX31" fmla="*/ 1347577 w 1614361"/>
                        <a:gd name="connsiteY31" fmla="*/ 885207 h 1520426"/>
                        <a:gd name="connsiteX32" fmla="*/ 720082 w 1614361"/>
                        <a:gd name="connsiteY32" fmla="*/ 260977 h 1520426"/>
                        <a:gd name="connsiteX33" fmla="*/ 199753 w 1614361"/>
                        <a:gd name="connsiteY33" fmla="*/ 536194 h 1520426"/>
                        <a:gd name="connsiteX34" fmla="*/ 165635 w 1614361"/>
                        <a:gd name="connsiteY34" fmla="*/ 591907 h 1520426"/>
                        <a:gd name="connsiteX35" fmla="*/ 97073 w 1614361"/>
                        <a:gd name="connsiteY35" fmla="*/ 583476 h 1520426"/>
                        <a:gd name="connsiteX36" fmla="*/ 110914 w 1614361"/>
                        <a:gd name="connsiteY36" fmla="*/ 549921 h 1520426"/>
                        <a:gd name="connsiteX37" fmla="*/ 3981 w 1614361"/>
                        <a:gd name="connsiteY37" fmla="*/ 385060 h 1520426"/>
                        <a:gd name="connsiteX38" fmla="*/ 2264 w 1614361"/>
                        <a:gd name="connsiteY38" fmla="*/ 365136 h 1520426"/>
                        <a:gd name="connsiteX39" fmla="*/ 101635 w 1614361"/>
                        <a:gd name="connsiteY39" fmla="*/ 245749 h 1520426"/>
                        <a:gd name="connsiteX40" fmla="*/ 117724 w 1614361"/>
                        <a:gd name="connsiteY40" fmla="*/ 245692 h 1520426"/>
                        <a:gd name="connsiteX41" fmla="*/ 300045 w 1614361"/>
                        <a:gd name="connsiteY41" fmla="*/ 328982 h 1520426"/>
                        <a:gd name="connsiteX42" fmla="*/ 360406 w 1614361"/>
                        <a:gd name="connsiteY42" fmla="*/ 288811 h 1520426"/>
                        <a:gd name="connsiteX43" fmla="*/ 348876 w 1614361"/>
                        <a:gd name="connsiteY43" fmla="*/ 92939 h 1520426"/>
                        <a:gd name="connsiteX44" fmla="*/ 356911 w 1614361"/>
                        <a:gd name="connsiteY44" fmla="*/ 78474 h 1520426"/>
                        <a:gd name="connsiteX45" fmla="*/ 500934 w 1614361"/>
                        <a:gd name="connsiteY45" fmla="*/ 25615 h 1520426"/>
                        <a:gd name="connsiteX46" fmla="*/ 518685 w 1614361"/>
                        <a:gd name="connsiteY46" fmla="*/ 29414 h 1520426"/>
                        <a:gd name="connsiteX47" fmla="*/ 630019 w 1614361"/>
                        <a:gd name="connsiteY47" fmla="*/ 196418 h 1520426"/>
                        <a:gd name="connsiteX48" fmla="*/ 706476 w 1614361"/>
                        <a:gd name="connsiteY48" fmla="*/ 188384 h 1520426"/>
                        <a:gd name="connsiteX49" fmla="*/ 796675 w 1614361"/>
                        <a:gd name="connsiteY49" fmla="*/ 8690 h 1520426"/>
                        <a:gd name="connsiteX50" fmla="*/ 810828 w 1614361"/>
                        <a:gd name="connsiteY50" fmla="*/ 222 h 152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4361" h="1520426">
                          <a:moveTo>
                            <a:pt x="810828" y="222"/>
                          </a:moveTo>
                          <a:lnTo>
                            <a:pt x="963593" y="26793"/>
                          </a:lnTo>
                          <a:cubicBezTo>
                            <a:pt x="968792" y="27380"/>
                            <a:pt x="975600" y="34181"/>
                            <a:pt x="976465" y="41896"/>
                          </a:cubicBezTo>
                          <a:lnTo>
                            <a:pt x="996209" y="240606"/>
                          </a:lnTo>
                          <a:lnTo>
                            <a:pt x="1060594" y="276760"/>
                          </a:lnTo>
                          <a:lnTo>
                            <a:pt x="1233629" y="160265"/>
                          </a:lnTo>
                          <a:cubicBezTo>
                            <a:pt x="1240187" y="158174"/>
                            <a:pt x="1247285" y="159886"/>
                            <a:pt x="1251383" y="165243"/>
                          </a:cubicBezTo>
                          <a:lnTo>
                            <a:pt x="1360742" y="259731"/>
                          </a:lnTo>
                          <a:cubicBezTo>
                            <a:pt x="1364832" y="263852"/>
                            <a:pt x="1367637" y="270278"/>
                            <a:pt x="1366423" y="276760"/>
                          </a:cubicBezTo>
                          <a:lnTo>
                            <a:pt x="1281918" y="461545"/>
                          </a:lnTo>
                          <a:lnTo>
                            <a:pt x="1322158" y="521802"/>
                          </a:lnTo>
                          <a:lnTo>
                            <a:pt x="1520965" y="506918"/>
                          </a:lnTo>
                          <a:cubicBezTo>
                            <a:pt x="1526643" y="507272"/>
                            <a:pt x="1532644" y="510947"/>
                            <a:pt x="1535434" y="517784"/>
                          </a:cubicBezTo>
                          <a:lnTo>
                            <a:pt x="1590322" y="661864"/>
                          </a:lnTo>
                          <a:cubicBezTo>
                            <a:pt x="1591677" y="668896"/>
                            <a:pt x="1587783" y="677110"/>
                            <a:pt x="1581046" y="680237"/>
                          </a:cubicBezTo>
                          <a:lnTo>
                            <a:pt x="1418736" y="790945"/>
                          </a:lnTo>
                          <a:lnTo>
                            <a:pt x="1422760" y="867270"/>
                          </a:lnTo>
                          <a:lnTo>
                            <a:pt x="1608890" y="958111"/>
                          </a:lnTo>
                          <a:cubicBezTo>
                            <a:pt x="1615894" y="962696"/>
                            <a:pt x="1614597" y="973286"/>
                            <a:pt x="1613459" y="980341"/>
                          </a:cubicBezTo>
                          <a:lnTo>
                            <a:pt x="1586393" y="1112201"/>
                          </a:lnTo>
                          <a:cubicBezTo>
                            <a:pt x="1585716" y="1122842"/>
                            <a:pt x="1581876" y="1130270"/>
                            <a:pt x="1575675" y="1132397"/>
                          </a:cubicBezTo>
                          <a:lnTo>
                            <a:pt x="1374471" y="1148465"/>
                          </a:lnTo>
                          <a:lnTo>
                            <a:pt x="1338255" y="1220772"/>
                          </a:lnTo>
                          <a:lnTo>
                            <a:pt x="1446801" y="1376370"/>
                          </a:lnTo>
                          <a:cubicBezTo>
                            <a:pt x="1454020" y="1387954"/>
                            <a:pt x="1455132" y="1398791"/>
                            <a:pt x="1449492" y="1407437"/>
                          </a:cubicBezTo>
                          <a:lnTo>
                            <a:pt x="1351763" y="1516157"/>
                          </a:lnTo>
                          <a:cubicBezTo>
                            <a:pt x="1344174" y="1523731"/>
                            <a:pt x="1334276" y="1519629"/>
                            <a:pt x="1325769" y="1516061"/>
                          </a:cubicBezTo>
                          <a:lnTo>
                            <a:pt x="1153147" y="1433677"/>
                          </a:lnTo>
                          <a:lnTo>
                            <a:pt x="1130579" y="1438356"/>
                          </a:lnTo>
                          <a:lnTo>
                            <a:pt x="1115337" y="1366372"/>
                          </a:lnTo>
                          <a:lnTo>
                            <a:pt x="1163788" y="1326605"/>
                          </a:lnTo>
                          <a:cubicBezTo>
                            <a:pt x="1277342" y="1213641"/>
                            <a:pt x="1347577" y="1057584"/>
                            <a:pt x="1347577" y="885207"/>
                          </a:cubicBezTo>
                          <a:cubicBezTo>
                            <a:pt x="1347577" y="540454"/>
                            <a:pt x="1066638" y="260977"/>
                            <a:pt x="720082" y="260977"/>
                          </a:cubicBezTo>
                          <a:cubicBezTo>
                            <a:pt x="503485" y="260977"/>
                            <a:pt x="312519" y="370148"/>
                            <a:pt x="199753" y="536194"/>
                          </a:cubicBezTo>
                          <a:lnTo>
                            <a:pt x="165635" y="591907"/>
                          </a:lnTo>
                          <a:lnTo>
                            <a:pt x="97073" y="583476"/>
                          </a:lnTo>
                          <a:lnTo>
                            <a:pt x="110914" y="549921"/>
                          </a:lnTo>
                          <a:lnTo>
                            <a:pt x="3981" y="385060"/>
                          </a:lnTo>
                          <a:cubicBezTo>
                            <a:pt x="-1466" y="376548"/>
                            <a:pt x="-594" y="369261"/>
                            <a:pt x="2264" y="365136"/>
                          </a:cubicBezTo>
                          <a:lnTo>
                            <a:pt x="101635" y="245749"/>
                          </a:lnTo>
                          <a:cubicBezTo>
                            <a:pt x="106800" y="241391"/>
                            <a:pt x="112876" y="242980"/>
                            <a:pt x="117724" y="245692"/>
                          </a:cubicBezTo>
                          <a:lnTo>
                            <a:pt x="300045" y="328982"/>
                          </a:lnTo>
                          <a:lnTo>
                            <a:pt x="360406" y="288811"/>
                          </a:lnTo>
                          <a:lnTo>
                            <a:pt x="348876" y="92939"/>
                          </a:lnTo>
                          <a:cubicBezTo>
                            <a:pt x="348768" y="87047"/>
                            <a:pt x="351018" y="81263"/>
                            <a:pt x="356911" y="78474"/>
                          </a:cubicBezTo>
                          <a:lnTo>
                            <a:pt x="500934" y="25615"/>
                          </a:lnTo>
                          <a:cubicBezTo>
                            <a:pt x="507064" y="23899"/>
                            <a:pt x="514480" y="25075"/>
                            <a:pt x="518685" y="29414"/>
                          </a:cubicBezTo>
                          <a:lnTo>
                            <a:pt x="630019" y="196418"/>
                          </a:lnTo>
                          <a:lnTo>
                            <a:pt x="706476" y="188384"/>
                          </a:lnTo>
                          <a:lnTo>
                            <a:pt x="796675" y="8690"/>
                          </a:lnTo>
                          <a:cubicBezTo>
                            <a:pt x="800587" y="2760"/>
                            <a:pt x="806054" y="-973"/>
                            <a:pt x="810828" y="222"/>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a:defRPr/>
                      </a:pPr>
                      <a:endParaRPr lang="en-US" dirty="0">
                        <a:solidFill>
                          <a:prstClr val="black"/>
                        </a:solidFill>
                        <a:latin typeface="Arial" panose="020B0604020202020204" pitchFamily="34" charset="0"/>
                        <a:cs typeface="Arial" panose="020B0604020202020204" pitchFamily="34" charset="0"/>
                      </a:endParaRPr>
                    </a:p>
                  </p:txBody>
                </p:sp>
              </p:grpSp>
            </p:grpSp>
          </p:grpSp>
          <p:grpSp>
            <p:nvGrpSpPr>
              <p:cNvPr id="23" name="Group 3"/>
              <p:cNvGrpSpPr/>
              <p:nvPr/>
            </p:nvGrpSpPr>
            <p:grpSpPr>
              <a:xfrm>
                <a:off x="5768787" y="3265456"/>
                <a:ext cx="2587070" cy="2086401"/>
                <a:chOff x="5768787" y="3265456"/>
                <a:chExt cx="2587070" cy="2086401"/>
              </a:xfrm>
            </p:grpSpPr>
            <p:sp>
              <p:nvSpPr>
                <p:cNvPr id="70" name="Freeform 109"/>
                <p:cNvSpPr/>
                <p:nvPr/>
              </p:nvSpPr>
              <p:spPr>
                <a:xfrm>
                  <a:off x="5768787" y="3265456"/>
                  <a:ext cx="2511041" cy="2010570"/>
                </a:xfrm>
                <a:custGeom>
                  <a:avLst/>
                  <a:gdLst>
                    <a:gd name="connsiteX0" fmla="*/ 0 w 2432922"/>
                    <a:gd name="connsiteY0" fmla="*/ 1358153 h 2010590"/>
                    <a:gd name="connsiteX1" fmla="*/ 1452283 w 2432922"/>
                    <a:gd name="connsiteY1" fmla="*/ 1909483 h 2010590"/>
                    <a:gd name="connsiteX2" fmla="*/ 2097741 w 2432922"/>
                    <a:gd name="connsiteY2" fmla="*/ 1990165 h 2010590"/>
                    <a:gd name="connsiteX3" fmla="*/ 2380130 w 2432922"/>
                    <a:gd name="connsiteY3" fmla="*/ 1667435 h 2010590"/>
                    <a:gd name="connsiteX4" fmla="*/ 2420471 w 2432922"/>
                    <a:gd name="connsiteY4" fmla="*/ 1196788 h 2010590"/>
                    <a:gd name="connsiteX5" fmla="*/ 2232212 w 2432922"/>
                    <a:gd name="connsiteY5" fmla="*/ 779930 h 2010590"/>
                    <a:gd name="connsiteX6" fmla="*/ 779930 w 2432922"/>
                    <a:gd name="connsiteY6" fmla="*/ 0 h 2010590"/>
                    <a:gd name="connsiteX0" fmla="*/ 0 w 2422299"/>
                    <a:gd name="connsiteY0" fmla="*/ 1358153 h 2045450"/>
                    <a:gd name="connsiteX1" fmla="*/ 1452283 w 2422299"/>
                    <a:gd name="connsiteY1" fmla="*/ 1909483 h 2045450"/>
                    <a:gd name="connsiteX2" fmla="*/ 2097741 w 2422299"/>
                    <a:gd name="connsiteY2" fmla="*/ 1990165 h 2045450"/>
                    <a:gd name="connsiteX3" fmla="*/ 2420471 w 2422299"/>
                    <a:gd name="connsiteY3" fmla="*/ 1196788 h 2045450"/>
                    <a:gd name="connsiteX4" fmla="*/ 2232212 w 2422299"/>
                    <a:gd name="connsiteY4" fmla="*/ 779930 h 2045450"/>
                    <a:gd name="connsiteX5" fmla="*/ 779930 w 2422299"/>
                    <a:gd name="connsiteY5" fmla="*/ 0 h 2045450"/>
                    <a:gd name="connsiteX0" fmla="*/ 0 w 2436969"/>
                    <a:gd name="connsiteY0" fmla="*/ 1358153 h 1957357"/>
                    <a:gd name="connsiteX1" fmla="*/ 1452283 w 2436969"/>
                    <a:gd name="connsiteY1" fmla="*/ 1909483 h 1957357"/>
                    <a:gd name="connsiteX2" fmla="*/ 2178060 w 2436969"/>
                    <a:gd name="connsiteY2" fmla="*/ 1848063 h 1957357"/>
                    <a:gd name="connsiteX3" fmla="*/ 2420471 w 2436969"/>
                    <a:gd name="connsiteY3" fmla="*/ 1196788 h 1957357"/>
                    <a:gd name="connsiteX4" fmla="*/ 2232212 w 2436969"/>
                    <a:gd name="connsiteY4" fmla="*/ 779930 h 1957357"/>
                    <a:gd name="connsiteX5" fmla="*/ 779930 w 2436969"/>
                    <a:gd name="connsiteY5" fmla="*/ 0 h 1957357"/>
                    <a:gd name="connsiteX0" fmla="*/ 0 w 2432562"/>
                    <a:gd name="connsiteY0" fmla="*/ 1358153 h 1951125"/>
                    <a:gd name="connsiteX1" fmla="*/ 1452283 w 2432562"/>
                    <a:gd name="connsiteY1" fmla="*/ 1909483 h 1951125"/>
                    <a:gd name="connsiteX2" fmla="*/ 2178060 w 2432562"/>
                    <a:gd name="connsiteY2" fmla="*/ 1848063 h 1951125"/>
                    <a:gd name="connsiteX3" fmla="*/ 2414293 w 2432562"/>
                    <a:gd name="connsiteY3" fmla="*/ 1338890 h 1951125"/>
                    <a:gd name="connsiteX4" fmla="*/ 2232212 w 2432562"/>
                    <a:gd name="connsiteY4" fmla="*/ 779930 h 1951125"/>
                    <a:gd name="connsiteX5" fmla="*/ 779930 w 2432562"/>
                    <a:gd name="connsiteY5" fmla="*/ 0 h 1951125"/>
                    <a:gd name="connsiteX0" fmla="*/ 0 w 2416850"/>
                    <a:gd name="connsiteY0" fmla="*/ 1358153 h 1951125"/>
                    <a:gd name="connsiteX1" fmla="*/ 1452283 w 2416850"/>
                    <a:gd name="connsiteY1" fmla="*/ 1909483 h 1951125"/>
                    <a:gd name="connsiteX2" fmla="*/ 2178060 w 2416850"/>
                    <a:gd name="connsiteY2" fmla="*/ 1848063 h 1951125"/>
                    <a:gd name="connsiteX3" fmla="*/ 2414293 w 2416850"/>
                    <a:gd name="connsiteY3" fmla="*/ 1338890 h 1951125"/>
                    <a:gd name="connsiteX4" fmla="*/ 2232212 w 2416850"/>
                    <a:gd name="connsiteY4" fmla="*/ 779930 h 1951125"/>
                    <a:gd name="connsiteX5" fmla="*/ 779930 w 2416850"/>
                    <a:gd name="connsiteY5" fmla="*/ 0 h 1951125"/>
                    <a:gd name="connsiteX0" fmla="*/ 0 w 2450851"/>
                    <a:gd name="connsiteY0" fmla="*/ 1358153 h 1951125"/>
                    <a:gd name="connsiteX1" fmla="*/ 1452283 w 2450851"/>
                    <a:gd name="connsiteY1" fmla="*/ 1909483 h 1951125"/>
                    <a:gd name="connsiteX2" fmla="*/ 2178060 w 2450851"/>
                    <a:gd name="connsiteY2" fmla="*/ 1848063 h 1951125"/>
                    <a:gd name="connsiteX3" fmla="*/ 2439006 w 2450851"/>
                    <a:gd name="connsiteY3" fmla="*/ 1338890 h 1951125"/>
                    <a:gd name="connsiteX4" fmla="*/ 2232212 w 2450851"/>
                    <a:gd name="connsiteY4" fmla="*/ 779930 h 1951125"/>
                    <a:gd name="connsiteX5" fmla="*/ 779930 w 2450851"/>
                    <a:gd name="connsiteY5" fmla="*/ 0 h 1951125"/>
                    <a:gd name="connsiteX0" fmla="*/ 0 w 2439290"/>
                    <a:gd name="connsiteY0" fmla="*/ 1358153 h 1951125"/>
                    <a:gd name="connsiteX1" fmla="*/ 1452283 w 2439290"/>
                    <a:gd name="connsiteY1" fmla="*/ 1909483 h 1951125"/>
                    <a:gd name="connsiteX2" fmla="*/ 2178060 w 2439290"/>
                    <a:gd name="connsiteY2" fmla="*/ 1848063 h 1951125"/>
                    <a:gd name="connsiteX3" fmla="*/ 2439006 w 2439290"/>
                    <a:gd name="connsiteY3" fmla="*/ 1338890 h 1951125"/>
                    <a:gd name="connsiteX4" fmla="*/ 2139536 w 2439290"/>
                    <a:gd name="connsiteY4" fmla="*/ 779930 h 1951125"/>
                    <a:gd name="connsiteX5" fmla="*/ 779930 w 2439290"/>
                    <a:gd name="connsiteY5" fmla="*/ 0 h 1951125"/>
                    <a:gd name="connsiteX0" fmla="*/ 0 w 2439290"/>
                    <a:gd name="connsiteY0" fmla="*/ 1333440 h 1926412"/>
                    <a:gd name="connsiteX1" fmla="*/ 1452283 w 2439290"/>
                    <a:gd name="connsiteY1" fmla="*/ 1884770 h 1926412"/>
                    <a:gd name="connsiteX2" fmla="*/ 2178060 w 2439290"/>
                    <a:gd name="connsiteY2" fmla="*/ 1823350 h 1926412"/>
                    <a:gd name="connsiteX3" fmla="*/ 2439006 w 2439290"/>
                    <a:gd name="connsiteY3" fmla="*/ 1314177 h 1926412"/>
                    <a:gd name="connsiteX4" fmla="*/ 2139536 w 2439290"/>
                    <a:gd name="connsiteY4" fmla="*/ 755217 h 1926412"/>
                    <a:gd name="connsiteX5" fmla="*/ 847892 w 2439290"/>
                    <a:gd name="connsiteY5" fmla="*/ 0 h 1926412"/>
                    <a:gd name="connsiteX0" fmla="*/ 0 w 2439287"/>
                    <a:gd name="connsiteY0" fmla="*/ 1333440 h 1951743"/>
                    <a:gd name="connsiteX1" fmla="*/ 1458722 w 2439287"/>
                    <a:gd name="connsiteY1" fmla="*/ 1916967 h 1951743"/>
                    <a:gd name="connsiteX2" fmla="*/ 2178060 w 2439287"/>
                    <a:gd name="connsiteY2" fmla="*/ 1823350 h 1951743"/>
                    <a:gd name="connsiteX3" fmla="*/ 2439006 w 2439287"/>
                    <a:gd name="connsiteY3" fmla="*/ 1314177 h 1951743"/>
                    <a:gd name="connsiteX4" fmla="*/ 2139536 w 2439287"/>
                    <a:gd name="connsiteY4" fmla="*/ 755217 h 1951743"/>
                    <a:gd name="connsiteX5" fmla="*/ 847892 w 2439287"/>
                    <a:gd name="connsiteY5" fmla="*/ 0 h 1951743"/>
                    <a:gd name="connsiteX0" fmla="*/ 0 w 2439292"/>
                    <a:gd name="connsiteY0" fmla="*/ 1333440 h 1926412"/>
                    <a:gd name="connsiteX1" fmla="*/ 1445843 w 2439292"/>
                    <a:gd name="connsiteY1" fmla="*/ 1884770 h 1926412"/>
                    <a:gd name="connsiteX2" fmla="*/ 2178060 w 2439292"/>
                    <a:gd name="connsiteY2" fmla="*/ 1823350 h 1926412"/>
                    <a:gd name="connsiteX3" fmla="*/ 2439006 w 2439292"/>
                    <a:gd name="connsiteY3" fmla="*/ 1314177 h 1926412"/>
                    <a:gd name="connsiteX4" fmla="*/ 2139536 w 2439292"/>
                    <a:gd name="connsiteY4" fmla="*/ 755217 h 1926412"/>
                    <a:gd name="connsiteX5" fmla="*/ 847892 w 2439292"/>
                    <a:gd name="connsiteY5" fmla="*/ 0 h 1926412"/>
                    <a:gd name="connsiteX0" fmla="*/ 0 w 2439292"/>
                    <a:gd name="connsiteY0" fmla="*/ 1333440 h 1920708"/>
                    <a:gd name="connsiteX1" fmla="*/ 1445843 w 2439292"/>
                    <a:gd name="connsiteY1" fmla="*/ 1884770 h 1920708"/>
                    <a:gd name="connsiteX2" fmla="*/ 2178060 w 2439292"/>
                    <a:gd name="connsiteY2" fmla="*/ 1823350 h 1920708"/>
                    <a:gd name="connsiteX3" fmla="*/ 2439006 w 2439292"/>
                    <a:gd name="connsiteY3" fmla="*/ 1314177 h 1920708"/>
                    <a:gd name="connsiteX4" fmla="*/ 2139536 w 2439292"/>
                    <a:gd name="connsiteY4" fmla="*/ 755217 h 1920708"/>
                    <a:gd name="connsiteX5" fmla="*/ 847892 w 2439292"/>
                    <a:gd name="connsiteY5" fmla="*/ 0 h 1920708"/>
                    <a:gd name="connsiteX0" fmla="*/ 0 w 2439307"/>
                    <a:gd name="connsiteY0" fmla="*/ 1333440 h 1906811"/>
                    <a:gd name="connsiteX1" fmla="*/ 1413646 w 2439307"/>
                    <a:gd name="connsiteY1" fmla="*/ 1865452 h 1906811"/>
                    <a:gd name="connsiteX2" fmla="*/ 2178060 w 2439307"/>
                    <a:gd name="connsiteY2" fmla="*/ 1823350 h 1906811"/>
                    <a:gd name="connsiteX3" fmla="*/ 2439006 w 2439307"/>
                    <a:gd name="connsiteY3" fmla="*/ 1314177 h 1906811"/>
                    <a:gd name="connsiteX4" fmla="*/ 2139536 w 2439307"/>
                    <a:gd name="connsiteY4" fmla="*/ 755217 h 1906811"/>
                    <a:gd name="connsiteX5" fmla="*/ 847892 w 2439307"/>
                    <a:gd name="connsiteY5" fmla="*/ 0 h 1906811"/>
                    <a:gd name="connsiteX0" fmla="*/ 0 w 2440662"/>
                    <a:gd name="connsiteY0" fmla="*/ 1333440 h 1906811"/>
                    <a:gd name="connsiteX1" fmla="*/ 1413646 w 2440662"/>
                    <a:gd name="connsiteY1" fmla="*/ 1865452 h 1906811"/>
                    <a:gd name="connsiteX2" fmla="*/ 2178060 w 2440662"/>
                    <a:gd name="connsiteY2" fmla="*/ 1823350 h 1906811"/>
                    <a:gd name="connsiteX3" fmla="*/ 2439006 w 2440662"/>
                    <a:gd name="connsiteY3" fmla="*/ 1314177 h 1906811"/>
                    <a:gd name="connsiteX4" fmla="*/ 2197491 w 2440662"/>
                    <a:gd name="connsiteY4" fmla="*/ 826051 h 1906811"/>
                    <a:gd name="connsiteX5" fmla="*/ 847892 w 2440662"/>
                    <a:gd name="connsiteY5" fmla="*/ 0 h 1906811"/>
                    <a:gd name="connsiteX0" fmla="*/ 0 w 2439085"/>
                    <a:gd name="connsiteY0" fmla="*/ 1333440 h 1906811"/>
                    <a:gd name="connsiteX1" fmla="*/ 1413646 w 2439085"/>
                    <a:gd name="connsiteY1" fmla="*/ 1865452 h 1906811"/>
                    <a:gd name="connsiteX2" fmla="*/ 2178060 w 2439085"/>
                    <a:gd name="connsiteY2" fmla="*/ 1823350 h 1906811"/>
                    <a:gd name="connsiteX3" fmla="*/ 2439006 w 2439085"/>
                    <a:gd name="connsiteY3" fmla="*/ 1314177 h 1906811"/>
                    <a:gd name="connsiteX4" fmla="*/ 2158855 w 2439085"/>
                    <a:gd name="connsiteY4" fmla="*/ 884006 h 1906811"/>
                    <a:gd name="connsiteX5" fmla="*/ 847892 w 2439085"/>
                    <a:gd name="connsiteY5" fmla="*/ 0 h 1906811"/>
                    <a:gd name="connsiteX0" fmla="*/ 0 w 2449670"/>
                    <a:gd name="connsiteY0" fmla="*/ 1333440 h 1906811"/>
                    <a:gd name="connsiteX1" fmla="*/ 1413646 w 2449670"/>
                    <a:gd name="connsiteY1" fmla="*/ 1865452 h 1906811"/>
                    <a:gd name="connsiteX2" fmla="*/ 2178060 w 2449670"/>
                    <a:gd name="connsiteY2" fmla="*/ 1823350 h 1906811"/>
                    <a:gd name="connsiteX3" fmla="*/ 2439006 w 2449670"/>
                    <a:gd name="connsiteY3" fmla="*/ 1314177 h 1906811"/>
                    <a:gd name="connsiteX4" fmla="*/ 2236128 w 2449670"/>
                    <a:gd name="connsiteY4" fmla="*/ 845369 h 1906811"/>
                    <a:gd name="connsiteX5" fmla="*/ 847892 w 2449670"/>
                    <a:gd name="connsiteY5" fmla="*/ 0 h 1906811"/>
                    <a:gd name="connsiteX0" fmla="*/ 0 w 2397201"/>
                    <a:gd name="connsiteY0" fmla="*/ 1333440 h 1903479"/>
                    <a:gd name="connsiteX1" fmla="*/ 1413646 w 2397201"/>
                    <a:gd name="connsiteY1" fmla="*/ 1865452 h 1903479"/>
                    <a:gd name="connsiteX2" fmla="*/ 2178060 w 2397201"/>
                    <a:gd name="connsiteY2" fmla="*/ 1823350 h 1903479"/>
                    <a:gd name="connsiteX3" fmla="*/ 2361733 w 2397201"/>
                    <a:gd name="connsiteY3" fmla="*/ 1385010 h 1903479"/>
                    <a:gd name="connsiteX4" fmla="*/ 2236128 w 2397201"/>
                    <a:gd name="connsiteY4" fmla="*/ 845369 h 1903479"/>
                    <a:gd name="connsiteX5" fmla="*/ 847892 w 2397201"/>
                    <a:gd name="connsiteY5" fmla="*/ 0 h 1903479"/>
                    <a:gd name="connsiteX0" fmla="*/ 0 w 2375271"/>
                    <a:gd name="connsiteY0" fmla="*/ 1333440 h 1903479"/>
                    <a:gd name="connsiteX1" fmla="*/ 1413646 w 2375271"/>
                    <a:gd name="connsiteY1" fmla="*/ 1865452 h 1903479"/>
                    <a:gd name="connsiteX2" fmla="*/ 2178060 w 2375271"/>
                    <a:gd name="connsiteY2" fmla="*/ 1823350 h 1903479"/>
                    <a:gd name="connsiteX3" fmla="*/ 2361733 w 2375271"/>
                    <a:gd name="connsiteY3" fmla="*/ 1385010 h 1903479"/>
                    <a:gd name="connsiteX4" fmla="*/ 2191052 w 2375271"/>
                    <a:gd name="connsiteY4" fmla="*/ 884005 h 1903479"/>
                    <a:gd name="connsiteX5" fmla="*/ 847892 w 2375271"/>
                    <a:gd name="connsiteY5" fmla="*/ 0 h 1903479"/>
                    <a:gd name="connsiteX0" fmla="*/ 0 w 2416162"/>
                    <a:gd name="connsiteY0" fmla="*/ 1333440 h 1903770"/>
                    <a:gd name="connsiteX1" fmla="*/ 1413646 w 2416162"/>
                    <a:gd name="connsiteY1" fmla="*/ 1865452 h 1903770"/>
                    <a:gd name="connsiteX2" fmla="*/ 2178060 w 2416162"/>
                    <a:gd name="connsiteY2" fmla="*/ 1823350 h 1903770"/>
                    <a:gd name="connsiteX3" fmla="*/ 2413248 w 2416162"/>
                    <a:gd name="connsiteY3" fmla="*/ 1378571 h 1903770"/>
                    <a:gd name="connsiteX4" fmla="*/ 2191052 w 2416162"/>
                    <a:gd name="connsiteY4" fmla="*/ 884005 h 1903770"/>
                    <a:gd name="connsiteX5" fmla="*/ 847892 w 2416162"/>
                    <a:gd name="connsiteY5" fmla="*/ 0 h 1903770"/>
                    <a:gd name="connsiteX0" fmla="*/ 0 w 2414187"/>
                    <a:gd name="connsiteY0" fmla="*/ 1333440 h 1964990"/>
                    <a:gd name="connsiteX1" fmla="*/ 1413646 w 2414187"/>
                    <a:gd name="connsiteY1" fmla="*/ 1865452 h 1964990"/>
                    <a:gd name="connsiteX2" fmla="*/ 2229818 w 2414187"/>
                    <a:gd name="connsiteY2" fmla="*/ 1921116 h 1964990"/>
                    <a:gd name="connsiteX3" fmla="*/ 2413248 w 2414187"/>
                    <a:gd name="connsiteY3" fmla="*/ 1378571 h 1964990"/>
                    <a:gd name="connsiteX4" fmla="*/ 2191052 w 2414187"/>
                    <a:gd name="connsiteY4" fmla="*/ 884005 h 1964990"/>
                    <a:gd name="connsiteX5" fmla="*/ 847892 w 2414187"/>
                    <a:gd name="connsiteY5" fmla="*/ 0 h 1964990"/>
                    <a:gd name="connsiteX0" fmla="*/ 0 w 2511296"/>
                    <a:gd name="connsiteY0" fmla="*/ 1333440 h 1965411"/>
                    <a:gd name="connsiteX1" fmla="*/ 1413646 w 2511296"/>
                    <a:gd name="connsiteY1" fmla="*/ 1865452 h 1965411"/>
                    <a:gd name="connsiteX2" fmla="*/ 2229818 w 2511296"/>
                    <a:gd name="connsiteY2" fmla="*/ 1921116 h 1965411"/>
                    <a:gd name="connsiteX3" fmla="*/ 2511014 w 2511296"/>
                    <a:gd name="connsiteY3" fmla="*/ 1372820 h 1965411"/>
                    <a:gd name="connsiteX4" fmla="*/ 2191052 w 2511296"/>
                    <a:gd name="connsiteY4" fmla="*/ 884005 h 1965411"/>
                    <a:gd name="connsiteX5" fmla="*/ 847892 w 2511296"/>
                    <a:gd name="connsiteY5" fmla="*/ 0 h 1965411"/>
                    <a:gd name="connsiteX0" fmla="*/ 0 w 2511575"/>
                    <a:gd name="connsiteY0" fmla="*/ 1333440 h 1965411"/>
                    <a:gd name="connsiteX1" fmla="*/ 1413646 w 2511575"/>
                    <a:gd name="connsiteY1" fmla="*/ 1865452 h 1965411"/>
                    <a:gd name="connsiteX2" fmla="*/ 2229818 w 2511575"/>
                    <a:gd name="connsiteY2" fmla="*/ 1921116 h 1965411"/>
                    <a:gd name="connsiteX3" fmla="*/ 2511014 w 2511575"/>
                    <a:gd name="connsiteY3" fmla="*/ 1372820 h 1965411"/>
                    <a:gd name="connsiteX4" fmla="*/ 2173799 w 2511575"/>
                    <a:gd name="connsiteY4" fmla="*/ 809243 h 1965411"/>
                    <a:gd name="connsiteX5" fmla="*/ 847892 w 2511575"/>
                    <a:gd name="connsiteY5" fmla="*/ 0 h 1965411"/>
                    <a:gd name="connsiteX0" fmla="*/ 0 w 2511575"/>
                    <a:gd name="connsiteY0" fmla="*/ 1333440 h 1965411"/>
                    <a:gd name="connsiteX1" fmla="*/ 1413646 w 2511575"/>
                    <a:gd name="connsiteY1" fmla="*/ 1865452 h 1965411"/>
                    <a:gd name="connsiteX2" fmla="*/ 2229818 w 2511575"/>
                    <a:gd name="connsiteY2" fmla="*/ 1921116 h 1965411"/>
                    <a:gd name="connsiteX3" fmla="*/ 2511014 w 2511575"/>
                    <a:gd name="connsiteY3" fmla="*/ 1372820 h 1965411"/>
                    <a:gd name="connsiteX4" fmla="*/ 2173799 w 2511575"/>
                    <a:gd name="connsiteY4" fmla="*/ 809243 h 1965411"/>
                    <a:gd name="connsiteX5" fmla="*/ 847892 w 2511575"/>
                    <a:gd name="connsiteY5" fmla="*/ 0 h 1965411"/>
                    <a:gd name="connsiteX0" fmla="*/ 0 w 2511575"/>
                    <a:gd name="connsiteY0" fmla="*/ 1333440 h 1965411"/>
                    <a:gd name="connsiteX1" fmla="*/ 1413646 w 2511575"/>
                    <a:gd name="connsiteY1" fmla="*/ 1865452 h 1965411"/>
                    <a:gd name="connsiteX2" fmla="*/ 2229818 w 2511575"/>
                    <a:gd name="connsiteY2" fmla="*/ 1921116 h 1965411"/>
                    <a:gd name="connsiteX3" fmla="*/ 2511014 w 2511575"/>
                    <a:gd name="connsiteY3" fmla="*/ 1372820 h 1965411"/>
                    <a:gd name="connsiteX4" fmla="*/ 2173799 w 2511575"/>
                    <a:gd name="connsiteY4" fmla="*/ 809243 h 1965411"/>
                    <a:gd name="connsiteX5" fmla="*/ 847892 w 2511575"/>
                    <a:gd name="connsiteY5" fmla="*/ 0 h 1965411"/>
                    <a:gd name="connsiteX0" fmla="*/ 0 w 2512065"/>
                    <a:gd name="connsiteY0" fmla="*/ 1333440 h 1965411"/>
                    <a:gd name="connsiteX1" fmla="*/ 1413646 w 2512065"/>
                    <a:gd name="connsiteY1" fmla="*/ 1865452 h 1965411"/>
                    <a:gd name="connsiteX2" fmla="*/ 2229818 w 2512065"/>
                    <a:gd name="connsiteY2" fmla="*/ 1921116 h 1965411"/>
                    <a:gd name="connsiteX3" fmla="*/ 2511014 w 2512065"/>
                    <a:gd name="connsiteY3" fmla="*/ 1372820 h 1965411"/>
                    <a:gd name="connsiteX4" fmla="*/ 2150795 w 2512065"/>
                    <a:gd name="connsiteY4" fmla="*/ 774737 h 1965411"/>
                    <a:gd name="connsiteX5" fmla="*/ 847892 w 2512065"/>
                    <a:gd name="connsiteY5" fmla="*/ 0 h 1965411"/>
                    <a:gd name="connsiteX0" fmla="*/ 0 w 2512097"/>
                    <a:gd name="connsiteY0" fmla="*/ 1333440 h 1975180"/>
                    <a:gd name="connsiteX1" fmla="*/ 1390642 w 2512097"/>
                    <a:gd name="connsiteY1" fmla="*/ 1888455 h 1975180"/>
                    <a:gd name="connsiteX2" fmla="*/ 2229818 w 2512097"/>
                    <a:gd name="connsiteY2" fmla="*/ 1921116 h 1975180"/>
                    <a:gd name="connsiteX3" fmla="*/ 2511014 w 2512097"/>
                    <a:gd name="connsiteY3" fmla="*/ 1372820 h 1975180"/>
                    <a:gd name="connsiteX4" fmla="*/ 2150795 w 2512097"/>
                    <a:gd name="connsiteY4" fmla="*/ 774737 h 1975180"/>
                    <a:gd name="connsiteX5" fmla="*/ 847892 w 2512097"/>
                    <a:gd name="connsiteY5" fmla="*/ 0 h 1975180"/>
                    <a:gd name="connsiteX0" fmla="*/ 0 w 2512097"/>
                    <a:gd name="connsiteY0" fmla="*/ 1333440 h 1984792"/>
                    <a:gd name="connsiteX1" fmla="*/ 1390642 w 2512097"/>
                    <a:gd name="connsiteY1" fmla="*/ 1888455 h 1984792"/>
                    <a:gd name="connsiteX2" fmla="*/ 2229818 w 2512097"/>
                    <a:gd name="connsiteY2" fmla="*/ 1921116 h 1984792"/>
                    <a:gd name="connsiteX3" fmla="*/ 2511014 w 2512097"/>
                    <a:gd name="connsiteY3" fmla="*/ 1372820 h 1984792"/>
                    <a:gd name="connsiteX4" fmla="*/ 2150795 w 2512097"/>
                    <a:gd name="connsiteY4" fmla="*/ 774737 h 1984792"/>
                    <a:gd name="connsiteX5" fmla="*/ 847892 w 2512097"/>
                    <a:gd name="connsiteY5" fmla="*/ 0 h 1984792"/>
                    <a:gd name="connsiteX0" fmla="*/ 0 w 2512941"/>
                    <a:gd name="connsiteY0" fmla="*/ 1333440 h 1989384"/>
                    <a:gd name="connsiteX1" fmla="*/ 1390642 w 2512941"/>
                    <a:gd name="connsiteY1" fmla="*/ 1888455 h 1989384"/>
                    <a:gd name="connsiteX2" fmla="*/ 2229818 w 2512941"/>
                    <a:gd name="connsiteY2" fmla="*/ 1921116 h 1989384"/>
                    <a:gd name="connsiteX3" fmla="*/ 2511014 w 2512941"/>
                    <a:gd name="connsiteY3" fmla="*/ 1372820 h 1989384"/>
                    <a:gd name="connsiteX4" fmla="*/ 2150795 w 2512941"/>
                    <a:gd name="connsiteY4" fmla="*/ 774737 h 1989384"/>
                    <a:gd name="connsiteX5" fmla="*/ 847892 w 2512941"/>
                    <a:gd name="connsiteY5" fmla="*/ 0 h 1989384"/>
                    <a:gd name="connsiteX0" fmla="*/ 0 w 2511358"/>
                    <a:gd name="connsiteY0" fmla="*/ 1333440 h 1996165"/>
                    <a:gd name="connsiteX1" fmla="*/ 1390642 w 2511358"/>
                    <a:gd name="connsiteY1" fmla="*/ 1888455 h 1996165"/>
                    <a:gd name="connsiteX2" fmla="*/ 2189562 w 2511358"/>
                    <a:gd name="connsiteY2" fmla="*/ 1944120 h 1996165"/>
                    <a:gd name="connsiteX3" fmla="*/ 2511014 w 2511358"/>
                    <a:gd name="connsiteY3" fmla="*/ 1372820 h 1996165"/>
                    <a:gd name="connsiteX4" fmla="*/ 2150795 w 2511358"/>
                    <a:gd name="connsiteY4" fmla="*/ 774737 h 1996165"/>
                    <a:gd name="connsiteX5" fmla="*/ 847892 w 2511358"/>
                    <a:gd name="connsiteY5" fmla="*/ 0 h 1996165"/>
                    <a:gd name="connsiteX0" fmla="*/ 0 w 2511358"/>
                    <a:gd name="connsiteY0" fmla="*/ 1333440 h 2011375"/>
                    <a:gd name="connsiteX1" fmla="*/ 1390642 w 2511358"/>
                    <a:gd name="connsiteY1" fmla="*/ 1888455 h 2011375"/>
                    <a:gd name="connsiteX2" fmla="*/ 2189562 w 2511358"/>
                    <a:gd name="connsiteY2" fmla="*/ 1944120 h 2011375"/>
                    <a:gd name="connsiteX3" fmla="*/ 2511014 w 2511358"/>
                    <a:gd name="connsiteY3" fmla="*/ 1372820 h 2011375"/>
                    <a:gd name="connsiteX4" fmla="*/ 2150795 w 2511358"/>
                    <a:gd name="connsiteY4" fmla="*/ 774737 h 2011375"/>
                    <a:gd name="connsiteX5" fmla="*/ 847892 w 2511358"/>
                    <a:gd name="connsiteY5" fmla="*/ 0 h 2011375"/>
                    <a:gd name="connsiteX0" fmla="*/ 0 w 2511254"/>
                    <a:gd name="connsiteY0" fmla="*/ 1333440 h 2011375"/>
                    <a:gd name="connsiteX1" fmla="*/ 1390642 w 2511254"/>
                    <a:gd name="connsiteY1" fmla="*/ 1888455 h 2011375"/>
                    <a:gd name="connsiteX2" fmla="*/ 2183811 w 2511254"/>
                    <a:gd name="connsiteY2" fmla="*/ 1944120 h 2011375"/>
                    <a:gd name="connsiteX3" fmla="*/ 2511014 w 2511254"/>
                    <a:gd name="connsiteY3" fmla="*/ 1372820 h 2011375"/>
                    <a:gd name="connsiteX4" fmla="*/ 2150795 w 2511254"/>
                    <a:gd name="connsiteY4" fmla="*/ 774737 h 2011375"/>
                    <a:gd name="connsiteX5" fmla="*/ 847892 w 2511254"/>
                    <a:gd name="connsiteY5" fmla="*/ 0 h 2011375"/>
                    <a:gd name="connsiteX0" fmla="*/ 0 w 2511380"/>
                    <a:gd name="connsiteY0" fmla="*/ 1333440 h 2006299"/>
                    <a:gd name="connsiteX1" fmla="*/ 1390642 w 2511380"/>
                    <a:gd name="connsiteY1" fmla="*/ 1888455 h 2006299"/>
                    <a:gd name="connsiteX2" fmla="*/ 2183811 w 2511380"/>
                    <a:gd name="connsiteY2" fmla="*/ 1944120 h 2006299"/>
                    <a:gd name="connsiteX3" fmla="*/ 2511014 w 2511380"/>
                    <a:gd name="connsiteY3" fmla="*/ 1372820 h 2006299"/>
                    <a:gd name="connsiteX4" fmla="*/ 2150795 w 2511380"/>
                    <a:gd name="connsiteY4" fmla="*/ 774737 h 2006299"/>
                    <a:gd name="connsiteX5" fmla="*/ 847892 w 2511380"/>
                    <a:gd name="connsiteY5" fmla="*/ 0 h 2006299"/>
                    <a:gd name="connsiteX0" fmla="*/ 0 w 2511041"/>
                    <a:gd name="connsiteY0" fmla="*/ 1333440 h 2010570"/>
                    <a:gd name="connsiteX1" fmla="*/ 1390642 w 2511041"/>
                    <a:gd name="connsiteY1" fmla="*/ 1888455 h 2010570"/>
                    <a:gd name="connsiteX2" fmla="*/ 2160807 w 2511041"/>
                    <a:gd name="connsiteY2" fmla="*/ 1949871 h 2010570"/>
                    <a:gd name="connsiteX3" fmla="*/ 2511014 w 2511041"/>
                    <a:gd name="connsiteY3" fmla="*/ 1372820 h 2010570"/>
                    <a:gd name="connsiteX4" fmla="*/ 2150795 w 2511041"/>
                    <a:gd name="connsiteY4" fmla="*/ 774737 h 2010570"/>
                    <a:gd name="connsiteX5" fmla="*/ 847892 w 2511041"/>
                    <a:gd name="connsiteY5" fmla="*/ 0 h 201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041" h="2010570">
                      <a:moveTo>
                        <a:pt x="0" y="1333440"/>
                      </a:moveTo>
                      <a:cubicBezTo>
                        <a:pt x="551330" y="1556437"/>
                        <a:pt x="1030508" y="1785717"/>
                        <a:pt x="1390642" y="1888455"/>
                      </a:cubicBezTo>
                      <a:cubicBezTo>
                        <a:pt x="1750776" y="1991193"/>
                        <a:pt x="1882064" y="2070317"/>
                        <a:pt x="2160807" y="1949871"/>
                      </a:cubicBezTo>
                      <a:cubicBezTo>
                        <a:pt x="2439550" y="1829425"/>
                        <a:pt x="2512683" y="1568676"/>
                        <a:pt x="2511014" y="1372820"/>
                      </a:cubicBezTo>
                      <a:cubicBezTo>
                        <a:pt x="2509345" y="1176964"/>
                        <a:pt x="2394435" y="975745"/>
                        <a:pt x="2150795" y="774737"/>
                      </a:cubicBezTo>
                      <a:cubicBezTo>
                        <a:pt x="1889902" y="544975"/>
                        <a:pt x="1437321" y="290232"/>
                        <a:pt x="847892" y="0"/>
                      </a:cubicBezTo>
                    </a:path>
                  </a:pathLst>
                </a:cu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71" name="Group 304"/>
                <p:cNvGrpSpPr/>
                <p:nvPr/>
              </p:nvGrpSpPr>
              <p:grpSpPr>
                <a:xfrm>
                  <a:off x="6940405" y="3969507"/>
                  <a:ext cx="1415452" cy="1382350"/>
                  <a:chOff x="6940405" y="3956629"/>
                  <a:chExt cx="1415452" cy="1382350"/>
                </a:xfrm>
              </p:grpSpPr>
              <p:grpSp>
                <p:nvGrpSpPr>
                  <p:cNvPr id="72" name="Group 283"/>
                  <p:cNvGrpSpPr/>
                  <p:nvPr/>
                </p:nvGrpSpPr>
                <p:grpSpPr>
                  <a:xfrm>
                    <a:off x="6940405" y="3956629"/>
                    <a:ext cx="1415452" cy="1382350"/>
                    <a:chOff x="3489782" y="4943195"/>
                    <a:chExt cx="1687104" cy="1647648"/>
                  </a:xfrm>
                </p:grpSpPr>
                <p:sp>
                  <p:nvSpPr>
                    <p:cNvPr id="87" name="Freeform 289"/>
                    <p:cNvSpPr/>
                    <p:nvPr/>
                  </p:nvSpPr>
                  <p:spPr>
                    <a:xfrm>
                      <a:off x="3489782" y="4943195"/>
                      <a:ext cx="1687104" cy="1647648"/>
                    </a:xfrm>
                    <a:custGeom>
                      <a:avLst/>
                      <a:gdLst>
                        <a:gd name="connsiteX0" fmla="*/ 1761592 w 3571855"/>
                        <a:gd name="connsiteY0" fmla="*/ 533487 h 3488322"/>
                        <a:gd name="connsiteX1" fmla="*/ 574011 w 3571855"/>
                        <a:gd name="connsiteY1" fmla="*/ 1721068 h 3488322"/>
                        <a:gd name="connsiteX2" fmla="*/ 1761592 w 3571855"/>
                        <a:gd name="connsiteY2" fmla="*/ 2908649 h 3488322"/>
                        <a:gd name="connsiteX3" fmla="*/ 2949174 w 3571855"/>
                        <a:gd name="connsiteY3" fmla="*/ 1721068 h 3488322"/>
                        <a:gd name="connsiteX4" fmla="*/ 1761592 w 3571855"/>
                        <a:gd name="connsiteY4" fmla="*/ 533487 h 3488322"/>
                        <a:gd name="connsiteX5" fmla="*/ 1673727 w 3571855"/>
                        <a:gd name="connsiteY5" fmla="*/ 0 h 3488322"/>
                        <a:gd name="connsiteX6" fmla="*/ 1946319 w 3571855"/>
                        <a:gd name="connsiteY6" fmla="*/ 1 h 3488322"/>
                        <a:gd name="connsiteX7" fmla="*/ 2014066 w 3571855"/>
                        <a:gd name="connsiteY7" fmla="*/ 204899 h 3488322"/>
                        <a:gd name="connsiteX8" fmla="*/ 2071681 w 3571855"/>
                        <a:gd name="connsiteY8" fmla="*/ 213692 h 3488322"/>
                        <a:gd name="connsiteX9" fmla="*/ 2129552 w 3571855"/>
                        <a:gd name="connsiteY9" fmla="*/ 228062 h 3488322"/>
                        <a:gd name="connsiteX10" fmla="*/ 2291378 w 3571855"/>
                        <a:gd name="connsiteY10" fmla="*/ 13008 h 3488322"/>
                        <a:gd name="connsiteX11" fmla="*/ 2547946 w 3571855"/>
                        <a:gd name="connsiteY11" fmla="*/ 105089 h 3488322"/>
                        <a:gd name="connsiteX12" fmla="*/ 2531302 w 3571855"/>
                        <a:gd name="connsiteY12" fmla="*/ 388837 h 3488322"/>
                        <a:gd name="connsiteX13" fmla="*/ 2538067 w 3571855"/>
                        <a:gd name="connsiteY13" fmla="*/ 392440 h 3488322"/>
                        <a:gd name="connsiteX14" fmla="*/ 2606580 w 3571855"/>
                        <a:gd name="connsiteY14" fmla="*/ 436351 h 3488322"/>
                        <a:gd name="connsiteX15" fmla="*/ 2874324 w 3571855"/>
                        <a:gd name="connsiteY15" fmla="*/ 267945 h 3488322"/>
                        <a:gd name="connsiteX16" fmla="*/ 3075610 w 3571855"/>
                        <a:gd name="connsiteY16" fmla="*/ 451767 h 3488322"/>
                        <a:gd name="connsiteX17" fmla="*/ 2932178 w 3571855"/>
                        <a:gd name="connsiteY17" fmla="*/ 724617 h 3488322"/>
                        <a:gd name="connsiteX18" fmla="*/ 2971647 w 3571855"/>
                        <a:gd name="connsiteY18" fmla="*/ 775663 h 3488322"/>
                        <a:gd name="connsiteX19" fmla="*/ 3299814 w 3571855"/>
                        <a:gd name="connsiteY19" fmla="*/ 712901 h 3488322"/>
                        <a:gd name="connsiteX20" fmla="*/ 3420985 w 3571855"/>
                        <a:gd name="connsiteY20" fmla="*/ 957081 h 3488322"/>
                        <a:gd name="connsiteX21" fmla="*/ 3191073 w 3571855"/>
                        <a:gd name="connsiteY21" fmla="*/ 1158336 h 3488322"/>
                        <a:gd name="connsiteX22" fmla="*/ 3215177 w 3571855"/>
                        <a:gd name="connsiteY22" fmla="*/ 1215318 h 3488322"/>
                        <a:gd name="connsiteX23" fmla="*/ 3215493 w 3571855"/>
                        <a:gd name="connsiteY23" fmla="*/ 1216360 h 3488322"/>
                        <a:gd name="connsiteX24" fmla="*/ 3527480 w 3571855"/>
                        <a:gd name="connsiteY24" fmla="*/ 1259371 h 3488322"/>
                        <a:gd name="connsiteX25" fmla="*/ 3571855 w 3571855"/>
                        <a:gd name="connsiteY25" fmla="*/ 1528327 h 3488322"/>
                        <a:gd name="connsiteX26" fmla="*/ 3297559 w 3571855"/>
                        <a:gd name="connsiteY26" fmla="*/ 1660659 h 3488322"/>
                        <a:gd name="connsiteX27" fmla="*/ 3299374 w 3571855"/>
                        <a:gd name="connsiteY27" fmla="*/ 1701723 h 3488322"/>
                        <a:gd name="connsiteX28" fmla="*/ 3567997 w 3571855"/>
                        <a:gd name="connsiteY28" fmla="*/ 1848806 h 3488322"/>
                        <a:gd name="connsiteX29" fmla="*/ 3513723 w 3571855"/>
                        <a:gd name="connsiteY29" fmla="*/ 2115941 h 3488322"/>
                        <a:gd name="connsiteX30" fmla="*/ 3241546 w 3571855"/>
                        <a:gd name="connsiteY30" fmla="*/ 2139281 h 3488322"/>
                        <a:gd name="connsiteX31" fmla="*/ 3219932 w 3571855"/>
                        <a:gd name="connsiteY31" fmla="*/ 2212067 h 3488322"/>
                        <a:gd name="connsiteX32" fmla="*/ 3407282 w 3571855"/>
                        <a:gd name="connsiteY32" fmla="*/ 2398248 h 3488322"/>
                        <a:gd name="connsiteX33" fmla="*/ 3280981 w 3571855"/>
                        <a:gd name="connsiteY33" fmla="*/ 2639815 h 3488322"/>
                        <a:gd name="connsiteX34" fmla="*/ 3030110 w 3571855"/>
                        <a:gd name="connsiteY34" fmla="*/ 2590066 h 3488322"/>
                        <a:gd name="connsiteX35" fmla="*/ 2988997 w 3571855"/>
                        <a:gd name="connsiteY35" fmla="*/ 2649047 h 3488322"/>
                        <a:gd name="connsiteX36" fmla="*/ 2945738 w 3571855"/>
                        <a:gd name="connsiteY36" fmla="*/ 2699292 h 3488322"/>
                        <a:gd name="connsiteX37" fmla="*/ 3047952 w 3571855"/>
                        <a:gd name="connsiteY37" fmla="*/ 2928246 h 3488322"/>
                        <a:gd name="connsiteX38" fmla="*/ 2843088 w 3571855"/>
                        <a:gd name="connsiteY38" fmla="*/ 3108072 h 3488322"/>
                        <a:gd name="connsiteX39" fmla="*/ 2640944 w 3571855"/>
                        <a:gd name="connsiteY39" fmla="*/ 2980093 h 3488322"/>
                        <a:gd name="connsiteX40" fmla="*/ 2559431 w 3571855"/>
                        <a:gd name="connsiteY40" fmla="*/ 3036951 h 3488322"/>
                        <a:gd name="connsiteX41" fmla="*/ 2544003 w 3571855"/>
                        <a:gd name="connsiteY41" fmla="*/ 3045452 h 3488322"/>
                        <a:gd name="connsiteX42" fmla="*/ 2571990 w 3571855"/>
                        <a:gd name="connsiteY42" fmla="*/ 3274621 h 3488322"/>
                        <a:gd name="connsiteX43" fmla="*/ 2323317 w 3571855"/>
                        <a:gd name="connsiteY43" fmla="*/ 3386280 h 3488322"/>
                        <a:gd name="connsiteX44" fmla="*/ 2167617 w 3571855"/>
                        <a:gd name="connsiteY44" fmla="*/ 3204410 h 3488322"/>
                        <a:gd name="connsiteX45" fmla="*/ 2071681 w 3571855"/>
                        <a:gd name="connsiteY45" fmla="*/ 3228445 h 3488322"/>
                        <a:gd name="connsiteX46" fmla="*/ 2011269 w 3571855"/>
                        <a:gd name="connsiteY46" fmla="*/ 3237665 h 3488322"/>
                        <a:gd name="connsiteX47" fmla="*/ 1948812 w 3571855"/>
                        <a:gd name="connsiteY47" fmla="*/ 3476213 h 3488322"/>
                        <a:gd name="connsiteX48" fmla="*/ 1676489 w 3571855"/>
                        <a:gd name="connsiteY48" fmla="*/ 3488322 h 3488322"/>
                        <a:gd name="connsiteX49" fmla="*/ 1594399 w 3571855"/>
                        <a:gd name="connsiteY49" fmla="*/ 3248993 h 3488322"/>
                        <a:gd name="connsiteX50" fmla="*/ 1562619 w 3571855"/>
                        <a:gd name="connsiteY50" fmla="*/ 3246957 h 3488322"/>
                        <a:gd name="connsiteX51" fmla="*/ 1440136 w 3571855"/>
                        <a:gd name="connsiteY51" fmla="*/ 3223150 h 3488322"/>
                        <a:gd name="connsiteX52" fmla="*/ 1291491 w 3571855"/>
                        <a:gd name="connsiteY52" fmla="*/ 3419774 h 3488322"/>
                        <a:gd name="connsiteX53" fmla="*/ 1035128 w 3571855"/>
                        <a:gd name="connsiteY53" fmla="*/ 3327121 h 3488322"/>
                        <a:gd name="connsiteX54" fmla="*/ 1049958 w 3571855"/>
                        <a:gd name="connsiteY54" fmla="*/ 3083590 h 3488322"/>
                        <a:gd name="connsiteX55" fmla="*/ 1017990 w 3571855"/>
                        <a:gd name="connsiteY55" fmla="*/ 3068410 h 3488322"/>
                        <a:gd name="connsiteX56" fmla="*/ 927761 w 3571855"/>
                        <a:gd name="connsiteY56" fmla="*/ 3012565 h 3488322"/>
                        <a:gd name="connsiteX57" fmla="*/ 729699 w 3571855"/>
                        <a:gd name="connsiteY57" fmla="*/ 3137861 h 3488322"/>
                        <a:gd name="connsiteX58" fmla="*/ 522308 w 3571855"/>
                        <a:gd name="connsiteY58" fmla="*/ 2960957 h 3488322"/>
                        <a:gd name="connsiteX59" fmla="*/ 618567 w 3571855"/>
                        <a:gd name="connsiteY59" fmla="*/ 2745548 h 3488322"/>
                        <a:gd name="connsiteX60" fmla="*/ 537605 w 3571855"/>
                        <a:gd name="connsiteY60" fmla="*/ 2648617 h 3488322"/>
                        <a:gd name="connsiteX61" fmla="*/ 294431 w 3571855"/>
                        <a:gd name="connsiteY61" fmla="*/ 2709587 h 3488322"/>
                        <a:gd name="connsiteX62" fmla="*/ 152841 w 3571855"/>
                        <a:gd name="connsiteY62" fmla="*/ 2476652 h 3488322"/>
                        <a:gd name="connsiteX63" fmla="*/ 329230 w 3571855"/>
                        <a:gd name="connsiteY63" fmla="*/ 2282943 h 3488322"/>
                        <a:gd name="connsiteX64" fmla="*/ 292129 w 3571855"/>
                        <a:gd name="connsiteY64" fmla="*/ 2178611 h 3488322"/>
                        <a:gd name="connsiteX65" fmla="*/ 289804 w 3571855"/>
                        <a:gd name="connsiteY65" fmla="*/ 2169567 h 3488322"/>
                        <a:gd name="connsiteX66" fmla="*/ 34321 w 3571855"/>
                        <a:gd name="connsiteY66" fmla="*/ 2124587 h 3488322"/>
                        <a:gd name="connsiteX67" fmla="*/ 0 w 3571855"/>
                        <a:gd name="connsiteY67" fmla="*/ 1854164 h 3488322"/>
                        <a:gd name="connsiteX68" fmla="*/ 224715 w 3571855"/>
                        <a:gd name="connsiteY68" fmla="*/ 1755900 h 3488322"/>
                        <a:gd name="connsiteX69" fmla="*/ 222956 w 3571855"/>
                        <a:gd name="connsiteY69" fmla="*/ 1721068 h 3488322"/>
                        <a:gd name="connsiteX70" fmla="*/ 226149 w 3571855"/>
                        <a:gd name="connsiteY70" fmla="*/ 1649157 h 3488322"/>
                        <a:gd name="connsiteX71" fmla="*/ 10065 w 3571855"/>
                        <a:gd name="connsiteY71" fmla="*/ 1527111 h 3488322"/>
                        <a:gd name="connsiteX72" fmla="*/ 67858 w 3571855"/>
                        <a:gd name="connsiteY72" fmla="*/ 1260715 h 3488322"/>
                        <a:gd name="connsiteX73" fmla="*/ 299869 w 3571855"/>
                        <a:gd name="connsiteY73" fmla="*/ 1243899 h 3488322"/>
                        <a:gd name="connsiteX74" fmla="*/ 317131 w 3571855"/>
                        <a:gd name="connsiteY74" fmla="*/ 1189825 h 3488322"/>
                        <a:gd name="connsiteX75" fmla="*/ 341687 w 3571855"/>
                        <a:gd name="connsiteY75" fmla="*/ 1131032 h 3488322"/>
                        <a:gd name="connsiteX76" fmla="*/ 183355 w 3571855"/>
                        <a:gd name="connsiteY76" fmla="*/ 953840 h 3488322"/>
                        <a:gd name="connsiteX77" fmla="*/ 323746 w 3571855"/>
                        <a:gd name="connsiteY77" fmla="*/ 720180 h 3488322"/>
                        <a:gd name="connsiteX78" fmla="*/ 547080 w 3571855"/>
                        <a:gd name="connsiteY78" fmla="*/ 778410 h 3488322"/>
                        <a:gd name="connsiteX79" fmla="*/ 577251 w 3571855"/>
                        <a:gd name="connsiteY79" fmla="*/ 738795 h 3488322"/>
                        <a:gd name="connsiteX80" fmla="*/ 626012 w 3571855"/>
                        <a:gd name="connsiteY80" fmla="*/ 687497 h 3488322"/>
                        <a:gd name="connsiteX81" fmla="*/ 551204 w 3571855"/>
                        <a:gd name="connsiteY81" fmla="*/ 517508 h 3488322"/>
                        <a:gd name="connsiteX82" fmla="*/ 750680 w 3571855"/>
                        <a:gd name="connsiteY82" fmla="*/ 331723 h 3488322"/>
                        <a:gd name="connsiteX83" fmla="*/ 929598 w 3571855"/>
                        <a:gd name="connsiteY83" fmla="*/ 429837 h 3488322"/>
                        <a:gd name="connsiteX84" fmla="*/ 1061126 w 3571855"/>
                        <a:gd name="connsiteY84" fmla="*/ 350758 h 3488322"/>
                        <a:gd name="connsiteX85" fmla="*/ 1067804 w 3571855"/>
                        <a:gd name="connsiteY85" fmla="*/ 347715 h 3488322"/>
                        <a:gd name="connsiteX86" fmla="*/ 1063023 w 3571855"/>
                        <a:gd name="connsiteY86" fmla="*/ 132413 h 3488322"/>
                        <a:gd name="connsiteX87" fmla="*/ 1319458 w 3571855"/>
                        <a:gd name="connsiteY87" fmla="*/ 39964 h 3488322"/>
                        <a:gd name="connsiteX88" fmla="*/ 1452796 w 3571855"/>
                        <a:gd name="connsiteY88" fmla="*/ 213803 h 3488322"/>
                        <a:gd name="connsiteX89" fmla="*/ 1460904 w 3571855"/>
                        <a:gd name="connsiteY89" fmla="*/ 211799 h 3488322"/>
                        <a:gd name="connsiteX90" fmla="*/ 1604275 w 3571855"/>
                        <a:gd name="connsiteY90" fmla="*/ 190376 h 3488322"/>
                        <a:gd name="connsiteX91" fmla="*/ 1607443 w 3571855"/>
                        <a:gd name="connsiteY91" fmla="*/ 190216 h 3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71855" h="3488322">
                          <a:moveTo>
                            <a:pt x="1761592" y="533487"/>
                          </a:moveTo>
                          <a:cubicBezTo>
                            <a:pt x="1105710" y="533487"/>
                            <a:pt x="574011" y="1065185"/>
                            <a:pt x="574011" y="1721068"/>
                          </a:cubicBezTo>
                          <a:cubicBezTo>
                            <a:pt x="574011" y="2376951"/>
                            <a:pt x="1105710" y="2908649"/>
                            <a:pt x="1761592" y="2908649"/>
                          </a:cubicBezTo>
                          <a:cubicBezTo>
                            <a:pt x="2417475" y="2908649"/>
                            <a:pt x="2949174" y="2376951"/>
                            <a:pt x="2949174" y="1721068"/>
                          </a:cubicBezTo>
                          <a:cubicBezTo>
                            <a:pt x="2949174" y="1065185"/>
                            <a:pt x="2417475" y="533487"/>
                            <a:pt x="1761592" y="533487"/>
                          </a:cubicBezTo>
                          <a:close/>
                          <a:moveTo>
                            <a:pt x="1673727" y="0"/>
                          </a:moveTo>
                          <a:lnTo>
                            <a:pt x="1946319" y="1"/>
                          </a:lnTo>
                          <a:lnTo>
                            <a:pt x="2014066" y="204899"/>
                          </a:lnTo>
                          <a:lnTo>
                            <a:pt x="2071681" y="213692"/>
                          </a:lnTo>
                          <a:lnTo>
                            <a:pt x="2129552" y="228062"/>
                          </a:lnTo>
                          <a:lnTo>
                            <a:pt x="2291378" y="13008"/>
                          </a:lnTo>
                          <a:lnTo>
                            <a:pt x="2547946" y="105089"/>
                          </a:lnTo>
                          <a:lnTo>
                            <a:pt x="2531302" y="388837"/>
                          </a:lnTo>
                          <a:lnTo>
                            <a:pt x="2538067" y="392440"/>
                          </a:lnTo>
                          <a:lnTo>
                            <a:pt x="2606580" y="436351"/>
                          </a:lnTo>
                          <a:lnTo>
                            <a:pt x="2874324" y="267945"/>
                          </a:lnTo>
                          <a:lnTo>
                            <a:pt x="3075610" y="451767"/>
                          </a:lnTo>
                          <a:lnTo>
                            <a:pt x="2932178" y="724617"/>
                          </a:lnTo>
                          <a:lnTo>
                            <a:pt x="2971647" y="775663"/>
                          </a:lnTo>
                          <a:lnTo>
                            <a:pt x="3299814" y="712901"/>
                          </a:lnTo>
                          <a:lnTo>
                            <a:pt x="3420985" y="957081"/>
                          </a:lnTo>
                          <a:lnTo>
                            <a:pt x="3191073" y="1158336"/>
                          </a:lnTo>
                          <a:lnTo>
                            <a:pt x="3215177" y="1215318"/>
                          </a:lnTo>
                          <a:lnTo>
                            <a:pt x="3215493" y="1216360"/>
                          </a:lnTo>
                          <a:lnTo>
                            <a:pt x="3527480" y="1259371"/>
                          </a:lnTo>
                          <a:lnTo>
                            <a:pt x="3571855" y="1528327"/>
                          </a:lnTo>
                          <a:lnTo>
                            <a:pt x="3297559" y="1660659"/>
                          </a:lnTo>
                          <a:lnTo>
                            <a:pt x="3299374" y="1701723"/>
                          </a:lnTo>
                          <a:lnTo>
                            <a:pt x="3567997" y="1848806"/>
                          </a:lnTo>
                          <a:lnTo>
                            <a:pt x="3513723" y="2115941"/>
                          </a:lnTo>
                          <a:lnTo>
                            <a:pt x="3241546" y="2139281"/>
                          </a:lnTo>
                          <a:lnTo>
                            <a:pt x="3219932" y="2212067"/>
                          </a:lnTo>
                          <a:lnTo>
                            <a:pt x="3407282" y="2398248"/>
                          </a:lnTo>
                          <a:lnTo>
                            <a:pt x="3280981" y="2639815"/>
                          </a:lnTo>
                          <a:lnTo>
                            <a:pt x="3030110" y="2590066"/>
                          </a:lnTo>
                          <a:lnTo>
                            <a:pt x="2988997" y="2649047"/>
                          </a:lnTo>
                          <a:lnTo>
                            <a:pt x="2945738" y="2699292"/>
                          </a:lnTo>
                          <a:lnTo>
                            <a:pt x="3047952" y="2928246"/>
                          </a:lnTo>
                          <a:lnTo>
                            <a:pt x="2843088" y="3108072"/>
                          </a:lnTo>
                          <a:lnTo>
                            <a:pt x="2640944" y="2980093"/>
                          </a:lnTo>
                          <a:lnTo>
                            <a:pt x="2559431" y="3036951"/>
                          </a:lnTo>
                          <a:lnTo>
                            <a:pt x="2544003" y="3045452"/>
                          </a:lnTo>
                          <a:lnTo>
                            <a:pt x="2571990" y="3274621"/>
                          </a:lnTo>
                          <a:lnTo>
                            <a:pt x="2323317" y="3386280"/>
                          </a:lnTo>
                          <a:lnTo>
                            <a:pt x="2167617" y="3204410"/>
                          </a:lnTo>
                          <a:lnTo>
                            <a:pt x="2071681" y="3228445"/>
                          </a:lnTo>
                          <a:lnTo>
                            <a:pt x="2011269" y="3237665"/>
                          </a:lnTo>
                          <a:lnTo>
                            <a:pt x="1948812" y="3476213"/>
                          </a:lnTo>
                          <a:lnTo>
                            <a:pt x="1676489" y="3488322"/>
                          </a:lnTo>
                          <a:lnTo>
                            <a:pt x="1594399" y="3248993"/>
                          </a:lnTo>
                          <a:lnTo>
                            <a:pt x="1562619" y="3246957"/>
                          </a:lnTo>
                          <a:lnTo>
                            <a:pt x="1440136" y="3223150"/>
                          </a:lnTo>
                          <a:lnTo>
                            <a:pt x="1291491" y="3419774"/>
                          </a:lnTo>
                          <a:lnTo>
                            <a:pt x="1035128" y="3327121"/>
                          </a:lnTo>
                          <a:lnTo>
                            <a:pt x="1049958" y="3083590"/>
                          </a:lnTo>
                          <a:lnTo>
                            <a:pt x="1017990" y="3068410"/>
                          </a:lnTo>
                          <a:lnTo>
                            <a:pt x="927761" y="3012565"/>
                          </a:lnTo>
                          <a:lnTo>
                            <a:pt x="729699" y="3137861"/>
                          </a:lnTo>
                          <a:lnTo>
                            <a:pt x="522308" y="2960957"/>
                          </a:lnTo>
                          <a:lnTo>
                            <a:pt x="618567" y="2745548"/>
                          </a:lnTo>
                          <a:lnTo>
                            <a:pt x="537605" y="2648617"/>
                          </a:lnTo>
                          <a:lnTo>
                            <a:pt x="294431" y="2709587"/>
                          </a:lnTo>
                          <a:lnTo>
                            <a:pt x="152841" y="2476652"/>
                          </a:lnTo>
                          <a:lnTo>
                            <a:pt x="329230" y="2282943"/>
                          </a:lnTo>
                          <a:lnTo>
                            <a:pt x="292129" y="2178611"/>
                          </a:lnTo>
                          <a:lnTo>
                            <a:pt x="289804" y="2169567"/>
                          </a:lnTo>
                          <a:lnTo>
                            <a:pt x="34321" y="2124587"/>
                          </a:lnTo>
                          <a:lnTo>
                            <a:pt x="0" y="1854164"/>
                          </a:lnTo>
                          <a:lnTo>
                            <a:pt x="224715" y="1755900"/>
                          </a:lnTo>
                          <a:lnTo>
                            <a:pt x="222956" y="1721068"/>
                          </a:lnTo>
                          <a:lnTo>
                            <a:pt x="226149" y="1649157"/>
                          </a:lnTo>
                          <a:lnTo>
                            <a:pt x="10065" y="1527111"/>
                          </a:lnTo>
                          <a:lnTo>
                            <a:pt x="67858" y="1260715"/>
                          </a:lnTo>
                          <a:lnTo>
                            <a:pt x="299869" y="1243899"/>
                          </a:lnTo>
                          <a:lnTo>
                            <a:pt x="317131" y="1189825"/>
                          </a:lnTo>
                          <a:lnTo>
                            <a:pt x="341687" y="1131032"/>
                          </a:lnTo>
                          <a:lnTo>
                            <a:pt x="183355" y="953840"/>
                          </a:lnTo>
                          <a:lnTo>
                            <a:pt x="323746" y="720180"/>
                          </a:lnTo>
                          <a:lnTo>
                            <a:pt x="547080" y="778410"/>
                          </a:lnTo>
                          <a:lnTo>
                            <a:pt x="577251" y="738795"/>
                          </a:lnTo>
                          <a:lnTo>
                            <a:pt x="626012" y="687497"/>
                          </a:lnTo>
                          <a:lnTo>
                            <a:pt x="551204" y="517508"/>
                          </a:lnTo>
                          <a:lnTo>
                            <a:pt x="750680" y="331723"/>
                          </a:lnTo>
                          <a:lnTo>
                            <a:pt x="929598" y="429837"/>
                          </a:lnTo>
                          <a:lnTo>
                            <a:pt x="1061126" y="350758"/>
                          </a:lnTo>
                          <a:lnTo>
                            <a:pt x="1067804" y="347715"/>
                          </a:lnTo>
                          <a:lnTo>
                            <a:pt x="1063023" y="132413"/>
                          </a:lnTo>
                          <a:lnTo>
                            <a:pt x="1319458" y="39964"/>
                          </a:lnTo>
                          <a:lnTo>
                            <a:pt x="1452796" y="213803"/>
                          </a:lnTo>
                          <a:lnTo>
                            <a:pt x="1460904" y="211799"/>
                          </a:lnTo>
                          <a:cubicBezTo>
                            <a:pt x="1507958" y="202477"/>
                            <a:pt x="1555784" y="195301"/>
                            <a:pt x="1604275" y="190376"/>
                          </a:cubicBezTo>
                          <a:lnTo>
                            <a:pt x="1607443" y="190216"/>
                          </a:lnTo>
                          <a:close/>
                        </a:path>
                      </a:pathLst>
                    </a:custGeom>
                    <a:solidFill>
                      <a:srgbClr val="BABA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grpSp>
                  <p:nvGrpSpPr>
                    <p:cNvPr id="88" name="Group 290"/>
                    <p:cNvGrpSpPr/>
                    <p:nvPr/>
                  </p:nvGrpSpPr>
                  <p:grpSpPr>
                    <a:xfrm flipH="1">
                      <a:off x="3724783" y="5158469"/>
                      <a:ext cx="1217102" cy="1217101"/>
                      <a:chOff x="3013656" y="2348217"/>
                      <a:chExt cx="2750390" cy="2750390"/>
                    </a:xfrm>
                  </p:grpSpPr>
                  <p:sp>
                    <p:nvSpPr>
                      <p:cNvPr id="89" name="Oval 291"/>
                      <p:cNvSpPr/>
                      <p:nvPr/>
                    </p:nvSpPr>
                    <p:spPr>
                      <a:xfrm>
                        <a:off x="3013656" y="2348217"/>
                        <a:ext cx="2750390" cy="275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0" name="Oval 292"/>
                      <p:cNvSpPr/>
                      <p:nvPr/>
                    </p:nvSpPr>
                    <p:spPr>
                      <a:xfrm>
                        <a:off x="3104671" y="2439230"/>
                        <a:ext cx="2568360" cy="2568362"/>
                      </a:xfrm>
                      <a:prstGeom prst="ellipse">
                        <a:avLst/>
                      </a:prstGeom>
                      <a:solidFill>
                        <a:srgbClr val="D1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73" name="Group 24"/>
                  <p:cNvGrpSpPr/>
                  <p:nvPr/>
                </p:nvGrpSpPr>
                <p:grpSpPr>
                  <a:xfrm>
                    <a:off x="7456182" y="4446970"/>
                    <a:ext cx="383898" cy="401668"/>
                    <a:chOff x="3634349" y="2500713"/>
                    <a:chExt cx="2407024" cy="2518442"/>
                  </a:xfrm>
                  <a:solidFill>
                    <a:schemeClr val="bg1"/>
                  </a:solidFill>
                </p:grpSpPr>
                <p:grpSp>
                  <p:nvGrpSpPr>
                    <p:cNvPr id="74" name="Group 25"/>
                    <p:cNvGrpSpPr/>
                    <p:nvPr/>
                  </p:nvGrpSpPr>
                  <p:grpSpPr>
                    <a:xfrm>
                      <a:off x="3634349" y="2500713"/>
                      <a:ext cx="1728660" cy="2072878"/>
                      <a:chOff x="3634349" y="2500713"/>
                      <a:chExt cx="1728660" cy="2072878"/>
                    </a:xfrm>
                    <a:grpFill/>
                  </p:grpSpPr>
                  <p:sp>
                    <p:nvSpPr>
                      <p:cNvPr id="78" name="Freeform 29"/>
                      <p:cNvSpPr/>
                      <p:nvPr/>
                    </p:nvSpPr>
                    <p:spPr>
                      <a:xfrm>
                        <a:off x="3634349" y="2500713"/>
                        <a:ext cx="1728660" cy="2072878"/>
                      </a:xfrm>
                      <a:custGeom>
                        <a:avLst/>
                        <a:gdLst>
                          <a:gd name="connsiteX0" fmla="*/ 60317 w 609623"/>
                          <a:gd name="connsiteY0" fmla="*/ 0 h 731015"/>
                          <a:gd name="connsiteX1" fmla="*/ 549307 w 609623"/>
                          <a:gd name="connsiteY1" fmla="*/ 0 h 731015"/>
                          <a:gd name="connsiteX2" fmla="*/ 609623 w 609623"/>
                          <a:gd name="connsiteY2" fmla="*/ 60316 h 731015"/>
                          <a:gd name="connsiteX3" fmla="*/ 609623 w 609623"/>
                          <a:gd name="connsiteY3" fmla="*/ 404740 h 731015"/>
                          <a:gd name="connsiteX4" fmla="*/ 605982 w 609623"/>
                          <a:gd name="connsiteY4" fmla="*/ 404369 h 731015"/>
                          <a:gd name="connsiteX5" fmla="*/ 557900 w 609623"/>
                          <a:gd name="connsiteY5" fmla="*/ 409274 h 731015"/>
                          <a:gd name="connsiteX6" fmla="*/ 557900 w 609623"/>
                          <a:gd name="connsiteY6" fmla="*/ 59012 h 731015"/>
                          <a:gd name="connsiteX7" fmla="*/ 547949 w 609623"/>
                          <a:gd name="connsiteY7" fmla="*/ 49061 h 731015"/>
                          <a:gd name="connsiteX8" fmla="*/ 61674 w 609623"/>
                          <a:gd name="connsiteY8" fmla="*/ 49061 h 731015"/>
                          <a:gd name="connsiteX9" fmla="*/ 51723 w 609623"/>
                          <a:gd name="connsiteY9" fmla="*/ 59012 h 731015"/>
                          <a:gd name="connsiteX10" fmla="*/ 51723 w 609623"/>
                          <a:gd name="connsiteY10" fmla="*/ 672002 h 731015"/>
                          <a:gd name="connsiteX11" fmla="*/ 61674 w 609623"/>
                          <a:gd name="connsiteY11" fmla="*/ 681953 h 731015"/>
                          <a:gd name="connsiteX12" fmla="*/ 360214 w 609623"/>
                          <a:gd name="connsiteY12" fmla="*/ 681953 h 731015"/>
                          <a:gd name="connsiteX13" fmla="*/ 362650 w 609623"/>
                          <a:gd name="connsiteY13" fmla="*/ 706411 h 731015"/>
                          <a:gd name="connsiteX14" fmla="*/ 370197 w 609623"/>
                          <a:gd name="connsiteY14" fmla="*/ 731015 h 731015"/>
                          <a:gd name="connsiteX15" fmla="*/ 60317 w 609623"/>
                          <a:gd name="connsiteY15" fmla="*/ 731015 h 731015"/>
                          <a:gd name="connsiteX16" fmla="*/ 0 w 609623"/>
                          <a:gd name="connsiteY16" fmla="*/ 670699 h 731015"/>
                          <a:gd name="connsiteX17" fmla="*/ 0 w 609623"/>
                          <a:gd name="connsiteY17" fmla="*/ 60316 h 731015"/>
                          <a:gd name="connsiteX18" fmla="*/ 60317 w 609623"/>
                          <a:gd name="connsiteY18" fmla="*/ 0 h 73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23" h="731015">
                            <a:moveTo>
                              <a:pt x="60317" y="0"/>
                            </a:moveTo>
                            <a:lnTo>
                              <a:pt x="549307" y="0"/>
                            </a:lnTo>
                            <a:cubicBezTo>
                              <a:pt x="582619" y="0"/>
                              <a:pt x="609623" y="27005"/>
                              <a:pt x="609623" y="60316"/>
                            </a:cubicBezTo>
                            <a:lnTo>
                              <a:pt x="609623" y="404740"/>
                            </a:lnTo>
                            <a:lnTo>
                              <a:pt x="605982" y="404369"/>
                            </a:lnTo>
                            <a:lnTo>
                              <a:pt x="557900" y="409274"/>
                            </a:lnTo>
                            <a:lnTo>
                              <a:pt x="557900" y="59012"/>
                            </a:lnTo>
                            <a:cubicBezTo>
                              <a:pt x="557900" y="53516"/>
                              <a:pt x="553445" y="49061"/>
                              <a:pt x="547949" y="49061"/>
                            </a:cubicBezTo>
                            <a:lnTo>
                              <a:pt x="61674" y="49061"/>
                            </a:lnTo>
                            <a:cubicBezTo>
                              <a:pt x="56178" y="49061"/>
                              <a:pt x="51723" y="53516"/>
                              <a:pt x="51723" y="59012"/>
                            </a:cubicBezTo>
                            <a:lnTo>
                              <a:pt x="51723" y="672002"/>
                            </a:lnTo>
                            <a:cubicBezTo>
                              <a:pt x="51723" y="677498"/>
                              <a:pt x="56178" y="681953"/>
                              <a:pt x="61674" y="681953"/>
                            </a:cubicBezTo>
                            <a:lnTo>
                              <a:pt x="360214" y="681953"/>
                            </a:lnTo>
                            <a:lnTo>
                              <a:pt x="362650" y="706411"/>
                            </a:lnTo>
                            <a:lnTo>
                              <a:pt x="370197" y="731015"/>
                            </a:lnTo>
                            <a:lnTo>
                              <a:pt x="60317" y="731015"/>
                            </a:lnTo>
                            <a:cubicBezTo>
                              <a:pt x="27005" y="731015"/>
                              <a:pt x="0" y="704011"/>
                              <a:pt x="0" y="670699"/>
                            </a:cubicBezTo>
                            <a:lnTo>
                              <a:pt x="0" y="60316"/>
                            </a:lnTo>
                            <a:cubicBezTo>
                              <a:pt x="0" y="27005"/>
                              <a:pt x="27005" y="0"/>
                              <a:pt x="60317" y="0"/>
                            </a:cubicBezTo>
                            <a:close/>
                          </a:path>
                        </a:pathLst>
                      </a:custGeom>
                      <a:grp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Arial" panose="020B0604020202020204" pitchFamily="34" charset="0"/>
                          <a:cs typeface="Arial" panose="020B0604020202020204" pitchFamily="34" charset="0"/>
                        </a:endParaRPr>
                      </a:p>
                    </p:txBody>
                  </p:sp>
                  <p:sp>
                    <p:nvSpPr>
                      <p:cNvPr id="79" name="Rectangle 22"/>
                      <p:cNvSpPr>
                        <a:spLocks noChangeArrowheads="1"/>
                      </p:cNvSpPr>
                      <p:nvPr/>
                    </p:nvSpPr>
                    <p:spPr bwMode="auto">
                      <a:xfrm>
                        <a:off x="3930499" y="3431551"/>
                        <a:ext cx="1111119" cy="918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sp>
                    <p:nvSpPr>
                      <p:cNvPr id="80" name="Rectangle 23"/>
                      <p:cNvSpPr>
                        <a:spLocks noChangeArrowheads="1"/>
                      </p:cNvSpPr>
                      <p:nvPr/>
                    </p:nvSpPr>
                    <p:spPr bwMode="auto">
                      <a:xfrm>
                        <a:off x="3930499" y="3661122"/>
                        <a:ext cx="1111119" cy="9641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sp>
                    <p:nvSpPr>
                      <p:cNvPr id="81" name="Rectangle 24"/>
                      <p:cNvSpPr>
                        <a:spLocks noChangeArrowheads="1"/>
                      </p:cNvSpPr>
                      <p:nvPr/>
                    </p:nvSpPr>
                    <p:spPr bwMode="auto">
                      <a:xfrm>
                        <a:off x="3971821" y="3151480"/>
                        <a:ext cx="183656" cy="21120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sp>
                    <p:nvSpPr>
                      <p:cNvPr id="82" name="Rectangle 25"/>
                      <p:cNvSpPr>
                        <a:spLocks noChangeArrowheads="1"/>
                      </p:cNvSpPr>
                      <p:nvPr/>
                    </p:nvSpPr>
                    <p:spPr bwMode="auto">
                      <a:xfrm>
                        <a:off x="4256489" y="3036694"/>
                        <a:ext cx="179067" cy="32599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sp>
                    <p:nvSpPr>
                      <p:cNvPr id="83" name="Rectangle 26"/>
                      <p:cNvSpPr>
                        <a:spLocks noChangeArrowheads="1"/>
                      </p:cNvSpPr>
                      <p:nvPr/>
                    </p:nvSpPr>
                    <p:spPr bwMode="auto">
                      <a:xfrm>
                        <a:off x="4531971" y="2894360"/>
                        <a:ext cx="183656" cy="46832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sp>
                    <p:nvSpPr>
                      <p:cNvPr id="84" name="Rectangle 27"/>
                      <p:cNvSpPr>
                        <a:spLocks noChangeArrowheads="1"/>
                      </p:cNvSpPr>
                      <p:nvPr/>
                    </p:nvSpPr>
                    <p:spPr bwMode="auto">
                      <a:xfrm>
                        <a:off x="4812046" y="2729071"/>
                        <a:ext cx="183656" cy="6336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sp>
                    <p:nvSpPr>
                      <p:cNvPr id="85" name="Freeform 29"/>
                      <p:cNvSpPr>
                        <a:spLocks/>
                      </p:cNvSpPr>
                      <p:nvPr/>
                    </p:nvSpPr>
                    <p:spPr bwMode="auto">
                      <a:xfrm>
                        <a:off x="3939681" y="4120261"/>
                        <a:ext cx="752991" cy="91830"/>
                      </a:xfrm>
                      <a:custGeom>
                        <a:avLst/>
                        <a:gdLst>
                          <a:gd name="T0" fmla="*/ 0 w 164"/>
                          <a:gd name="T1" fmla="*/ 0 h 20"/>
                          <a:gd name="T2" fmla="*/ 164 w 164"/>
                          <a:gd name="T3" fmla="*/ 0 h 20"/>
                          <a:gd name="T4" fmla="*/ 159 w 164"/>
                          <a:gd name="T5" fmla="*/ 20 h 20"/>
                          <a:gd name="T6" fmla="*/ 0 w 164"/>
                          <a:gd name="T7" fmla="*/ 20 h 20"/>
                          <a:gd name="T8" fmla="*/ 0 w 164"/>
                          <a:gd name="T9" fmla="*/ 0 h 20"/>
                        </a:gdLst>
                        <a:ahLst/>
                        <a:cxnLst>
                          <a:cxn ang="0">
                            <a:pos x="T0" y="T1"/>
                          </a:cxn>
                          <a:cxn ang="0">
                            <a:pos x="T2" y="T3"/>
                          </a:cxn>
                          <a:cxn ang="0">
                            <a:pos x="T4" y="T5"/>
                          </a:cxn>
                          <a:cxn ang="0">
                            <a:pos x="T6" y="T7"/>
                          </a:cxn>
                          <a:cxn ang="0">
                            <a:pos x="T8" y="T9"/>
                          </a:cxn>
                        </a:cxnLst>
                        <a:rect l="0" t="0" r="r" b="b"/>
                        <a:pathLst>
                          <a:path w="164" h="20">
                            <a:moveTo>
                              <a:pt x="0" y="0"/>
                            </a:moveTo>
                            <a:lnTo>
                              <a:pt x="164" y="0"/>
                            </a:lnTo>
                            <a:lnTo>
                              <a:pt x="159" y="20"/>
                            </a:lnTo>
                            <a:lnTo>
                              <a:pt x="0" y="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sp>
                    <p:nvSpPr>
                      <p:cNvPr id="86" name="Freeform 30"/>
                      <p:cNvSpPr>
                        <a:spLocks/>
                      </p:cNvSpPr>
                      <p:nvPr/>
                    </p:nvSpPr>
                    <p:spPr bwMode="auto">
                      <a:xfrm>
                        <a:off x="3939681" y="3890693"/>
                        <a:ext cx="886143" cy="87237"/>
                      </a:xfrm>
                      <a:custGeom>
                        <a:avLst/>
                        <a:gdLst>
                          <a:gd name="T0" fmla="*/ 0 w 193"/>
                          <a:gd name="T1" fmla="*/ 0 h 19"/>
                          <a:gd name="T2" fmla="*/ 193 w 193"/>
                          <a:gd name="T3" fmla="*/ 0 h 19"/>
                          <a:gd name="T4" fmla="*/ 178 w 193"/>
                          <a:gd name="T5" fmla="*/ 19 h 19"/>
                          <a:gd name="T6" fmla="*/ 0 w 193"/>
                          <a:gd name="T7" fmla="*/ 19 h 19"/>
                          <a:gd name="T8" fmla="*/ 0 w 193"/>
                          <a:gd name="T9" fmla="*/ 0 h 19"/>
                        </a:gdLst>
                        <a:ahLst/>
                        <a:cxnLst>
                          <a:cxn ang="0">
                            <a:pos x="T0" y="T1"/>
                          </a:cxn>
                          <a:cxn ang="0">
                            <a:pos x="T2" y="T3"/>
                          </a:cxn>
                          <a:cxn ang="0">
                            <a:pos x="T4" y="T5"/>
                          </a:cxn>
                          <a:cxn ang="0">
                            <a:pos x="T6" y="T7"/>
                          </a:cxn>
                          <a:cxn ang="0">
                            <a:pos x="T8" y="T9"/>
                          </a:cxn>
                        </a:cxnLst>
                        <a:rect l="0" t="0" r="r" b="b"/>
                        <a:pathLst>
                          <a:path w="193" h="19">
                            <a:moveTo>
                              <a:pt x="0" y="0"/>
                            </a:moveTo>
                            <a:lnTo>
                              <a:pt x="193" y="0"/>
                            </a:lnTo>
                            <a:lnTo>
                              <a:pt x="178" y="19"/>
                            </a:lnTo>
                            <a:lnTo>
                              <a:pt x="0" y="1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Arial" panose="020B0604020202020204" pitchFamily="34" charset="0"/>
                          <a:cs typeface="Arial" panose="020B0604020202020204" pitchFamily="34" charset="0"/>
                        </a:endParaRPr>
                      </a:p>
                    </p:txBody>
                  </p:sp>
                </p:grpSp>
                <p:grpSp>
                  <p:nvGrpSpPr>
                    <p:cNvPr id="75" name="Group 26"/>
                    <p:cNvGrpSpPr/>
                    <p:nvPr/>
                  </p:nvGrpSpPr>
                  <p:grpSpPr>
                    <a:xfrm>
                      <a:off x="4746057" y="3731320"/>
                      <a:ext cx="1295316" cy="1287835"/>
                      <a:chOff x="4746057" y="3731320"/>
                      <a:chExt cx="1295316" cy="1287835"/>
                    </a:xfrm>
                    <a:grpFill/>
                  </p:grpSpPr>
                  <p:sp>
                    <p:nvSpPr>
                      <p:cNvPr id="76" name="Pie 11"/>
                      <p:cNvSpPr/>
                      <p:nvPr/>
                    </p:nvSpPr>
                    <p:spPr>
                      <a:xfrm rot="5400000">
                        <a:off x="5453312" y="3731318"/>
                        <a:ext cx="582056" cy="582059"/>
                      </a:xfrm>
                      <a:custGeom>
                        <a:avLst/>
                        <a:gdLst>
                          <a:gd name="connsiteX0" fmla="*/ 33 w 1857828"/>
                          <a:gd name="connsiteY0" fmla="*/ 921127 h 1857828"/>
                          <a:gd name="connsiteX1" fmla="*/ 928914 w 1857828"/>
                          <a:gd name="connsiteY1" fmla="*/ 0 h 1857828"/>
                          <a:gd name="connsiteX2" fmla="*/ 928914 w 1857828"/>
                          <a:gd name="connsiteY2" fmla="*/ 928914 h 1857828"/>
                          <a:gd name="connsiteX3" fmla="*/ 33 w 1857828"/>
                          <a:gd name="connsiteY3" fmla="*/ 921127 h 1857828"/>
                          <a:gd name="connsiteX0" fmla="*/ 0 w 931263"/>
                          <a:gd name="connsiteY0" fmla="*/ 923508 h 928914"/>
                          <a:gd name="connsiteX1" fmla="*/ 931263 w 931263"/>
                          <a:gd name="connsiteY1" fmla="*/ 0 h 928914"/>
                          <a:gd name="connsiteX2" fmla="*/ 931263 w 931263"/>
                          <a:gd name="connsiteY2" fmla="*/ 928914 h 928914"/>
                          <a:gd name="connsiteX3" fmla="*/ 0 w 931263"/>
                          <a:gd name="connsiteY3" fmla="*/ 923508 h 928914"/>
                          <a:gd name="connsiteX0" fmla="*/ 0 w 931263"/>
                          <a:gd name="connsiteY0" fmla="*/ 925889 h 928914"/>
                          <a:gd name="connsiteX1" fmla="*/ 931263 w 931263"/>
                          <a:gd name="connsiteY1" fmla="*/ 0 h 928914"/>
                          <a:gd name="connsiteX2" fmla="*/ 931263 w 931263"/>
                          <a:gd name="connsiteY2" fmla="*/ 928914 h 928914"/>
                          <a:gd name="connsiteX3" fmla="*/ 0 w 931263"/>
                          <a:gd name="connsiteY3" fmla="*/ 925889 h 928914"/>
                          <a:gd name="connsiteX0" fmla="*/ 0 w 928881"/>
                          <a:gd name="connsiteY0" fmla="*/ 928270 h 928914"/>
                          <a:gd name="connsiteX1" fmla="*/ 928881 w 928881"/>
                          <a:gd name="connsiteY1" fmla="*/ 0 h 928914"/>
                          <a:gd name="connsiteX2" fmla="*/ 928881 w 928881"/>
                          <a:gd name="connsiteY2" fmla="*/ 928914 h 928914"/>
                          <a:gd name="connsiteX3" fmla="*/ 0 w 928881"/>
                          <a:gd name="connsiteY3" fmla="*/ 928270 h 928914"/>
                        </a:gdLst>
                        <a:ahLst/>
                        <a:cxnLst>
                          <a:cxn ang="0">
                            <a:pos x="connsiteX0" y="connsiteY0"/>
                          </a:cxn>
                          <a:cxn ang="0">
                            <a:pos x="connsiteX1" y="connsiteY1"/>
                          </a:cxn>
                          <a:cxn ang="0">
                            <a:pos x="connsiteX2" y="connsiteY2"/>
                          </a:cxn>
                          <a:cxn ang="0">
                            <a:pos x="connsiteX3" y="connsiteY3"/>
                          </a:cxn>
                        </a:cxnLst>
                        <a:rect l="l" t="t" r="r" b="b"/>
                        <a:pathLst>
                          <a:path w="928881" h="928914">
                            <a:moveTo>
                              <a:pt x="0" y="928270"/>
                            </a:moveTo>
                            <a:cubicBezTo>
                              <a:pt x="4275" y="418301"/>
                              <a:pt x="418895" y="0"/>
                              <a:pt x="928881" y="0"/>
                            </a:cubicBezTo>
                            <a:lnTo>
                              <a:pt x="928881" y="928914"/>
                            </a:lnTo>
                            <a:lnTo>
                              <a:pt x="0" y="928270"/>
                            </a:lnTo>
                            <a:close/>
                          </a:path>
                        </a:pathLst>
                      </a:custGeom>
                      <a:grpFill/>
                      <a:ln w="12700" cap="flat" cmpd="sng" algn="ctr">
                        <a:noFill/>
                        <a:prstDash val="solid"/>
                        <a:miter lim="800000"/>
                      </a:ln>
                      <a:effectLst/>
                    </p:spPr>
                    <p:txBody>
                      <a:bodyPr rtlCol="0" anchor="ctr"/>
                      <a:lstStyle/>
                      <a:p>
                        <a:pPr algn="ctr">
                          <a:defRPr/>
                        </a:pPr>
                        <a:endParaRPr lang="en-US" kern="0">
                          <a:solidFill>
                            <a:prstClr val="black"/>
                          </a:solidFill>
                          <a:latin typeface="Arial" panose="020B0604020202020204" pitchFamily="34" charset="0"/>
                          <a:cs typeface="Arial" panose="020B0604020202020204" pitchFamily="34" charset="0"/>
                        </a:endParaRPr>
                      </a:p>
                    </p:txBody>
                  </p:sp>
                  <p:sp>
                    <p:nvSpPr>
                      <p:cNvPr id="77" name="Freeform 28"/>
                      <p:cNvSpPr/>
                      <p:nvPr/>
                    </p:nvSpPr>
                    <p:spPr>
                      <a:xfrm rot="194923">
                        <a:off x="4746057" y="3731362"/>
                        <a:ext cx="1295316" cy="1287793"/>
                      </a:xfrm>
                      <a:custGeom>
                        <a:avLst/>
                        <a:gdLst>
                          <a:gd name="connsiteX0" fmla="*/ 352044 w 704088"/>
                          <a:gd name="connsiteY0" fmla="*/ 0 h 704088"/>
                          <a:gd name="connsiteX1" fmla="*/ 354810 w 704088"/>
                          <a:gd name="connsiteY1" fmla="*/ 279 h 704088"/>
                          <a:gd name="connsiteX2" fmla="*/ 354810 w 704088"/>
                          <a:gd name="connsiteY2" fmla="*/ 352044 h 704088"/>
                          <a:gd name="connsiteX3" fmla="*/ 704088 w 704088"/>
                          <a:gd name="connsiteY3" fmla="*/ 352044 h 704088"/>
                          <a:gd name="connsiteX4" fmla="*/ 352044 w 704088"/>
                          <a:gd name="connsiteY4" fmla="*/ 704088 h 704088"/>
                          <a:gd name="connsiteX5" fmla="*/ 0 w 704088"/>
                          <a:gd name="connsiteY5" fmla="*/ 352044 h 704088"/>
                          <a:gd name="connsiteX6" fmla="*/ 352044 w 704088"/>
                          <a:gd name="connsiteY6" fmla="*/ 0 h 704088"/>
                          <a:gd name="connsiteX0" fmla="*/ 352044 w 704088"/>
                          <a:gd name="connsiteY0" fmla="*/ 923 h 705011"/>
                          <a:gd name="connsiteX1" fmla="*/ 329880 w 704088"/>
                          <a:gd name="connsiteY1" fmla="*/ 0 h 705011"/>
                          <a:gd name="connsiteX2" fmla="*/ 354810 w 704088"/>
                          <a:gd name="connsiteY2" fmla="*/ 352967 h 705011"/>
                          <a:gd name="connsiteX3" fmla="*/ 704088 w 704088"/>
                          <a:gd name="connsiteY3" fmla="*/ 352967 h 705011"/>
                          <a:gd name="connsiteX4" fmla="*/ 352044 w 704088"/>
                          <a:gd name="connsiteY4" fmla="*/ 705011 h 705011"/>
                          <a:gd name="connsiteX5" fmla="*/ 0 w 704088"/>
                          <a:gd name="connsiteY5" fmla="*/ 352967 h 705011"/>
                          <a:gd name="connsiteX6" fmla="*/ 352044 w 704088"/>
                          <a:gd name="connsiteY6" fmla="*/ 923 h 705011"/>
                          <a:gd name="connsiteX0" fmla="*/ 352044 w 704088"/>
                          <a:gd name="connsiteY0" fmla="*/ 923 h 705011"/>
                          <a:gd name="connsiteX1" fmla="*/ 329880 w 704088"/>
                          <a:gd name="connsiteY1" fmla="*/ 0 h 705011"/>
                          <a:gd name="connsiteX2" fmla="*/ 353506 w 704088"/>
                          <a:gd name="connsiteY2" fmla="*/ 353041 h 705011"/>
                          <a:gd name="connsiteX3" fmla="*/ 704088 w 704088"/>
                          <a:gd name="connsiteY3" fmla="*/ 352967 h 705011"/>
                          <a:gd name="connsiteX4" fmla="*/ 352044 w 704088"/>
                          <a:gd name="connsiteY4" fmla="*/ 705011 h 705011"/>
                          <a:gd name="connsiteX5" fmla="*/ 0 w 704088"/>
                          <a:gd name="connsiteY5" fmla="*/ 352967 h 705011"/>
                          <a:gd name="connsiteX6" fmla="*/ 352044 w 704088"/>
                          <a:gd name="connsiteY6" fmla="*/ 923 h 705011"/>
                          <a:gd name="connsiteX0" fmla="*/ 352044 w 704088"/>
                          <a:gd name="connsiteY0" fmla="*/ 923 h 705011"/>
                          <a:gd name="connsiteX1" fmla="*/ 329880 w 704088"/>
                          <a:gd name="connsiteY1" fmla="*/ 0 h 705011"/>
                          <a:gd name="connsiteX2" fmla="*/ 352202 w 704088"/>
                          <a:gd name="connsiteY2" fmla="*/ 353116 h 705011"/>
                          <a:gd name="connsiteX3" fmla="*/ 704088 w 704088"/>
                          <a:gd name="connsiteY3" fmla="*/ 352967 h 705011"/>
                          <a:gd name="connsiteX4" fmla="*/ 352044 w 704088"/>
                          <a:gd name="connsiteY4" fmla="*/ 705011 h 705011"/>
                          <a:gd name="connsiteX5" fmla="*/ 0 w 704088"/>
                          <a:gd name="connsiteY5" fmla="*/ 352967 h 705011"/>
                          <a:gd name="connsiteX6" fmla="*/ 352044 w 704088"/>
                          <a:gd name="connsiteY6" fmla="*/ 923 h 705011"/>
                          <a:gd name="connsiteX0" fmla="*/ 36 w 704124"/>
                          <a:gd name="connsiteY0" fmla="*/ 352967 h 705011"/>
                          <a:gd name="connsiteX1" fmla="*/ 329916 w 704124"/>
                          <a:gd name="connsiteY1" fmla="*/ 0 h 705011"/>
                          <a:gd name="connsiteX2" fmla="*/ 352238 w 704124"/>
                          <a:gd name="connsiteY2" fmla="*/ 353116 h 705011"/>
                          <a:gd name="connsiteX3" fmla="*/ 704124 w 704124"/>
                          <a:gd name="connsiteY3" fmla="*/ 352967 h 705011"/>
                          <a:gd name="connsiteX4" fmla="*/ 352080 w 704124"/>
                          <a:gd name="connsiteY4" fmla="*/ 705011 h 705011"/>
                          <a:gd name="connsiteX5" fmla="*/ 36 w 704124"/>
                          <a:gd name="connsiteY5" fmla="*/ 352967 h 705011"/>
                          <a:gd name="connsiteX0" fmla="*/ 36 w 704392"/>
                          <a:gd name="connsiteY0" fmla="*/ 352967 h 705011"/>
                          <a:gd name="connsiteX1" fmla="*/ 329916 w 704392"/>
                          <a:gd name="connsiteY1" fmla="*/ 0 h 705011"/>
                          <a:gd name="connsiteX2" fmla="*/ 352238 w 704392"/>
                          <a:gd name="connsiteY2" fmla="*/ 353116 h 705011"/>
                          <a:gd name="connsiteX3" fmla="*/ 704392 w 704392"/>
                          <a:gd name="connsiteY3" fmla="*/ 334633 h 705011"/>
                          <a:gd name="connsiteX4" fmla="*/ 352080 w 704392"/>
                          <a:gd name="connsiteY4" fmla="*/ 705011 h 705011"/>
                          <a:gd name="connsiteX5" fmla="*/ 36 w 704392"/>
                          <a:gd name="connsiteY5" fmla="*/ 352967 h 705011"/>
                          <a:gd name="connsiteX0" fmla="*/ 33 w 704389"/>
                          <a:gd name="connsiteY0" fmla="*/ 351738 h 703782"/>
                          <a:gd name="connsiteX1" fmla="*/ 331291 w 704389"/>
                          <a:gd name="connsiteY1" fmla="*/ 1 h 703782"/>
                          <a:gd name="connsiteX2" fmla="*/ 352235 w 704389"/>
                          <a:gd name="connsiteY2" fmla="*/ 351887 h 703782"/>
                          <a:gd name="connsiteX3" fmla="*/ 704389 w 704389"/>
                          <a:gd name="connsiteY3" fmla="*/ 333404 h 703782"/>
                          <a:gd name="connsiteX4" fmla="*/ 352077 w 704389"/>
                          <a:gd name="connsiteY4" fmla="*/ 703782 h 703782"/>
                          <a:gd name="connsiteX5" fmla="*/ 33 w 704389"/>
                          <a:gd name="connsiteY5" fmla="*/ 351738 h 703782"/>
                          <a:gd name="connsiteX0" fmla="*/ 0 w 704356"/>
                          <a:gd name="connsiteY0" fmla="*/ 351738 h 703782"/>
                          <a:gd name="connsiteX1" fmla="*/ 331258 w 704356"/>
                          <a:gd name="connsiteY1" fmla="*/ 1 h 703782"/>
                          <a:gd name="connsiteX2" fmla="*/ 352202 w 704356"/>
                          <a:gd name="connsiteY2" fmla="*/ 351887 h 703782"/>
                          <a:gd name="connsiteX3" fmla="*/ 704356 w 704356"/>
                          <a:gd name="connsiteY3" fmla="*/ 333404 h 703782"/>
                          <a:gd name="connsiteX4" fmla="*/ 352044 w 704356"/>
                          <a:gd name="connsiteY4" fmla="*/ 703782 h 703782"/>
                          <a:gd name="connsiteX5" fmla="*/ 0 w 704356"/>
                          <a:gd name="connsiteY5" fmla="*/ 351738 h 703782"/>
                          <a:gd name="connsiteX0" fmla="*/ 0 w 707736"/>
                          <a:gd name="connsiteY0" fmla="*/ 353674 h 703782"/>
                          <a:gd name="connsiteX1" fmla="*/ 334638 w 707736"/>
                          <a:gd name="connsiteY1" fmla="*/ 1 h 703782"/>
                          <a:gd name="connsiteX2" fmla="*/ 355582 w 707736"/>
                          <a:gd name="connsiteY2" fmla="*/ 351887 h 703782"/>
                          <a:gd name="connsiteX3" fmla="*/ 707736 w 707736"/>
                          <a:gd name="connsiteY3" fmla="*/ 333404 h 703782"/>
                          <a:gd name="connsiteX4" fmla="*/ 355424 w 707736"/>
                          <a:gd name="connsiteY4" fmla="*/ 703782 h 703782"/>
                          <a:gd name="connsiteX5" fmla="*/ 0 w 707736"/>
                          <a:gd name="connsiteY5" fmla="*/ 353674 h 703782"/>
                          <a:gd name="connsiteX0" fmla="*/ 0 w 707736"/>
                          <a:gd name="connsiteY0" fmla="*/ 353674 h 703782"/>
                          <a:gd name="connsiteX1" fmla="*/ 334638 w 707736"/>
                          <a:gd name="connsiteY1" fmla="*/ 1 h 703782"/>
                          <a:gd name="connsiteX2" fmla="*/ 355582 w 707736"/>
                          <a:gd name="connsiteY2" fmla="*/ 351887 h 703782"/>
                          <a:gd name="connsiteX3" fmla="*/ 707736 w 707736"/>
                          <a:gd name="connsiteY3" fmla="*/ 333404 h 703782"/>
                          <a:gd name="connsiteX4" fmla="*/ 355424 w 707736"/>
                          <a:gd name="connsiteY4" fmla="*/ 703782 h 703782"/>
                          <a:gd name="connsiteX5" fmla="*/ 0 w 707736"/>
                          <a:gd name="connsiteY5" fmla="*/ 353674 h 703782"/>
                          <a:gd name="connsiteX0" fmla="*/ 1067 w 708803"/>
                          <a:gd name="connsiteY0" fmla="*/ 353674 h 703782"/>
                          <a:gd name="connsiteX1" fmla="*/ 335705 w 708803"/>
                          <a:gd name="connsiteY1" fmla="*/ 1 h 703782"/>
                          <a:gd name="connsiteX2" fmla="*/ 356649 w 708803"/>
                          <a:gd name="connsiteY2" fmla="*/ 351887 h 703782"/>
                          <a:gd name="connsiteX3" fmla="*/ 708803 w 708803"/>
                          <a:gd name="connsiteY3" fmla="*/ 333404 h 703782"/>
                          <a:gd name="connsiteX4" fmla="*/ 356491 w 708803"/>
                          <a:gd name="connsiteY4" fmla="*/ 703782 h 703782"/>
                          <a:gd name="connsiteX5" fmla="*/ 1067 w 708803"/>
                          <a:gd name="connsiteY5" fmla="*/ 353674 h 703782"/>
                          <a:gd name="connsiteX0" fmla="*/ 34296 w 386608"/>
                          <a:gd name="connsiteY0" fmla="*/ 703781 h 712168"/>
                          <a:gd name="connsiteX1" fmla="*/ 13510 w 386608"/>
                          <a:gd name="connsiteY1" fmla="*/ 0 h 712168"/>
                          <a:gd name="connsiteX2" fmla="*/ 34454 w 386608"/>
                          <a:gd name="connsiteY2" fmla="*/ 351886 h 712168"/>
                          <a:gd name="connsiteX3" fmla="*/ 386608 w 386608"/>
                          <a:gd name="connsiteY3" fmla="*/ 333403 h 712168"/>
                          <a:gd name="connsiteX4" fmla="*/ 34296 w 386608"/>
                          <a:gd name="connsiteY4" fmla="*/ 703781 h 712168"/>
                          <a:gd name="connsiteX0" fmla="*/ 298061 w 650373"/>
                          <a:gd name="connsiteY0" fmla="*/ 703781 h 712168"/>
                          <a:gd name="connsiteX1" fmla="*/ 32 w 650373"/>
                          <a:gd name="connsiteY1" fmla="*/ 534977 h 712168"/>
                          <a:gd name="connsiteX2" fmla="*/ 277275 w 650373"/>
                          <a:gd name="connsiteY2" fmla="*/ 0 h 712168"/>
                          <a:gd name="connsiteX3" fmla="*/ 298219 w 650373"/>
                          <a:gd name="connsiteY3" fmla="*/ 351886 h 712168"/>
                          <a:gd name="connsiteX4" fmla="*/ 650373 w 650373"/>
                          <a:gd name="connsiteY4" fmla="*/ 333403 h 712168"/>
                          <a:gd name="connsiteX5" fmla="*/ 298061 w 650373"/>
                          <a:gd name="connsiteY5" fmla="*/ 703781 h 712168"/>
                          <a:gd name="connsiteX0" fmla="*/ 650373 w 650373"/>
                          <a:gd name="connsiteY0" fmla="*/ 333403 h 543708"/>
                          <a:gd name="connsiteX1" fmla="*/ 32 w 650373"/>
                          <a:gd name="connsiteY1" fmla="*/ 534977 h 543708"/>
                          <a:gd name="connsiteX2" fmla="*/ 277275 w 650373"/>
                          <a:gd name="connsiteY2" fmla="*/ 0 h 543708"/>
                          <a:gd name="connsiteX3" fmla="*/ 298219 w 650373"/>
                          <a:gd name="connsiteY3" fmla="*/ 351886 h 543708"/>
                          <a:gd name="connsiteX4" fmla="*/ 650373 w 650373"/>
                          <a:gd name="connsiteY4" fmla="*/ 333403 h 543708"/>
                          <a:gd name="connsiteX0" fmla="*/ 652013 w 652013"/>
                          <a:gd name="connsiteY0" fmla="*/ 331565 h 543649"/>
                          <a:gd name="connsiteX1" fmla="*/ 32 w 652013"/>
                          <a:gd name="connsiteY1" fmla="*/ 534977 h 543649"/>
                          <a:gd name="connsiteX2" fmla="*/ 277275 w 652013"/>
                          <a:gd name="connsiteY2" fmla="*/ 0 h 543649"/>
                          <a:gd name="connsiteX3" fmla="*/ 298219 w 652013"/>
                          <a:gd name="connsiteY3" fmla="*/ 351886 h 543649"/>
                          <a:gd name="connsiteX4" fmla="*/ 652013 w 652013"/>
                          <a:gd name="connsiteY4" fmla="*/ 331565 h 543649"/>
                          <a:gd name="connsiteX0" fmla="*/ 652013 w 652013"/>
                          <a:gd name="connsiteY0" fmla="*/ 331565 h 574763"/>
                          <a:gd name="connsiteX1" fmla="*/ 32 w 652013"/>
                          <a:gd name="connsiteY1" fmla="*/ 534977 h 574763"/>
                          <a:gd name="connsiteX2" fmla="*/ 277275 w 652013"/>
                          <a:gd name="connsiteY2" fmla="*/ 0 h 574763"/>
                          <a:gd name="connsiteX3" fmla="*/ 298219 w 652013"/>
                          <a:gd name="connsiteY3" fmla="*/ 351886 h 574763"/>
                          <a:gd name="connsiteX4" fmla="*/ 652013 w 652013"/>
                          <a:gd name="connsiteY4" fmla="*/ 331565 h 574763"/>
                          <a:gd name="connsiteX0" fmla="*/ 653259 w 653259"/>
                          <a:gd name="connsiteY0" fmla="*/ 331565 h 580889"/>
                          <a:gd name="connsiteX1" fmla="*/ 32 w 653259"/>
                          <a:gd name="connsiteY1" fmla="*/ 543772 h 580889"/>
                          <a:gd name="connsiteX2" fmla="*/ 278521 w 653259"/>
                          <a:gd name="connsiteY2" fmla="*/ 0 h 580889"/>
                          <a:gd name="connsiteX3" fmla="*/ 299465 w 653259"/>
                          <a:gd name="connsiteY3" fmla="*/ 351886 h 580889"/>
                          <a:gd name="connsiteX4" fmla="*/ 653259 w 653259"/>
                          <a:gd name="connsiteY4" fmla="*/ 331565 h 580889"/>
                          <a:gd name="connsiteX0" fmla="*/ 653259 w 653259"/>
                          <a:gd name="connsiteY0" fmla="*/ 331565 h 656668"/>
                          <a:gd name="connsiteX1" fmla="*/ 32 w 653259"/>
                          <a:gd name="connsiteY1" fmla="*/ 543772 h 656668"/>
                          <a:gd name="connsiteX2" fmla="*/ 278521 w 653259"/>
                          <a:gd name="connsiteY2" fmla="*/ 0 h 656668"/>
                          <a:gd name="connsiteX3" fmla="*/ 299465 w 653259"/>
                          <a:gd name="connsiteY3" fmla="*/ 351886 h 656668"/>
                          <a:gd name="connsiteX4" fmla="*/ 653259 w 653259"/>
                          <a:gd name="connsiteY4" fmla="*/ 331565 h 656668"/>
                          <a:gd name="connsiteX0" fmla="*/ 653259 w 653259"/>
                          <a:gd name="connsiteY0" fmla="*/ 331565 h 666343"/>
                          <a:gd name="connsiteX1" fmla="*/ 32 w 653259"/>
                          <a:gd name="connsiteY1" fmla="*/ 543772 h 666343"/>
                          <a:gd name="connsiteX2" fmla="*/ 278521 w 653259"/>
                          <a:gd name="connsiteY2" fmla="*/ 0 h 666343"/>
                          <a:gd name="connsiteX3" fmla="*/ 299465 w 653259"/>
                          <a:gd name="connsiteY3" fmla="*/ 351886 h 666343"/>
                          <a:gd name="connsiteX4" fmla="*/ 653259 w 653259"/>
                          <a:gd name="connsiteY4" fmla="*/ 331565 h 666343"/>
                          <a:gd name="connsiteX0" fmla="*/ 711303 w 711303"/>
                          <a:gd name="connsiteY0" fmla="*/ 331565 h 542115"/>
                          <a:gd name="connsiteX1" fmla="*/ 26 w 711303"/>
                          <a:gd name="connsiteY1" fmla="*/ 320254 h 542115"/>
                          <a:gd name="connsiteX2" fmla="*/ 336565 w 711303"/>
                          <a:gd name="connsiteY2" fmla="*/ 0 h 542115"/>
                          <a:gd name="connsiteX3" fmla="*/ 357509 w 711303"/>
                          <a:gd name="connsiteY3" fmla="*/ 351886 h 542115"/>
                          <a:gd name="connsiteX4" fmla="*/ 711303 w 711303"/>
                          <a:gd name="connsiteY4" fmla="*/ 331565 h 542115"/>
                          <a:gd name="connsiteX0" fmla="*/ 711317 w 711317"/>
                          <a:gd name="connsiteY0" fmla="*/ 332454 h 543004"/>
                          <a:gd name="connsiteX1" fmla="*/ 40 w 711317"/>
                          <a:gd name="connsiteY1" fmla="*/ 321143 h 543004"/>
                          <a:gd name="connsiteX2" fmla="*/ 336579 w 711317"/>
                          <a:gd name="connsiteY2" fmla="*/ 889 h 543004"/>
                          <a:gd name="connsiteX3" fmla="*/ 357523 w 711317"/>
                          <a:gd name="connsiteY3" fmla="*/ 352775 h 543004"/>
                          <a:gd name="connsiteX4" fmla="*/ 711317 w 711317"/>
                          <a:gd name="connsiteY4" fmla="*/ 332454 h 543004"/>
                          <a:gd name="connsiteX0" fmla="*/ 706176 w 706176"/>
                          <a:gd name="connsiteY0" fmla="*/ 332460 h 542352"/>
                          <a:gd name="connsiteX1" fmla="*/ 42 w 706176"/>
                          <a:gd name="connsiteY1" fmla="*/ 319549 h 542352"/>
                          <a:gd name="connsiteX2" fmla="*/ 331438 w 706176"/>
                          <a:gd name="connsiteY2" fmla="*/ 895 h 542352"/>
                          <a:gd name="connsiteX3" fmla="*/ 352382 w 706176"/>
                          <a:gd name="connsiteY3" fmla="*/ 352781 h 542352"/>
                          <a:gd name="connsiteX4" fmla="*/ 706176 w 706176"/>
                          <a:gd name="connsiteY4" fmla="*/ 332460 h 542352"/>
                          <a:gd name="connsiteX0" fmla="*/ 706134 w 706134"/>
                          <a:gd name="connsiteY0" fmla="*/ 332843 h 542735"/>
                          <a:gd name="connsiteX1" fmla="*/ 0 w 706134"/>
                          <a:gd name="connsiteY1" fmla="*/ 319932 h 542735"/>
                          <a:gd name="connsiteX2" fmla="*/ 331396 w 706134"/>
                          <a:gd name="connsiteY2" fmla="*/ 1278 h 542735"/>
                          <a:gd name="connsiteX3" fmla="*/ 352340 w 706134"/>
                          <a:gd name="connsiteY3" fmla="*/ 353164 h 542735"/>
                          <a:gd name="connsiteX4" fmla="*/ 706134 w 706134"/>
                          <a:gd name="connsiteY4" fmla="*/ 332843 h 542735"/>
                          <a:gd name="connsiteX0" fmla="*/ 706134 w 706134"/>
                          <a:gd name="connsiteY0" fmla="*/ 332197 h 542089"/>
                          <a:gd name="connsiteX1" fmla="*/ 0 w 706134"/>
                          <a:gd name="connsiteY1" fmla="*/ 319286 h 542089"/>
                          <a:gd name="connsiteX2" fmla="*/ 331396 w 706134"/>
                          <a:gd name="connsiteY2" fmla="*/ 632 h 542089"/>
                          <a:gd name="connsiteX3" fmla="*/ 352340 w 706134"/>
                          <a:gd name="connsiteY3" fmla="*/ 352518 h 542089"/>
                          <a:gd name="connsiteX4" fmla="*/ 706134 w 706134"/>
                          <a:gd name="connsiteY4" fmla="*/ 332197 h 542089"/>
                          <a:gd name="connsiteX0" fmla="*/ 706134 w 707600"/>
                          <a:gd name="connsiteY0" fmla="*/ 332197 h 666173"/>
                          <a:gd name="connsiteX1" fmla="*/ 505156 w 707600"/>
                          <a:gd name="connsiteY1" fmla="*/ 666162 h 666173"/>
                          <a:gd name="connsiteX2" fmla="*/ 0 w 707600"/>
                          <a:gd name="connsiteY2" fmla="*/ 319286 h 666173"/>
                          <a:gd name="connsiteX3" fmla="*/ 331396 w 707600"/>
                          <a:gd name="connsiteY3" fmla="*/ 632 h 666173"/>
                          <a:gd name="connsiteX4" fmla="*/ 352340 w 707600"/>
                          <a:gd name="connsiteY4" fmla="*/ 352518 h 666173"/>
                          <a:gd name="connsiteX5" fmla="*/ 706134 w 707600"/>
                          <a:gd name="connsiteY5" fmla="*/ 332197 h 666173"/>
                          <a:gd name="connsiteX0" fmla="*/ 706134 w 707636"/>
                          <a:gd name="connsiteY0" fmla="*/ 332197 h 668633"/>
                          <a:gd name="connsiteX1" fmla="*/ 507912 w 707636"/>
                          <a:gd name="connsiteY1" fmla="*/ 668622 h 668633"/>
                          <a:gd name="connsiteX2" fmla="*/ 0 w 707636"/>
                          <a:gd name="connsiteY2" fmla="*/ 319286 h 668633"/>
                          <a:gd name="connsiteX3" fmla="*/ 331396 w 707636"/>
                          <a:gd name="connsiteY3" fmla="*/ 632 h 668633"/>
                          <a:gd name="connsiteX4" fmla="*/ 352340 w 707636"/>
                          <a:gd name="connsiteY4" fmla="*/ 352518 h 668633"/>
                          <a:gd name="connsiteX5" fmla="*/ 706134 w 707636"/>
                          <a:gd name="connsiteY5" fmla="*/ 332197 h 668633"/>
                          <a:gd name="connsiteX0" fmla="*/ 706134 w 707624"/>
                          <a:gd name="connsiteY0" fmla="*/ 332197 h 668622"/>
                          <a:gd name="connsiteX1" fmla="*/ 507912 w 707624"/>
                          <a:gd name="connsiteY1" fmla="*/ 668622 h 668622"/>
                          <a:gd name="connsiteX2" fmla="*/ 0 w 707624"/>
                          <a:gd name="connsiteY2" fmla="*/ 319286 h 668622"/>
                          <a:gd name="connsiteX3" fmla="*/ 331396 w 707624"/>
                          <a:gd name="connsiteY3" fmla="*/ 632 h 668622"/>
                          <a:gd name="connsiteX4" fmla="*/ 352340 w 707624"/>
                          <a:gd name="connsiteY4" fmla="*/ 352518 h 668622"/>
                          <a:gd name="connsiteX5" fmla="*/ 706134 w 707624"/>
                          <a:gd name="connsiteY5" fmla="*/ 332197 h 668622"/>
                          <a:gd name="connsiteX0" fmla="*/ 706134 w 707418"/>
                          <a:gd name="connsiteY0" fmla="*/ 332197 h 668622"/>
                          <a:gd name="connsiteX1" fmla="*/ 507912 w 707418"/>
                          <a:gd name="connsiteY1" fmla="*/ 668622 h 668622"/>
                          <a:gd name="connsiteX2" fmla="*/ 0 w 707418"/>
                          <a:gd name="connsiteY2" fmla="*/ 319286 h 668622"/>
                          <a:gd name="connsiteX3" fmla="*/ 331396 w 707418"/>
                          <a:gd name="connsiteY3" fmla="*/ 632 h 668622"/>
                          <a:gd name="connsiteX4" fmla="*/ 352340 w 707418"/>
                          <a:gd name="connsiteY4" fmla="*/ 352518 h 668622"/>
                          <a:gd name="connsiteX5" fmla="*/ 706134 w 707418"/>
                          <a:gd name="connsiteY5" fmla="*/ 332197 h 668622"/>
                          <a:gd name="connsiteX0" fmla="*/ 706134 w 707405"/>
                          <a:gd name="connsiteY0" fmla="*/ 332197 h 671304"/>
                          <a:gd name="connsiteX1" fmla="*/ 506756 w 707405"/>
                          <a:gd name="connsiteY1" fmla="*/ 671304 h 671304"/>
                          <a:gd name="connsiteX2" fmla="*/ 0 w 707405"/>
                          <a:gd name="connsiteY2" fmla="*/ 319286 h 671304"/>
                          <a:gd name="connsiteX3" fmla="*/ 331396 w 707405"/>
                          <a:gd name="connsiteY3" fmla="*/ 632 h 671304"/>
                          <a:gd name="connsiteX4" fmla="*/ 352340 w 707405"/>
                          <a:gd name="connsiteY4" fmla="*/ 352518 h 671304"/>
                          <a:gd name="connsiteX5" fmla="*/ 706134 w 707405"/>
                          <a:gd name="connsiteY5" fmla="*/ 332197 h 671304"/>
                          <a:gd name="connsiteX0" fmla="*/ 706134 w 707356"/>
                          <a:gd name="connsiteY0" fmla="*/ 332197 h 671304"/>
                          <a:gd name="connsiteX1" fmla="*/ 506756 w 707356"/>
                          <a:gd name="connsiteY1" fmla="*/ 671304 h 671304"/>
                          <a:gd name="connsiteX2" fmla="*/ 0 w 707356"/>
                          <a:gd name="connsiteY2" fmla="*/ 319286 h 671304"/>
                          <a:gd name="connsiteX3" fmla="*/ 331396 w 707356"/>
                          <a:gd name="connsiteY3" fmla="*/ 632 h 671304"/>
                          <a:gd name="connsiteX4" fmla="*/ 352340 w 707356"/>
                          <a:gd name="connsiteY4" fmla="*/ 352518 h 671304"/>
                          <a:gd name="connsiteX5" fmla="*/ 706134 w 707356"/>
                          <a:gd name="connsiteY5" fmla="*/ 332197 h 671304"/>
                          <a:gd name="connsiteX0" fmla="*/ 706134 w 707884"/>
                          <a:gd name="connsiteY0" fmla="*/ 332197 h 671304"/>
                          <a:gd name="connsiteX1" fmla="*/ 506756 w 707884"/>
                          <a:gd name="connsiteY1" fmla="*/ 671304 h 671304"/>
                          <a:gd name="connsiteX2" fmla="*/ 0 w 707884"/>
                          <a:gd name="connsiteY2" fmla="*/ 319286 h 671304"/>
                          <a:gd name="connsiteX3" fmla="*/ 331396 w 707884"/>
                          <a:gd name="connsiteY3" fmla="*/ 632 h 671304"/>
                          <a:gd name="connsiteX4" fmla="*/ 352340 w 707884"/>
                          <a:gd name="connsiteY4" fmla="*/ 352518 h 671304"/>
                          <a:gd name="connsiteX5" fmla="*/ 706134 w 707884"/>
                          <a:gd name="connsiteY5" fmla="*/ 332197 h 671304"/>
                          <a:gd name="connsiteX0" fmla="*/ 706930 w 708680"/>
                          <a:gd name="connsiteY0" fmla="*/ 332197 h 671304"/>
                          <a:gd name="connsiteX1" fmla="*/ 507552 w 708680"/>
                          <a:gd name="connsiteY1" fmla="*/ 671304 h 671304"/>
                          <a:gd name="connsiteX2" fmla="*/ 796 w 708680"/>
                          <a:gd name="connsiteY2" fmla="*/ 319286 h 671304"/>
                          <a:gd name="connsiteX3" fmla="*/ 332192 w 708680"/>
                          <a:gd name="connsiteY3" fmla="*/ 632 h 671304"/>
                          <a:gd name="connsiteX4" fmla="*/ 353136 w 708680"/>
                          <a:gd name="connsiteY4" fmla="*/ 352518 h 671304"/>
                          <a:gd name="connsiteX5" fmla="*/ 706930 w 708680"/>
                          <a:gd name="connsiteY5" fmla="*/ 332197 h 671304"/>
                          <a:gd name="connsiteX0" fmla="*/ 707604 w 709354"/>
                          <a:gd name="connsiteY0" fmla="*/ 332197 h 704471"/>
                          <a:gd name="connsiteX1" fmla="*/ 508226 w 709354"/>
                          <a:gd name="connsiteY1" fmla="*/ 671304 h 704471"/>
                          <a:gd name="connsiteX2" fmla="*/ 1470 w 709354"/>
                          <a:gd name="connsiteY2" fmla="*/ 319286 h 704471"/>
                          <a:gd name="connsiteX3" fmla="*/ 332866 w 709354"/>
                          <a:gd name="connsiteY3" fmla="*/ 632 h 704471"/>
                          <a:gd name="connsiteX4" fmla="*/ 353810 w 709354"/>
                          <a:gd name="connsiteY4" fmla="*/ 352518 h 704471"/>
                          <a:gd name="connsiteX5" fmla="*/ 707604 w 709354"/>
                          <a:gd name="connsiteY5" fmla="*/ 332197 h 704471"/>
                          <a:gd name="connsiteX0" fmla="*/ 708902 w 710652"/>
                          <a:gd name="connsiteY0" fmla="*/ 332197 h 706519"/>
                          <a:gd name="connsiteX1" fmla="*/ 509524 w 710652"/>
                          <a:gd name="connsiteY1" fmla="*/ 671304 h 706519"/>
                          <a:gd name="connsiteX2" fmla="*/ 2768 w 710652"/>
                          <a:gd name="connsiteY2" fmla="*/ 319286 h 706519"/>
                          <a:gd name="connsiteX3" fmla="*/ 334164 w 710652"/>
                          <a:gd name="connsiteY3" fmla="*/ 632 h 706519"/>
                          <a:gd name="connsiteX4" fmla="*/ 355108 w 710652"/>
                          <a:gd name="connsiteY4" fmla="*/ 352518 h 706519"/>
                          <a:gd name="connsiteX5" fmla="*/ 708902 w 710652"/>
                          <a:gd name="connsiteY5" fmla="*/ 332197 h 706519"/>
                          <a:gd name="connsiteX0" fmla="*/ 708902 w 710652"/>
                          <a:gd name="connsiteY0" fmla="*/ 332205 h 706527"/>
                          <a:gd name="connsiteX1" fmla="*/ 509524 w 710652"/>
                          <a:gd name="connsiteY1" fmla="*/ 671312 h 706527"/>
                          <a:gd name="connsiteX2" fmla="*/ 2768 w 710652"/>
                          <a:gd name="connsiteY2" fmla="*/ 319294 h 706527"/>
                          <a:gd name="connsiteX3" fmla="*/ 334164 w 710652"/>
                          <a:gd name="connsiteY3" fmla="*/ 640 h 706527"/>
                          <a:gd name="connsiteX4" fmla="*/ 355108 w 710652"/>
                          <a:gd name="connsiteY4" fmla="*/ 352526 h 706527"/>
                          <a:gd name="connsiteX5" fmla="*/ 708902 w 710652"/>
                          <a:gd name="connsiteY5" fmla="*/ 332205 h 706527"/>
                          <a:gd name="connsiteX0" fmla="*/ 708902 w 710652"/>
                          <a:gd name="connsiteY0" fmla="*/ 332205 h 706527"/>
                          <a:gd name="connsiteX1" fmla="*/ 509524 w 710652"/>
                          <a:gd name="connsiteY1" fmla="*/ 671312 h 706527"/>
                          <a:gd name="connsiteX2" fmla="*/ 2768 w 710652"/>
                          <a:gd name="connsiteY2" fmla="*/ 319294 h 706527"/>
                          <a:gd name="connsiteX3" fmla="*/ 334164 w 710652"/>
                          <a:gd name="connsiteY3" fmla="*/ 640 h 706527"/>
                          <a:gd name="connsiteX4" fmla="*/ 355108 w 710652"/>
                          <a:gd name="connsiteY4" fmla="*/ 352526 h 706527"/>
                          <a:gd name="connsiteX5" fmla="*/ 708902 w 710652"/>
                          <a:gd name="connsiteY5" fmla="*/ 332205 h 70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652" h="706527">
                            <a:moveTo>
                              <a:pt x="708902" y="332205"/>
                            </a:moveTo>
                            <a:cubicBezTo>
                              <a:pt x="725471" y="465895"/>
                              <a:pt x="621791" y="624048"/>
                              <a:pt x="509524" y="671312"/>
                            </a:cubicBezTo>
                            <a:cubicBezTo>
                              <a:pt x="192858" y="806074"/>
                              <a:pt x="-27449" y="524954"/>
                              <a:pt x="2768" y="319294"/>
                            </a:cubicBezTo>
                            <a:cubicBezTo>
                              <a:pt x="18709" y="128925"/>
                              <a:pt x="214340" y="-10661"/>
                              <a:pt x="334164" y="640"/>
                            </a:cubicBezTo>
                            <a:lnTo>
                              <a:pt x="355108" y="352526"/>
                            </a:lnTo>
                            <a:lnTo>
                              <a:pt x="708902" y="332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grpSp>
          <p:grpSp>
            <p:nvGrpSpPr>
              <p:cNvPr id="24" name="Group 4"/>
              <p:cNvGrpSpPr/>
              <p:nvPr/>
            </p:nvGrpSpPr>
            <p:grpSpPr>
              <a:xfrm>
                <a:off x="5907281" y="1956664"/>
                <a:ext cx="2374590" cy="1962303"/>
                <a:chOff x="5907281" y="1956664"/>
                <a:chExt cx="2374590" cy="1962303"/>
              </a:xfrm>
            </p:grpSpPr>
            <p:sp>
              <p:nvSpPr>
                <p:cNvPr id="62" name="Freeform 107"/>
                <p:cNvSpPr/>
                <p:nvPr/>
              </p:nvSpPr>
              <p:spPr>
                <a:xfrm>
                  <a:off x="5907281" y="1997831"/>
                  <a:ext cx="2295045" cy="1921136"/>
                </a:xfrm>
                <a:custGeom>
                  <a:avLst/>
                  <a:gdLst>
                    <a:gd name="connsiteX0" fmla="*/ 0 w 2316758"/>
                    <a:gd name="connsiteY0" fmla="*/ 664840 h 2298408"/>
                    <a:gd name="connsiteX1" fmla="*/ 1317812 w 2316758"/>
                    <a:gd name="connsiteY1" fmla="*/ 73169 h 2298408"/>
                    <a:gd name="connsiteX2" fmla="*/ 1963271 w 2316758"/>
                    <a:gd name="connsiteY2" fmla="*/ 100063 h 2298408"/>
                    <a:gd name="connsiteX3" fmla="*/ 2259106 w 2316758"/>
                    <a:gd name="connsiteY3" fmla="*/ 893440 h 2298408"/>
                    <a:gd name="connsiteX4" fmla="*/ 820271 w 2316758"/>
                    <a:gd name="connsiteY4" fmla="*/ 2117122 h 2298408"/>
                    <a:gd name="connsiteX5" fmla="*/ 416859 w 2316758"/>
                    <a:gd name="connsiteY5" fmla="*/ 2291934 h 2298408"/>
                    <a:gd name="connsiteX6" fmla="*/ 416859 w 2316758"/>
                    <a:gd name="connsiteY6" fmla="*/ 2291934 h 2298408"/>
                    <a:gd name="connsiteX7" fmla="*/ 416859 w 2316758"/>
                    <a:gd name="connsiteY7" fmla="*/ 2291934 h 2298408"/>
                    <a:gd name="connsiteX0" fmla="*/ 0 w 2332143"/>
                    <a:gd name="connsiteY0" fmla="*/ 638909 h 2272477"/>
                    <a:gd name="connsiteX1" fmla="*/ 1317812 w 2332143"/>
                    <a:gd name="connsiteY1" fmla="*/ 47238 h 2272477"/>
                    <a:gd name="connsiteX2" fmla="*/ 2037412 w 2332143"/>
                    <a:gd name="connsiteY2" fmla="*/ 129738 h 2272477"/>
                    <a:gd name="connsiteX3" fmla="*/ 2259106 w 2332143"/>
                    <a:gd name="connsiteY3" fmla="*/ 867509 h 2272477"/>
                    <a:gd name="connsiteX4" fmla="*/ 820271 w 2332143"/>
                    <a:gd name="connsiteY4" fmla="*/ 2091191 h 2272477"/>
                    <a:gd name="connsiteX5" fmla="*/ 416859 w 2332143"/>
                    <a:gd name="connsiteY5" fmla="*/ 2266003 h 2272477"/>
                    <a:gd name="connsiteX6" fmla="*/ 416859 w 2332143"/>
                    <a:gd name="connsiteY6" fmla="*/ 2266003 h 2272477"/>
                    <a:gd name="connsiteX7" fmla="*/ 416859 w 2332143"/>
                    <a:gd name="connsiteY7" fmla="*/ 2266003 h 2272477"/>
                    <a:gd name="connsiteX0" fmla="*/ 0 w 2330953"/>
                    <a:gd name="connsiteY0" fmla="*/ 605933 h 2239501"/>
                    <a:gd name="connsiteX1" fmla="*/ 1367239 w 2330953"/>
                    <a:gd name="connsiteY1" fmla="*/ 63689 h 2239501"/>
                    <a:gd name="connsiteX2" fmla="*/ 2037412 w 2330953"/>
                    <a:gd name="connsiteY2" fmla="*/ 96762 h 2239501"/>
                    <a:gd name="connsiteX3" fmla="*/ 2259106 w 2330953"/>
                    <a:gd name="connsiteY3" fmla="*/ 834533 h 2239501"/>
                    <a:gd name="connsiteX4" fmla="*/ 820271 w 2330953"/>
                    <a:gd name="connsiteY4" fmla="*/ 2058215 h 2239501"/>
                    <a:gd name="connsiteX5" fmla="*/ 416859 w 2330953"/>
                    <a:gd name="connsiteY5" fmla="*/ 2233027 h 2239501"/>
                    <a:gd name="connsiteX6" fmla="*/ 416859 w 2330953"/>
                    <a:gd name="connsiteY6" fmla="*/ 2233027 h 2239501"/>
                    <a:gd name="connsiteX7" fmla="*/ 416859 w 2330953"/>
                    <a:gd name="connsiteY7" fmla="*/ 2233027 h 2239501"/>
                    <a:gd name="connsiteX0" fmla="*/ 0 w 2312418"/>
                    <a:gd name="connsiteY0" fmla="*/ 731148 h 2247327"/>
                    <a:gd name="connsiteX1" fmla="*/ 1348704 w 2312418"/>
                    <a:gd name="connsiteY1" fmla="*/ 71515 h 2247327"/>
                    <a:gd name="connsiteX2" fmla="*/ 2018877 w 2312418"/>
                    <a:gd name="connsiteY2" fmla="*/ 104588 h 2247327"/>
                    <a:gd name="connsiteX3" fmla="*/ 2240571 w 2312418"/>
                    <a:gd name="connsiteY3" fmla="*/ 842359 h 2247327"/>
                    <a:gd name="connsiteX4" fmla="*/ 801736 w 2312418"/>
                    <a:gd name="connsiteY4" fmla="*/ 2066041 h 2247327"/>
                    <a:gd name="connsiteX5" fmla="*/ 398324 w 2312418"/>
                    <a:gd name="connsiteY5" fmla="*/ 2240853 h 2247327"/>
                    <a:gd name="connsiteX6" fmla="*/ 398324 w 2312418"/>
                    <a:gd name="connsiteY6" fmla="*/ 2240853 h 2247327"/>
                    <a:gd name="connsiteX7" fmla="*/ 398324 w 2312418"/>
                    <a:gd name="connsiteY7" fmla="*/ 2240853 h 2247327"/>
                    <a:gd name="connsiteX0" fmla="*/ 0 w 2312418"/>
                    <a:gd name="connsiteY0" fmla="*/ 738745 h 2254924"/>
                    <a:gd name="connsiteX1" fmla="*/ 1348704 w 2312418"/>
                    <a:gd name="connsiteY1" fmla="*/ 79112 h 2254924"/>
                    <a:gd name="connsiteX2" fmla="*/ 2018877 w 2312418"/>
                    <a:gd name="connsiteY2" fmla="*/ 112185 h 2254924"/>
                    <a:gd name="connsiteX3" fmla="*/ 2240571 w 2312418"/>
                    <a:gd name="connsiteY3" fmla="*/ 849956 h 2254924"/>
                    <a:gd name="connsiteX4" fmla="*/ 801736 w 2312418"/>
                    <a:gd name="connsiteY4" fmla="*/ 2073638 h 2254924"/>
                    <a:gd name="connsiteX5" fmla="*/ 398324 w 2312418"/>
                    <a:gd name="connsiteY5" fmla="*/ 2248450 h 2254924"/>
                    <a:gd name="connsiteX6" fmla="*/ 398324 w 2312418"/>
                    <a:gd name="connsiteY6" fmla="*/ 2248450 h 2254924"/>
                    <a:gd name="connsiteX7" fmla="*/ 398324 w 2312418"/>
                    <a:gd name="connsiteY7" fmla="*/ 2248450 h 2254924"/>
                    <a:gd name="connsiteX0" fmla="*/ 0 w 2308223"/>
                    <a:gd name="connsiteY0" fmla="*/ 727447 h 2243626"/>
                    <a:gd name="connsiteX1" fmla="*/ 1348704 w 2308223"/>
                    <a:gd name="connsiteY1" fmla="*/ 67814 h 2243626"/>
                    <a:gd name="connsiteX2" fmla="*/ 2018877 w 2308223"/>
                    <a:gd name="connsiteY2" fmla="*/ 100887 h 2243626"/>
                    <a:gd name="connsiteX3" fmla="*/ 2240571 w 2308223"/>
                    <a:gd name="connsiteY3" fmla="*/ 838658 h 2243626"/>
                    <a:gd name="connsiteX4" fmla="*/ 801736 w 2308223"/>
                    <a:gd name="connsiteY4" fmla="*/ 2062340 h 2243626"/>
                    <a:gd name="connsiteX5" fmla="*/ 398324 w 2308223"/>
                    <a:gd name="connsiteY5" fmla="*/ 2237152 h 2243626"/>
                    <a:gd name="connsiteX6" fmla="*/ 398324 w 2308223"/>
                    <a:gd name="connsiteY6" fmla="*/ 2237152 h 2243626"/>
                    <a:gd name="connsiteX7" fmla="*/ 398324 w 2308223"/>
                    <a:gd name="connsiteY7" fmla="*/ 2237152 h 2243626"/>
                    <a:gd name="connsiteX0" fmla="*/ 0 w 2291191"/>
                    <a:gd name="connsiteY0" fmla="*/ 738410 h 2254819"/>
                    <a:gd name="connsiteX1" fmla="*/ 1348704 w 2291191"/>
                    <a:gd name="connsiteY1" fmla="*/ 78777 h 2254819"/>
                    <a:gd name="connsiteX2" fmla="*/ 2018877 w 2291191"/>
                    <a:gd name="connsiteY2" fmla="*/ 111850 h 2254819"/>
                    <a:gd name="connsiteX3" fmla="*/ 2215857 w 2291191"/>
                    <a:gd name="connsiteY3" fmla="*/ 843442 h 2254819"/>
                    <a:gd name="connsiteX4" fmla="*/ 801736 w 2291191"/>
                    <a:gd name="connsiteY4" fmla="*/ 2073303 h 2254819"/>
                    <a:gd name="connsiteX5" fmla="*/ 398324 w 2291191"/>
                    <a:gd name="connsiteY5" fmla="*/ 2248115 h 2254819"/>
                    <a:gd name="connsiteX6" fmla="*/ 398324 w 2291191"/>
                    <a:gd name="connsiteY6" fmla="*/ 2248115 h 2254819"/>
                    <a:gd name="connsiteX7" fmla="*/ 398324 w 2291191"/>
                    <a:gd name="connsiteY7" fmla="*/ 2248115 h 2254819"/>
                    <a:gd name="connsiteX0" fmla="*/ 0 w 2290715"/>
                    <a:gd name="connsiteY0" fmla="*/ 712791 h 2229200"/>
                    <a:gd name="connsiteX1" fmla="*/ 1367239 w 2290715"/>
                    <a:gd name="connsiteY1" fmla="*/ 96407 h 2229200"/>
                    <a:gd name="connsiteX2" fmla="*/ 2018877 w 2290715"/>
                    <a:gd name="connsiteY2" fmla="*/ 86231 h 2229200"/>
                    <a:gd name="connsiteX3" fmla="*/ 2215857 w 2290715"/>
                    <a:gd name="connsiteY3" fmla="*/ 817823 h 2229200"/>
                    <a:gd name="connsiteX4" fmla="*/ 801736 w 2290715"/>
                    <a:gd name="connsiteY4" fmla="*/ 2047684 h 2229200"/>
                    <a:gd name="connsiteX5" fmla="*/ 398324 w 2290715"/>
                    <a:gd name="connsiteY5" fmla="*/ 2222496 h 2229200"/>
                    <a:gd name="connsiteX6" fmla="*/ 398324 w 2290715"/>
                    <a:gd name="connsiteY6" fmla="*/ 2222496 h 2229200"/>
                    <a:gd name="connsiteX7" fmla="*/ 398324 w 2290715"/>
                    <a:gd name="connsiteY7" fmla="*/ 2222496 h 2229200"/>
                    <a:gd name="connsiteX0" fmla="*/ 0 w 2290715"/>
                    <a:gd name="connsiteY0" fmla="*/ 710579 h 2226988"/>
                    <a:gd name="connsiteX1" fmla="*/ 1367239 w 2290715"/>
                    <a:gd name="connsiteY1" fmla="*/ 94195 h 2226988"/>
                    <a:gd name="connsiteX2" fmla="*/ 2018877 w 2290715"/>
                    <a:gd name="connsiteY2" fmla="*/ 84019 h 2226988"/>
                    <a:gd name="connsiteX3" fmla="*/ 2215857 w 2290715"/>
                    <a:gd name="connsiteY3" fmla="*/ 815611 h 2226988"/>
                    <a:gd name="connsiteX4" fmla="*/ 801736 w 2290715"/>
                    <a:gd name="connsiteY4" fmla="*/ 2045472 h 2226988"/>
                    <a:gd name="connsiteX5" fmla="*/ 398324 w 2290715"/>
                    <a:gd name="connsiteY5" fmla="*/ 2220284 h 2226988"/>
                    <a:gd name="connsiteX6" fmla="*/ 398324 w 2290715"/>
                    <a:gd name="connsiteY6" fmla="*/ 2220284 h 2226988"/>
                    <a:gd name="connsiteX7" fmla="*/ 398324 w 2290715"/>
                    <a:gd name="connsiteY7" fmla="*/ 2220284 h 2226988"/>
                    <a:gd name="connsiteX0" fmla="*/ 0 w 2287957"/>
                    <a:gd name="connsiteY0" fmla="*/ 701088 h 2217497"/>
                    <a:gd name="connsiteX1" fmla="*/ 1367239 w 2287957"/>
                    <a:gd name="connsiteY1" fmla="*/ 84704 h 2217497"/>
                    <a:gd name="connsiteX2" fmla="*/ 2018877 w 2287957"/>
                    <a:gd name="connsiteY2" fmla="*/ 74528 h 2217497"/>
                    <a:gd name="connsiteX3" fmla="*/ 2215857 w 2287957"/>
                    <a:gd name="connsiteY3" fmla="*/ 806120 h 2217497"/>
                    <a:gd name="connsiteX4" fmla="*/ 801736 w 2287957"/>
                    <a:gd name="connsiteY4" fmla="*/ 2035981 h 2217497"/>
                    <a:gd name="connsiteX5" fmla="*/ 398324 w 2287957"/>
                    <a:gd name="connsiteY5" fmla="*/ 2210793 h 2217497"/>
                    <a:gd name="connsiteX6" fmla="*/ 398324 w 2287957"/>
                    <a:gd name="connsiteY6" fmla="*/ 2210793 h 2217497"/>
                    <a:gd name="connsiteX7" fmla="*/ 398324 w 2287957"/>
                    <a:gd name="connsiteY7" fmla="*/ 2210793 h 2217497"/>
                    <a:gd name="connsiteX0" fmla="*/ 0 w 2244708"/>
                    <a:gd name="connsiteY0" fmla="*/ 716179 h 2214053"/>
                    <a:gd name="connsiteX1" fmla="*/ 1323990 w 2244708"/>
                    <a:gd name="connsiteY1" fmla="*/ 81260 h 2214053"/>
                    <a:gd name="connsiteX2" fmla="*/ 1975628 w 2244708"/>
                    <a:gd name="connsiteY2" fmla="*/ 71084 h 2214053"/>
                    <a:gd name="connsiteX3" fmla="*/ 2172608 w 2244708"/>
                    <a:gd name="connsiteY3" fmla="*/ 802676 h 2214053"/>
                    <a:gd name="connsiteX4" fmla="*/ 758487 w 2244708"/>
                    <a:gd name="connsiteY4" fmla="*/ 2032537 h 2214053"/>
                    <a:gd name="connsiteX5" fmla="*/ 355075 w 2244708"/>
                    <a:gd name="connsiteY5" fmla="*/ 2207349 h 2214053"/>
                    <a:gd name="connsiteX6" fmla="*/ 355075 w 2244708"/>
                    <a:gd name="connsiteY6" fmla="*/ 2207349 h 2214053"/>
                    <a:gd name="connsiteX7" fmla="*/ 355075 w 2244708"/>
                    <a:gd name="connsiteY7" fmla="*/ 2207349 h 2214053"/>
                    <a:gd name="connsiteX0" fmla="*/ 0 w 2244708"/>
                    <a:gd name="connsiteY0" fmla="*/ 716179 h 2214053"/>
                    <a:gd name="connsiteX1" fmla="*/ 1323990 w 2244708"/>
                    <a:gd name="connsiteY1" fmla="*/ 81260 h 2214053"/>
                    <a:gd name="connsiteX2" fmla="*/ 1975628 w 2244708"/>
                    <a:gd name="connsiteY2" fmla="*/ 71084 h 2214053"/>
                    <a:gd name="connsiteX3" fmla="*/ 2172608 w 2244708"/>
                    <a:gd name="connsiteY3" fmla="*/ 802676 h 2214053"/>
                    <a:gd name="connsiteX4" fmla="*/ 758487 w 2244708"/>
                    <a:gd name="connsiteY4" fmla="*/ 2032537 h 2214053"/>
                    <a:gd name="connsiteX5" fmla="*/ 355075 w 2244708"/>
                    <a:gd name="connsiteY5" fmla="*/ 2207349 h 2214053"/>
                    <a:gd name="connsiteX6" fmla="*/ 355075 w 2244708"/>
                    <a:gd name="connsiteY6" fmla="*/ 2207349 h 2214053"/>
                    <a:gd name="connsiteX0" fmla="*/ 0 w 2244708"/>
                    <a:gd name="connsiteY0" fmla="*/ 716179 h 2214053"/>
                    <a:gd name="connsiteX1" fmla="*/ 1323990 w 2244708"/>
                    <a:gd name="connsiteY1" fmla="*/ 81260 h 2214053"/>
                    <a:gd name="connsiteX2" fmla="*/ 1975628 w 2244708"/>
                    <a:gd name="connsiteY2" fmla="*/ 71084 h 2214053"/>
                    <a:gd name="connsiteX3" fmla="*/ 2172608 w 2244708"/>
                    <a:gd name="connsiteY3" fmla="*/ 802676 h 2214053"/>
                    <a:gd name="connsiteX4" fmla="*/ 758487 w 2244708"/>
                    <a:gd name="connsiteY4" fmla="*/ 2032537 h 2214053"/>
                    <a:gd name="connsiteX5" fmla="*/ 355075 w 2244708"/>
                    <a:gd name="connsiteY5" fmla="*/ 2207349 h 2214053"/>
                    <a:gd name="connsiteX0" fmla="*/ 0 w 2244708"/>
                    <a:gd name="connsiteY0" fmla="*/ 716179 h 2032537"/>
                    <a:gd name="connsiteX1" fmla="*/ 1323990 w 2244708"/>
                    <a:gd name="connsiteY1" fmla="*/ 81260 h 2032537"/>
                    <a:gd name="connsiteX2" fmla="*/ 1975628 w 2244708"/>
                    <a:gd name="connsiteY2" fmla="*/ 71084 h 2032537"/>
                    <a:gd name="connsiteX3" fmla="*/ 2172608 w 2244708"/>
                    <a:gd name="connsiteY3" fmla="*/ 802676 h 2032537"/>
                    <a:gd name="connsiteX4" fmla="*/ 758487 w 2244708"/>
                    <a:gd name="connsiteY4" fmla="*/ 2032537 h 2032537"/>
                    <a:gd name="connsiteX0" fmla="*/ 0 w 2249521"/>
                    <a:gd name="connsiteY0" fmla="*/ 716179 h 2081964"/>
                    <a:gd name="connsiteX1" fmla="*/ 1323990 w 2249521"/>
                    <a:gd name="connsiteY1" fmla="*/ 81260 h 2081964"/>
                    <a:gd name="connsiteX2" fmla="*/ 1975628 w 2249521"/>
                    <a:gd name="connsiteY2" fmla="*/ 71084 h 2081964"/>
                    <a:gd name="connsiteX3" fmla="*/ 2172608 w 2249521"/>
                    <a:gd name="connsiteY3" fmla="*/ 802676 h 2081964"/>
                    <a:gd name="connsiteX4" fmla="*/ 690525 w 2249521"/>
                    <a:gd name="connsiteY4" fmla="*/ 2081964 h 2081964"/>
                    <a:gd name="connsiteX0" fmla="*/ 0 w 2308138"/>
                    <a:gd name="connsiteY0" fmla="*/ 728015 h 2093800"/>
                    <a:gd name="connsiteX1" fmla="*/ 1323990 w 2308138"/>
                    <a:gd name="connsiteY1" fmla="*/ 93096 h 2093800"/>
                    <a:gd name="connsiteX2" fmla="*/ 1975628 w 2308138"/>
                    <a:gd name="connsiteY2" fmla="*/ 82920 h 2093800"/>
                    <a:gd name="connsiteX3" fmla="*/ 2237002 w 2308138"/>
                    <a:gd name="connsiteY3" fmla="*/ 846709 h 2093800"/>
                    <a:gd name="connsiteX4" fmla="*/ 690525 w 2308138"/>
                    <a:gd name="connsiteY4" fmla="*/ 2093800 h 2093800"/>
                    <a:gd name="connsiteX0" fmla="*/ 0 w 2274424"/>
                    <a:gd name="connsiteY0" fmla="*/ 728015 h 2093800"/>
                    <a:gd name="connsiteX1" fmla="*/ 1323990 w 2274424"/>
                    <a:gd name="connsiteY1" fmla="*/ 93096 h 2093800"/>
                    <a:gd name="connsiteX2" fmla="*/ 1975628 w 2274424"/>
                    <a:gd name="connsiteY2" fmla="*/ 82920 h 2093800"/>
                    <a:gd name="connsiteX3" fmla="*/ 2198365 w 2274424"/>
                    <a:gd name="connsiteY3" fmla="*/ 846709 h 2093800"/>
                    <a:gd name="connsiteX4" fmla="*/ 690525 w 2274424"/>
                    <a:gd name="connsiteY4" fmla="*/ 2093800 h 2093800"/>
                    <a:gd name="connsiteX0" fmla="*/ 0 w 2263335"/>
                    <a:gd name="connsiteY0" fmla="*/ 727584 h 2093369"/>
                    <a:gd name="connsiteX1" fmla="*/ 1323990 w 2263335"/>
                    <a:gd name="connsiteY1" fmla="*/ 92665 h 2093369"/>
                    <a:gd name="connsiteX2" fmla="*/ 1975628 w 2263335"/>
                    <a:gd name="connsiteY2" fmla="*/ 82489 h 2093369"/>
                    <a:gd name="connsiteX3" fmla="*/ 2185486 w 2263335"/>
                    <a:gd name="connsiteY3" fmla="*/ 839838 h 2093369"/>
                    <a:gd name="connsiteX4" fmla="*/ 690525 w 2263335"/>
                    <a:gd name="connsiteY4" fmla="*/ 2093369 h 2093369"/>
                    <a:gd name="connsiteX0" fmla="*/ 0 w 2263657"/>
                    <a:gd name="connsiteY0" fmla="*/ 712624 h 2078409"/>
                    <a:gd name="connsiteX1" fmla="*/ 1311111 w 2263657"/>
                    <a:gd name="connsiteY1" fmla="*/ 109902 h 2078409"/>
                    <a:gd name="connsiteX2" fmla="*/ 1975628 w 2263657"/>
                    <a:gd name="connsiteY2" fmla="*/ 67529 h 2078409"/>
                    <a:gd name="connsiteX3" fmla="*/ 2185486 w 2263657"/>
                    <a:gd name="connsiteY3" fmla="*/ 824878 h 2078409"/>
                    <a:gd name="connsiteX4" fmla="*/ 690525 w 2263657"/>
                    <a:gd name="connsiteY4" fmla="*/ 2078409 h 2078409"/>
                    <a:gd name="connsiteX0" fmla="*/ 0 w 2265215"/>
                    <a:gd name="connsiteY0" fmla="*/ 712624 h 2078409"/>
                    <a:gd name="connsiteX1" fmla="*/ 1311111 w 2265215"/>
                    <a:gd name="connsiteY1" fmla="*/ 109902 h 2078409"/>
                    <a:gd name="connsiteX2" fmla="*/ 1982067 w 2265215"/>
                    <a:gd name="connsiteY2" fmla="*/ 67529 h 2078409"/>
                    <a:gd name="connsiteX3" fmla="*/ 2185486 w 2265215"/>
                    <a:gd name="connsiteY3" fmla="*/ 824878 h 2078409"/>
                    <a:gd name="connsiteX4" fmla="*/ 690525 w 2265215"/>
                    <a:gd name="connsiteY4" fmla="*/ 2078409 h 2078409"/>
                    <a:gd name="connsiteX0" fmla="*/ 0 w 2270439"/>
                    <a:gd name="connsiteY0" fmla="*/ 690683 h 2056468"/>
                    <a:gd name="connsiteX1" fmla="*/ 1311111 w 2270439"/>
                    <a:gd name="connsiteY1" fmla="*/ 87961 h 2056468"/>
                    <a:gd name="connsiteX2" fmla="*/ 1982067 w 2270439"/>
                    <a:gd name="connsiteY2" fmla="*/ 45588 h 2056468"/>
                    <a:gd name="connsiteX3" fmla="*/ 2185486 w 2270439"/>
                    <a:gd name="connsiteY3" fmla="*/ 802937 h 2056468"/>
                    <a:gd name="connsiteX4" fmla="*/ 690525 w 2270439"/>
                    <a:gd name="connsiteY4" fmla="*/ 2056468 h 2056468"/>
                    <a:gd name="connsiteX0" fmla="*/ 0 w 2271558"/>
                    <a:gd name="connsiteY0" fmla="*/ 829331 h 2195116"/>
                    <a:gd name="connsiteX1" fmla="*/ 1311111 w 2271558"/>
                    <a:gd name="connsiteY1" fmla="*/ 226609 h 2195116"/>
                    <a:gd name="connsiteX2" fmla="*/ 1987818 w 2271558"/>
                    <a:gd name="connsiteY2" fmla="*/ 17459 h 2195116"/>
                    <a:gd name="connsiteX3" fmla="*/ 2185486 w 2271558"/>
                    <a:gd name="connsiteY3" fmla="*/ 941585 h 2195116"/>
                    <a:gd name="connsiteX4" fmla="*/ 690525 w 2271558"/>
                    <a:gd name="connsiteY4" fmla="*/ 2195116 h 2195116"/>
                    <a:gd name="connsiteX0" fmla="*/ 0 w 2267446"/>
                    <a:gd name="connsiteY0" fmla="*/ 855022 h 2220807"/>
                    <a:gd name="connsiteX1" fmla="*/ 1265103 w 2267446"/>
                    <a:gd name="connsiteY1" fmla="*/ 223545 h 2220807"/>
                    <a:gd name="connsiteX2" fmla="*/ 1987818 w 2267446"/>
                    <a:gd name="connsiteY2" fmla="*/ 43150 h 2220807"/>
                    <a:gd name="connsiteX3" fmla="*/ 2185486 w 2267446"/>
                    <a:gd name="connsiteY3" fmla="*/ 967276 h 2220807"/>
                    <a:gd name="connsiteX4" fmla="*/ 690525 w 2267446"/>
                    <a:gd name="connsiteY4" fmla="*/ 2220807 h 2220807"/>
                    <a:gd name="connsiteX0" fmla="*/ 0 w 2260401"/>
                    <a:gd name="connsiteY0" fmla="*/ 889247 h 2255032"/>
                    <a:gd name="connsiteX1" fmla="*/ 1265103 w 2260401"/>
                    <a:gd name="connsiteY1" fmla="*/ 257770 h 2255032"/>
                    <a:gd name="connsiteX2" fmla="*/ 1545941 w 2260401"/>
                    <a:gd name="connsiteY2" fmla="*/ 72850 h 2255032"/>
                    <a:gd name="connsiteX3" fmla="*/ 1987818 w 2260401"/>
                    <a:gd name="connsiteY3" fmla="*/ 77375 h 2255032"/>
                    <a:gd name="connsiteX4" fmla="*/ 2185486 w 2260401"/>
                    <a:gd name="connsiteY4" fmla="*/ 1001501 h 2255032"/>
                    <a:gd name="connsiteX5" fmla="*/ 690525 w 2260401"/>
                    <a:gd name="connsiteY5" fmla="*/ 2255032 h 2255032"/>
                    <a:gd name="connsiteX0" fmla="*/ 0 w 2308628"/>
                    <a:gd name="connsiteY0" fmla="*/ 826918 h 2192703"/>
                    <a:gd name="connsiteX1" fmla="*/ 1265103 w 2308628"/>
                    <a:gd name="connsiteY1" fmla="*/ 195441 h 2192703"/>
                    <a:gd name="connsiteX2" fmla="*/ 1545941 w 2308628"/>
                    <a:gd name="connsiteY2" fmla="*/ 10521 h 2192703"/>
                    <a:gd name="connsiteX3" fmla="*/ 2183350 w 2308628"/>
                    <a:gd name="connsiteY3" fmla="*/ 164570 h 2192703"/>
                    <a:gd name="connsiteX4" fmla="*/ 2185486 w 2308628"/>
                    <a:gd name="connsiteY4" fmla="*/ 939172 h 2192703"/>
                    <a:gd name="connsiteX5" fmla="*/ 690525 w 2308628"/>
                    <a:gd name="connsiteY5" fmla="*/ 2192703 h 2192703"/>
                    <a:gd name="connsiteX0" fmla="*/ 0 w 2371386"/>
                    <a:gd name="connsiteY0" fmla="*/ 826587 h 2192372"/>
                    <a:gd name="connsiteX1" fmla="*/ 1265103 w 2371386"/>
                    <a:gd name="connsiteY1" fmla="*/ 195110 h 2192372"/>
                    <a:gd name="connsiteX2" fmla="*/ 1545941 w 2371386"/>
                    <a:gd name="connsiteY2" fmla="*/ 10190 h 2192372"/>
                    <a:gd name="connsiteX3" fmla="*/ 2183350 w 2371386"/>
                    <a:gd name="connsiteY3" fmla="*/ 164239 h 2192372"/>
                    <a:gd name="connsiteX4" fmla="*/ 2271750 w 2371386"/>
                    <a:gd name="connsiteY4" fmla="*/ 921588 h 2192372"/>
                    <a:gd name="connsiteX5" fmla="*/ 690525 w 2371386"/>
                    <a:gd name="connsiteY5" fmla="*/ 2192372 h 2192372"/>
                    <a:gd name="connsiteX0" fmla="*/ 0 w 2300360"/>
                    <a:gd name="connsiteY0" fmla="*/ 826587 h 2192372"/>
                    <a:gd name="connsiteX1" fmla="*/ 1265103 w 2300360"/>
                    <a:gd name="connsiteY1" fmla="*/ 195110 h 2192372"/>
                    <a:gd name="connsiteX2" fmla="*/ 1545941 w 2300360"/>
                    <a:gd name="connsiteY2" fmla="*/ 10190 h 2192372"/>
                    <a:gd name="connsiteX3" fmla="*/ 2183350 w 2300360"/>
                    <a:gd name="connsiteY3" fmla="*/ 164239 h 2192372"/>
                    <a:gd name="connsiteX4" fmla="*/ 2271750 w 2300360"/>
                    <a:gd name="connsiteY4" fmla="*/ 921588 h 2192372"/>
                    <a:gd name="connsiteX5" fmla="*/ 1793232 w 2300360"/>
                    <a:gd name="connsiteY5" fmla="*/ 1315653 h 2192372"/>
                    <a:gd name="connsiteX6" fmla="*/ 690525 w 2300360"/>
                    <a:gd name="connsiteY6" fmla="*/ 2192372 h 2192372"/>
                    <a:gd name="connsiteX0" fmla="*/ 0 w 2300360"/>
                    <a:gd name="connsiteY0" fmla="*/ 826587 h 1945081"/>
                    <a:gd name="connsiteX1" fmla="*/ 1265103 w 2300360"/>
                    <a:gd name="connsiteY1" fmla="*/ 195110 h 1945081"/>
                    <a:gd name="connsiteX2" fmla="*/ 1545941 w 2300360"/>
                    <a:gd name="connsiteY2" fmla="*/ 10190 h 1945081"/>
                    <a:gd name="connsiteX3" fmla="*/ 2183350 w 2300360"/>
                    <a:gd name="connsiteY3" fmla="*/ 164239 h 1945081"/>
                    <a:gd name="connsiteX4" fmla="*/ 2271750 w 2300360"/>
                    <a:gd name="connsiteY4" fmla="*/ 921588 h 1945081"/>
                    <a:gd name="connsiteX5" fmla="*/ 1793232 w 2300360"/>
                    <a:gd name="connsiteY5" fmla="*/ 1315653 h 1945081"/>
                    <a:gd name="connsiteX6" fmla="*/ 794042 w 2300360"/>
                    <a:gd name="connsiteY6" fmla="*/ 1945081 h 1945081"/>
                    <a:gd name="connsiteX0" fmla="*/ 0 w 2300360"/>
                    <a:gd name="connsiteY0" fmla="*/ 826587 h 2019843"/>
                    <a:gd name="connsiteX1" fmla="*/ 1265103 w 2300360"/>
                    <a:gd name="connsiteY1" fmla="*/ 195110 h 2019843"/>
                    <a:gd name="connsiteX2" fmla="*/ 1545941 w 2300360"/>
                    <a:gd name="connsiteY2" fmla="*/ 10190 h 2019843"/>
                    <a:gd name="connsiteX3" fmla="*/ 2183350 w 2300360"/>
                    <a:gd name="connsiteY3" fmla="*/ 164239 h 2019843"/>
                    <a:gd name="connsiteX4" fmla="*/ 2271750 w 2300360"/>
                    <a:gd name="connsiteY4" fmla="*/ 921588 h 2019843"/>
                    <a:gd name="connsiteX5" fmla="*/ 1793232 w 2300360"/>
                    <a:gd name="connsiteY5" fmla="*/ 1315653 h 2019843"/>
                    <a:gd name="connsiteX6" fmla="*/ 638766 w 2300360"/>
                    <a:gd name="connsiteY6" fmla="*/ 2019843 h 2019843"/>
                    <a:gd name="connsiteX0" fmla="*/ 0 w 2353386"/>
                    <a:gd name="connsiteY0" fmla="*/ 825224 h 2018480"/>
                    <a:gd name="connsiteX1" fmla="*/ 1265103 w 2353386"/>
                    <a:gd name="connsiteY1" fmla="*/ 193747 h 2018480"/>
                    <a:gd name="connsiteX2" fmla="*/ 1545941 w 2353386"/>
                    <a:gd name="connsiteY2" fmla="*/ 8827 h 2018480"/>
                    <a:gd name="connsiteX3" fmla="*/ 2183350 w 2353386"/>
                    <a:gd name="connsiteY3" fmla="*/ 162876 h 2018480"/>
                    <a:gd name="connsiteX4" fmla="*/ 2335011 w 2353386"/>
                    <a:gd name="connsiteY4" fmla="*/ 839712 h 2018480"/>
                    <a:gd name="connsiteX5" fmla="*/ 1793232 w 2353386"/>
                    <a:gd name="connsiteY5" fmla="*/ 1314290 h 2018480"/>
                    <a:gd name="connsiteX6" fmla="*/ 638766 w 2353386"/>
                    <a:gd name="connsiteY6" fmla="*/ 2018480 h 2018480"/>
                    <a:gd name="connsiteX0" fmla="*/ 0 w 2348775"/>
                    <a:gd name="connsiteY0" fmla="*/ 825224 h 2018480"/>
                    <a:gd name="connsiteX1" fmla="*/ 1265103 w 2348775"/>
                    <a:gd name="connsiteY1" fmla="*/ 193747 h 2018480"/>
                    <a:gd name="connsiteX2" fmla="*/ 1545941 w 2348775"/>
                    <a:gd name="connsiteY2" fmla="*/ 8827 h 2018480"/>
                    <a:gd name="connsiteX3" fmla="*/ 2183350 w 2348775"/>
                    <a:gd name="connsiteY3" fmla="*/ 162876 h 2018480"/>
                    <a:gd name="connsiteX4" fmla="*/ 2335011 w 2348775"/>
                    <a:gd name="connsiteY4" fmla="*/ 839712 h 2018480"/>
                    <a:gd name="connsiteX5" fmla="*/ 1793232 w 2348775"/>
                    <a:gd name="connsiteY5" fmla="*/ 1314290 h 2018480"/>
                    <a:gd name="connsiteX6" fmla="*/ 638766 w 2348775"/>
                    <a:gd name="connsiteY6" fmla="*/ 2018480 h 2018480"/>
                    <a:gd name="connsiteX0" fmla="*/ 0 w 2348775"/>
                    <a:gd name="connsiteY0" fmla="*/ 825224 h 2018480"/>
                    <a:gd name="connsiteX1" fmla="*/ 1265103 w 2348775"/>
                    <a:gd name="connsiteY1" fmla="*/ 193747 h 2018480"/>
                    <a:gd name="connsiteX2" fmla="*/ 1545941 w 2348775"/>
                    <a:gd name="connsiteY2" fmla="*/ 8827 h 2018480"/>
                    <a:gd name="connsiteX3" fmla="*/ 2183350 w 2348775"/>
                    <a:gd name="connsiteY3" fmla="*/ 162876 h 2018480"/>
                    <a:gd name="connsiteX4" fmla="*/ 2335011 w 2348775"/>
                    <a:gd name="connsiteY4" fmla="*/ 839712 h 2018480"/>
                    <a:gd name="connsiteX5" fmla="*/ 1793232 w 2348775"/>
                    <a:gd name="connsiteY5" fmla="*/ 1314290 h 2018480"/>
                    <a:gd name="connsiteX6" fmla="*/ 638766 w 2348775"/>
                    <a:gd name="connsiteY6" fmla="*/ 2018480 h 2018480"/>
                    <a:gd name="connsiteX0" fmla="*/ 0 w 2348775"/>
                    <a:gd name="connsiteY0" fmla="*/ 825224 h 2018480"/>
                    <a:gd name="connsiteX1" fmla="*/ 1265103 w 2348775"/>
                    <a:gd name="connsiteY1" fmla="*/ 193747 h 2018480"/>
                    <a:gd name="connsiteX2" fmla="*/ 1545941 w 2348775"/>
                    <a:gd name="connsiteY2" fmla="*/ 8827 h 2018480"/>
                    <a:gd name="connsiteX3" fmla="*/ 2183350 w 2348775"/>
                    <a:gd name="connsiteY3" fmla="*/ 162876 h 2018480"/>
                    <a:gd name="connsiteX4" fmla="*/ 2335011 w 2348775"/>
                    <a:gd name="connsiteY4" fmla="*/ 839712 h 2018480"/>
                    <a:gd name="connsiteX5" fmla="*/ 1758726 w 2348775"/>
                    <a:gd name="connsiteY5" fmla="*/ 1320041 h 2018480"/>
                    <a:gd name="connsiteX6" fmla="*/ 638766 w 2348775"/>
                    <a:gd name="connsiteY6" fmla="*/ 2018480 h 2018480"/>
                    <a:gd name="connsiteX0" fmla="*/ 0 w 2348775"/>
                    <a:gd name="connsiteY0" fmla="*/ 825224 h 2018480"/>
                    <a:gd name="connsiteX1" fmla="*/ 1265103 w 2348775"/>
                    <a:gd name="connsiteY1" fmla="*/ 193747 h 2018480"/>
                    <a:gd name="connsiteX2" fmla="*/ 1545941 w 2348775"/>
                    <a:gd name="connsiteY2" fmla="*/ 8827 h 2018480"/>
                    <a:gd name="connsiteX3" fmla="*/ 2183350 w 2348775"/>
                    <a:gd name="connsiteY3" fmla="*/ 162876 h 2018480"/>
                    <a:gd name="connsiteX4" fmla="*/ 2335011 w 2348775"/>
                    <a:gd name="connsiteY4" fmla="*/ 839712 h 2018480"/>
                    <a:gd name="connsiteX5" fmla="*/ 1758726 w 2348775"/>
                    <a:gd name="connsiteY5" fmla="*/ 1320041 h 2018480"/>
                    <a:gd name="connsiteX6" fmla="*/ 638766 w 2348775"/>
                    <a:gd name="connsiteY6" fmla="*/ 2018480 h 2018480"/>
                    <a:gd name="connsiteX0" fmla="*/ 0 w 2359227"/>
                    <a:gd name="connsiteY0" fmla="*/ 824643 h 2017899"/>
                    <a:gd name="connsiteX1" fmla="*/ 1265103 w 2359227"/>
                    <a:gd name="connsiteY1" fmla="*/ 193166 h 2017899"/>
                    <a:gd name="connsiteX2" fmla="*/ 1545941 w 2359227"/>
                    <a:gd name="connsiteY2" fmla="*/ 8246 h 2017899"/>
                    <a:gd name="connsiteX3" fmla="*/ 2183350 w 2359227"/>
                    <a:gd name="connsiteY3" fmla="*/ 162295 h 2017899"/>
                    <a:gd name="connsiteX4" fmla="*/ 2346513 w 2359227"/>
                    <a:gd name="connsiteY4" fmla="*/ 798874 h 2017899"/>
                    <a:gd name="connsiteX5" fmla="*/ 1758726 w 2359227"/>
                    <a:gd name="connsiteY5" fmla="*/ 1319460 h 2017899"/>
                    <a:gd name="connsiteX6" fmla="*/ 638766 w 2359227"/>
                    <a:gd name="connsiteY6" fmla="*/ 2017899 h 2017899"/>
                    <a:gd name="connsiteX0" fmla="*/ 0 w 2359227"/>
                    <a:gd name="connsiteY0" fmla="*/ 824643 h 2017899"/>
                    <a:gd name="connsiteX1" fmla="*/ 1207594 w 2359227"/>
                    <a:gd name="connsiteY1" fmla="*/ 198917 h 2017899"/>
                    <a:gd name="connsiteX2" fmla="*/ 1545941 w 2359227"/>
                    <a:gd name="connsiteY2" fmla="*/ 8246 h 2017899"/>
                    <a:gd name="connsiteX3" fmla="*/ 2183350 w 2359227"/>
                    <a:gd name="connsiteY3" fmla="*/ 162295 h 2017899"/>
                    <a:gd name="connsiteX4" fmla="*/ 2346513 w 2359227"/>
                    <a:gd name="connsiteY4" fmla="*/ 798874 h 2017899"/>
                    <a:gd name="connsiteX5" fmla="*/ 1758726 w 2359227"/>
                    <a:gd name="connsiteY5" fmla="*/ 1319460 h 2017899"/>
                    <a:gd name="connsiteX6" fmla="*/ 638766 w 2359227"/>
                    <a:gd name="connsiteY6" fmla="*/ 2017899 h 2017899"/>
                    <a:gd name="connsiteX0" fmla="*/ 0 w 2358306"/>
                    <a:gd name="connsiteY0" fmla="*/ 835359 h 2028615"/>
                    <a:gd name="connsiteX1" fmla="*/ 1207594 w 2358306"/>
                    <a:gd name="connsiteY1" fmla="*/ 209633 h 2028615"/>
                    <a:gd name="connsiteX2" fmla="*/ 1609202 w 2358306"/>
                    <a:gd name="connsiteY2" fmla="*/ 7460 h 2028615"/>
                    <a:gd name="connsiteX3" fmla="*/ 2183350 w 2358306"/>
                    <a:gd name="connsiteY3" fmla="*/ 173011 h 2028615"/>
                    <a:gd name="connsiteX4" fmla="*/ 2346513 w 2358306"/>
                    <a:gd name="connsiteY4" fmla="*/ 809590 h 2028615"/>
                    <a:gd name="connsiteX5" fmla="*/ 1758726 w 2358306"/>
                    <a:gd name="connsiteY5" fmla="*/ 1330176 h 2028615"/>
                    <a:gd name="connsiteX6" fmla="*/ 638766 w 2358306"/>
                    <a:gd name="connsiteY6" fmla="*/ 2028615 h 2028615"/>
                    <a:gd name="connsiteX0" fmla="*/ 0 w 2358306"/>
                    <a:gd name="connsiteY0" fmla="*/ 835359 h 2028615"/>
                    <a:gd name="connsiteX1" fmla="*/ 1207594 w 2358306"/>
                    <a:gd name="connsiteY1" fmla="*/ 209633 h 2028615"/>
                    <a:gd name="connsiteX2" fmla="*/ 1609202 w 2358306"/>
                    <a:gd name="connsiteY2" fmla="*/ 7460 h 2028615"/>
                    <a:gd name="connsiteX3" fmla="*/ 2183350 w 2358306"/>
                    <a:gd name="connsiteY3" fmla="*/ 173011 h 2028615"/>
                    <a:gd name="connsiteX4" fmla="*/ 2346513 w 2358306"/>
                    <a:gd name="connsiteY4" fmla="*/ 809590 h 2028615"/>
                    <a:gd name="connsiteX5" fmla="*/ 1758726 w 2358306"/>
                    <a:gd name="connsiteY5" fmla="*/ 1330176 h 2028615"/>
                    <a:gd name="connsiteX6" fmla="*/ 638766 w 2358306"/>
                    <a:gd name="connsiteY6" fmla="*/ 2028615 h 2028615"/>
                    <a:gd name="connsiteX0" fmla="*/ 0 w 2358306"/>
                    <a:gd name="connsiteY0" fmla="*/ 843907 h 2037163"/>
                    <a:gd name="connsiteX1" fmla="*/ 1207594 w 2358306"/>
                    <a:gd name="connsiteY1" fmla="*/ 218181 h 2037163"/>
                    <a:gd name="connsiteX2" fmla="*/ 1609202 w 2358306"/>
                    <a:gd name="connsiteY2" fmla="*/ 16008 h 2037163"/>
                    <a:gd name="connsiteX3" fmla="*/ 2183350 w 2358306"/>
                    <a:gd name="connsiteY3" fmla="*/ 181559 h 2037163"/>
                    <a:gd name="connsiteX4" fmla="*/ 2346513 w 2358306"/>
                    <a:gd name="connsiteY4" fmla="*/ 818138 h 2037163"/>
                    <a:gd name="connsiteX5" fmla="*/ 1758726 w 2358306"/>
                    <a:gd name="connsiteY5" fmla="*/ 1338724 h 2037163"/>
                    <a:gd name="connsiteX6" fmla="*/ 638766 w 2358306"/>
                    <a:gd name="connsiteY6" fmla="*/ 2037163 h 2037163"/>
                    <a:gd name="connsiteX0" fmla="*/ 0 w 2358306"/>
                    <a:gd name="connsiteY0" fmla="*/ 843907 h 2037163"/>
                    <a:gd name="connsiteX1" fmla="*/ 1207594 w 2358306"/>
                    <a:gd name="connsiteY1" fmla="*/ 218181 h 2037163"/>
                    <a:gd name="connsiteX2" fmla="*/ 1609202 w 2358306"/>
                    <a:gd name="connsiteY2" fmla="*/ 16008 h 2037163"/>
                    <a:gd name="connsiteX3" fmla="*/ 2183350 w 2358306"/>
                    <a:gd name="connsiteY3" fmla="*/ 181559 h 2037163"/>
                    <a:gd name="connsiteX4" fmla="*/ 2346513 w 2358306"/>
                    <a:gd name="connsiteY4" fmla="*/ 818138 h 2037163"/>
                    <a:gd name="connsiteX5" fmla="*/ 1758726 w 2358306"/>
                    <a:gd name="connsiteY5" fmla="*/ 1338724 h 2037163"/>
                    <a:gd name="connsiteX6" fmla="*/ 638766 w 2358306"/>
                    <a:gd name="connsiteY6" fmla="*/ 2037163 h 2037163"/>
                    <a:gd name="connsiteX0" fmla="*/ 0 w 2312298"/>
                    <a:gd name="connsiteY0" fmla="*/ 838156 h 2037163"/>
                    <a:gd name="connsiteX1" fmla="*/ 1161586 w 2312298"/>
                    <a:gd name="connsiteY1" fmla="*/ 218181 h 2037163"/>
                    <a:gd name="connsiteX2" fmla="*/ 1563194 w 2312298"/>
                    <a:gd name="connsiteY2" fmla="*/ 16008 h 2037163"/>
                    <a:gd name="connsiteX3" fmla="*/ 2137342 w 2312298"/>
                    <a:gd name="connsiteY3" fmla="*/ 181559 h 2037163"/>
                    <a:gd name="connsiteX4" fmla="*/ 2300505 w 2312298"/>
                    <a:gd name="connsiteY4" fmla="*/ 818138 h 2037163"/>
                    <a:gd name="connsiteX5" fmla="*/ 1712718 w 2312298"/>
                    <a:gd name="connsiteY5" fmla="*/ 1338724 h 2037163"/>
                    <a:gd name="connsiteX6" fmla="*/ 592758 w 2312298"/>
                    <a:gd name="connsiteY6" fmla="*/ 2037163 h 2037163"/>
                    <a:gd name="connsiteX0" fmla="*/ 0 w 2312298"/>
                    <a:gd name="connsiteY0" fmla="*/ 838156 h 2037163"/>
                    <a:gd name="connsiteX1" fmla="*/ 1132832 w 2312298"/>
                    <a:gd name="connsiteY1" fmla="*/ 212430 h 2037163"/>
                    <a:gd name="connsiteX2" fmla="*/ 1563194 w 2312298"/>
                    <a:gd name="connsiteY2" fmla="*/ 16008 h 2037163"/>
                    <a:gd name="connsiteX3" fmla="*/ 2137342 w 2312298"/>
                    <a:gd name="connsiteY3" fmla="*/ 181559 h 2037163"/>
                    <a:gd name="connsiteX4" fmla="*/ 2300505 w 2312298"/>
                    <a:gd name="connsiteY4" fmla="*/ 818138 h 2037163"/>
                    <a:gd name="connsiteX5" fmla="*/ 1712718 w 2312298"/>
                    <a:gd name="connsiteY5" fmla="*/ 1338724 h 2037163"/>
                    <a:gd name="connsiteX6" fmla="*/ 592758 w 2312298"/>
                    <a:gd name="connsiteY6" fmla="*/ 2037163 h 2037163"/>
                    <a:gd name="connsiteX0" fmla="*/ 0 w 2312298"/>
                    <a:gd name="connsiteY0" fmla="*/ 838156 h 2037163"/>
                    <a:gd name="connsiteX1" fmla="*/ 1132832 w 2312298"/>
                    <a:gd name="connsiteY1" fmla="*/ 212430 h 2037163"/>
                    <a:gd name="connsiteX2" fmla="*/ 1563194 w 2312298"/>
                    <a:gd name="connsiteY2" fmla="*/ 16008 h 2037163"/>
                    <a:gd name="connsiteX3" fmla="*/ 2137342 w 2312298"/>
                    <a:gd name="connsiteY3" fmla="*/ 181559 h 2037163"/>
                    <a:gd name="connsiteX4" fmla="*/ 2300505 w 2312298"/>
                    <a:gd name="connsiteY4" fmla="*/ 818138 h 2037163"/>
                    <a:gd name="connsiteX5" fmla="*/ 1712718 w 2312298"/>
                    <a:gd name="connsiteY5" fmla="*/ 1338724 h 2037163"/>
                    <a:gd name="connsiteX6" fmla="*/ 592758 w 2312298"/>
                    <a:gd name="connsiteY6" fmla="*/ 2037163 h 2037163"/>
                    <a:gd name="connsiteX0" fmla="*/ 0 w 2295045"/>
                    <a:gd name="connsiteY0" fmla="*/ 866911 h 2037163"/>
                    <a:gd name="connsiteX1" fmla="*/ 1115579 w 2295045"/>
                    <a:gd name="connsiteY1" fmla="*/ 212430 h 2037163"/>
                    <a:gd name="connsiteX2" fmla="*/ 1545941 w 2295045"/>
                    <a:gd name="connsiteY2" fmla="*/ 16008 h 2037163"/>
                    <a:gd name="connsiteX3" fmla="*/ 2120089 w 2295045"/>
                    <a:gd name="connsiteY3" fmla="*/ 181559 h 2037163"/>
                    <a:gd name="connsiteX4" fmla="*/ 2283252 w 2295045"/>
                    <a:gd name="connsiteY4" fmla="*/ 818138 h 2037163"/>
                    <a:gd name="connsiteX5" fmla="*/ 1695465 w 2295045"/>
                    <a:gd name="connsiteY5" fmla="*/ 1338724 h 2037163"/>
                    <a:gd name="connsiteX6" fmla="*/ 575505 w 2295045"/>
                    <a:gd name="connsiteY6" fmla="*/ 2037163 h 2037163"/>
                    <a:gd name="connsiteX0" fmla="*/ 0 w 2295045"/>
                    <a:gd name="connsiteY0" fmla="*/ 866911 h 2037163"/>
                    <a:gd name="connsiteX1" fmla="*/ 1115579 w 2295045"/>
                    <a:gd name="connsiteY1" fmla="*/ 212430 h 2037163"/>
                    <a:gd name="connsiteX2" fmla="*/ 1545941 w 2295045"/>
                    <a:gd name="connsiteY2" fmla="*/ 16008 h 2037163"/>
                    <a:gd name="connsiteX3" fmla="*/ 2120089 w 2295045"/>
                    <a:gd name="connsiteY3" fmla="*/ 181559 h 2037163"/>
                    <a:gd name="connsiteX4" fmla="*/ 2283252 w 2295045"/>
                    <a:gd name="connsiteY4" fmla="*/ 818138 h 2037163"/>
                    <a:gd name="connsiteX5" fmla="*/ 1695465 w 2295045"/>
                    <a:gd name="connsiteY5" fmla="*/ 1338724 h 2037163"/>
                    <a:gd name="connsiteX6" fmla="*/ 575505 w 2295045"/>
                    <a:gd name="connsiteY6" fmla="*/ 2037163 h 2037163"/>
                    <a:gd name="connsiteX0" fmla="*/ 0 w 2295045"/>
                    <a:gd name="connsiteY0" fmla="*/ 866911 h 2037163"/>
                    <a:gd name="connsiteX1" fmla="*/ 1115579 w 2295045"/>
                    <a:gd name="connsiteY1" fmla="*/ 212430 h 2037163"/>
                    <a:gd name="connsiteX2" fmla="*/ 1545941 w 2295045"/>
                    <a:gd name="connsiteY2" fmla="*/ 16008 h 2037163"/>
                    <a:gd name="connsiteX3" fmla="*/ 2120089 w 2295045"/>
                    <a:gd name="connsiteY3" fmla="*/ 181559 h 2037163"/>
                    <a:gd name="connsiteX4" fmla="*/ 2283252 w 2295045"/>
                    <a:gd name="connsiteY4" fmla="*/ 818138 h 2037163"/>
                    <a:gd name="connsiteX5" fmla="*/ 1695465 w 2295045"/>
                    <a:gd name="connsiteY5" fmla="*/ 1338724 h 2037163"/>
                    <a:gd name="connsiteX6" fmla="*/ 575505 w 2295045"/>
                    <a:gd name="connsiteY6" fmla="*/ 2037163 h 2037163"/>
                    <a:gd name="connsiteX0" fmla="*/ 0 w 2295045"/>
                    <a:gd name="connsiteY0" fmla="*/ 866911 h 2037163"/>
                    <a:gd name="connsiteX1" fmla="*/ 1115579 w 2295045"/>
                    <a:gd name="connsiteY1" fmla="*/ 212430 h 2037163"/>
                    <a:gd name="connsiteX2" fmla="*/ 1545941 w 2295045"/>
                    <a:gd name="connsiteY2" fmla="*/ 16008 h 2037163"/>
                    <a:gd name="connsiteX3" fmla="*/ 2120089 w 2295045"/>
                    <a:gd name="connsiteY3" fmla="*/ 181559 h 2037163"/>
                    <a:gd name="connsiteX4" fmla="*/ 2283252 w 2295045"/>
                    <a:gd name="connsiteY4" fmla="*/ 818138 h 2037163"/>
                    <a:gd name="connsiteX5" fmla="*/ 1695465 w 2295045"/>
                    <a:gd name="connsiteY5" fmla="*/ 1338724 h 2037163"/>
                    <a:gd name="connsiteX6" fmla="*/ 575505 w 2295045"/>
                    <a:gd name="connsiteY6" fmla="*/ 2037163 h 2037163"/>
                    <a:gd name="connsiteX0" fmla="*/ 0 w 2295045"/>
                    <a:gd name="connsiteY0" fmla="*/ 866911 h 2037163"/>
                    <a:gd name="connsiteX1" fmla="*/ 1115579 w 2295045"/>
                    <a:gd name="connsiteY1" fmla="*/ 212430 h 2037163"/>
                    <a:gd name="connsiteX2" fmla="*/ 1545941 w 2295045"/>
                    <a:gd name="connsiteY2" fmla="*/ 16008 h 2037163"/>
                    <a:gd name="connsiteX3" fmla="*/ 2120089 w 2295045"/>
                    <a:gd name="connsiteY3" fmla="*/ 181559 h 2037163"/>
                    <a:gd name="connsiteX4" fmla="*/ 2283252 w 2295045"/>
                    <a:gd name="connsiteY4" fmla="*/ 818138 h 2037163"/>
                    <a:gd name="connsiteX5" fmla="*/ 1695465 w 2295045"/>
                    <a:gd name="connsiteY5" fmla="*/ 1338724 h 2037163"/>
                    <a:gd name="connsiteX6" fmla="*/ 575505 w 2295045"/>
                    <a:gd name="connsiteY6" fmla="*/ 2037163 h 2037163"/>
                    <a:gd name="connsiteX0" fmla="*/ 0 w 2295045"/>
                    <a:gd name="connsiteY0" fmla="*/ 866911 h 2037163"/>
                    <a:gd name="connsiteX1" fmla="*/ 1115579 w 2295045"/>
                    <a:gd name="connsiteY1" fmla="*/ 212430 h 2037163"/>
                    <a:gd name="connsiteX2" fmla="*/ 1545941 w 2295045"/>
                    <a:gd name="connsiteY2" fmla="*/ 16008 h 2037163"/>
                    <a:gd name="connsiteX3" fmla="*/ 2120089 w 2295045"/>
                    <a:gd name="connsiteY3" fmla="*/ 181559 h 2037163"/>
                    <a:gd name="connsiteX4" fmla="*/ 2283252 w 2295045"/>
                    <a:gd name="connsiteY4" fmla="*/ 818138 h 2037163"/>
                    <a:gd name="connsiteX5" fmla="*/ 1695465 w 2295045"/>
                    <a:gd name="connsiteY5" fmla="*/ 1338724 h 2037163"/>
                    <a:gd name="connsiteX6" fmla="*/ 575505 w 2295045"/>
                    <a:gd name="connsiteY6" fmla="*/ 2037163 h 2037163"/>
                    <a:gd name="connsiteX0" fmla="*/ 0 w 2295045"/>
                    <a:gd name="connsiteY0" fmla="*/ 877405 h 2047657"/>
                    <a:gd name="connsiteX1" fmla="*/ 1115579 w 2295045"/>
                    <a:gd name="connsiteY1" fmla="*/ 222924 h 2047657"/>
                    <a:gd name="connsiteX2" fmla="*/ 1545941 w 2295045"/>
                    <a:gd name="connsiteY2" fmla="*/ 15000 h 2047657"/>
                    <a:gd name="connsiteX3" fmla="*/ 2120089 w 2295045"/>
                    <a:gd name="connsiteY3" fmla="*/ 192053 h 2047657"/>
                    <a:gd name="connsiteX4" fmla="*/ 2283252 w 2295045"/>
                    <a:gd name="connsiteY4" fmla="*/ 828632 h 2047657"/>
                    <a:gd name="connsiteX5" fmla="*/ 1695465 w 2295045"/>
                    <a:gd name="connsiteY5" fmla="*/ 1349218 h 2047657"/>
                    <a:gd name="connsiteX6" fmla="*/ 575505 w 2295045"/>
                    <a:gd name="connsiteY6" fmla="*/ 2047657 h 2047657"/>
                    <a:gd name="connsiteX0" fmla="*/ 0 w 2295045"/>
                    <a:gd name="connsiteY0" fmla="*/ 877405 h 1944140"/>
                    <a:gd name="connsiteX1" fmla="*/ 1115579 w 2295045"/>
                    <a:gd name="connsiteY1" fmla="*/ 222924 h 1944140"/>
                    <a:gd name="connsiteX2" fmla="*/ 1545941 w 2295045"/>
                    <a:gd name="connsiteY2" fmla="*/ 15000 h 1944140"/>
                    <a:gd name="connsiteX3" fmla="*/ 2120089 w 2295045"/>
                    <a:gd name="connsiteY3" fmla="*/ 192053 h 1944140"/>
                    <a:gd name="connsiteX4" fmla="*/ 2283252 w 2295045"/>
                    <a:gd name="connsiteY4" fmla="*/ 828632 h 1944140"/>
                    <a:gd name="connsiteX5" fmla="*/ 1695465 w 2295045"/>
                    <a:gd name="connsiteY5" fmla="*/ 1349218 h 1944140"/>
                    <a:gd name="connsiteX6" fmla="*/ 500743 w 2295045"/>
                    <a:gd name="connsiteY6" fmla="*/ 1944140 h 1944140"/>
                    <a:gd name="connsiteX0" fmla="*/ 0 w 2295045"/>
                    <a:gd name="connsiteY0" fmla="*/ 877405 h 1921136"/>
                    <a:gd name="connsiteX1" fmla="*/ 1115579 w 2295045"/>
                    <a:gd name="connsiteY1" fmla="*/ 222924 h 1921136"/>
                    <a:gd name="connsiteX2" fmla="*/ 1545941 w 2295045"/>
                    <a:gd name="connsiteY2" fmla="*/ 15000 h 1921136"/>
                    <a:gd name="connsiteX3" fmla="*/ 2120089 w 2295045"/>
                    <a:gd name="connsiteY3" fmla="*/ 192053 h 1921136"/>
                    <a:gd name="connsiteX4" fmla="*/ 2283252 w 2295045"/>
                    <a:gd name="connsiteY4" fmla="*/ 828632 h 1921136"/>
                    <a:gd name="connsiteX5" fmla="*/ 1695465 w 2295045"/>
                    <a:gd name="connsiteY5" fmla="*/ 1349218 h 1921136"/>
                    <a:gd name="connsiteX6" fmla="*/ 477739 w 2295045"/>
                    <a:gd name="connsiteY6" fmla="*/ 1921136 h 192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045" h="1921136">
                      <a:moveTo>
                        <a:pt x="0" y="877405"/>
                      </a:moveTo>
                      <a:lnTo>
                        <a:pt x="1115579" y="222924"/>
                      </a:lnTo>
                      <a:cubicBezTo>
                        <a:pt x="1373236" y="79190"/>
                        <a:pt x="1333473" y="79571"/>
                        <a:pt x="1545941" y="15000"/>
                      </a:cubicBezTo>
                      <a:cubicBezTo>
                        <a:pt x="1695149" y="-38070"/>
                        <a:pt x="1997204" y="56448"/>
                        <a:pt x="2120089" y="192053"/>
                      </a:cubicBezTo>
                      <a:cubicBezTo>
                        <a:pt x="2242974" y="327658"/>
                        <a:pt x="2327185" y="538964"/>
                        <a:pt x="2283252" y="828632"/>
                      </a:cubicBezTo>
                      <a:cubicBezTo>
                        <a:pt x="2181809" y="1072292"/>
                        <a:pt x="1964753" y="1200682"/>
                        <a:pt x="1695465" y="1349218"/>
                      </a:cubicBezTo>
                      <a:lnTo>
                        <a:pt x="477739" y="1921136"/>
                      </a:lnTo>
                    </a:path>
                  </a:pathLst>
                </a:cu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63" name="Group 305"/>
                <p:cNvGrpSpPr/>
                <p:nvPr/>
              </p:nvGrpSpPr>
              <p:grpSpPr>
                <a:xfrm>
                  <a:off x="6866419" y="1956664"/>
                  <a:ext cx="1415452" cy="1382350"/>
                  <a:chOff x="6866419" y="1962415"/>
                  <a:chExt cx="1415452" cy="1382350"/>
                </a:xfrm>
              </p:grpSpPr>
              <p:grpSp>
                <p:nvGrpSpPr>
                  <p:cNvPr id="64" name="Group 272"/>
                  <p:cNvGrpSpPr/>
                  <p:nvPr/>
                </p:nvGrpSpPr>
                <p:grpSpPr>
                  <a:xfrm>
                    <a:off x="6866419" y="1962415"/>
                    <a:ext cx="1415452" cy="1382350"/>
                    <a:chOff x="3489782" y="4943195"/>
                    <a:chExt cx="1687104" cy="1647648"/>
                  </a:xfrm>
                </p:grpSpPr>
                <p:sp>
                  <p:nvSpPr>
                    <p:cNvPr id="66" name="Freeform 278"/>
                    <p:cNvSpPr/>
                    <p:nvPr/>
                  </p:nvSpPr>
                  <p:spPr>
                    <a:xfrm>
                      <a:off x="3489782" y="4943195"/>
                      <a:ext cx="1687104" cy="1647648"/>
                    </a:xfrm>
                    <a:custGeom>
                      <a:avLst/>
                      <a:gdLst>
                        <a:gd name="connsiteX0" fmla="*/ 1761592 w 3571855"/>
                        <a:gd name="connsiteY0" fmla="*/ 533487 h 3488322"/>
                        <a:gd name="connsiteX1" fmla="*/ 574011 w 3571855"/>
                        <a:gd name="connsiteY1" fmla="*/ 1721068 h 3488322"/>
                        <a:gd name="connsiteX2" fmla="*/ 1761592 w 3571855"/>
                        <a:gd name="connsiteY2" fmla="*/ 2908649 h 3488322"/>
                        <a:gd name="connsiteX3" fmla="*/ 2949174 w 3571855"/>
                        <a:gd name="connsiteY3" fmla="*/ 1721068 h 3488322"/>
                        <a:gd name="connsiteX4" fmla="*/ 1761592 w 3571855"/>
                        <a:gd name="connsiteY4" fmla="*/ 533487 h 3488322"/>
                        <a:gd name="connsiteX5" fmla="*/ 1673727 w 3571855"/>
                        <a:gd name="connsiteY5" fmla="*/ 0 h 3488322"/>
                        <a:gd name="connsiteX6" fmla="*/ 1946319 w 3571855"/>
                        <a:gd name="connsiteY6" fmla="*/ 1 h 3488322"/>
                        <a:gd name="connsiteX7" fmla="*/ 2014066 w 3571855"/>
                        <a:gd name="connsiteY7" fmla="*/ 204899 h 3488322"/>
                        <a:gd name="connsiteX8" fmla="*/ 2071681 w 3571855"/>
                        <a:gd name="connsiteY8" fmla="*/ 213692 h 3488322"/>
                        <a:gd name="connsiteX9" fmla="*/ 2129552 w 3571855"/>
                        <a:gd name="connsiteY9" fmla="*/ 228062 h 3488322"/>
                        <a:gd name="connsiteX10" fmla="*/ 2291378 w 3571855"/>
                        <a:gd name="connsiteY10" fmla="*/ 13008 h 3488322"/>
                        <a:gd name="connsiteX11" fmla="*/ 2547946 w 3571855"/>
                        <a:gd name="connsiteY11" fmla="*/ 105089 h 3488322"/>
                        <a:gd name="connsiteX12" fmla="*/ 2531302 w 3571855"/>
                        <a:gd name="connsiteY12" fmla="*/ 388837 h 3488322"/>
                        <a:gd name="connsiteX13" fmla="*/ 2538067 w 3571855"/>
                        <a:gd name="connsiteY13" fmla="*/ 392440 h 3488322"/>
                        <a:gd name="connsiteX14" fmla="*/ 2606580 w 3571855"/>
                        <a:gd name="connsiteY14" fmla="*/ 436351 h 3488322"/>
                        <a:gd name="connsiteX15" fmla="*/ 2874324 w 3571855"/>
                        <a:gd name="connsiteY15" fmla="*/ 267945 h 3488322"/>
                        <a:gd name="connsiteX16" fmla="*/ 3075610 w 3571855"/>
                        <a:gd name="connsiteY16" fmla="*/ 451767 h 3488322"/>
                        <a:gd name="connsiteX17" fmla="*/ 2932178 w 3571855"/>
                        <a:gd name="connsiteY17" fmla="*/ 724617 h 3488322"/>
                        <a:gd name="connsiteX18" fmla="*/ 2971647 w 3571855"/>
                        <a:gd name="connsiteY18" fmla="*/ 775663 h 3488322"/>
                        <a:gd name="connsiteX19" fmla="*/ 3299814 w 3571855"/>
                        <a:gd name="connsiteY19" fmla="*/ 712901 h 3488322"/>
                        <a:gd name="connsiteX20" fmla="*/ 3420985 w 3571855"/>
                        <a:gd name="connsiteY20" fmla="*/ 957081 h 3488322"/>
                        <a:gd name="connsiteX21" fmla="*/ 3191073 w 3571855"/>
                        <a:gd name="connsiteY21" fmla="*/ 1158336 h 3488322"/>
                        <a:gd name="connsiteX22" fmla="*/ 3215177 w 3571855"/>
                        <a:gd name="connsiteY22" fmla="*/ 1215318 h 3488322"/>
                        <a:gd name="connsiteX23" fmla="*/ 3215493 w 3571855"/>
                        <a:gd name="connsiteY23" fmla="*/ 1216360 h 3488322"/>
                        <a:gd name="connsiteX24" fmla="*/ 3527480 w 3571855"/>
                        <a:gd name="connsiteY24" fmla="*/ 1259371 h 3488322"/>
                        <a:gd name="connsiteX25" fmla="*/ 3571855 w 3571855"/>
                        <a:gd name="connsiteY25" fmla="*/ 1528327 h 3488322"/>
                        <a:gd name="connsiteX26" fmla="*/ 3297559 w 3571855"/>
                        <a:gd name="connsiteY26" fmla="*/ 1660659 h 3488322"/>
                        <a:gd name="connsiteX27" fmla="*/ 3299374 w 3571855"/>
                        <a:gd name="connsiteY27" fmla="*/ 1701723 h 3488322"/>
                        <a:gd name="connsiteX28" fmla="*/ 3567997 w 3571855"/>
                        <a:gd name="connsiteY28" fmla="*/ 1848806 h 3488322"/>
                        <a:gd name="connsiteX29" fmla="*/ 3513723 w 3571855"/>
                        <a:gd name="connsiteY29" fmla="*/ 2115941 h 3488322"/>
                        <a:gd name="connsiteX30" fmla="*/ 3241546 w 3571855"/>
                        <a:gd name="connsiteY30" fmla="*/ 2139281 h 3488322"/>
                        <a:gd name="connsiteX31" fmla="*/ 3219932 w 3571855"/>
                        <a:gd name="connsiteY31" fmla="*/ 2212067 h 3488322"/>
                        <a:gd name="connsiteX32" fmla="*/ 3407282 w 3571855"/>
                        <a:gd name="connsiteY32" fmla="*/ 2398248 h 3488322"/>
                        <a:gd name="connsiteX33" fmla="*/ 3280981 w 3571855"/>
                        <a:gd name="connsiteY33" fmla="*/ 2639815 h 3488322"/>
                        <a:gd name="connsiteX34" fmla="*/ 3030110 w 3571855"/>
                        <a:gd name="connsiteY34" fmla="*/ 2590066 h 3488322"/>
                        <a:gd name="connsiteX35" fmla="*/ 2988997 w 3571855"/>
                        <a:gd name="connsiteY35" fmla="*/ 2649047 h 3488322"/>
                        <a:gd name="connsiteX36" fmla="*/ 2945738 w 3571855"/>
                        <a:gd name="connsiteY36" fmla="*/ 2699292 h 3488322"/>
                        <a:gd name="connsiteX37" fmla="*/ 3047952 w 3571855"/>
                        <a:gd name="connsiteY37" fmla="*/ 2928246 h 3488322"/>
                        <a:gd name="connsiteX38" fmla="*/ 2843088 w 3571855"/>
                        <a:gd name="connsiteY38" fmla="*/ 3108072 h 3488322"/>
                        <a:gd name="connsiteX39" fmla="*/ 2640944 w 3571855"/>
                        <a:gd name="connsiteY39" fmla="*/ 2980093 h 3488322"/>
                        <a:gd name="connsiteX40" fmla="*/ 2559431 w 3571855"/>
                        <a:gd name="connsiteY40" fmla="*/ 3036951 h 3488322"/>
                        <a:gd name="connsiteX41" fmla="*/ 2544003 w 3571855"/>
                        <a:gd name="connsiteY41" fmla="*/ 3045452 h 3488322"/>
                        <a:gd name="connsiteX42" fmla="*/ 2571990 w 3571855"/>
                        <a:gd name="connsiteY42" fmla="*/ 3274621 h 3488322"/>
                        <a:gd name="connsiteX43" fmla="*/ 2323317 w 3571855"/>
                        <a:gd name="connsiteY43" fmla="*/ 3386280 h 3488322"/>
                        <a:gd name="connsiteX44" fmla="*/ 2167617 w 3571855"/>
                        <a:gd name="connsiteY44" fmla="*/ 3204410 h 3488322"/>
                        <a:gd name="connsiteX45" fmla="*/ 2071681 w 3571855"/>
                        <a:gd name="connsiteY45" fmla="*/ 3228445 h 3488322"/>
                        <a:gd name="connsiteX46" fmla="*/ 2011269 w 3571855"/>
                        <a:gd name="connsiteY46" fmla="*/ 3237665 h 3488322"/>
                        <a:gd name="connsiteX47" fmla="*/ 1948812 w 3571855"/>
                        <a:gd name="connsiteY47" fmla="*/ 3476213 h 3488322"/>
                        <a:gd name="connsiteX48" fmla="*/ 1676489 w 3571855"/>
                        <a:gd name="connsiteY48" fmla="*/ 3488322 h 3488322"/>
                        <a:gd name="connsiteX49" fmla="*/ 1594399 w 3571855"/>
                        <a:gd name="connsiteY49" fmla="*/ 3248993 h 3488322"/>
                        <a:gd name="connsiteX50" fmla="*/ 1562619 w 3571855"/>
                        <a:gd name="connsiteY50" fmla="*/ 3246957 h 3488322"/>
                        <a:gd name="connsiteX51" fmla="*/ 1440136 w 3571855"/>
                        <a:gd name="connsiteY51" fmla="*/ 3223150 h 3488322"/>
                        <a:gd name="connsiteX52" fmla="*/ 1291491 w 3571855"/>
                        <a:gd name="connsiteY52" fmla="*/ 3419774 h 3488322"/>
                        <a:gd name="connsiteX53" fmla="*/ 1035128 w 3571855"/>
                        <a:gd name="connsiteY53" fmla="*/ 3327121 h 3488322"/>
                        <a:gd name="connsiteX54" fmla="*/ 1049958 w 3571855"/>
                        <a:gd name="connsiteY54" fmla="*/ 3083590 h 3488322"/>
                        <a:gd name="connsiteX55" fmla="*/ 1017990 w 3571855"/>
                        <a:gd name="connsiteY55" fmla="*/ 3068410 h 3488322"/>
                        <a:gd name="connsiteX56" fmla="*/ 927761 w 3571855"/>
                        <a:gd name="connsiteY56" fmla="*/ 3012565 h 3488322"/>
                        <a:gd name="connsiteX57" fmla="*/ 729699 w 3571855"/>
                        <a:gd name="connsiteY57" fmla="*/ 3137861 h 3488322"/>
                        <a:gd name="connsiteX58" fmla="*/ 522308 w 3571855"/>
                        <a:gd name="connsiteY58" fmla="*/ 2960957 h 3488322"/>
                        <a:gd name="connsiteX59" fmla="*/ 618567 w 3571855"/>
                        <a:gd name="connsiteY59" fmla="*/ 2745548 h 3488322"/>
                        <a:gd name="connsiteX60" fmla="*/ 537605 w 3571855"/>
                        <a:gd name="connsiteY60" fmla="*/ 2648617 h 3488322"/>
                        <a:gd name="connsiteX61" fmla="*/ 294431 w 3571855"/>
                        <a:gd name="connsiteY61" fmla="*/ 2709587 h 3488322"/>
                        <a:gd name="connsiteX62" fmla="*/ 152841 w 3571855"/>
                        <a:gd name="connsiteY62" fmla="*/ 2476652 h 3488322"/>
                        <a:gd name="connsiteX63" fmla="*/ 329230 w 3571855"/>
                        <a:gd name="connsiteY63" fmla="*/ 2282943 h 3488322"/>
                        <a:gd name="connsiteX64" fmla="*/ 292129 w 3571855"/>
                        <a:gd name="connsiteY64" fmla="*/ 2178611 h 3488322"/>
                        <a:gd name="connsiteX65" fmla="*/ 289804 w 3571855"/>
                        <a:gd name="connsiteY65" fmla="*/ 2169567 h 3488322"/>
                        <a:gd name="connsiteX66" fmla="*/ 34321 w 3571855"/>
                        <a:gd name="connsiteY66" fmla="*/ 2124587 h 3488322"/>
                        <a:gd name="connsiteX67" fmla="*/ 0 w 3571855"/>
                        <a:gd name="connsiteY67" fmla="*/ 1854164 h 3488322"/>
                        <a:gd name="connsiteX68" fmla="*/ 224715 w 3571855"/>
                        <a:gd name="connsiteY68" fmla="*/ 1755900 h 3488322"/>
                        <a:gd name="connsiteX69" fmla="*/ 222956 w 3571855"/>
                        <a:gd name="connsiteY69" fmla="*/ 1721068 h 3488322"/>
                        <a:gd name="connsiteX70" fmla="*/ 226149 w 3571855"/>
                        <a:gd name="connsiteY70" fmla="*/ 1649157 h 3488322"/>
                        <a:gd name="connsiteX71" fmla="*/ 10065 w 3571855"/>
                        <a:gd name="connsiteY71" fmla="*/ 1527111 h 3488322"/>
                        <a:gd name="connsiteX72" fmla="*/ 67858 w 3571855"/>
                        <a:gd name="connsiteY72" fmla="*/ 1260715 h 3488322"/>
                        <a:gd name="connsiteX73" fmla="*/ 299869 w 3571855"/>
                        <a:gd name="connsiteY73" fmla="*/ 1243899 h 3488322"/>
                        <a:gd name="connsiteX74" fmla="*/ 317131 w 3571855"/>
                        <a:gd name="connsiteY74" fmla="*/ 1189825 h 3488322"/>
                        <a:gd name="connsiteX75" fmla="*/ 341687 w 3571855"/>
                        <a:gd name="connsiteY75" fmla="*/ 1131032 h 3488322"/>
                        <a:gd name="connsiteX76" fmla="*/ 183355 w 3571855"/>
                        <a:gd name="connsiteY76" fmla="*/ 953840 h 3488322"/>
                        <a:gd name="connsiteX77" fmla="*/ 323746 w 3571855"/>
                        <a:gd name="connsiteY77" fmla="*/ 720180 h 3488322"/>
                        <a:gd name="connsiteX78" fmla="*/ 547080 w 3571855"/>
                        <a:gd name="connsiteY78" fmla="*/ 778410 h 3488322"/>
                        <a:gd name="connsiteX79" fmla="*/ 577251 w 3571855"/>
                        <a:gd name="connsiteY79" fmla="*/ 738795 h 3488322"/>
                        <a:gd name="connsiteX80" fmla="*/ 626012 w 3571855"/>
                        <a:gd name="connsiteY80" fmla="*/ 687497 h 3488322"/>
                        <a:gd name="connsiteX81" fmla="*/ 551204 w 3571855"/>
                        <a:gd name="connsiteY81" fmla="*/ 517508 h 3488322"/>
                        <a:gd name="connsiteX82" fmla="*/ 750680 w 3571855"/>
                        <a:gd name="connsiteY82" fmla="*/ 331723 h 3488322"/>
                        <a:gd name="connsiteX83" fmla="*/ 929598 w 3571855"/>
                        <a:gd name="connsiteY83" fmla="*/ 429837 h 3488322"/>
                        <a:gd name="connsiteX84" fmla="*/ 1061126 w 3571855"/>
                        <a:gd name="connsiteY84" fmla="*/ 350758 h 3488322"/>
                        <a:gd name="connsiteX85" fmla="*/ 1067804 w 3571855"/>
                        <a:gd name="connsiteY85" fmla="*/ 347715 h 3488322"/>
                        <a:gd name="connsiteX86" fmla="*/ 1063023 w 3571855"/>
                        <a:gd name="connsiteY86" fmla="*/ 132413 h 3488322"/>
                        <a:gd name="connsiteX87" fmla="*/ 1319458 w 3571855"/>
                        <a:gd name="connsiteY87" fmla="*/ 39964 h 3488322"/>
                        <a:gd name="connsiteX88" fmla="*/ 1452796 w 3571855"/>
                        <a:gd name="connsiteY88" fmla="*/ 213803 h 3488322"/>
                        <a:gd name="connsiteX89" fmla="*/ 1460904 w 3571855"/>
                        <a:gd name="connsiteY89" fmla="*/ 211799 h 3488322"/>
                        <a:gd name="connsiteX90" fmla="*/ 1604275 w 3571855"/>
                        <a:gd name="connsiteY90" fmla="*/ 190376 h 3488322"/>
                        <a:gd name="connsiteX91" fmla="*/ 1607443 w 3571855"/>
                        <a:gd name="connsiteY91" fmla="*/ 190216 h 3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71855" h="3488322">
                          <a:moveTo>
                            <a:pt x="1761592" y="533487"/>
                          </a:moveTo>
                          <a:cubicBezTo>
                            <a:pt x="1105710" y="533487"/>
                            <a:pt x="574011" y="1065185"/>
                            <a:pt x="574011" y="1721068"/>
                          </a:cubicBezTo>
                          <a:cubicBezTo>
                            <a:pt x="574011" y="2376951"/>
                            <a:pt x="1105710" y="2908649"/>
                            <a:pt x="1761592" y="2908649"/>
                          </a:cubicBezTo>
                          <a:cubicBezTo>
                            <a:pt x="2417475" y="2908649"/>
                            <a:pt x="2949174" y="2376951"/>
                            <a:pt x="2949174" y="1721068"/>
                          </a:cubicBezTo>
                          <a:cubicBezTo>
                            <a:pt x="2949174" y="1065185"/>
                            <a:pt x="2417475" y="533487"/>
                            <a:pt x="1761592" y="533487"/>
                          </a:cubicBezTo>
                          <a:close/>
                          <a:moveTo>
                            <a:pt x="1673727" y="0"/>
                          </a:moveTo>
                          <a:lnTo>
                            <a:pt x="1946319" y="1"/>
                          </a:lnTo>
                          <a:lnTo>
                            <a:pt x="2014066" y="204899"/>
                          </a:lnTo>
                          <a:lnTo>
                            <a:pt x="2071681" y="213692"/>
                          </a:lnTo>
                          <a:lnTo>
                            <a:pt x="2129552" y="228062"/>
                          </a:lnTo>
                          <a:lnTo>
                            <a:pt x="2291378" y="13008"/>
                          </a:lnTo>
                          <a:lnTo>
                            <a:pt x="2547946" y="105089"/>
                          </a:lnTo>
                          <a:lnTo>
                            <a:pt x="2531302" y="388837"/>
                          </a:lnTo>
                          <a:lnTo>
                            <a:pt x="2538067" y="392440"/>
                          </a:lnTo>
                          <a:lnTo>
                            <a:pt x="2606580" y="436351"/>
                          </a:lnTo>
                          <a:lnTo>
                            <a:pt x="2874324" y="267945"/>
                          </a:lnTo>
                          <a:lnTo>
                            <a:pt x="3075610" y="451767"/>
                          </a:lnTo>
                          <a:lnTo>
                            <a:pt x="2932178" y="724617"/>
                          </a:lnTo>
                          <a:lnTo>
                            <a:pt x="2971647" y="775663"/>
                          </a:lnTo>
                          <a:lnTo>
                            <a:pt x="3299814" y="712901"/>
                          </a:lnTo>
                          <a:lnTo>
                            <a:pt x="3420985" y="957081"/>
                          </a:lnTo>
                          <a:lnTo>
                            <a:pt x="3191073" y="1158336"/>
                          </a:lnTo>
                          <a:lnTo>
                            <a:pt x="3215177" y="1215318"/>
                          </a:lnTo>
                          <a:lnTo>
                            <a:pt x="3215493" y="1216360"/>
                          </a:lnTo>
                          <a:lnTo>
                            <a:pt x="3527480" y="1259371"/>
                          </a:lnTo>
                          <a:lnTo>
                            <a:pt x="3571855" y="1528327"/>
                          </a:lnTo>
                          <a:lnTo>
                            <a:pt x="3297559" y="1660659"/>
                          </a:lnTo>
                          <a:lnTo>
                            <a:pt x="3299374" y="1701723"/>
                          </a:lnTo>
                          <a:lnTo>
                            <a:pt x="3567997" y="1848806"/>
                          </a:lnTo>
                          <a:lnTo>
                            <a:pt x="3513723" y="2115941"/>
                          </a:lnTo>
                          <a:lnTo>
                            <a:pt x="3241546" y="2139281"/>
                          </a:lnTo>
                          <a:lnTo>
                            <a:pt x="3219932" y="2212067"/>
                          </a:lnTo>
                          <a:lnTo>
                            <a:pt x="3407282" y="2398248"/>
                          </a:lnTo>
                          <a:lnTo>
                            <a:pt x="3280981" y="2639815"/>
                          </a:lnTo>
                          <a:lnTo>
                            <a:pt x="3030110" y="2590066"/>
                          </a:lnTo>
                          <a:lnTo>
                            <a:pt x="2988997" y="2649047"/>
                          </a:lnTo>
                          <a:lnTo>
                            <a:pt x="2945738" y="2699292"/>
                          </a:lnTo>
                          <a:lnTo>
                            <a:pt x="3047952" y="2928246"/>
                          </a:lnTo>
                          <a:lnTo>
                            <a:pt x="2843088" y="3108072"/>
                          </a:lnTo>
                          <a:lnTo>
                            <a:pt x="2640944" y="2980093"/>
                          </a:lnTo>
                          <a:lnTo>
                            <a:pt x="2559431" y="3036951"/>
                          </a:lnTo>
                          <a:lnTo>
                            <a:pt x="2544003" y="3045452"/>
                          </a:lnTo>
                          <a:lnTo>
                            <a:pt x="2571990" y="3274621"/>
                          </a:lnTo>
                          <a:lnTo>
                            <a:pt x="2323317" y="3386280"/>
                          </a:lnTo>
                          <a:lnTo>
                            <a:pt x="2167617" y="3204410"/>
                          </a:lnTo>
                          <a:lnTo>
                            <a:pt x="2071681" y="3228445"/>
                          </a:lnTo>
                          <a:lnTo>
                            <a:pt x="2011269" y="3237665"/>
                          </a:lnTo>
                          <a:lnTo>
                            <a:pt x="1948812" y="3476213"/>
                          </a:lnTo>
                          <a:lnTo>
                            <a:pt x="1676489" y="3488322"/>
                          </a:lnTo>
                          <a:lnTo>
                            <a:pt x="1594399" y="3248993"/>
                          </a:lnTo>
                          <a:lnTo>
                            <a:pt x="1562619" y="3246957"/>
                          </a:lnTo>
                          <a:lnTo>
                            <a:pt x="1440136" y="3223150"/>
                          </a:lnTo>
                          <a:lnTo>
                            <a:pt x="1291491" y="3419774"/>
                          </a:lnTo>
                          <a:lnTo>
                            <a:pt x="1035128" y="3327121"/>
                          </a:lnTo>
                          <a:lnTo>
                            <a:pt x="1049958" y="3083590"/>
                          </a:lnTo>
                          <a:lnTo>
                            <a:pt x="1017990" y="3068410"/>
                          </a:lnTo>
                          <a:lnTo>
                            <a:pt x="927761" y="3012565"/>
                          </a:lnTo>
                          <a:lnTo>
                            <a:pt x="729699" y="3137861"/>
                          </a:lnTo>
                          <a:lnTo>
                            <a:pt x="522308" y="2960957"/>
                          </a:lnTo>
                          <a:lnTo>
                            <a:pt x="618567" y="2745548"/>
                          </a:lnTo>
                          <a:lnTo>
                            <a:pt x="537605" y="2648617"/>
                          </a:lnTo>
                          <a:lnTo>
                            <a:pt x="294431" y="2709587"/>
                          </a:lnTo>
                          <a:lnTo>
                            <a:pt x="152841" y="2476652"/>
                          </a:lnTo>
                          <a:lnTo>
                            <a:pt x="329230" y="2282943"/>
                          </a:lnTo>
                          <a:lnTo>
                            <a:pt x="292129" y="2178611"/>
                          </a:lnTo>
                          <a:lnTo>
                            <a:pt x="289804" y="2169567"/>
                          </a:lnTo>
                          <a:lnTo>
                            <a:pt x="34321" y="2124587"/>
                          </a:lnTo>
                          <a:lnTo>
                            <a:pt x="0" y="1854164"/>
                          </a:lnTo>
                          <a:lnTo>
                            <a:pt x="224715" y="1755900"/>
                          </a:lnTo>
                          <a:lnTo>
                            <a:pt x="222956" y="1721068"/>
                          </a:lnTo>
                          <a:lnTo>
                            <a:pt x="226149" y="1649157"/>
                          </a:lnTo>
                          <a:lnTo>
                            <a:pt x="10065" y="1527111"/>
                          </a:lnTo>
                          <a:lnTo>
                            <a:pt x="67858" y="1260715"/>
                          </a:lnTo>
                          <a:lnTo>
                            <a:pt x="299869" y="1243899"/>
                          </a:lnTo>
                          <a:lnTo>
                            <a:pt x="317131" y="1189825"/>
                          </a:lnTo>
                          <a:lnTo>
                            <a:pt x="341687" y="1131032"/>
                          </a:lnTo>
                          <a:lnTo>
                            <a:pt x="183355" y="953840"/>
                          </a:lnTo>
                          <a:lnTo>
                            <a:pt x="323746" y="720180"/>
                          </a:lnTo>
                          <a:lnTo>
                            <a:pt x="547080" y="778410"/>
                          </a:lnTo>
                          <a:lnTo>
                            <a:pt x="577251" y="738795"/>
                          </a:lnTo>
                          <a:lnTo>
                            <a:pt x="626012" y="687497"/>
                          </a:lnTo>
                          <a:lnTo>
                            <a:pt x="551204" y="517508"/>
                          </a:lnTo>
                          <a:lnTo>
                            <a:pt x="750680" y="331723"/>
                          </a:lnTo>
                          <a:lnTo>
                            <a:pt x="929598" y="429837"/>
                          </a:lnTo>
                          <a:lnTo>
                            <a:pt x="1061126" y="350758"/>
                          </a:lnTo>
                          <a:lnTo>
                            <a:pt x="1067804" y="347715"/>
                          </a:lnTo>
                          <a:lnTo>
                            <a:pt x="1063023" y="132413"/>
                          </a:lnTo>
                          <a:lnTo>
                            <a:pt x="1319458" y="39964"/>
                          </a:lnTo>
                          <a:lnTo>
                            <a:pt x="1452796" y="213803"/>
                          </a:lnTo>
                          <a:lnTo>
                            <a:pt x="1460904" y="211799"/>
                          </a:lnTo>
                          <a:cubicBezTo>
                            <a:pt x="1507958" y="202477"/>
                            <a:pt x="1555784" y="195301"/>
                            <a:pt x="1604275" y="190376"/>
                          </a:cubicBezTo>
                          <a:lnTo>
                            <a:pt x="1607443" y="190216"/>
                          </a:lnTo>
                          <a:close/>
                        </a:path>
                      </a:pathLst>
                    </a:custGeom>
                    <a:solidFill>
                      <a:srgbClr val="BABA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grpSp>
                  <p:nvGrpSpPr>
                    <p:cNvPr id="67" name="Group 279"/>
                    <p:cNvGrpSpPr/>
                    <p:nvPr/>
                  </p:nvGrpSpPr>
                  <p:grpSpPr>
                    <a:xfrm flipH="1">
                      <a:off x="3724783" y="5158469"/>
                      <a:ext cx="1217102" cy="1217101"/>
                      <a:chOff x="3013656" y="2348217"/>
                      <a:chExt cx="2750390" cy="2750390"/>
                    </a:xfrm>
                  </p:grpSpPr>
                  <p:sp>
                    <p:nvSpPr>
                      <p:cNvPr id="68" name="Oval 280"/>
                      <p:cNvSpPr/>
                      <p:nvPr/>
                    </p:nvSpPr>
                    <p:spPr>
                      <a:xfrm>
                        <a:off x="3013656" y="2348217"/>
                        <a:ext cx="2750390" cy="275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69" name="Oval 281"/>
                      <p:cNvSpPr/>
                      <p:nvPr/>
                    </p:nvSpPr>
                    <p:spPr>
                      <a:xfrm>
                        <a:off x="3104671" y="2439230"/>
                        <a:ext cx="2568360" cy="2568362"/>
                      </a:xfrm>
                      <a:prstGeom prst="ellipse">
                        <a:avLst/>
                      </a:prstGeom>
                      <a:solidFill>
                        <a:srgbClr val="33C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sp>
                <p:nvSpPr>
                  <p:cNvPr id="65" name="Freeform 12"/>
                  <p:cNvSpPr/>
                  <p:nvPr/>
                </p:nvSpPr>
                <p:spPr>
                  <a:xfrm>
                    <a:off x="7375337" y="2454928"/>
                    <a:ext cx="397616" cy="397324"/>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25" name="Group 1"/>
              <p:cNvGrpSpPr/>
              <p:nvPr/>
            </p:nvGrpSpPr>
            <p:grpSpPr>
              <a:xfrm>
                <a:off x="898389" y="1914742"/>
                <a:ext cx="5018316" cy="3406228"/>
                <a:chOff x="898389" y="1914742"/>
                <a:chExt cx="5018316" cy="3406228"/>
              </a:xfrm>
            </p:grpSpPr>
            <p:sp>
              <p:nvSpPr>
                <p:cNvPr id="26" name="Freeform 110"/>
                <p:cNvSpPr/>
                <p:nvPr/>
              </p:nvSpPr>
              <p:spPr>
                <a:xfrm>
                  <a:off x="1070444" y="2040057"/>
                  <a:ext cx="4846261" cy="3080606"/>
                </a:xfrm>
                <a:custGeom>
                  <a:avLst/>
                  <a:gdLst>
                    <a:gd name="connsiteX0" fmla="*/ 3188549 w 3242337"/>
                    <a:gd name="connsiteY0" fmla="*/ 2612541 h 3052422"/>
                    <a:gd name="connsiteX1" fmla="*/ 647055 w 3242337"/>
                    <a:gd name="connsiteY1" fmla="*/ 3042847 h 3052422"/>
                    <a:gd name="connsiteX2" fmla="*/ 55384 w 3242337"/>
                    <a:gd name="connsiteY2" fmla="*/ 2787353 h 3052422"/>
                    <a:gd name="connsiteX3" fmla="*/ 28490 w 3242337"/>
                    <a:gd name="connsiteY3" fmla="*/ 1482988 h 3052422"/>
                    <a:gd name="connsiteX4" fmla="*/ 68831 w 3242337"/>
                    <a:gd name="connsiteY4" fmla="*/ 57600 h 3052422"/>
                    <a:gd name="connsiteX5" fmla="*/ 794972 w 3242337"/>
                    <a:gd name="connsiteY5" fmla="*/ 326541 h 3052422"/>
                    <a:gd name="connsiteX6" fmla="*/ 3242337 w 3242337"/>
                    <a:gd name="connsiteY6" fmla="*/ 770294 h 3052422"/>
                    <a:gd name="connsiteX0" fmla="*/ 3234885 w 3288673"/>
                    <a:gd name="connsiteY0" fmla="*/ 2612541 h 3048715"/>
                    <a:gd name="connsiteX1" fmla="*/ 693391 w 3288673"/>
                    <a:gd name="connsiteY1" fmla="*/ 3042847 h 3048715"/>
                    <a:gd name="connsiteX2" fmla="*/ 101720 w 3288673"/>
                    <a:gd name="connsiteY2" fmla="*/ 2787353 h 3048715"/>
                    <a:gd name="connsiteX3" fmla="*/ 74826 w 3288673"/>
                    <a:gd name="connsiteY3" fmla="*/ 1482988 h 3048715"/>
                    <a:gd name="connsiteX4" fmla="*/ 115167 w 3288673"/>
                    <a:gd name="connsiteY4" fmla="*/ 57600 h 3048715"/>
                    <a:gd name="connsiteX5" fmla="*/ 841308 w 3288673"/>
                    <a:gd name="connsiteY5" fmla="*/ 326541 h 3048715"/>
                    <a:gd name="connsiteX6" fmla="*/ 3288673 w 3288673"/>
                    <a:gd name="connsiteY6" fmla="*/ 770294 h 3048715"/>
                    <a:gd name="connsiteX0" fmla="*/ 3224952 w 3278740"/>
                    <a:gd name="connsiteY0" fmla="*/ 2612541 h 3090401"/>
                    <a:gd name="connsiteX1" fmla="*/ 683458 w 3278740"/>
                    <a:gd name="connsiteY1" fmla="*/ 3042847 h 3090401"/>
                    <a:gd name="connsiteX2" fmla="*/ 64893 w 3278740"/>
                    <a:gd name="connsiteY2" fmla="*/ 1482988 h 3090401"/>
                    <a:gd name="connsiteX3" fmla="*/ 105234 w 3278740"/>
                    <a:gd name="connsiteY3" fmla="*/ 57600 h 3090401"/>
                    <a:gd name="connsiteX4" fmla="*/ 831375 w 3278740"/>
                    <a:gd name="connsiteY4" fmla="*/ 326541 h 3090401"/>
                    <a:gd name="connsiteX5" fmla="*/ 3278740 w 3278740"/>
                    <a:gd name="connsiteY5" fmla="*/ 770294 h 3090401"/>
                    <a:gd name="connsiteX0" fmla="*/ 3205443 w 3259231"/>
                    <a:gd name="connsiteY0" fmla="*/ 2612541 h 2924525"/>
                    <a:gd name="connsiteX1" fmla="*/ 368114 w 3259231"/>
                    <a:gd name="connsiteY1" fmla="*/ 2854588 h 2924525"/>
                    <a:gd name="connsiteX2" fmla="*/ 45384 w 3259231"/>
                    <a:gd name="connsiteY2" fmla="*/ 1482988 h 2924525"/>
                    <a:gd name="connsiteX3" fmla="*/ 85725 w 3259231"/>
                    <a:gd name="connsiteY3" fmla="*/ 57600 h 2924525"/>
                    <a:gd name="connsiteX4" fmla="*/ 811866 w 3259231"/>
                    <a:gd name="connsiteY4" fmla="*/ 326541 h 2924525"/>
                    <a:gd name="connsiteX5" fmla="*/ 3259231 w 3259231"/>
                    <a:gd name="connsiteY5" fmla="*/ 770294 h 2924525"/>
                    <a:gd name="connsiteX0" fmla="*/ 3345781 w 3399569"/>
                    <a:gd name="connsiteY0" fmla="*/ 2612541 h 2947697"/>
                    <a:gd name="connsiteX1" fmla="*/ 508452 w 3399569"/>
                    <a:gd name="connsiteY1" fmla="*/ 2854588 h 2947697"/>
                    <a:gd name="connsiteX2" fmla="*/ 185722 w 3399569"/>
                    <a:gd name="connsiteY2" fmla="*/ 1482988 h 2947697"/>
                    <a:gd name="connsiteX3" fmla="*/ 226063 w 3399569"/>
                    <a:gd name="connsiteY3" fmla="*/ 57600 h 2947697"/>
                    <a:gd name="connsiteX4" fmla="*/ 952204 w 3399569"/>
                    <a:gd name="connsiteY4" fmla="*/ 326541 h 2947697"/>
                    <a:gd name="connsiteX5" fmla="*/ 3399569 w 3399569"/>
                    <a:gd name="connsiteY5" fmla="*/ 770294 h 2947697"/>
                    <a:gd name="connsiteX0" fmla="*/ 3203576 w 3257364"/>
                    <a:gd name="connsiteY0" fmla="*/ 2612541 h 3028048"/>
                    <a:gd name="connsiteX1" fmla="*/ 366247 w 3257364"/>
                    <a:gd name="connsiteY1" fmla="*/ 2854588 h 3028048"/>
                    <a:gd name="connsiteX2" fmla="*/ 83858 w 3257364"/>
                    <a:gd name="connsiteY2" fmla="*/ 57600 h 3028048"/>
                    <a:gd name="connsiteX3" fmla="*/ 809999 w 3257364"/>
                    <a:gd name="connsiteY3" fmla="*/ 326541 h 3028048"/>
                    <a:gd name="connsiteX4" fmla="*/ 3257364 w 3257364"/>
                    <a:gd name="connsiteY4" fmla="*/ 770294 h 3028048"/>
                    <a:gd name="connsiteX0" fmla="*/ 3354938 w 3408726"/>
                    <a:gd name="connsiteY0" fmla="*/ 2506332 h 2912971"/>
                    <a:gd name="connsiteX1" fmla="*/ 517609 w 3408726"/>
                    <a:gd name="connsiteY1" fmla="*/ 2748379 h 2912971"/>
                    <a:gd name="connsiteX2" fmla="*/ 33514 w 3408726"/>
                    <a:gd name="connsiteY2" fmla="*/ 72414 h 2912971"/>
                    <a:gd name="connsiteX3" fmla="*/ 961361 w 3408726"/>
                    <a:gd name="connsiteY3" fmla="*/ 220332 h 2912971"/>
                    <a:gd name="connsiteX4" fmla="*/ 3408726 w 3408726"/>
                    <a:gd name="connsiteY4" fmla="*/ 664085 h 2912971"/>
                    <a:gd name="connsiteX0" fmla="*/ 3353019 w 3406807"/>
                    <a:gd name="connsiteY0" fmla="*/ 2640979 h 3047618"/>
                    <a:gd name="connsiteX1" fmla="*/ 515690 w 3406807"/>
                    <a:gd name="connsiteY1" fmla="*/ 2883026 h 3047618"/>
                    <a:gd name="connsiteX2" fmla="*/ 31595 w 3406807"/>
                    <a:gd name="connsiteY2" fmla="*/ 207061 h 3047618"/>
                    <a:gd name="connsiteX3" fmla="*/ 932548 w 3406807"/>
                    <a:gd name="connsiteY3" fmla="*/ 247402 h 3047618"/>
                    <a:gd name="connsiteX4" fmla="*/ 3406807 w 3406807"/>
                    <a:gd name="connsiteY4" fmla="*/ 798732 h 3047618"/>
                    <a:gd name="connsiteX0" fmla="*/ 3435157 w 3488945"/>
                    <a:gd name="connsiteY0" fmla="*/ 2527920 h 2934559"/>
                    <a:gd name="connsiteX1" fmla="*/ 597828 w 3488945"/>
                    <a:gd name="connsiteY1" fmla="*/ 2769967 h 2934559"/>
                    <a:gd name="connsiteX2" fmla="*/ 113733 w 3488945"/>
                    <a:gd name="connsiteY2" fmla="*/ 94002 h 2934559"/>
                    <a:gd name="connsiteX3" fmla="*/ 1014686 w 3488945"/>
                    <a:gd name="connsiteY3" fmla="*/ 134343 h 2934559"/>
                    <a:gd name="connsiteX4" fmla="*/ 3488945 w 3488945"/>
                    <a:gd name="connsiteY4" fmla="*/ 685673 h 2934559"/>
                    <a:gd name="connsiteX0" fmla="*/ 3381226 w 3435014"/>
                    <a:gd name="connsiteY0" fmla="*/ 2482436 h 2884152"/>
                    <a:gd name="connsiteX1" fmla="*/ 543897 w 3435014"/>
                    <a:gd name="connsiteY1" fmla="*/ 2724483 h 2884152"/>
                    <a:gd name="connsiteX2" fmla="*/ 127038 w 3435014"/>
                    <a:gd name="connsiteY2" fmla="*/ 115754 h 2884152"/>
                    <a:gd name="connsiteX3" fmla="*/ 960755 w 3435014"/>
                    <a:gd name="connsiteY3" fmla="*/ 88859 h 2884152"/>
                    <a:gd name="connsiteX4" fmla="*/ 3435014 w 3435014"/>
                    <a:gd name="connsiteY4" fmla="*/ 640189 h 2884152"/>
                    <a:gd name="connsiteX0" fmla="*/ 3414093 w 3467881"/>
                    <a:gd name="connsiteY0" fmla="*/ 2482436 h 2819534"/>
                    <a:gd name="connsiteX1" fmla="*/ 576764 w 3467881"/>
                    <a:gd name="connsiteY1" fmla="*/ 2724483 h 2819534"/>
                    <a:gd name="connsiteX2" fmla="*/ 159905 w 3467881"/>
                    <a:gd name="connsiteY2" fmla="*/ 115754 h 2819534"/>
                    <a:gd name="connsiteX3" fmla="*/ 993622 w 3467881"/>
                    <a:gd name="connsiteY3" fmla="*/ 88859 h 2819534"/>
                    <a:gd name="connsiteX4" fmla="*/ 3467881 w 3467881"/>
                    <a:gd name="connsiteY4" fmla="*/ 640189 h 2819534"/>
                    <a:gd name="connsiteX0" fmla="*/ 3462409 w 3516197"/>
                    <a:gd name="connsiteY0" fmla="*/ 2482436 h 2907805"/>
                    <a:gd name="connsiteX1" fmla="*/ 625080 w 3516197"/>
                    <a:gd name="connsiteY1" fmla="*/ 2724483 h 2907805"/>
                    <a:gd name="connsiteX2" fmla="*/ 208221 w 3516197"/>
                    <a:gd name="connsiteY2" fmla="*/ 115754 h 2907805"/>
                    <a:gd name="connsiteX3" fmla="*/ 1041938 w 3516197"/>
                    <a:gd name="connsiteY3" fmla="*/ 88859 h 2907805"/>
                    <a:gd name="connsiteX4" fmla="*/ 3516197 w 3516197"/>
                    <a:gd name="connsiteY4" fmla="*/ 640189 h 2907805"/>
                    <a:gd name="connsiteX0" fmla="*/ 3581551 w 3635339"/>
                    <a:gd name="connsiteY0" fmla="*/ 2573768 h 2825379"/>
                    <a:gd name="connsiteX1" fmla="*/ 434939 w 3635339"/>
                    <a:gd name="connsiteY1" fmla="*/ 2573768 h 2825379"/>
                    <a:gd name="connsiteX2" fmla="*/ 327363 w 3635339"/>
                    <a:gd name="connsiteY2" fmla="*/ 207086 h 2825379"/>
                    <a:gd name="connsiteX3" fmla="*/ 1161080 w 3635339"/>
                    <a:gd name="connsiteY3" fmla="*/ 180191 h 2825379"/>
                    <a:gd name="connsiteX4" fmla="*/ 3635339 w 3635339"/>
                    <a:gd name="connsiteY4" fmla="*/ 731521 h 2825379"/>
                    <a:gd name="connsiteX0" fmla="*/ 3557777 w 3611565"/>
                    <a:gd name="connsiteY0" fmla="*/ 2465009 h 2681541"/>
                    <a:gd name="connsiteX1" fmla="*/ 411165 w 3611565"/>
                    <a:gd name="connsiteY1" fmla="*/ 2465009 h 2681541"/>
                    <a:gd name="connsiteX2" fmla="*/ 115330 w 3611565"/>
                    <a:gd name="connsiteY2" fmla="*/ 273138 h 2681541"/>
                    <a:gd name="connsiteX3" fmla="*/ 1137306 w 3611565"/>
                    <a:gd name="connsiteY3" fmla="*/ 71432 h 2681541"/>
                    <a:gd name="connsiteX4" fmla="*/ 3611565 w 3611565"/>
                    <a:gd name="connsiteY4" fmla="*/ 622762 h 2681541"/>
                    <a:gd name="connsiteX0" fmla="*/ 3568866 w 3622654"/>
                    <a:gd name="connsiteY0" fmla="*/ 2420638 h 2637170"/>
                    <a:gd name="connsiteX1" fmla="*/ 422254 w 3622654"/>
                    <a:gd name="connsiteY1" fmla="*/ 2420638 h 2637170"/>
                    <a:gd name="connsiteX2" fmla="*/ 126419 w 3622654"/>
                    <a:gd name="connsiteY2" fmla="*/ 228767 h 2637170"/>
                    <a:gd name="connsiteX3" fmla="*/ 1148395 w 3622654"/>
                    <a:gd name="connsiteY3" fmla="*/ 27061 h 2637170"/>
                    <a:gd name="connsiteX4" fmla="*/ 3622654 w 3622654"/>
                    <a:gd name="connsiteY4" fmla="*/ 578391 h 2637170"/>
                    <a:gd name="connsiteX0" fmla="*/ 3560276 w 3614064"/>
                    <a:gd name="connsiteY0" fmla="*/ 2403081 h 2613065"/>
                    <a:gd name="connsiteX1" fmla="*/ 413664 w 3614064"/>
                    <a:gd name="connsiteY1" fmla="*/ 2403081 h 2613065"/>
                    <a:gd name="connsiteX2" fmla="*/ 131276 w 3614064"/>
                    <a:gd name="connsiteY2" fmla="*/ 305339 h 2613065"/>
                    <a:gd name="connsiteX3" fmla="*/ 1139805 w 3614064"/>
                    <a:gd name="connsiteY3" fmla="*/ 9504 h 2613065"/>
                    <a:gd name="connsiteX4" fmla="*/ 3614064 w 3614064"/>
                    <a:gd name="connsiteY4" fmla="*/ 560834 h 2613065"/>
                    <a:gd name="connsiteX0" fmla="*/ 3560276 w 3775429"/>
                    <a:gd name="connsiteY0" fmla="*/ 2407617 h 2617601"/>
                    <a:gd name="connsiteX1" fmla="*/ 413664 w 3775429"/>
                    <a:gd name="connsiteY1" fmla="*/ 2407617 h 2617601"/>
                    <a:gd name="connsiteX2" fmla="*/ 131276 w 3775429"/>
                    <a:gd name="connsiteY2" fmla="*/ 309875 h 2617601"/>
                    <a:gd name="connsiteX3" fmla="*/ 1139805 w 3775429"/>
                    <a:gd name="connsiteY3" fmla="*/ 14040 h 2617601"/>
                    <a:gd name="connsiteX4" fmla="*/ 3775429 w 3775429"/>
                    <a:gd name="connsiteY4" fmla="*/ 646052 h 2617601"/>
                    <a:gd name="connsiteX0" fmla="*/ 3574468 w 3776174"/>
                    <a:gd name="connsiteY0" fmla="*/ 2407617 h 2617601"/>
                    <a:gd name="connsiteX1" fmla="*/ 414409 w 3776174"/>
                    <a:gd name="connsiteY1" fmla="*/ 2407617 h 2617601"/>
                    <a:gd name="connsiteX2" fmla="*/ 132021 w 3776174"/>
                    <a:gd name="connsiteY2" fmla="*/ 309875 h 2617601"/>
                    <a:gd name="connsiteX3" fmla="*/ 1140550 w 3776174"/>
                    <a:gd name="connsiteY3" fmla="*/ 14040 h 2617601"/>
                    <a:gd name="connsiteX4" fmla="*/ 3776174 w 3776174"/>
                    <a:gd name="connsiteY4" fmla="*/ 646052 h 2617601"/>
                    <a:gd name="connsiteX0" fmla="*/ 3574468 w 3776174"/>
                    <a:gd name="connsiteY0" fmla="*/ 2407617 h 2589467"/>
                    <a:gd name="connsiteX1" fmla="*/ 414409 w 3776174"/>
                    <a:gd name="connsiteY1" fmla="*/ 2407617 h 2589467"/>
                    <a:gd name="connsiteX2" fmla="*/ 132021 w 3776174"/>
                    <a:gd name="connsiteY2" fmla="*/ 309875 h 2589467"/>
                    <a:gd name="connsiteX3" fmla="*/ 1140550 w 3776174"/>
                    <a:gd name="connsiteY3" fmla="*/ 14040 h 2589467"/>
                    <a:gd name="connsiteX4" fmla="*/ 3776174 w 3776174"/>
                    <a:gd name="connsiteY4" fmla="*/ 646052 h 2589467"/>
                    <a:gd name="connsiteX0" fmla="*/ 3563540 w 3765246"/>
                    <a:gd name="connsiteY0" fmla="*/ 2351359 h 2533209"/>
                    <a:gd name="connsiteX1" fmla="*/ 403481 w 3765246"/>
                    <a:gd name="connsiteY1" fmla="*/ 2351359 h 2533209"/>
                    <a:gd name="connsiteX2" fmla="*/ 121093 w 3765246"/>
                    <a:gd name="connsiteY2" fmla="*/ 253617 h 2533209"/>
                    <a:gd name="connsiteX3" fmla="*/ 1129622 w 3765246"/>
                    <a:gd name="connsiteY3" fmla="*/ 73692 h 2533209"/>
                    <a:gd name="connsiteX4" fmla="*/ 3765246 w 3765246"/>
                    <a:gd name="connsiteY4" fmla="*/ 589794 h 2533209"/>
                    <a:gd name="connsiteX0" fmla="*/ 3696892 w 3898598"/>
                    <a:gd name="connsiteY0" fmla="*/ 2351359 h 2618051"/>
                    <a:gd name="connsiteX1" fmla="*/ 536833 w 3898598"/>
                    <a:gd name="connsiteY1" fmla="*/ 2351359 h 2618051"/>
                    <a:gd name="connsiteX2" fmla="*/ 254445 w 3898598"/>
                    <a:gd name="connsiteY2" fmla="*/ 253617 h 2618051"/>
                    <a:gd name="connsiteX3" fmla="*/ 1262974 w 3898598"/>
                    <a:gd name="connsiteY3" fmla="*/ 73692 h 2618051"/>
                    <a:gd name="connsiteX4" fmla="*/ 3898598 w 3898598"/>
                    <a:gd name="connsiteY4" fmla="*/ 589794 h 2618051"/>
                    <a:gd name="connsiteX0" fmla="*/ 3662964 w 3864670"/>
                    <a:gd name="connsiteY0" fmla="*/ 2351359 h 2578349"/>
                    <a:gd name="connsiteX1" fmla="*/ 502905 w 3864670"/>
                    <a:gd name="connsiteY1" fmla="*/ 2351359 h 2578349"/>
                    <a:gd name="connsiteX2" fmla="*/ 220517 w 3864670"/>
                    <a:gd name="connsiteY2" fmla="*/ 253617 h 2578349"/>
                    <a:gd name="connsiteX3" fmla="*/ 1229046 w 3864670"/>
                    <a:gd name="connsiteY3" fmla="*/ 73692 h 2578349"/>
                    <a:gd name="connsiteX4" fmla="*/ 3864670 w 3864670"/>
                    <a:gd name="connsiteY4" fmla="*/ 589794 h 2578349"/>
                    <a:gd name="connsiteX0" fmla="*/ 3701013 w 3902719"/>
                    <a:gd name="connsiteY0" fmla="*/ 2296249 h 2468279"/>
                    <a:gd name="connsiteX1" fmla="*/ 540954 w 3902719"/>
                    <a:gd name="connsiteY1" fmla="*/ 2296249 h 2468279"/>
                    <a:gd name="connsiteX2" fmla="*/ 65383 w 3902719"/>
                    <a:gd name="connsiteY2" fmla="*/ 333735 h 2468279"/>
                    <a:gd name="connsiteX3" fmla="*/ 1267095 w 3902719"/>
                    <a:gd name="connsiteY3" fmla="*/ 18582 h 2468279"/>
                    <a:gd name="connsiteX4" fmla="*/ 3902719 w 3902719"/>
                    <a:gd name="connsiteY4" fmla="*/ 534684 h 2468279"/>
                    <a:gd name="connsiteX0" fmla="*/ 3701489 w 3903195"/>
                    <a:gd name="connsiteY0" fmla="*/ 2275243 h 2447273"/>
                    <a:gd name="connsiteX1" fmla="*/ 541430 w 3903195"/>
                    <a:gd name="connsiteY1" fmla="*/ 2275243 h 2447273"/>
                    <a:gd name="connsiteX2" fmla="*/ 65859 w 3903195"/>
                    <a:gd name="connsiteY2" fmla="*/ 312729 h 2447273"/>
                    <a:gd name="connsiteX3" fmla="*/ 1274011 w 3903195"/>
                    <a:gd name="connsiteY3" fmla="*/ 23333 h 2447273"/>
                    <a:gd name="connsiteX4" fmla="*/ 3903195 w 3903195"/>
                    <a:gd name="connsiteY4" fmla="*/ 513678 h 2447273"/>
                    <a:gd name="connsiteX0" fmla="*/ 3720746 w 3922452"/>
                    <a:gd name="connsiteY0" fmla="*/ 2275243 h 2503648"/>
                    <a:gd name="connsiteX1" fmla="*/ 560687 w 3922452"/>
                    <a:gd name="connsiteY1" fmla="*/ 2275243 h 2503648"/>
                    <a:gd name="connsiteX2" fmla="*/ 85116 w 3922452"/>
                    <a:gd name="connsiteY2" fmla="*/ 312729 h 2503648"/>
                    <a:gd name="connsiteX3" fmla="*/ 1293268 w 3922452"/>
                    <a:gd name="connsiteY3" fmla="*/ 23333 h 2503648"/>
                    <a:gd name="connsiteX4" fmla="*/ 3922452 w 3922452"/>
                    <a:gd name="connsiteY4" fmla="*/ 513678 h 2503648"/>
                    <a:gd name="connsiteX0" fmla="*/ 3797094 w 3998800"/>
                    <a:gd name="connsiteY0" fmla="*/ 2272878 h 2454940"/>
                    <a:gd name="connsiteX1" fmla="*/ 469610 w 3998800"/>
                    <a:gd name="connsiteY1" fmla="*/ 2202044 h 2454940"/>
                    <a:gd name="connsiteX2" fmla="*/ 161464 w 3998800"/>
                    <a:gd name="connsiteY2" fmla="*/ 310364 h 2454940"/>
                    <a:gd name="connsiteX3" fmla="*/ 1369616 w 3998800"/>
                    <a:gd name="connsiteY3" fmla="*/ 20968 h 2454940"/>
                    <a:gd name="connsiteX4" fmla="*/ 3998800 w 3998800"/>
                    <a:gd name="connsiteY4" fmla="*/ 511313 h 2454940"/>
                    <a:gd name="connsiteX0" fmla="*/ 4021996 w 4223702"/>
                    <a:gd name="connsiteY0" fmla="*/ 2292441 h 2849709"/>
                    <a:gd name="connsiteX1" fmla="*/ 344889 w 4223702"/>
                    <a:gd name="connsiteY1" fmla="*/ 2705701 h 2849709"/>
                    <a:gd name="connsiteX2" fmla="*/ 386366 w 4223702"/>
                    <a:gd name="connsiteY2" fmla="*/ 329927 h 2849709"/>
                    <a:gd name="connsiteX3" fmla="*/ 1594518 w 4223702"/>
                    <a:gd name="connsiteY3" fmla="*/ 40531 h 2849709"/>
                    <a:gd name="connsiteX4" fmla="*/ 4223702 w 4223702"/>
                    <a:gd name="connsiteY4" fmla="*/ 530876 h 2849709"/>
                    <a:gd name="connsiteX0" fmla="*/ 4639410 w 4841116"/>
                    <a:gd name="connsiteY0" fmla="*/ 2257408 h 2708507"/>
                    <a:gd name="connsiteX1" fmla="*/ 962303 w 4841116"/>
                    <a:gd name="connsiteY1" fmla="*/ 2670668 h 2708507"/>
                    <a:gd name="connsiteX2" fmla="*/ 174 w 4841116"/>
                    <a:gd name="connsiteY2" fmla="*/ 1208536 h 2708507"/>
                    <a:gd name="connsiteX3" fmla="*/ 1003780 w 4841116"/>
                    <a:gd name="connsiteY3" fmla="*/ 294894 h 2708507"/>
                    <a:gd name="connsiteX4" fmla="*/ 2211932 w 4841116"/>
                    <a:gd name="connsiteY4" fmla="*/ 5498 h 2708507"/>
                    <a:gd name="connsiteX5" fmla="*/ 4841116 w 4841116"/>
                    <a:gd name="connsiteY5" fmla="*/ 495843 h 2708507"/>
                    <a:gd name="connsiteX0" fmla="*/ 4639410 w 4841116"/>
                    <a:gd name="connsiteY0" fmla="*/ 2373204 h 2824303"/>
                    <a:gd name="connsiteX1" fmla="*/ 962303 w 4841116"/>
                    <a:gd name="connsiteY1" fmla="*/ 2786464 h 2824303"/>
                    <a:gd name="connsiteX2" fmla="*/ 174 w 4841116"/>
                    <a:gd name="connsiteY2" fmla="*/ 1324332 h 2824303"/>
                    <a:gd name="connsiteX3" fmla="*/ 681051 w 4841116"/>
                    <a:gd name="connsiteY3" fmla="*/ 87960 h 2824303"/>
                    <a:gd name="connsiteX4" fmla="*/ 2211932 w 4841116"/>
                    <a:gd name="connsiteY4" fmla="*/ 121294 h 2824303"/>
                    <a:gd name="connsiteX5" fmla="*/ 4841116 w 4841116"/>
                    <a:gd name="connsiteY5" fmla="*/ 611639 h 2824303"/>
                    <a:gd name="connsiteX0" fmla="*/ 4639410 w 4841116"/>
                    <a:gd name="connsiteY0" fmla="*/ 2509435 h 2960534"/>
                    <a:gd name="connsiteX1" fmla="*/ 962303 w 4841116"/>
                    <a:gd name="connsiteY1" fmla="*/ 2922695 h 2960534"/>
                    <a:gd name="connsiteX2" fmla="*/ 174 w 4841116"/>
                    <a:gd name="connsiteY2" fmla="*/ 1460563 h 2960534"/>
                    <a:gd name="connsiteX3" fmla="*/ 681051 w 4841116"/>
                    <a:gd name="connsiteY3" fmla="*/ 224191 h 2960534"/>
                    <a:gd name="connsiteX4" fmla="*/ 1983332 w 4841116"/>
                    <a:gd name="connsiteY4" fmla="*/ 15478 h 2960534"/>
                    <a:gd name="connsiteX5" fmla="*/ 4841116 w 4841116"/>
                    <a:gd name="connsiteY5" fmla="*/ 747870 h 2960534"/>
                    <a:gd name="connsiteX0" fmla="*/ 4639410 w 4841116"/>
                    <a:gd name="connsiteY0" fmla="*/ 2545024 h 2996123"/>
                    <a:gd name="connsiteX1" fmla="*/ 962303 w 4841116"/>
                    <a:gd name="connsiteY1" fmla="*/ 2958284 h 2996123"/>
                    <a:gd name="connsiteX2" fmla="*/ 174 w 4841116"/>
                    <a:gd name="connsiteY2" fmla="*/ 1496152 h 2996123"/>
                    <a:gd name="connsiteX3" fmla="*/ 681051 w 4841116"/>
                    <a:gd name="connsiteY3" fmla="*/ 259780 h 2996123"/>
                    <a:gd name="connsiteX4" fmla="*/ 1835415 w 4841116"/>
                    <a:gd name="connsiteY4" fmla="*/ 10726 h 2996123"/>
                    <a:gd name="connsiteX5" fmla="*/ 4841116 w 4841116"/>
                    <a:gd name="connsiteY5" fmla="*/ 783459 h 2996123"/>
                    <a:gd name="connsiteX0" fmla="*/ 4639410 w 4841116"/>
                    <a:gd name="connsiteY0" fmla="*/ 2541088 h 2992187"/>
                    <a:gd name="connsiteX1" fmla="*/ 962303 w 4841116"/>
                    <a:gd name="connsiteY1" fmla="*/ 2954348 h 2992187"/>
                    <a:gd name="connsiteX2" fmla="*/ 174 w 4841116"/>
                    <a:gd name="connsiteY2" fmla="*/ 1492216 h 2992187"/>
                    <a:gd name="connsiteX3" fmla="*/ 573474 w 4841116"/>
                    <a:gd name="connsiteY3" fmla="*/ 309632 h 2992187"/>
                    <a:gd name="connsiteX4" fmla="*/ 1835415 w 4841116"/>
                    <a:gd name="connsiteY4" fmla="*/ 6790 h 2992187"/>
                    <a:gd name="connsiteX5" fmla="*/ 4841116 w 4841116"/>
                    <a:gd name="connsiteY5" fmla="*/ 779523 h 2992187"/>
                    <a:gd name="connsiteX0" fmla="*/ 4639410 w 4841116"/>
                    <a:gd name="connsiteY0" fmla="*/ 2541088 h 2992187"/>
                    <a:gd name="connsiteX1" fmla="*/ 962303 w 4841116"/>
                    <a:gd name="connsiteY1" fmla="*/ 2954348 h 2992187"/>
                    <a:gd name="connsiteX2" fmla="*/ 174 w 4841116"/>
                    <a:gd name="connsiteY2" fmla="*/ 1492216 h 2992187"/>
                    <a:gd name="connsiteX3" fmla="*/ 573474 w 4841116"/>
                    <a:gd name="connsiteY3" fmla="*/ 309632 h 2992187"/>
                    <a:gd name="connsiteX4" fmla="*/ 1835415 w 4841116"/>
                    <a:gd name="connsiteY4" fmla="*/ 6790 h 2992187"/>
                    <a:gd name="connsiteX5" fmla="*/ 4841116 w 4841116"/>
                    <a:gd name="connsiteY5" fmla="*/ 779523 h 2992187"/>
                    <a:gd name="connsiteX0" fmla="*/ 4639410 w 4841116"/>
                    <a:gd name="connsiteY0" fmla="*/ 2545391 h 2996490"/>
                    <a:gd name="connsiteX1" fmla="*/ 962303 w 4841116"/>
                    <a:gd name="connsiteY1" fmla="*/ 2958651 h 2996490"/>
                    <a:gd name="connsiteX2" fmla="*/ 174 w 4841116"/>
                    <a:gd name="connsiteY2" fmla="*/ 1496519 h 2996490"/>
                    <a:gd name="connsiteX3" fmla="*/ 573474 w 4841116"/>
                    <a:gd name="connsiteY3" fmla="*/ 313935 h 2996490"/>
                    <a:gd name="connsiteX4" fmla="*/ 1835415 w 4841116"/>
                    <a:gd name="connsiteY4" fmla="*/ 11093 h 2996490"/>
                    <a:gd name="connsiteX5" fmla="*/ 4841116 w 4841116"/>
                    <a:gd name="connsiteY5" fmla="*/ 783826 h 2996490"/>
                    <a:gd name="connsiteX0" fmla="*/ 4639352 w 4841058"/>
                    <a:gd name="connsiteY0" fmla="*/ 2545391 h 3021796"/>
                    <a:gd name="connsiteX1" fmla="*/ 1069821 w 4841058"/>
                    <a:gd name="connsiteY1" fmla="*/ 2985545 h 3021796"/>
                    <a:gd name="connsiteX2" fmla="*/ 116 w 4841058"/>
                    <a:gd name="connsiteY2" fmla="*/ 1496519 h 3021796"/>
                    <a:gd name="connsiteX3" fmla="*/ 573416 w 4841058"/>
                    <a:gd name="connsiteY3" fmla="*/ 313935 h 3021796"/>
                    <a:gd name="connsiteX4" fmla="*/ 1835357 w 4841058"/>
                    <a:gd name="connsiteY4" fmla="*/ 11093 h 3021796"/>
                    <a:gd name="connsiteX5" fmla="*/ 4841058 w 4841058"/>
                    <a:gd name="connsiteY5" fmla="*/ 783826 h 3021796"/>
                    <a:gd name="connsiteX0" fmla="*/ 4639390 w 4841096"/>
                    <a:gd name="connsiteY0" fmla="*/ 2545391 h 3030555"/>
                    <a:gd name="connsiteX1" fmla="*/ 1069859 w 4841096"/>
                    <a:gd name="connsiteY1" fmla="*/ 2985545 h 3030555"/>
                    <a:gd name="connsiteX2" fmla="*/ 154 w 4841096"/>
                    <a:gd name="connsiteY2" fmla="*/ 1496519 h 3030555"/>
                    <a:gd name="connsiteX3" fmla="*/ 573454 w 4841096"/>
                    <a:gd name="connsiteY3" fmla="*/ 313935 h 3030555"/>
                    <a:gd name="connsiteX4" fmla="*/ 1835395 w 4841096"/>
                    <a:gd name="connsiteY4" fmla="*/ 11093 h 3030555"/>
                    <a:gd name="connsiteX5" fmla="*/ 4841096 w 4841096"/>
                    <a:gd name="connsiteY5" fmla="*/ 783826 h 3030555"/>
                    <a:gd name="connsiteX0" fmla="*/ 4639681 w 4841387"/>
                    <a:gd name="connsiteY0" fmla="*/ 2545391 h 3044411"/>
                    <a:gd name="connsiteX1" fmla="*/ 1070150 w 4841387"/>
                    <a:gd name="connsiteY1" fmla="*/ 2985545 h 3044411"/>
                    <a:gd name="connsiteX2" fmla="*/ 445 w 4841387"/>
                    <a:gd name="connsiteY2" fmla="*/ 1496519 h 3044411"/>
                    <a:gd name="connsiteX3" fmla="*/ 573745 w 4841387"/>
                    <a:gd name="connsiteY3" fmla="*/ 313935 h 3044411"/>
                    <a:gd name="connsiteX4" fmla="*/ 1835686 w 4841387"/>
                    <a:gd name="connsiteY4" fmla="*/ 11093 h 3044411"/>
                    <a:gd name="connsiteX5" fmla="*/ 4841387 w 4841387"/>
                    <a:gd name="connsiteY5" fmla="*/ 783826 h 3044411"/>
                    <a:gd name="connsiteX0" fmla="*/ 4693143 w 4841061"/>
                    <a:gd name="connsiteY0" fmla="*/ 2585732 h 3026473"/>
                    <a:gd name="connsiteX1" fmla="*/ 1069824 w 4841061"/>
                    <a:gd name="connsiteY1" fmla="*/ 2985545 h 3026473"/>
                    <a:gd name="connsiteX2" fmla="*/ 119 w 4841061"/>
                    <a:gd name="connsiteY2" fmla="*/ 1496519 h 3026473"/>
                    <a:gd name="connsiteX3" fmla="*/ 573419 w 4841061"/>
                    <a:gd name="connsiteY3" fmla="*/ 313935 h 3026473"/>
                    <a:gd name="connsiteX4" fmla="*/ 1835360 w 4841061"/>
                    <a:gd name="connsiteY4" fmla="*/ 11093 h 3026473"/>
                    <a:gd name="connsiteX5" fmla="*/ 4841061 w 4841061"/>
                    <a:gd name="connsiteY5" fmla="*/ 783826 h 3026473"/>
                    <a:gd name="connsiteX0" fmla="*/ 4693175 w 4841093"/>
                    <a:gd name="connsiteY0" fmla="*/ 2585732 h 3031039"/>
                    <a:gd name="connsiteX1" fmla="*/ 1069856 w 4841093"/>
                    <a:gd name="connsiteY1" fmla="*/ 2985545 h 3031039"/>
                    <a:gd name="connsiteX2" fmla="*/ 151 w 4841093"/>
                    <a:gd name="connsiteY2" fmla="*/ 1496519 h 3031039"/>
                    <a:gd name="connsiteX3" fmla="*/ 573451 w 4841093"/>
                    <a:gd name="connsiteY3" fmla="*/ 313935 h 3031039"/>
                    <a:gd name="connsiteX4" fmla="*/ 1835392 w 4841093"/>
                    <a:gd name="connsiteY4" fmla="*/ 11093 h 3031039"/>
                    <a:gd name="connsiteX5" fmla="*/ 4841093 w 4841093"/>
                    <a:gd name="connsiteY5" fmla="*/ 783826 h 3031039"/>
                    <a:gd name="connsiteX0" fmla="*/ 4698236 w 4846154"/>
                    <a:gd name="connsiteY0" fmla="*/ 2585732 h 3031039"/>
                    <a:gd name="connsiteX1" fmla="*/ 1074917 w 4846154"/>
                    <a:gd name="connsiteY1" fmla="*/ 2985545 h 3031039"/>
                    <a:gd name="connsiteX2" fmla="*/ 5212 w 4846154"/>
                    <a:gd name="connsiteY2" fmla="*/ 1496519 h 3031039"/>
                    <a:gd name="connsiteX3" fmla="*/ 578512 w 4846154"/>
                    <a:gd name="connsiteY3" fmla="*/ 313935 h 3031039"/>
                    <a:gd name="connsiteX4" fmla="*/ 1840453 w 4846154"/>
                    <a:gd name="connsiteY4" fmla="*/ 11093 h 3031039"/>
                    <a:gd name="connsiteX5" fmla="*/ 4846154 w 4846154"/>
                    <a:gd name="connsiteY5" fmla="*/ 783826 h 3031039"/>
                    <a:gd name="connsiteX0" fmla="*/ 4695279 w 4843197"/>
                    <a:gd name="connsiteY0" fmla="*/ 2585732 h 3108350"/>
                    <a:gd name="connsiteX1" fmla="*/ 2463067 w 4843197"/>
                    <a:gd name="connsiteY1" fmla="*/ 2975697 h 3108350"/>
                    <a:gd name="connsiteX2" fmla="*/ 1071960 w 4843197"/>
                    <a:gd name="connsiteY2" fmla="*/ 2985545 h 3108350"/>
                    <a:gd name="connsiteX3" fmla="*/ 2255 w 4843197"/>
                    <a:gd name="connsiteY3" fmla="*/ 1496519 h 3108350"/>
                    <a:gd name="connsiteX4" fmla="*/ 575555 w 4843197"/>
                    <a:gd name="connsiteY4" fmla="*/ 313935 h 3108350"/>
                    <a:gd name="connsiteX5" fmla="*/ 1837496 w 4843197"/>
                    <a:gd name="connsiteY5" fmla="*/ 11093 h 3108350"/>
                    <a:gd name="connsiteX6" fmla="*/ 4843197 w 4843197"/>
                    <a:gd name="connsiteY6" fmla="*/ 783826 h 3108350"/>
                    <a:gd name="connsiteX0" fmla="*/ 4695298 w 4843216"/>
                    <a:gd name="connsiteY0" fmla="*/ 2585732 h 3137478"/>
                    <a:gd name="connsiteX1" fmla="*/ 2503427 w 4843216"/>
                    <a:gd name="connsiteY1" fmla="*/ 3042932 h 3137478"/>
                    <a:gd name="connsiteX2" fmla="*/ 1071979 w 4843216"/>
                    <a:gd name="connsiteY2" fmla="*/ 2985545 h 3137478"/>
                    <a:gd name="connsiteX3" fmla="*/ 2274 w 4843216"/>
                    <a:gd name="connsiteY3" fmla="*/ 1496519 h 3137478"/>
                    <a:gd name="connsiteX4" fmla="*/ 575574 w 4843216"/>
                    <a:gd name="connsiteY4" fmla="*/ 313935 h 3137478"/>
                    <a:gd name="connsiteX5" fmla="*/ 1837515 w 4843216"/>
                    <a:gd name="connsiteY5" fmla="*/ 11093 h 3137478"/>
                    <a:gd name="connsiteX6" fmla="*/ 4843216 w 4843216"/>
                    <a:gd name="connsiteY6" fmla="*/ 783826 h 3137478"/>
                    <a:gd name="connsiteX0" fmla="*/ 4696488 w 4844406"/>
                    <a:gd name="connsiteY0" fmla="*/ 2585732 h 3080083"/>
                    <a:gd name="connsiteX1" fmla="*/ 2504617 w 4844406"/>
                    <a:gd name="connsiteY1" fmla="*/ 3042932 h 3080083"/>
                    <a:gd name="connsiteX2" fmla="*/ 817675 w 4844406"/>
                    <a:gd name="connsiteY2" fmla="*/ 2851074 h 3080083"/>
                    <a:gd name="connsiteX3" fmla="*/ 3464 w 4844406"/>
                    <a:gd name="connsiteY3" fmla="*/ 1496519 h 3080083"/>
                    <a:gd name="connsiteX4" fmla="*/ 576764 w 4844406"/>
                    <a:gd name="connsiteY4" fmla="*/ 313935 h 3080083"/>
                    <a:gd name="connsiteX5" fmla="*/ 1838705 w 4844406"/>
                    <a:gd name="connsiteY5" fmla="*/ 11093 h 3080083"/>
                    <a:gd name="connsiteX6" fmla="*/ 4844406 w 4844406"/>
                    <a:gd name="connsiteY6" fmla="*/ 783826 h 3080083"/>
                    <a:gd name="connsiteX0" fmla="*/ 4696914 w 4844832"/>
                    <a:gd name="connsiteY0" fmla="*/ 2585732 h 3088000"/>
                    <a:gd name="connsiteX1" fmla="*/ 2505043 w 4844832"/>
                    <a:gd name="connsiteY1" fmla="*/ 3042932 h 3088000"/>
                    <a:gd name="connsiteX2" fmla="*/ 764313 w 4844832"/>
                    <a:gd name="connsiteY2" fmla="*/ 2877969 h 3088000"/>
                    <a:gd name="connsiteX3" fmla="*/ 3890 w 4844832"/>
                    <a:gd name="connsiteY3" fmla="*/ 1496519 h 3088000"/>
                    <a:gd name="connsiteX4" fmla="*/ 577190 w 4844832"/>
                    <a:gd name="connsiteY4" fmla="*/ 313935 h 3088000"/>
                    <a:gd name="connsiteX5" fmla="*/ 1839131 w 4844832"/>
                    <a:gd name="connsiteY5" fmla="*/ 11093 h 3088000"/>
                    <a:gd name="connsiteX6" fmla="*/ 4844832 w 4844832"/>
                    <a:gd name="connsiteY6" fmla="*/ 783826 h 3088000"/>
                    <a:gd name="connsiteX0" fmla="*/ 4696914 w 4844832"/>
                    <a:gd name="connsiteY0" fmla="*/ 2585732 h 3068293"/>
                    <a:gd name="connsiteX1" fmla="*/ 2505043 w 4844832"/>
                    <a:gd name="connsiteY1" fmla="*/ 3042932 h 3068293"/>
                    <a:gd name="connsiteX2" fmla="*/ 764313 w 4844832"/>
                    <a:gd name="connsiteY2" fmla="*/ 2877969 h 3068293"/>
                    <a:gd name="connsiteX3" fmla="*/ 3890 w 4844832"/>
                    <a:gd name="connsiteY3" fmla="*/ 1496519 h 3068293"/>
                    <a:gd name="connsiteX4" fmla="*/ 577190 w 4844832"/>
                    <a:gd name="connsiteY4" fmla="*/ 313935 h 3068293"/>
                    <a:gd name="connsiteX5" fmla="*/ 1839131 w 4844832"/>
                    <a:gd name="connsiteY5" fmla="*/ 11093 h 3068293"/>
                    <a:gd name="connsiteX6" fmla="*/ 4844832 w 4844832"/>
                    <a:gd name="connsiteY6" fmla="*/ 783826 h 3068293"/>
                    <a:gd name="connsiteX0" fmla="*/ 4697760 w 4845678"/>
                    <a:gd name="connsiteY0" fmla="*/ 2585732 h 3072709"/>
                    <a:gd name="connsiteX1" fmla="*/ 2505889 w 4845678"/>
                    <a:gd name="connsiteY1" fmla="*/ 3042932 h 3072709"/>
                    <a:gd name="connsiteX2" fmla="*/ 765159 w 4845678"/>
                    <a:gd name="connsiteY2" fmla="*/ 2877969 h 3072709"/>
                    <a:gd name="connsiteX3" fmla="*/ 4736 w 4845678"/>
                    <a:gd name="connsiteY3" fmla="*/ 1496519 h 3072709"/>
                    <a:gd name="connsiteX4" fmla="*/ 578036 w 4845678"/>
                    <a:gd name="connsiteY4" fmla="*/ 313935 h 3072709"/>
                    <a:gd name="connsiteX5" fmla="*/ 1839977 w 4845678"/>
                    <a:gd name="connsiteY5" fmla="*/ 11093 h 3072709"/>
                    <a:gd name="connsiteX6" fmla="*/ 4845678 w 4845678"/>
                    <a:gd name="connsiteY6" fmla="*/ 783826 h 3072709"/>
                    <a:gd name="connsiteX0" fmla="*/ 4697760 w 4845678"/>
                    <a:gd name="connsiteY0" fmla="*/ 2585732 h 3084464"/>
                    <a:gd name="connsiteX1" fmla="*/ 2505889 w 4845678"/>
                    <a:gd name="connsiteY1" fmla="*/ 3042932 h 3084464"/>
                    <a:gd name="connsiteX2" fmla="*/ 765159 w 4845678"/>
                    <a:gd name="connsiteY2" fmla="*/ 2877969 h 3084464"/>
                    <a:gd name="connsiteX3" fmla="*/ 4736 w 4845678"/>
                    <a:gd name="connsiteY3" fmla="*/ 1496519 h 3084464"/>
                    <a:gd name="connsiteX4" fmla="*/ 578036 w 4845678"/>
                    <a:gd name="connsiteY4" fmla="*/ 313935 h 3084464"/>
                    <a:gd name="connsiteX5" fmla="*/ 1839977 w 4845678"/>
                    <a:gd name="connsiteY5" fmla="*/ 11093 h 3084464"/>
                    <a:gd name="connsiteX6" fmla="*/ 4845678 w 4845678"/>
                    <a:gd name="connsiteY6" fmla="*/ 783826 h 3084464"/>
                    <a:gd name="connsiteX0" fmla="*/ 4698343 w 4846261"/>
                    <a:gd name="connsiteY0" fmla="*/ 2585732 h 3080606"/>
                    <a:gd name="connsiteX1" fmla="*/ 2506472 w 4846261"/>
                    <a:gd name="connsiteY1" fmla="*/ 3042932 h 3080606"/>
                    <a:gd name="connsiteX2" fmla="*/ 725401 w 4846261"/>
                    <a:gd name="connsiteY2" fmla="*/ 2864522 h 3080606"/>
                    <a:gd name="connsiteX3" fmla="*/ 5319 w 4846261"/>
                    <a:gd name="connsiteY3" fmla="*/ 1496519 h 3080606"/>
                    <a:gd name="connsiteX4" fmla="*/ 578619 w 4846261"/>
                    <a:gd name="connsiteY4" fmla="*/ 313935 h 3080606"/>
                    <a:gd name="connsiteX5" fmla="*/ 1840560 w 4846261"/>
                    <a:gd name="connsiteY5" fmla="*/ 11093 h 3080606"/>
                    <a:gd name="connsiteX6" fmla="*/ 4846261 w 4846261"/>
                    <a:gd name="connsiteY6" fmla="*/ 783826 h 3080606"/>
                    <a:gd name="connsiteX0" fmla="*/ 4698343 w 4846261"/>
                    <a:gd name="connsiteY0" fmla="*/ 2585732 h 3080606"/>
                    <a:gd name="connsiteX1" fmla="*/ 2506472 w 4846261"/>
                    <a:gd name="connsiteY1" fmla="*/ 3042932 h 3080606"/>
                    <a:gd name="connsiteX2" fmla="*/ 725401 w 4846261"/>
                    <a:gd name="connsiteY2" fmla="*/ 2864522 h 3080606"/>
                    <a:gd name="connsiteX3" fmla="*/ 5319 w 4846261"/>
                    <a:gd name="connsiteY3" fmla="*/ 1496519 h 3080606"/>
                    <a:gd name="connsiteX4" fmla="*/ 578619 w 4846261"/>
                    <a:gd name="connsiteY4" fmla="*/ 313935 h 3080606"/>
                    <a:gd name="connsiteX5" fmla="*/ 1840560 w 4846261"/>
                    <a:gd name="connsiteY5" fmla="*/ 11093 h 3080606"/>
                    <a:gd name="connsiteX6" fmla="*/ 4846261 w 4846261"/>
                    <a:gd name="connsiteY6" fmla="*/ 783826 h 3080606"/>
                    <a:gd name="connsiteX0" fmla="*/ 4698343 w 4846261"/>
                    <a:gd name="connsiteY0" fmla="*/ 2585732 h 3080606"/>
                    <a:gd name="connsiteX1" fmla="*/ 2506472 w 4846261"/>
                    <a:gd name="connsiteY1" fmla="*/ 3042932 h 3080606"/>
                    <a:gd name="connsiteX2" fmla="*/ 725401 w 4846261"/>
                    <a:gd name="connsiteY2" fmla="*/ 2864522 h 3080606"/>
                    <a:gd name="connsiteX3" fmla="*/ 5319 w 4846261"/>
                    <a:gd name="connsiteY3" fmla="*/ 1496519 h 3080606"/>
                    <a:gd name="connsiteX4" fmla="*/ 578619 w 4846261"/>
                    <a:gd name="connsiteY4" fmla="*/ 313935 h 3080606"/>
                    <a:gd name="connsiteX5" fmla="*/ 1840560 w 4846261"/>
                    <a:gd name="connsiteY5" fmla="*/ 11093 h 3080606"/>
                    <a:gd name="connsiteX6" fmla="*/ 4846261 w 4846261"/>
                    <a:gd name="connsiteY6" fmla="*/ 783826 h 308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6261" h="3080606">
                      <a:moveTo>
                        <a:pt x="4698343" y="2585732"/>
                      </a:moveTo>
                      <a:cubicBezTo>
                        <a:pt x="4315102" y="2644003"/>
                        <a:pt x="3110358" y="2976297"/>
                        <a:pt x="2506472" y="3042932"/>
                      </a:cubicBezTo>
                      <a:cubicBezTo>
                        <a:pt x="1902586" y="3109567"/>
                        <a:pt x="1222942" y="3108810"/>
                        <a:pt x="725401" y="2864522"/>
                      </a:cubicBezTo>
                      <a:cubicBezTo>
                        <a:pt x="227860" y="2620234"/>
                        <a:pt x="-41936" y="1892481"/>
                        <a:pt x="5319" y="1496519"/>
                      </a:cubicBezTo>
                      <a:cubicBezTo>
                        <a:pt x="12232" y="1100557"/>
                        <a:pt x="218958" y="561506"/>
                        <a:pt x="578619" y="313935"/>
                      </a:cubicBezTo>
                      <a:cubicBezTo>
                        <a:pt x="938280" y="66364"/>
                        <a:pt x="1214451" y="-35845"/>
                        <a:pt x="1840560" y="11093"/>
                      </a:cubicBezTo>
                      <a:cubicBezTo>
                        <a:pt x="2547352" y="44585"/>
                        <a:pt x="3806355" y="505920"/>
                        <a:pt x="4846261" y="783826"/>
                      </a:cubicBezTo>
                    </a:path>
                  </a:pathLst>
                </a:cu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27" name="Group 146"/>
                <p:cNvGrpSpPr/>
                <p:nvPr/>
              </p:nvGrpSpPr>
              <p:grpSpPr>
                <a:xfrm>
                  <a:off x="898389" y="1914742"/>
                  <a:ext cx="3487796" cy="3406228"/>
                  <a:chOff x="898389" y="1914742"/>
                  <a:chExt cx="3487796" cy="3406228"/>
                </a:xfrm>
              </p:grpSpPr>
              <p:sp>
                <p:nvSpPr>
                  <p:cNvPr id="28" name="Freeform 112"/>
                  <p:cNvSpPr/>
                  <p:nvPr/>
                </p:nvSpPr>
                <p:spPr>
                  <a:xfrm>
                    <a:off x="898389" y="1914742"/>
                    <a:ext cx="3487796" cy="3406228"/>
                  </a:xfrm>
                  <a:custGeom>
                    <a:avLst/>
                    <a:gdLst>
                      <a:gd name="connsiteX0" fmla="*/ 1761592 w 3571855"/>
                      <a:gd name="connsiteY0" fmla="*/ 533487 h 3488322"/>
                      <a:gd name="connsiteX1" fmla="*/ 574011 w 3571855"/>
                      <a:gd name="connsiteY1" fmla="*/ 1721068 h 3488322"/>
                      <a:gd name="connsiteX2" fmla="*/ 1761592 w 3571855"/>
                      <a:gd name="connsiteY2" fmla="*/ 2908649 h 3488322"/>
                      <a:gd name="connsiteX3" fmla="*/ 2949174 w 3571855"/>
                      <a:gd name="connsiteY3" fmla="*/ 1721068 h 3488322"/>
                      <a:gd name="connsiteX4" fmla="*/ 1761592 w 3571855"/>
                      <a:gd name="connsiteY4" fmla="*/ 533487 h 3488322"/>
                      <a:gd name="connsiteX5" fmla="*/ 1673727 w 3571855"/>
                      <a:gd name="connsiteY5" fmla="*/ 0 h 3488322"/>
                      <a:gd name="connsiteX6" fmla="*/ 1946319 w 3571855"/>
                      <a:gd name="connsiteY6" fmla="*/ 1 h 3488322"/>
                      <a:gd name="connsiteX7" fmla="*/ 2014066 w 3571855"/>
                      <a:gd name="connsiteY7" fmla="*/ 204899 h 3488322"/>
                      <a:gd name="connsiteX8" fmla="*/ 2071681 w 3571855"/>
                      <a:gd name="connsiteY8" fmla="*/ 213692 h 3488322"/>
                      <a:gd name="connsiteX9" fmla="*/ 2129552 w 3571855"/>
                      <a:gd name="connsiteY9" fmla="*/ 228062 h 3488322"/>
                      <a:gd name="connsiteX10" fmla="*/ 2291378 w 3571855"/>
                      <a:gd name="connsiteY10" fmla="*/ 13008 h 3488322"/>
                      <a:gd name="connsiteX11" fmla="*/ 2547946 w 3571855"/>
                      <a:gd name="connsiteY11" fmla="*/ 105089 h 3488322"/>
                      <a:gd name="connsiteX12" fmla="*/ 2531302 w 3571855"/>
                      <a:gd name="connsiteY12" fmla="*/ 388837 h 3488322"/>
                      <a:gd name="connsiteX13" fmla="*/ 2538067 w 3571855"/>
                      <a:gd name="connsiteY13" fmla="*/ 392440 h 3488322"/>
                      <a:gd name="connsiteX14" fmla="*/ 2606580 w 3571855"/>
                      <a:gd name="connsiteY14" fmla="*/ 436351 h 3488322"/>
                      <a:gd name="connsiteX15" fmla="*/ 2874324 w 3571855"/>
                      <a:gd name="connsiteY15" fmla="*/ 267945 h 3488322"/>
                      <a:gd name="connsiteX16" fmla="*/ 3075610 w 3571855"/>
                      <a:gd name="connsiteY16" fmla="*/ 451767 h 3488322"/>
                      <a:gd name="connsiteX17" fmla="*/ 2932178 w 3571855"/>
                      <a:gd name="connsiteY17" fmla="*/ 724617 h 3488322"/>
                      <a:gd name="connsiteX18" fmla="*/ 2971647 w 3571855"/>
                      <a:gd name="connsiteY18" fmla="*/ 775663 h 3488322"/>
                      <a:gd name="connsiteX19" fmla="*/ 3299814 w 3571855"/>
                      <a:gd name="connsiteY19" fmla="*/ 712901 h 3488322"/>
                      <a:gd name="connsiteX20" fmla="*/ 3420985 w 3571855"/>
                      <a:gd name="connsiteY20" fmla="*/ 957081 h 3488322"/>
                      <a:gd name="connsiteX21" fmla="*/ 3191073 w 3571855"/>
                      <a:gd name="connsiteY21" fmla="*/ 1158336 h 3488322"/>
                      <a:gd name="connsiteX22" fmla="*/ 3215177 w 3571855"/>
                      <a:gd name="connsiteY22" fmla="*/ 1215318 h 3488322"/>
                      <a:gd name="connsiteX23" fmla="*/ 3215493 w 3571855"/>
                      <a:gd name="connsiteY23" fmla="*/ 1216360 h 3488322"/>
                      <a:gd name="connsiteX24" fmla="*/ 3527480 w 3571855"/>
                      <a:gd name="connsiteY24" fmla="*/ 1259371 h 3488322"/>
                      <a:gd name="connsiteX25" fmla="*/ 3571855 w 3571855"/>
                      <a:gd name="connsiteY25" fmla="*/ 1528327 h 3488322"/>
                      <a:gd name="connsiteX26" fmla="*/ 3297559 w 3571855"/>
                      <a:gd name="connsiteY26" fmla="*/ 1660659 h 3488322"/>
                      <a:gd name="connsiteX27" fmla="*/ 3299374 w 3571855"/>
                      <a:gd name="connsiteY27" fmla="*/ 1701723 h 3488322"/>
                      <a:gd name="connsiteX28" fmla="*/ 3567997 w 3571855"/>
                      <a:gd name="connsiteY28" fmla="*/ 1848806 h 3488322"/>
                      <a:gd name="connsiteX29" fmla="*/ 3513723 w 3571855"/>
                      <a:gd name="connsiteY29" fmla="*/ 2115941 h 3488322"/>
                      <a:gd name="connsiteX30" fmla="*/ 3241546 w 3571855"/>
                      <a:gd name="connsiteY30" fmla="*/ 2139281 h 3488322"/>
                      <a:gd name="connsiteX31" fmla="*/ 3219932 w 3571855"/>
                      <a:gd name="connsiteY31" fmla="*/ 2212067 h 3488322"/>
                      <a:gd name="connsiteX32" fmla="*/ 3407282 w 3571855"/>
                      <a:gd name="connsiteY32" fmla="*/ 2398248 h 3488322"/>
                      <a:gd name="connsiteX33" fmla="*/ 3280981 w 3571855"/>
                      <a:gd name="connsiteY33" fmla="*/ 2639815 h 3488322"/>
                      <a:gd name="connsiteX34" fmla="*/ 3030110 w 3571855"/>
                      <a:gd name="connsiteY34" fmla="*/ 2590066 h 3488322"/>
                      <a:gd name="connsiteX35" fmla="*/ 2988997 w 3571855"/>
                      <a:gd name="connsiteY35" fmla="*/ 2649047 h 3488322"/>
                      <a:gd name="connsiteX36" fmla="*/ 2945738 w 3571855"/>
                      <a:gd name="connsiteY36" fmla="*/ 2699292 h 3488322"/>
                      <a:gd name="connsiteX37" fmla="*/ 3047952 w 3571855"/>
                      <a:gd name="connsiteY37" fmla="*/ 2928246 h 3488322"/>
                      <a:gd name="connsiteX38" fmla="*/ 2843088 w 3571855"/>
                      <a:gd name="connsiteY38" fmla="*/ 3108072 h 3488322"/>
                      <a:gd name="connsiteX39" fmla="*/ 2640944 w 3571855"/>
                      <a:gd name="connsiteY39" fmla="*/ 2980093 h 3488322"/>
                      <a:gd name="connsiteX40" fmla="*/ 2559431 w 3571855"/>
                      <a:gd name="connsiteY40" fmla="*/ 3036951 h 3488322"/>
                      <a:gd name="connsiteX41" fmla="*/ 2544003 w 3571855"/>
                      <a:gd name="connsiteY41" fmla="*/ 3045452 h 3488322"/>
                      <a:gd name="connsiteX42" fmla="*/ 2571990 w 3571855"/>
                      <a:gd name="connsiteY42" fmla="*/ 3274621 h 3488322"/>
                      <a:gd name="connsiteX43" fmla="*/ 2323317 w 3571855"/>
                      <a:gd name="connsiteY43" fmla="*/ 3386280 h 3488322"/>
                      <a:gd name="connsiteX44" fmla="*/ 2167617 w 3571855"/>
                      <a:gd name="connsiteY44" fmla="*/ 3204410 h 3488322"/>
                      <a:gd name="connsiteX45" fmla="*/ 2071681 w 3571855"/>
                      <a:gd name="connsiteY45" fmla="*/ 3228445 h 3488322"/>
                      <a:gd name="connsiteX46" fmla="*/ 2011269 w 3571855"/>
                      <a:gd name="connsiteY46" fmla="*/ 3237665 h 3488322"/>
                      <a:gd name="connsiteX47" fmla="*/ 1948812 w 3571855"/>
                      <a:gd name="connsiteY47" fmla="*/ 3476213 h 3488322"/>
                      <a:gd name="connsiteX48" fmla="*/ 1676489 w 3571855"/>
                      <a:gd name="connsiteY48" fmla="*/ 3488322 h 3488322"/>
                      <a:gd name="connsiteX49" fmla="*/ 1594399 w 3571855"/>
                      <a:gd name="connsiteY49" fmla="*/ 3248993 h 3488322"/>
                      <a:gd name="connsiteX50" fmla="*/ 1562619 w 3571855"/>
                      <a:gd name="connsiteY50" fmla="*/ 3246957 h 3488322"/>
                      <a:gd name="connsiteX51" fmla="*/ 1440136 w 3571855"/>
                      <a:gd name="connsiteY51" fmla="*/ 3223150 h 3488322"/>
                      <a:gd name="connsiteX52" fmla="*/ 1291491 w 3571855"/>
                      <a:gd name="connsiteY52" fmla="*/ 3419774 h 3488322"/>
                      <a:gd name="connsiteX53" fmla="*/ 1035128 w 3571855"/>
                      <a:gd name="connsiteY53" fmla="*/ 3327121 h 3488322"/>
                      <a:gd name="connsiteX54" fmla="*/ 1049958 w 3571855"/>
                      <a:gd name="connsiteY54" fmla="*/ 3083590 h 3488322"/>
                      <a:gd name="connsiteX55" fmla="*/ 1017990 w 3571855"/>
                      <a:gd name="connsiteY55" fmla="*/ 3068410 h 3488322"/>
                      <a:gd name="connsiteX56" fmla="*/ 927761 w 3571855"/>
                      <a:gd name="connsiteY56" fmla="*/ 3012565 h 3488322"/>
                      <a:gd name="connsiteX57" fmla="*/ 729699 w 3571855"/>
                      <a:gd name="connsiteY57" fmla="*/ 3137861 h 3488322"/>
                      <a:gd name="connsiteX58" fmla="*/ 522308 w 3571855"/>
                      <a:gd name="connsiteY58" fmla="*/ 2960957 h 3488322"/>
                      <a:gd name="connsiteX59" fmla="*/ 618567 w 3571855"/>
                      <a:gd name="connsiteY59" fmla="*/ 2745548 h 3488322"/>
                      <a:gd name="connsiteX60" fmla="*/ 537605 w 3571855"/>
                      <a:gd name="connsiteY60" fmla="*/ 2648617 h 3488322"/>
                      <a:gd name="connsiteX61" fmla="*/ 294431 w 3571855"/>
                      <a:gd name="connsiteY61" fmla="*/ 2709587 h 3488322"/>
                      <a:gd name="connsiteX62" fmla="*/ 152841 w 3571855"/>
                      <a:gd name="connsiteY62" fmla="*/ 2476652 h 3488322"/>
                      <a:gd name="connsiteX63" fmla="*/ 329230 w 3571855"/>
                      <a:gd name="connsiteY63" fmla="*/ 2282943 h 3488322"/>
                      <a:gd name="connsiteX64" fmla="*/ 292129 w 3571855"/>
                      <a:gd name="connsiteY64" fmla="*/ 2178611 h 3488322"/>
                      <a:gd name="connsiteX65" fmla="*/ 289804 w 3571855"/>
                      <a:gd name="connsiteY65" fmla="*/ 2169567 h 3488322"/>
                      <a:gd name="connsiteX66" fmla="*/ 34321 w 3571855"/>
                      <a:gd name="connsiteY66" fmla="*/ 2124587 h 3488322"/>
                      <a:gd name="connsiteX67" fmla="*/ 0 w 3571855"/>
                      <a:gd name="connsiteY67" fmla="*/ 1854164 h 3488322"/>
                      <a:gd name="connsiteX68" fmla="*/ 224715 w 3571855"/>
                      <a:gd name="connsiteY68" fmla="*/ 1755900 h 3488322"/>
                      <a:gd name="connsiteX69" fmla="*/ 222956 w 3571855"/>
                      <a:gd name="connsiteY69" fmla="*/ 1721068 h 3488322"/>
                      <a:gd name="connsiteX70" fmla="*/ 226149 w 3571855"/>
                      <a:gd name="connsiteY70" fmla="*/ 1649157 h 3488322"/>
                      <a:gd name="connsiteX71" fmla="*/ 10065 w 3571855"/>
                      <a:gd name="connsiteY71" fmla="*/ 1527111 h 3488322"/>
                      <a:gd name="connsiteX72" fmla="*/ 67858 w 3571855"/>
                      <a:gd name="connsiteY72" fmla="*/ 1260715 h 3488322"/>
                      <a:gd name="connsiteX73" fmla="*/ 299869 w 3571855"/>
                      <a:gd name="connsiteY73" fmla="*/ 1243899 h 3488322"/>
                      <a:gd name="connsiteX74" fmla="*/ 317131 w 3571855"/>
                      <a:gd name="connsiteY74" fmla="*/ 1189825 h 3488322"/>
                      <a:gd name="connsiteX75" fmla="*/ 341687 w 3571855"/>
                      <a:gd name="connsiteY75" fmla="*/ 1131032 h 3488322"/>
                      <a:gd name="connsiteX76" fmla="*/ 183355 w 3571855"/>
                      <a:gd name="connsiteY76" fmla="*/ 953840 h 3488322"/>
                      <a:gd name="connsiteX77" fmla="*/ 323746 w 3571855"/>
                      <a:gd name="connsiteY77" fmla="*/ 720180 h 3488322"/>
                      <a:gd name="connsiteX78" fmla="*/ 547080 w 3571855"/>
                      <a:gd name="connsiteY78" fmla="*/ 778410 h 3488322"/>
                      <a:gd name="connsiteX79" fmla="*/ 577251 w 3571855"/>
                      <a:gd name="connsiteY79" fmla="*/ 738795 h 3488322"/>
                      <a:gd name="connsiteX80" fmla="*/ 626012 w 3571855"/>
                      <a:gd name="connsiteY80" fmla="*/ 687497 h 3488322"/>
                      <a:gd name="connsiteX81" fmla="*/ 551204 w 3571855"/>
                      <a:gd name="connsiteY81" fmla="*/ 517508 h 3488322"/>
                      <a:gd name="connsiteX82" fmla="*/ 750680 w 3571855"/>
                      <a:gd name="connsiteY82" fmla="*/ 331723 h 3488322"/>
                      <a:gd name="connsiteX83" fmla="*/ 929598 w 3571855"/>
                      <a:gd name="connsiteY83" fmla="*/ 429837 h 3488322"/>
                      <a:gd name="connsiteX84" fmla="*/ 1061126 w 3571855"/>
                      <a:gd name="connsiteY84" fmla="*/ 350758 h 3488322"/>
                      <a:gd name="connsiteX85" fmla="*/ 1067804 w 3571855"/>
                      <a:gd name="connsiteY85" fmla="*/ 347715 h 3488322"/>
                      <a:gd name="connsiteX86" fmla="*/ 1063023 w 3571855"/>
                      <a:gd name="connsiteY86" fmla="*/ 132413 h 3488322"/>
                      <a:gd name="connsiteX87" fmla="*/ 1319458 w 3571855"/>
                      <a:gd name="connsiteY87" fmla="*/ 39964 h 3488322"/>
                      <a:gd name="connsiteX88" fmla="*/ 1452796 w 3571855"/>
                      <a:gd name="connsiteY88" fmla="*/ 213803 h 3488322"/>
                      <a:gd name="connsiteX89" fmla="*/ 1460904 w 3571855"/>
                      <a:gd name="connsiteY89" fmla="*/ 211799 h 3488322"/>
                      <a:gd name="connsiteX90" fmla="*/ 1604275 w 3571855"/>
                      <a:gd name="connsiteY90" fmla="*/ 190376 h 3488322"/>
                      <a:gd name="connsiteX91" fmla="*/ 1607443 w 3571855"/>
                      <a:gd name="connsiteY91" fmla="*/ 190216 h 3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71855" h="3488322">
                        <a:moveTo>
                          <a:pt x="1761592" y="533487"/>
                        </a:moveTo>
                        <a:cubicBezTo>
                          <a:pt x="1105710" y="533487"/>
                          <a:pt x="574011" y="1065185"/>
                          <a:pt x="574011" y="1721068"/>
                        </a:cubicBezTo>
                        <a:cubicBezTo>
                          <a:pt x="574011" y="2376951"/>
                          <a:pt x="1105710" y="2908649"/>
                          <a:pt x="1761592" y="2908649"/>
                        </a:cubicBezTo>
                        <a:cubicBezTo>
                          <a:pt x="2417475" y="2908649"/>
                          <a:pt x="2949174" y="2376951"/>
                          <a:pt x="2949174" y="1721068"/>
                        </a:cubicBezTo>
                        <a:cubicBezTo>
                          <a:pt x="2949174" y="1065185"/>
                          <a:pt x="2417475" y="533487"/>
                          <a:pt x="1761592" y="533487"/>
                        </a:cubicBezTo>
                        <a:close/>
                        <a:moveTo>
                          <a:pt x="1673727" y="0"/>
                        </a:moveTo>
                        <a:lnTo>
                          <a:pt x="1946319" y="1"/>
                        </a:lnTo>
                        <a:lnTo>
                          <a:pt x="2014066" y="204899"/>
                        </a:lnTo>
                        <a:lnTo>
                          <a:pt x="2071681" y="213692"/>
                        </a:lnTo>
                        <a:lnTo>
                          <a:pt x="2129552" y="228062"/>
                        </a:lnTo>
                        <a:lnTo>
                          <a:pt x="2291378" y="13008"/>
                        </a:lnTo>
                        <a:lnTo>
                          <a:pt x="2547946" y="105089"/>
                        </a:lnTo>
                        <a:lnTo>
                          <a:pt x="2531302" y="388837"/>
                        </a:lnTo>
                        <a:lnTo>
                          <a:pt x="2538067" y="392440"/>
                        </a:lnTo>
                        <a:lnTo>
                          <a:pt x="2606580" y="436351"/>
                        </a:lnTo>
                        <a:lnTo>
                          <a:pt x="2874324" y="267945"/>
                        </a:lnTo>
                        <a:lnTo>
                          <a:pt x="3075610" y="451767"/>
                        </a:lnTo>
                        <a:lnTo>
                          <a:pt x="2932178" y="724617"/>
                        </a:lnTo>
                        <a:lnTo>
                          <a:pt x="2971647" y="775663"/>
                        </a:lnTo>
                        <a:lnTo>
                          <a:pt x="3299814" y="712901"/>
                        </a:lnTo>
                        <a:lnTo>
                          <a:pt x="3420985" y="957081"/>
                        </a:lnTo>
                        <a:lnTo>
                          <a:pt x="3191073" y="1158336"/>
                        </a:lnTo>
                        <a:lnTo>
                          <a:pt x="3215177" y="1215318"/>
                        </a:lnTo>
                        <a:lnTo>
                          <a:pt x="3215493" y="1216360"/>
                        </a:lnTo>
                        <a:lnTo>
                          <a:pt x="3527480" y="1259371"/>
                        </a:lnTo>
                        <a:lnTo>
                          <a:pt x="3571855" y="1528327"/>
                        </a:lnTo>
                        <a:lnTo>
                          <a:pt x="3297559" y="1660659"/>
                        </a:lnTo>
                        <a:lnTo>
                          <a:pt x="3299374" y="1701723"/>
                        </a:lnTo>
                        <a:lnTo>
                          <a:pt x="3567997" y="1848806"/>
                        </a:lnTo>
                        <a:lnTo>
                          <a:pt x="3513723" y="2115941"/>
                        </a:lnTo>
                        <a:lnTo>
                          <a:pt x="3241546" y="2139281"/>
                        </a:lnTo>
                        <a:lnTo>
                          <a:pt x="3219932" y="2212067"/>
                        </a:lnTo>
                        <a:lnTo>
                          <a:pt x="3407282" y="2398248"/>
                        </a:lnTo>
                        <a:lnTo>
                          <a:pt x="3280981" y="2639815"/>
                        </a:lnTo>
                        <a:lnTo>
                          <a:pt x="3030110" y="2590066"/>
                        </a:lnTo>
                        <a:lnTo>
                          <a:pt x="2988997" y="2649047"/>
                        </a:lnTo>
                        <a:lnTo>
                          <a:pt x="2945738" y="2699292"/>
                        </a:lnTo>
                        <a:lnTo>
                          <a:pt x="3047952" y="2928246"/>
                        </a:lnTo>
                        <a:lnTo>
                          <a:pt x="2843088" y="3108072"/>
                        </a:lnTo>
                        <a:lnTo>
                          <a:pt x="2640944" y="2980093"/>
                        </a:lnTo>
                        <a:lnTo>
                          <a:pt x="2559431" y="3036951"/>
                        </a:lnTo>
                        <a:lnTo>
                          <a:pt x="2544003" y="3045452"/>
                        </a:lnTo>
                        <a:lnTo>
                          <a:pt x="2571990" y="3274621"/>
                        </a:lnTo>
                        <a:lnTo>
                          <a:pt x="2323317" y="3386280"/>
                        </a:lnTo>
                        <a:lnTo>
                          <a:pt x="2167617" y="3204410"/>
                        </a:lnTo>
                        <a:lnTo>
                          <a:pt x="2071681" y="3228445"/>
                        </a:lnTo>
                        <a:lnTo>
                          <a:pt x="2011269" y="3237665"/>
                        </a:lnTo>
                        <a:lnTo>
                          <a:pt x="1948812" y="3476213"/>
                        </a:lnTo>
                        <a:lnTo>
                          <a:pt x="1676489" y="3488322"/>
                        </a:lnTo>
                        <a:lnTo>
                          <a:pt x="1594399" y="3248993"/>
                        </a:lnTo>
                        <a:lnTo>
                          <a:pt x="1562619" y="3246957"/>
                        </a:lnTo>
                        <a:lnTo>
                          <a:pt x="1440136" y="3223150"/>
                        </a:lnTo>
                        <a:lnTo>
                          <a:pt x="1291491" y="3419774"/>
                        </a:lnTo>
                        <a:lnTo>
                          <a:pt x="1035128" y="3327121"/>
                        </a:lnTo>
                        <a:lnTo>
                          <a:pt x="1049958" y="3083590"/>
                        </a:lnTo>
                        <a:lnTo>
                          <a:pt x="1017990" y="3068410"/>
                        </a:lnTo>
                        <a:lnTo>
                          <a:pt x="927761" y="3012565"/>
                        </a:lnTo>
                        <a:lnTo>
                          <a:pt x="729699" y="3137861"/>
                        </a:lnTo>
                        <a:lnTo>
                          <a:pt x="522308" y="2960957"/>
                        </a:lnTo>
                        <a:lnTo>
                          <a:pt x="618567" y="2745548"/>
                        </a:lnTo>
                        <a:lnTo>
                          <a:pt x="537605" y="2648617"/>
                        </a:lnTo>
                        <a:lnTo>
                          <a:pt x="294431" y="2709587"/>
                        </a:lnTo>
                        <a:lnTo>
                          <a:pt x="152841" y="2476652"/>
                        </a:lnTo>
                        <a:lnTo>
                          <a:pt x="329230" y="2282943"/>
                        </a:lnTo>
                        <a:lnTo>
                          <a:pt x="292129" y="2178611"/>
                        </a:lnTo>
                        <a:lnTo>
                          <a:pt x="289804" y="2169567"/>
                        </a:lnTo>
                        <a:lnTo>
                          <a:pt x="34321" y="2124587"/>
                        </a:lnTo>
                        <a:lnTo>
                          <a:pt x="0" y="1854164"/>
                        </a:lnTo>
                        <a:lnTo>
                          <a:pt x="224715" y="1755900"/>
                        </a:lnTo>
                        <a:lnTo>
                          <a:pt x="222956" y="1721068"/>
                        </a:lnTo>
                        <a:lnTo>
                          <a:pt x="226149" y="1649157"/>
                        </a:lnTo>
                        <a:lnTo>
                          <a:pt x="10065" y="1527111"/>
                        </a:lnTo>
                        <a:lnTo>
                          <a:pt x="67858" y="1260715"/>
                        </a:lnTo>
                        <a:lnTo>
                          <a:pt x="299869" y="1243899"/>
                        </a:lnTo>
                        <a:lnTo>
                          <a:pt x="317131" y="1189825"/>
                        </a:lnTo>
                        <a:lnTo>
                          <a:pt x="341687" y="1131032"/>
                        </a:lnTo>
                        <a:lnTo>
                          <a:pt x="183355" y="953840"/>
                        </a:lnTo>
                        <a:lnTo>
                          <a:pt x="323746" y="720180"/>
                        </a:lnTo>
                        <a:lnTo>
                          <a:pt x="547080" y="778410"/>
                        </a:lnTo>
                        <a:lnTo>
                          <a:pt x="577251" y="738795"/>
                        </a:lnTo>
                        <a:lnTo>
                          <a:pt x="626012" y="687497"/>
                        </a:lnTo>
                        <a:lnTo>
                          <a:pt x="551204" y="517508"/>
                        </a:lnTo>
                        <a:lnTo>
                          <a:pt x="750680" y="331723"/>
                        </a:lnTo>
                        <a:lnTo>
                          <a:pt x="929598" y="429837"/>
                        </a:lnTo>
                        <a:lnTo>
                          <a:pt x="1061126" y="350758"/>
                        </a:lnTo>
                        <a:lnTo>
                          <a:pt x="1067804" y="347715"/>
                        </a:lnTo>
                        <a:lnTo>
                          <a:pt x="1063023" y="132413"/>
                        </a:lnTo>
                        <a:lnTo>
                          <a:pt x="1319458" y="39964"/>
                        </a:lnTo>
                        <a:lnTo>
                          <a:pt x="1452796" y="213803"/>
                        </a:lnTo>
                        <a:lnTo>
                          <a:pt x="1460904" y="211799"/>
                        </a:lnTo>
                        <a:cubicBezTo>
                          <a:pt x="1507958" y="202477"/>
                          <a:pt x="1555784" y="195301"/>
                          <a:pt x="1604275" y="190376"/>
                        </a:cubicBezTo>
                        <a:lnTo>
                          <a:pt x="1607443" y="190216"/>
                        </a:lnTo>
                        <a:close/>
                      </a:path>
                    </a:pathLst>
                  </a:custGeom>
                  <a:solidFill>
                    <a:srgbClr val="BABA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grpSp>
                <p:nvGrpSpPr>
                  <p:cNvPr id="29" name="Group 113"/>
                  <p:cNvGrpSpPr/>
                  <p:nvPr/>
                </p:nvGrpSpPr>
                <p:grpSpPr>
                  <a:xfrm>
                    <a:off x="1384213" y="2359783"/>
                    <a:ext cx="2516148" cy="2516146"/>
                    <a:chOff x="1992143" y="3047609"/>
                    <a:chExt cx="1682054" cy="1682055"/>
                  </a:xfrm>
                </p:grpSpPr>
                <p:grpSp>
                  <p:nvGrpSpPr>
                    <p:cNvPr id="30" name="Group 114"/>
                    <p:cNvGrpSpPr/>
                    <p:nvPr/>
                  </p:nvGrpSpPr>
                  <p:grpSpPr>
                    <a:xfrm>
                      <a:off x="1992143" y="3047609"/>
                      <a:ext cx="1682054" cy="1682055"/>
                      <a:chOff x="1992143" y="3047609"/>
                      <a:chExt cx="1682054" cy="1682055"/>
                    </a:xfrm>
                  </p:grpSpPr>
                  <p:grpSp>
                    <p:nvGrpSpPr>
                      <p:cNvPr id="36" name="Group 120"/>
                      <p:cNvGrpSpPr/>
                      <p:nvPr/>
                    </p:nvGrpSpPr>
                    <p:grpSpPr>
                      <a:xfrm flipH="1">
                        <a:off x="1992143" y="3047609"/>
                        <a:ext cx="1682054" cy="1682055"/>
                        <a:chOff x="3013656" y="2348217"/>
                        <a:chExt cx="2750390" cy="2750390"/>
                      </a:xfrm>
                    </p:grpSpPr>
                    <p:sp>
                      <p:nvSpPr>
                        <p:cNvPr id="55" name="Oval 139"/>
                        <p:cNvSpPr/>
                        <p:nvPr/>
                      </p:nvSpPr>
                      <p:spPr>
                        <a:xfrm>
                          <a:off x="3013656" y="2348217"/>
                          <a:ext cx="2750390" cy="275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56" name="Group 140"/>
                        <p:cNvGrpSpPr/>
                        <p:nvPr/>
                      </p:nvGrpSpPr>
                      <p:grpSpPr>
                        <a:xfrm>
                          <a:off x="3116426" y="2450985"/>
                          <a:ext cx="2544852" cy="2544855"/>
                          <a:chOff x="2066368" y="979396"/>
                          <a:chExt cx="5638796" cy="5638798"/>
                        </a:xfrm>
                      </p:grpSpPr>
                      <p:sp>
                        <p:nvSpPr>
                          <p:cNvPr id="58" name="Freeform 142"/>
                          <p:cNvSpPr/>
                          <p:nvPr/>
                        </p:nvSpPr>
                        <p:spPr>
                          <a:xfrm>
                            <a:off x="4819396" y="979396"/>
                            <a:ext cx="2884383" cy="2798550"/>
                          </a:xfrm>
                          <a:custGeom>
                            <a:avLst/>
                            <a:gdLst>
                              <a:gd name="connsiteX0" fmla="*/ 66370 w 2884381"/>
                              <a:gd name="connsiteY0" fmla="*/ 0 h 2791879"/>
                              <a:gd name="connsiteX1" fmla="*/ 2871214 w 2884381"/>
                              <a:gd name="connsiteY1" fmla="*/ 2531133 h 2791879"/>
                              <a:gd name="connsiteX2" fmla="*/ 2884381 w 2884381"/>
                              <a:gd name="connsiteY2" fmla="*/ 2791879 h 2791879"/>
                              <a:gd name="connsiteX3" fmla="*/ 2069574 w 2884381"/>
                              <a:gd name="connsiteY3" fmla="*/ 2791879 h 2791879"/>
                              <a:gd name="connsiteX4" fmla="*/ 2060614 w 2884381"/>
                              <a:gd name="connsiteY4" fmla="*/ 2614442 h 2791879"/>
                              <a:gd name="connsiteX5" fmla="*/ 66370 w 2884381"/>
                              <a:gd name="connsiteY5" fmla="*/ 814807 h 2791879"/>
                              <a:gd name="connsiteX6" fmla="*/ 0 w 2884381"/>
                              <a:gd name="connsiteY6" fmla="*/ 818158 h 2791879"/>
                              <a:gd name="connsiteX7" fmla="*/ 0 w 2884381"/>
                              <a:gd name="connsiteY7" fmla="*/ 3351 h 2791879"/>
                              <a:gd name="connsiteX8" fmla="*/ 66370 w 2884381"/>
                              <a:gd name="connsiteY8" fmla="*/ 0 h 2791879"/>
                              <a:gd name="connsiteX0" fmla="*/ 66370 w 2891051"/>
                              <a:gd name="connsiteY0" fmla="*/ 0 h 2798549"/>
                              <a:gd name="connsiteX1" fmla="*/ 2871214 w 2891051"/>
                              <a:gd name="connsiteY1" fmla="*/ 2531133 h 2798549"/>
                              <a:gd name="connsiteX2" fmla="*/ 2891051 w 2891051"/>
                              <a:gd name="connsiteY2" fmla="*/ 2798549 h 2798549"/>
                              <a:gd name="connsiteX3" fmla="*/ 2069574 w 2891051"/>
                              <a:gd name="connsiteY3" fmla="*/ 2791879 h 2798549"/>
                              <a:gd name="connsiteX4" fmla="*/ 2060614 w 2891051"/>
                              <a:gd name="connsiteY4" fmla="*/ 2614442 h 2798549"/>
                              <a:gd name="connsiteX5" fmla="*/ 66370 w 2891051"/>
                              <a:gd name="connsiteY5" fmla="*/ 814807 h 2798549"/>
                              <a:gd name="connsiteX6" fmla="*/ 0 w 2891051"/>
                              <a:gd name="connsiteY6" fmla="*/ 818158 h 2798549"/>
                              <a:gd name="connsiteX7" fmla="*/ 0 w 2891051"/>
                              <a:gd name="connsiteY7" fmla="*/ 3351 h 2798549"/>
                              <a:gd name="connsiteX8" fmla="*/ 66370 w 2891051"/>
                              <a:gd name="connsiteY8" fmla="*/ 0 h 2798549"/>
                              <a:gd name="connsiteX0" fmla="*/ 66370 w 2891051"/>
                              <a:gd name="connsiteY0" fmla="*/ 0 h 2805219"/>
                              <a:gd name="connsiteX1" fmla="*/ 2871214 w 2891051"/>
                              <a:gd name="connsiteY1" fmla="*/ 2531133 h 2805219"/>
                              <a:gd name="connsiteX2" fmla="*/ 2891051 w 2891051"/>
                              <a:gd name="connsiteY2" fmla="*/ 2798549 h 2805219"/>
                              <a:gd name="connsiteX3" fmla="*/ 2082915 w 2891051"/>
                              <a:gd name="connsiteY3" fmla="*/ 2805219 h 2805219"/>
                              <a:gd name="connsiteX4" fmla="*/ 2060614 w 2891051"/>
                              <a:gd name="connsiteY4" fmla="*/ 2614442 h 2805219"/>
                              <a:gd name="connsiteX5" fmla="*/ 66370 w 2891051"/>
                              <a:gd name="connsiteY5" fmla="*/ 814807 h 2805219"/>
                              <a:gd name="connsiteX6" fmla="*/ 0 w 2891051"/>
                              <a:gd name="connsiteY6" fmla="*/ 818158 h 2805219"/>
                              <a:gd name="connsiteX7" fmla="*/ 0 w 2891051"/>
                              <a:gd name="connsiteY7" fmla="*/ 3351 h 2805219"/>
                              <a:gd name="connsiteX8" fmla="*/ 66370 w 2891051"/>
                              <a:gd name="connsiteY8" fmla="*/ 0 h 2805219"/>
                              <a:gd name="connsiteX0" fmla="*/ 66370 w 2891051"/>
                              <a:gd name="connsiteY0" fmla="*/ 0 h 2798549"/>
                              <a:gd name="connsiteX1" fmla="*/ 2871214 w 2891051"/>
                              <a:gd name="connsiteY1" fmla="*/ 2531133 h 2798549"/>
                              <a:gd name="connsiteX2" fmla="*/ 2891051 w 2891051"/>
                              <a:gd name="connsiteY2" fmla="*/ 2798549 h 2798549"/>
                              <a:gd name="connsiteX3" fmla="*/ 2089585 w 2891051"/>
                              <a:gd name="connsiteY3" fmla="*/ 2798549 h 2798549"/>
                              <a:gd name="connsiteX4" fmla="*/ 2060614 w 2891051"/>
                              <a:gd name="connsiteY4" fmla="*/ 2614442 h 2798549"/>
                              <a:gd name="connsiteX5" fmla="*/ 66370 w 2891051"/>
                              <a:gd name="connsiteY5" fmla="*/ 814807 h 2798549"/>
                              <a:gd name="connsiteX6" fmla="*/ 0 w 2891051"/>
                              <a:gd name="connsiteY6" fmla="*/ 818158 h 2798549"/>
                              <a:gd name="connsiteX7" fmla="*/ 0 w 2891051"/>
                              <a:gd name="connsiteY7" fmla="*/ 3351 h 2798549"/>
                              <a:gd name="connsiteX8" fmla="*/ 66370 w 2891051"/>
                              <a:gd name="connsiteY8" fmla="*/ 0 h 2798549"/>
                              <a:gd name="connsiteX0" fmla="*/ 66370 w 2884381"/>
                              <a:gd name="connsiteY0" fmla="*/ 0 h 2798549"/>
                              <a:gd name="connsiteX1" fmla="*/ 2871214 w 2884381"/>
                              <a:gd name="connsiteY1" fmla="*/ 2531133 h 2798549"/>
                              <a:gd name="connsiteX2" fmla="*/ 2884381 w 2884381"/>
                              <a:gd name="connsiteY2" fmla="*/ 2798549 h 2798549"/>
                              <a:gd name="connsiteX3" fmla="*/ 2089585 w 2884381"/>
                              <a:gd name="connsiteY3" fmla="*/ 2798549 h 2798549"/>
                              <a:gd name="connsiteX4" fmla="*/ 2060614 w 2884381"/>
                              <a:gd name="connsiteY4" fmla="*/ 2614442 h 2798549"/>
                              <a:gd name="connsiteX5" fmla="*/ 66370 w 2884381"/>
                              <a:gd name="connsiteY5" fmla="*/ 814807 h 2798549"/>
                              <a:gd name="connsiteX6" fmla="*/ 0 w 2884381"/>
                              <a:gd name="connsiteY6" fmla="*/ 818158 h 2798549"/>
                              <a:gd name="connsiteX7" fmla="*/ 0 w 2884381"/>
                              <a:gd name="connsiteY7" fmla="*/ 3351 h 2798549"/>
                              <a:gd name="connsiteX8" fmla="*/ 66370 w 2884381"/>
                              <a:gd name="connsiteY8" fmla="*/ 0 h 27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4381" h="2798549">
                                <a:moveTo>
                                  <a:pt x="66370" y="0"/>
                                </a:moveTo>
                                <a:cubicBezTo>
                                  <a:pt x="1526163" y="0"/>
                                  <a:pt x="2726833" y="1109433"/>
                                  <a:pt x="2871214" y="2531133"/>
                                </a:cubicBezTo>
                                <a:lnTo>
                                  <a:pt x="2884381" y="2798549"/>
                                </a:lnTo>
                                <a:lnTo>
                                  <a:pt x="2089585" y="2798549"/>
                                </a:lnTo>
                                <a:lnTo>
                                  <a:pt x="2060614" y="2614442"/>
                                </a:lnTo>
                                <a:cubicBezTo>
                                  <a:pt x="1957959" y="1603614"/>
                                  <a:pt x="1104282" y="814807"/>
                                  <a:pt x="66370" y="814807"/>
                                </a:cubicBezTo>
                                <a:lnTo>
                                  <a:pt x="0" y="818158"/>
                                </a:lnTo>
                                <a:lnTo>
                                  <a:pt x="0" y="3351"/>
                                </a:lnTo>
                                <a:lnTo>
                                  <a:pt x="66370" y="0"/>
                                </a:lnTo>
                                <a:close/>
                              </a:path>
                            </a:pathLst>
                          </a:cu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sp>
                        <p:nvSpPr>
                          <p:cNvPr id="59" name="Freeform 143"/>
                          <p:cNvSpPr/>
                          <p:nvPr/>
                        </p:nvSpPr>
                        <p:spPr>
                          <a:xfrm>
                            <a:off x="2067753" y="983269"/>
                            <a:ext cx="2761280" cy="2788004"/>
                          </a:xfrm>
                          <a:custGeom>
                            <a:avLst/>
                            <a:gdLst>
                              <a:gd name="connsiteX0" fmla="*/ 2741265 w 2741265"/>
                              <a:gd name="connsiteY0" fmla="*/ 0 h 2788004"/>
                              <a:gd name="connsiteX1" fmla="*/ 2741265 w 2741265"/>
                              <a:gd name="connsiteY1" fmla="*/ 814807 h 2788004"/>
                              <a:gd name="connsiteX2" fmla="*/ 2613052 w 2741265"/>
                              <a:gd name="connsiteY2" fmla="*/ 821281 h 2788004"/>
                              <a:gd name="connsiteX3" fmla="*/ 823766 w 2741265"/>
                              <a:gd name="connsiteY3" fmla="*/ 2610567 h 2788004"/>
                              <a:gd name="connsiteX4" fmla="*/ 814807 w 2741265"/>
                              <a:gd name="connsiteY4" fmla="*/ 2788004 h 2788004"/>
                              <a:gd name="connsiteX5" fmla="*/ 0 w 2741265"/>
                              <a:gd name="connsiteY5" fmla="*/ 2788004 h 2788004"/>
                              <a:gd name="connsiteX6" fmla="*/ 13166 w 2741265"/>
                              <a:gd name="connsiteY6" fmla="*/ 2527258 h 2788004"/>
                              <a:gd name="connsiteX7" fmla="*/ 2529743 w 2741265"/>
                              <a:gd name="connsiteY7" fmla="*/ 10681 h 2788004"/>
                              <a:gd name="connsiteX8" fmla="*/ 2741265 w 2741265"/>
                              <a:gd name="connsiteY8" fmla="*/ 0 h 2788004"/>
                              <a:gd name="connsiteX0" fmla="*/ 2741265 w 2747935"/>
                              <a:gd name="connsiteY0" fmla="*/ 0 h 2788004"/>
                              <a:gd name="connsiteX1" fmla="*/ 2747935 w 2747935"/>
                              <a:gd name="connsiteY1" fmla="*/ 814807 h 2788004"/>
                              <a:gd name="connsiteX2" fmla="*/ 2613052 w 2747935"/>
                              <a:gd name="connsiteY2" fmla="*/ 821281 h 2788004"/>
                              <a:gd name="connsiteX3" fmla="*/ 823766 w 2747935"/>
                              <a:gd name="connsiteY3" fmla="*/ 2610567 h 2788004"/>
                              <a:gd name="connsiteX4" fmla="*/ 814807 w 2747935"/>
                              <a:gd name="connsiteY4" fmla="*/ 2788004 h 2788004"/>
                              <a:gd name="connsiteX5" fmla="*/ 0 w 2747935"/>
                              <a:gd name="connsiteY5" fmla="*/ 2788004 h 2788004"/>
                              <a:gd name="connsiteX6" fmla="*/ 13166 w 2747935"/>
                              <a:gd name="connsiteY6" fmla="*/ 2527258 h 2788004"/>
                              <a:gd name="connsiteX7" fmla="*/ 2529743 w 2747935"/>
                              <a:gd name="connsiteY7" fmla="*/ 10681 h 2788004"/>
                              <a:gd name="connsiteX8" fmla="*/ 2741265 w 2747935"/>
                              <a:gd name="connsiteY8" fmla="*/ 0 h 2788004"/>
                              <a:gd name="connsiteX0" fmla="*/ 2747937 w 2748577"/>
                              <a:gd name="connsiteY0" fmla="*/ 0 h 2788004"/>
                              <a:gd name="connsiteX1" fmla="*/ 2747935 w 2748577"/>
                              <a:gd name="connsiteY1" fmla="*/ 814807 h 2788004"/>
                              <a:gd name="connsiteX2" fmla="*/ 2613052 w 2748577"/>
                              <a:gd name="connsiteY2" fmla="*/ 821281 h 2788004"/>
                              <a:gd name="connsiteX3" fmla="*/ 823766 w 2748577"/>
                              <a:gd name="connsiteY3" fmla="*/ 2610567 h 2788004"/>
                              <a:gd name="connsiteX4" fmla="*/ 814807 w 2748577"/>
                              <a:gd name="connsiteY4" fmla="*/ 2788004 h 2788004"/>
                              <a:gd name="connsiteX5" fmla="*/ 0 w 2748577"/>
                              <a:gd name="connsiteY5" fmla="*/ 2788004 h 2788004"/>
                              <a:gd name="connsiteX6" fmla="*/ 13166 w 2748577"/>
                              <a:gd name="connsiteY6" fmla="*/ 2527258 h 2788004"/>
                              <a:gd name="connsiteX7" fmla="*/ 2529743 w 2748577"/>
                              <a:gd name="connsiteY7" fmla="*/ 10681 h 2788004"/>
                              <a:gd name="connsiteX8" fmla="*/ 2747937 w 2748577"/>
                              <a:gd name="connsiteY8" fmla="*/ 0 h 2788004"/>
                              <a:gd name="connsiteX0" fmla="*/ 2754608 w 2754903"/>
                              <a:gd name="connsiteY0" fmla="*/ 0 h 2788004"/>
                              <a:gd name="connsiteX1" fmla="*/ 2747935 w 2754903"/>
                              <a:gd name="connsiteY1" fmla="*/ 814807 h 2788004"/>
                              <a:gd name="connsiteX2" fmla="*/ 2613052 w 2754903"/>
                              <a:gd name="connsiteY2" fmla="*/ 821281 h 2788004"/>
                              <a:gd name="connsiteX3" fmla="*/ 823766 w 2754903"/>
                              <a:gd name="connsiteY3" fmla="*/ 2610567 h 2788004"/>
                              <a:gd name="connsiteX4" fmla="*/ 814807 w 2754903"/>
                              <a:gd name="connsiteY4" fmla="*/ 2788004 h 2788004"/>
                              <a:gd name="connsiteX5" fmla="*/ 0 w 2754903"/>
                              <a:gd name="connsiteY5" fmla="*/ 2788004 h 2788004"/>
                              <a:gd name="connsiteX6" fmla="*/ 13166 w 2754903"/>
                              <a:gd name="connsiteY6" fmla="*/ 2527258 h 2788004"/>
                              <a:gd name="connsiteX7" fmla="*/ 2529743 w 2754903"/>
                              <a:gd name="connsiteY7" fmla="*/ 10681 h 2788004"/>
                              <a:gd name="connsiteX8" fmla="*/ 2754608 w 2754903"/>
                              <a:gd name="connsiteY8" fmla="*/ 0 h 2788004"/>
                              <a:gd name="connsiteX0" fmla="*/ 2754608 w 2761278"/>
                              <a:gd name="connsiteY0" fmla="*/ 0 h 2788004"/>
                              <a:gd name="connsiteX1" fmla="*/ 2761278 w 2761278"/>
                              <a:gd name="connsiteY1" fmla="*/ 814807 h 2788004"/>
                              <a:gd name="connsiteX2" fmla="*/ 2613052 w 2761278"/>
                              <a:gd name="connsiteY2" fmla="*/ 821281 h 2788004"/>
                              <a:gd name="connsiteX3" fmla="*/ 823766 w 2761278"/>
                              <a:gd name="connsiteY3" fmla="*/ 2610567 h 2788004"/>
                              <a:gd name="connsiteX4" fmla="*/ 814807 w 2761278"/>
                              <a:gd name="connsiteY4" fmla="*/ 2788004 h 2788004"/>
                              <a:gd name="connsiteX5" fmla="*/ 0 w 2761278"/>
                              <a:gd name="connsiteY5" fmla="*/ 2788004 h 2788004"/>
                              <a:gd name="connsiteX6" fmla="*/ 13166 w 2761278"/>
                              <a:gd name="connsiteY6" fmla="*/ 2527258 h 2788004"/>
                              <a:gd name="connsiteX7" fmla="*/ 2529743 w 2761278"/>
                              <a:gd name="connsiteY7" fmla="*/ 10681 h 2788004"/>
                              <a:gd name="connsiteX8" fmla="*/ 2754608 w 2761278"/>
                              <a:gd name="connsiteY8" fmla="*/ 0 h 278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1278" h="2788004">
                                <a:moveTo>
                                  <a:pt x="2754608" y="0"/>
                                </a:moveTo>
                                <a:cubicBezTo>
                                  <a:pt x="2756831" y="271602"/>
                                  <a:pt x="2759055" y="543205"/>
                                  <a:pt x="2761278" y="814807"/>
                                </a:cubicBezTo>
                                <a:lnTo>
                                  <a:pt x="2613052" y="821281"/>
                                </a:lnTo>
                                <a:cubicBezTo>
                                  <a:pt x="1669613" y="917093"/>
                                  <a:pt x="919578" y="1667128"/>
                                  <a:pt x="823766" y="2610567"/>
                                </a:cubicBezTo>
                                <a:lnTo>
                                  <a:pt x="814807" y="2788004"/>
                                </a:lnTo>
                                <a:lnTo>
                                  <a:pt x="0" y="2788004"/>
                                </a:lnTo>
                                <a:lnTo>
                                  <a:pt x="13166" y="2527258"/>
                                </a:lnTo>
                                <a:cubicBezTo>
                                  <a:pt x="147922" y="1200338"/>
                                  <a:pt x="1202823" y="145437"/>
                                  <a:pt x="2529743" y="10681"/>
                                </a:cubicBezTo>
                                <a:lnTo>
                                  <a:pt x="2754608" y="0"/>
                                </a:lnTo>
                                <a:close/>
                              </a:path>
                            </a:pathLst>
                          </a:custGeom>
                          <a:solidFill>
                            <a:srgbClr val="40B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sp>
                        <p:nvSpPr>
                          <p:cNvPr id="60" name="Freeform 144"/>
                          <p:cNvSpPr/>
                          <p:nvPr/>
                        </p:nvSpPr>
                        <p:spPr>
                          <a:xfrm>
                            <a:off x="2066368" y="3777907"/>
                            <a:ext cx="2755997" cy="2836414"/>
                          </a:xfrm>
                          <a:custGeom>
                            <a:avLst/>
                            <a:gdLst>
                              <a:gd name="connsiteX0" fmla="*/ 1055 w 2742655"/>
                              <a:gd name="connsiteY0" fmla="*/ 0 h 2836413"/>
                              <a:gd name="connsiteX1" fmla="*/ 815862 w 2742655"/>
                              <a:gd name="connsiteY1" fmla="*/ 0 h 2836413"/>
                              <a:gd name="connsiteX2" fmla="*/ 814807 w 2742655"/>
                              <a:gd name="connsiteY2" fmla="*/ 20888 h 2836413"/>
                              <a:gd name="connsiteX3" fmla="*/ 2614442 w 2742655"/>
                              <a:gd name="connsiteY3" fmla="*/ 2015132 h 2836413"/>
                              <a:gd name="connsiteX4" fmla="*/ 2742655 w 2742655"/>
                              <a:gd name="connsiteY4" fmla="*/ 2021606 h 2836413"/>
                              <a:gd name="connsiteX5" fmla="*/ 2742655 w 2742655"/>
                              <a:gd name="connsiteY5" fmla="*/ 2836413 h 2836413"/>
                              <a:gd name="connsiteX6" fmla="*/ 2531133 w 2742655"/>
                              <a:gd name="connsiteY6" fmla="*/ 2825732 h 2836413"/>
                              <a:gd name="connsiteX7" fmla="*/ 0 w 2742655"/>
                              <a:gd name="connsiteY7" fmla="*/ 20888 h 2836413"/>
                              <a:gd name="connsiteX8" fmla="*/ 1055 w 2742655"/>
                              <a:gd name="connsiteY8" fmla="*/ 0 h 2836413"/>
                              <a:gd name="connsiteX0" fmla="*/ 1055 w 2755998"/>
                              <a:gd name="connsiteY0" fmla="*/ 0 h 2836413"/>
                              <a:gd name="connsiteX1" fmla="*/ 815862 w 2755998"/>
                              <a:gd name="connsiteY1" fmla="*/ 0 h 2836413"/>
                              <a:gd name="connsiteX2" fmla="*/ 814807 w 2755998"/>
                              <a:gd name="connsiteY2" fmla="*/ 20888 h 2836413"/>
                              <a:gd name="connsiteX3" fmla="*/ 2614442 w 2755998"/>
                              <a:gd name="connsiteY3" fmla="*/ 2015132 h 2836413"/>
                              <a:gd name="connsiteX4" fmla="*/ 2742655 w 2755998"/>
                              <a:gd name="connsiteY4" fmla="*/ 2021606 h 2836413"/>
                              <a:gd name="connsiteX5" fmla="*/ 2755998 w 2755998"/>
                              <a:gd name="connsiteY5" fmla="*/ 2836413 h 2836413"/>
                              <a:gd name="connsiteX6" fmla="*/ 2531133 w 2755998"/>
                              <a:gd name="connsiteY6" fmla="*/ 2825732 h 2836413"/>
                              <a:gd name="connsiteX7" fmla="*/ 0 w 2755998"/>
                              <a:gd name="connsiteY7" fmla="*/ 20888 h 2836413"/>
                              <a:gd name="connsiteX8" fmla="*/ 1055 w 2755998"/>
                              <a:gd name="connsiteY8" fmla="*/ 0 h 2836413"/>
                              <a:gd name="connsiteX0" fmla="*/ 1055 w 2755998"/>
                              <a:gd name="connsiteY0" fmla="*/ 0 h 2836413"/>
                              <a:gd name="connsiteX1" fmla="*/ 815862 w 2755998"/>
                              <a:gd name="connsiteY1" fmla="*/ 0 h 2836413"/>
                              <a:gd name="connsiteX2" fmla="*/ 814807 w 2755998"/>
                              <a:gd name="connsiteY2" fmla="*/ 20888 h 2836413"/>
                              <a:gd name="connsiteX3" fmla="*/ 2614442 w 2755998"/>
                              <a:gd name="connsiteY3" fmla="*/ 2015132 h 2836413"/>
                              <a:gd name="connsiteX4" fmla="*/ 2755998 w 2755998"/>
                              <a:gd name="connsiteY4" fmla="*/ 2021606 h 2836413"/>
                              <a:gd name="connsiteX5" fmla="*/ 2755998 w 2755998"/>
                              <a:gd name="connsiteY5" fmla="*/ 2836413 h 2836413"/>
                              <a:gd name="connsiteX6" fmla="*/ 2531133 w 2755998"/>
                              <a:gd name="connsiteY6" fmla="*/ 2825732 h 2836413"/>
                              <a:gd name="connsiteX7" fmla="*/ 0 w 2755998"/>
                              <a:gd name="connsiteY7" fmla="*/ 20888 h 2836413"/>
                              <a:gd name="connsiteX8" fmla="*/ 1055 w 2755998"/>
                              <a:gd name="connsiteY8" fmla="*/ 0 h 28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5998" h="2836413">
                                <a:moveTo>
                                  <a:pt x="1055" y="0"/>
                                </a:moveTo>
                                <a:lnTo>
                                  <a:pt x="815862" y="0"/>
                                </a:lnTo>
                                <a:cubicBezTo>
                                  <a:pt x="815510" y="6963"/>
                                  <a:pt x="815159" y="13925"/>
                                  <a:pt x="814807" y="20888"/>
                                </a:cubicBezTo>
                                <a:cubicBezTo>
                                  <a:pt x="814807" y="1058800"/>
                                  <a:pt x="1603614" y="1912477"/>
                                  <a:pt x="2614442" y="2015132"/>
                                </a:cubicBezTo>
                                <a:lnTo>
                                  <a:pt x="2755998" y="2021606"/>
                                </a:lnTo>
                                <a:lnTo>
                                  <a:pt x="2755998" y="2836413"/>
                                </a:lnTo>
                                <a:lnTo>
                                  <a:pt x="2531133" y="2825732"/>
                                </a:lnTo>
                                <a:cubicBezTo>
                                  <a:pt x="1109433" y="2681351"/>
                                  <a:pt x="0" y="1480681"/>
                                  <a:pt x="0" y="20888"/>
                                </a:cubicBezTo>
                                <a:cubicBezTo>
                                  <a:pt x="352" y="13925"/>
                                  <a:pt x="703" y="6963"/>
                                  <a:pt x="1055" y="0"/>
                                </a:cubicBezTo>
                                <a:close/>
                              </a:path>
                            </a:pathLst>
                          </a:cu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sp>
                        <p:nvSpPr>
                          <p:cNvPr id="61" name="Freeform 145"/>
                          <p:cNvSpPr/>
                          <p:nvPr/>
                        </p:nvSpPr>
                        <p:spPr>
                          <a:xfrm>
                            <a:off x="4819393" y="3777906"/>
                            <a:ext cx="2885771" cy="2840288"/>
                          </a:xfrm>
                          <a:custGeom>
                            <a:avLst/>
                            <a:gdLst>
                              <a:gd name="connsiteX0" fmla="*/ 2069909 w 2885770"/>
                              <a:gd name="connsiteY0" fmla="*/ 0 h 2840288"/>
                              <a:gd name="connsiteX1" fmla="*/ 2884716 w 2885770"/>
                              <a:gd name="connsiteY1" fmla="*/ 0 h 2840288"/>
                              <a:gd name="connsiteX2" fmla="*/ 2885770 w 2885770"/>
                              <a:gd name="connsiteY2" fmla="*/ 20888 h 2840288"/>
                              <a:gd name="connsiteX3" fmla="*/ 66370 w 2885770"/>
                              <a:gd name="connsiteY3" fmla="*/ 2840288 h 2840288"/>
                              <a:gd name="connsiteX4" fmla="*/ 0 w 2885770"/>
                              <a:gd name="connsiteY4" fmla="*/ 2836937 h 2840288"/>
                              <a:gd name="connsiteX5" fmla="*/ 0 w 2885770"/>
                              <a:gd name="connsiteY5" fmla="*/ 2022130 h 2840288"/>
                              <a:gd name="connsiteX6" fmla="*/ 66370 w 2885770"/>
                              <a:gd name="connsiteY6" fmla="*/ 2025481 h 2840288"/>
                              <a:gd name="connsiteX7" fmla="*/ 2070963 w 2885770"/>
                              <a:gd name="connsiteY7" fmla="*/ 20888 h 2840288"/>
                              <a:gd name="connsiteX8" fmla="*/ 2069909 w 2885770"/>
                              <a:gd name="connsiteY8" fmla="*/ 0 h 284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770" h="2840288">
                                <a:moveTo>
                                  <a:pt x="2069909" y="0"/>
                                </a:moveTo>
                                <a:lnTo>
                                  <a:pt x="2884716" y="0"/>
                                </a:lnTo>
                                <a:lnTo>
                                  <a:pt x="2885770" y="20888"/>
                                </a:lnTo>
                                <a:cubicBezTo>
                                  <a:pt x="2885770" y="1578000"/>
                                  <a:pt x="1623482" y="2840288"/>
                                  <a:pt x="66370" y="2840288"/>
                                </a:cubicBezTo>
                                <a:lnTo>
                                  <a:pt x="0" y="2836937"/>
                                </a:lnTo>
                                <a:lnTo>
                                  <a:pt x="0" y="2022130"/>
                                </a:lnTo>
                                <a:lnTo>
                                  <a:pt x="66370" y="2025481"/>
                                </a:lnTo>
                                <a:cubicBezTo>
                                  <a:pt x="1173476" y="2025481"/>
                                  <a:pt x="2070963" y="1127994"/>
                                  <a:pt x="2070963" y="20888"/>
                                </a:cubicBezTo>
                                <a:lnTo>
                                  <a:pt x="2069909" y="0"/>
                                </a:lnTo>
                                <a:close/>
                              </a:path>
                            </a:pathLst>
                          </a:custGeom>
                          <a:solidFill>
                            <a:srgbClr val="5DD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57" name="Oval 141"/>
                        <p:cNvSpPr/>
                        <p:nvPr/>
                      </p:nvSpPr>
                      <p:spPr>
                        <a:xfrm>
                          <a:off x="3465120" y="2799681"/>
                          <a:ext cx="1847462" cy="1847462"/>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37" name="Group 121"/>
                      <p:cNvGrpSpPr/>
                      <p:nvPr/>
                    </p:nvGrpSpPr>
                    <p:grpSpPr>
                      <a:xfrm>
                        <a:off x="2551351" y="3607048"/>
                        <a:ext cx="563638" cy="563167"/>
                        <a:chOff x="1279706" y="3861113"/>
                        <a:chExt cx="783204" cy="782546"/>
                      </a:xfrm>
                      <a:solidFill>
                        <a:schemeClr val="bg1"/>
                      </a:solidFill>
                    </p:grpSpPr>
                    <p:sp>
                      <p:nvSpPr>
                        <p:cNvPr id="38" name="Freeform 122"/>
                        <p:cNvSpPr/>
                        <p:nvPr/>
                      </p:nvSpPr>
                      <p:spPr>
                        <a:xfrm>
                          <a:off x="1356319" y="3918131"/>
                          <a:ext cx="632617" cy="668727"/>
                        </a:xfrm>
                        <a:custGeom>
                          <a:avLst/>
                          <a:gdLst>
                            <a:gd name="connsiteX0" fmla="*/ 604078 w 1141852"/>
                            <a:gd name="connsiteY0" fmla="*/ 939904 h 1207030"/>
                            <a:gd name="connsiteX1" fmla="*/ 604078 w 1141852"/>
                            <a:gd name="connsiteY1" fmla="*/ 1115741 h 1207030"/>
                            <a:gd name="connsiteX2" fmla="*/ 628209 w 1141852"/>
                            <a:gd name="connsiteY2" fmla="*/ 1113135 h 1207030"/>
                            <a:gd name="connsiteX3" fmla="*/ 670891 w 1141852"/>
                            <a:gd name="connsiteY3" fmla="*/ 1085191 h 1207030"/>
                            <a:gd name="connsiteX4" fmla="*/ 743463 w 1141852"/>
                            <a:gd name="connsiteY4" fmla="*/ 997313 h 1207030"/>
                            <a:gd name="connsiteX5" fmla="*/ 761630 w 1141852"/>
                            <a:gd name="connsiteY5" fmla="*/ 956714 h 1207030"/>
                            <a:gd name="connsiteX6" fmla="*/ 703788 w 1141852"/>
                            <a:gd name="connsiteY6" fmla="*/ 945598 h 1207030"/>
                            <a:gd name="connsiteX7" fmla="*/ 539406 w 1141852"/>
                            <a:gd name="connsiteY7" fmla="*/ 938908 h 1207030"/>
                            <a:gd name="connsiteX8" fmla="*/ 417390 w 1141852"/>
                            <a:gd name="connsiteY8" fmla="*/ 947246 h 1207030"/>
                            <a:gd name="connsiteX9" fmla="*/ 377200 w 1141852"/>
                            <a:gd name="connsiteY9" fmla="*/ 955979 h 1207030"/>
                            <a:gd name="connsiteX10" fmla="*/ 421255 w 1141852"/>
                            <a:gd name="connsiteY10" fmla="*/ 1033653 h 1207030"/>
                            <a:gd name="connsiteX11" fmla="*/ 476079 w 1141852"/>
                            <a:gd name="connsiteY11" fmla="*/ 1100738 h 1207030"/>
                            <a:gd name="connsiteX12" fmla="*/ 487931 w 1141852"/>
                            <a:gd name="connsiteY12" fmla="*/ 1110502 h 1207030"/>
                            <a:gd name="connsiteX13" fmla="*/ 539406 w 1141852"/>
                            <a:gd name="connsiteY13" fmla="*/ 1116061 h 1207030"/>
                            <a:gd name="connsiteX14" fmla="*/ 784138 w 1141852"/>
                            <a:gd name="connsiteY14" fmla="*/ 306436 h 1207030"/>
                            <a:gd name="connsiteX15" fmla="*/ 736015 w 1141852"/>
                            <a:gd name="connsiteY15" fmla="*/ 314176 h 1207030"/>
                            <a:gd name="connsiteX16" fmla="*/ 604078 w 1141852"/>
                            <a:gd name="connsiteY16" fmla="*/ 323629 h 1207030"/>
                            <a:gd name="connsiteX17" fmla="*/ 604078 w 1141852"/>
                            <a:gd name="connsiteY17" fmla="*/ 570322 h 1207030"/>
                            <a:gd name="connsiteX18" fmla="*/ 837296 w 1141852"/>
                            <a:gd name="connsiteY18" fmla="*/ 570322 h 1207030"/>
                            <a:gd name="connsiteX19" fmla="*/ 837474 w 1141852"/>
                            <a:gd name="connsiteY19" fmla="*/ 555961 h 1207030"/>
                            <a:gd name="connsiteX20" fmla="*/ 817853 w 1141852"/>
                            <a:gd name="connsiteY20" fmla="*/ 416045 h 1207030"/>
                            <a:gd name="connsiteX21" fmla="*/ 766228 w 1141852"/>
                            <a:gd name="connsiteY21" fmla="*/ 136904 h 1207030"/>
                            <a:gd name="connsiteX22" fmla="*/ 804310 w 1141852"/>
                            <a:gd name="connsiteY22" fmla="*/ 197580 h 1207030"/>
                            <a:gd name="connsiteX23" fmla="*/ 826067 w 1141852"/>
                            <a:gd name="connsiteY23" fmla="*/ 243462 h 1207030"/>
                            <a:gd name="connsiteX24" fmla="*/ 894024 w 1141852"/>
                            <a:gd name="connsiteY24" fmla="*/ 226489 h 1207030"/>
                            <a:gd name="connsiteX25" fmla="*/ 888253 w 1141852"/>
                            <a:gd name="connsiteY25" fmla="*/ 219676 h 1207030"/>
                            <a:gd name="connsiteX26" fmla="*/ 801658 w 1141852"/>
                            <a:gd name="connsiteY26" fmla="*/ 154264 h 1207030"/>
                            <a:gd name="connsiteX27" fmla="*/ 604078 w 1141852"/>
                            <a:gd name="connsiteY27" fmla="*/ 94343 h 1207030"/>
                            <a:gd name="connsiteX28" fmla="*/ 604078 w 1141852"/>
                            <a:gd name="connsiteY28" fmla="*/ 272685 h 1207030"/>
                            <a:gd name="connsiteX29" fmla="*/ 674222 w 1141852"/>
                            <a:gd name="connsiteY29" fmla="*/ 269752 h 1207030"/>
                            <a:gd name="connsiteX30" fmla="*/ 765919 w 1141852"/>
                            <a:gd name="connsiteY30" fmla="*/ 258015 h 1207030"/>
                            <a:gd name="connsiteX31" fmla="*/ 746714 w 1141852"/>
                            <a:gd name="connsiteY31" fmla="*/ 217274 h 1207030"/>
                            <a:gd name="connsiteX32" fmla="*/ 634525 w 1141852"/>
                            <a:gd name="connsiteY32" fmla="*/ 99090 h 1207030"/>
                            <a:gd name="connsiteX33" fmla="*/ 625012 w 1141852"/>
                            <a:gd name="connsiteY33" fmla="*/ 96604 h 1207030"/>
                            <a:gd name="connsiteX34" fmla="*/ 539406 w 1141852"/>
                            <a:gd name="connsiteY34" fmla="*/ 94024 h 1207030"/>
                            <a:gd name="connsiteX35" fmla="*/ 496100 w 1141852"/>
                            <a:gd name="connsiteY35" fmla="*/ 98701 h 1207030"/>
                            <a:gd name="connsiteX36" fmla="*/ 461427 w 1141852"/>
                            <a:gd name="connsiteY36" fmla="*/ 127111 h 1207030"/>
                            <a:gd name="connsiteX37" fmla="*/ 408560 w 1141852"/>
                            <a:gd name="connsiteY37" fmla="*/ 193587 h 1207030"/>
                            <a:gd name="connsiteX38" fmla="*/ 374727 w 1141852"/>
                            <a:gd name="connsiteY38" fmla="*/ 257208 h 1207030"/>
                            <a:gd name="connsiteX39" fmla="*/ 375881 w 1141852"/>
                            <a:gd name="connsiteY39" fmla="*/ 257521 h 1207030"/>
                            <a:gd name="connsiteX40" fmla="*/ 471433 w 1141852"/>
                            <a:gd name="connsiteY40" fmla="*/ 269752 h 1207030"/>
                            <a:gd name="connsiteX41" fmla="*/ 539406 w 1141852"/>
                            <a:gd name="connsiteY41" fmla="*/ 272594 h 1207030"/>
                            <a:gd name="connsiteX42" fmla="*/ 570926 w 1141852"/>
                            <a:gd name="connsiteY42" fmla="*/ 0 h 1207030"/>
                            <a:gd name="connsiteX43" fmla="*/ 890137 w 1141852"/>
                            <a:gd name="connsiteY43" fmla="*/ 103072 h 1207030"/>
                            <a:gd name="connsiteX44" fmla="*/ 957756 w 1141852"/>
                            <a:gd name="connsiteY44" fmla="*/ 162047 h 1207030"/>
                            <a:gd name="connsiteX45" fmla="*/ 948677 w 1141852"/>
                            <a:gd name="connsiteY45" fmla="*/ 173243 h 1207030"/>
                            <a:gd name="connsiteX46" fmla="*/ 942047 w 1141852"/>
                            <a:gd name="connsiteY46" fmla="*/ 196072 h 1207030"/>
                            <a:gd name="connsiteX47" fmla="*/ 929382 w 1141852"/>
                            <a:gd name="connsiteY47" fmla="*/ 198726 h 1207030"/>
                            <a:gd name="connsiteX48" fmla="*/ 902232 w 1141852"/>
                            <a:gd name="connsiteY48" fmla="*/ 226246 h 1207030"/>
                            <a:gd name="connsiteX49" fmla="*/ 900083 w 1141852"/>
                            <a:gd name="connsiteY49" fmla="*/ 233643 h 1207030"/>
                            <a:gd name="connsiteX50" fmla="*/ 897909 w 1141852"/>
                            <a:gd name="connsiteY50" fmla="*/ 231076 h 1207030"/>
                            <a:gd name="connsiteX51" fmla="*/ 891544 w 1141852"/>
                            <a:gd name="connsiteY51" fmla="*/ 256739 h 1207030"/>
                            <a:gd name="connsiteX52" fmla="*/ 877442 w 1141852"/>
                            <a:gd name="connsiteY52" fmla="*/ 264357 h 1207030"/>
                            <a:gd name="connsiteX53" fmla="*/ 860571 w 1141852"/>
                            <a:gd name="connsiteY53" fmla="*/ 285162 h 1207030"/>
                            <a:gd name="connsiteX54" fmla="*/ 860513 w 1141852"/>
                            <a:gd name="connsiteY54" fmla="*/ 290578 h 1207030"/>
                            <a:gd name="connsiteX55" fmla="*/ 846933 w 1141852"/>
                            <a:gd name="connsiteY55" fmla="*/ 293542 h 1207030"/>
                            <a:gd name="connsiteX56" fmla="*/ 867149 w 1141852"/>
                            <a:gd name="connsiteY56" fmla="*/ 351972 h 1207030"/>
                            <a:gd name="connsiteX57" fmla="*/ 898967 w 1141852"/>
                            <a:gd name="connsiteY57" fmla="*/ 531855 h 1207030"/>
                            <a:gd name="connsiteX58" fmla="*/ 899767 w 1141852"/>
                            <a:gd name="connsiteY58" fmla="*/ 570322 h 1207030"/>
                            <a:gd name="connsiteX59" fmla="*/ 1047514 w 1141852"/>
                            <a:gd name="connsiteY59" fmla="*/ 570322 h 1207030"/>
                            <a:gd name="connsiteX60" fmla="*/ 1042874 w 1141852"/>
                            <a:gd name="connsiteY60" fmla="*/ 513994 h 1207030"/>
                            <a:gd name="connsiteX61" fmla="*/ 1011786 w 1141852"/>
                            <a:gd name="connsiteY61" fmla="*/ 402674 h 1207030"/>
                            <a:gd name="connsiteX62" fmla="*/ 968717 w 1141852"/>
                            <a:gd name="connsiteY62" fmla="*/ 321359 h 1207030"/>
                            <a:gd name="connsiteX63" fmla="*/ 980635 w 1141852"/>
                            <a:gd name="connsiteY63" fmla="*/ 320031 h 1207030"/>
                            <a:gd name="connsiteX64" fmla="*/ 1019480 w 1141852"/>
                            <a:gd name="connsiteY64" fmla="*/ 287585 h 1207030"/>
                            <a:gd name="connsiteX65" fmla="*/ 1022236 w 1141852"/>
                            <a:gd name="connsiteY65" fmla="*/ 278099 h 1207030"/>
                            <a:gd name="connsiteX66" fmla="*/ 1040562 w 1141852"/>
                            <a:gd name="connsiteY66" fmla="*/ 276057 h 1207030"/>
                            <a:gd name="connsiteX67" fmla="*/ 1047679 w 1141852"/>
                            <a:gd name="connsiteY67" fmla="*/ 272213 h 1207030"/>
                            <a:gd name="connsiteX68" fmla="*/ 1085553 w 1141852"/>
                            <a:gd name="connsiteY68" fmla="*/ 341867 h 1207030"/>
                            <a:gd name="connsiteX69" fmla="*/ 1141852 w 1141852"/>
                            <a:gd name="connsiteY69" fmla="*/ 603515 h 1207030"/>
                            <a:gd name="connsiteX70" fmla="*/ 1044347 w 1141852"/>
                            <a:gd name="connsiteY70" fmla="*/ 940946 h 1207030"/>
                            <a:gd name="connsiteX71" fmla="*/ 1034758 w 1141852"/>
                            <a:gd name="connsiteY71" fmla="*/ 953232 h 1207030"/>
                            <a:gd name="connsiteX72" fmla="*/ 1034755 w 1141852"/>
                            <a:gd name="connsiteY72" fmla="*/ 953229 h 1207030"/>
                            <a:gd name="connsiteX73" fmla="*/ 1013499 w 1141852"/>
                            <a:gd name="connsiteY73" fmla="*/ 930812 h 1207030"/>
                            <a:gd name="connsiteX74" fmla="*/ 983952 w 1141852"/>
                            <a:gd name="connsiteY74" fmla="*/ 917599 h 1207030"/>
                            <a:gd name="connsiteX75" fmla="*/ 974128 w 1141852"/>
                            <a:gd name="connsiteY75" fmla="*/ 917244 h 1207030"/>
                            <a:gd name="connsiteX76" fmla="*/ 974774 w 1141852"/>
                            <a:gd name="connsiteY76" fmla="*/ 893748 h 1207030"/>
                            <a:gd name="connsiteX77" fmla="*/ 971128 w 1141852"/>
                            <a:gd name="connsiteY77" fmla="*/ 884176 h 1207030"/>
                            <a:gd name="connsiteX78" fmla="*/ 1011786 w 1141852"/>
                            <a:gd name="connsiteY78" fmla="*/ 807412 h 1207030"/>
                            <a:gd name="connsiteX79" fmla="*/ 1042874 w 1141852"/>
                            <a:gd name="connsiteY79" fmla="*/ 696091 h 1207030"/>
                            <a:gd name="connsiteX80" fmla="*/ 1047906 w 1141852"/>
                            <a:gd name="connsiteY80" fmla="*/ 634994 h 1207030"/>
                            <a:gd name="connsiteX81" fmla="*/ 900277 w 1141852"/>
                            <a:gd name="connsiteY81" fmla="*/ 634994 h 1207030"/>
                            <a:gd name="connsiteX82" fmla="*/ 883545 w 1141852"/>
                            <a:gd name="connsiteY82" fmla="*/ 784551 h 1207030"/>
                            <a:gd name="connsiteX83" fmla="*/ 875556 w 1141852"/>
                            <a:gd name="connsiteY83" fmla="*/ 814274 h 1207030"/>
                            <a:gd name="connsiteX84" fmla="*/ 857663 w 1141852"/>
                            <a:gd name="connsiteY84" fmla="*/ 802050 h 1207030"/>
                            <a:gd name="connsiteX85" fmla="*/ 832336 w 1141852"/>
                            <a:gd name="connsiteY85" fmla="*/ 796869 h 1207030"/>
                            <a:gd name="connsiteX86" fmla="*/ 814332 w 1141852"/>
                            <a:gd name="connsiteY86" fmla="*/ 800552 h 1207030"/>
                            <a:gd name="connsiteX87" fmla="*/ 823877 w 1141852"/>
                            <a:gd name="connsiteY87" fmla="*/ 761487 h 1207030"/>
                            <a:gd name="connsiteX88" fmla="*/ 836439 w 1141852"/>
                            <a:gd name="connsiteY88" fmla="*/ 639379 h 1207030"/>
                            <a:gd name="connsiteX89" fmla="*/ 836493 w 1141852"/>
                            <a:gd name="connsiteY89" fmla="*/ 634994 h 1207030"/>
                            <a:gd name="connsiteX90" fmla="*/ 604078 w 1141852"/>
                            <a:gd name="connsiteY90" fmla="*/ 634994 h 1207030"/>
                            <a:gd name="connsiteX91" fmla="*/ 604078 w 1141852"/>
                            <a:gd name="connsiteY91" fmla="*/ 884104 h 1207030"/>
                            <a:gd name="connsiteX92" fmla="*/ 655013 w 1141852"/>
                            <a:gd name="connsiteY92" fmla="*/ 886056 h 1207030"/>
                            <a:gd name="connsiteX93" fmla="*/ 742228 w 1141852"/>
                            <a:gd name="connsiteY93" fmla="*/ 896743 h 1207030"/>
                            <a:gd name="connsiteX94" fmla="*/ 783250 w 1141852"/>
                            <a:gd name="connsiteY94" fmla="*/ 908396 h 1207030"/>
                            <a:gd name="connsiteX95" fmla="*/ 784214 w 1141852"/>
                            <a:gd name="connsiteY95" fmla="*/ 906242 h 1207030"/>
                            <a:gd name="connsiteX96" fmla="*/ 786207 w 1141852"/>
                            <a:gd name="connsiteY96" fmla="*/ 909236 h 1207030"/>
                            <a:gd name="connsiteX97" fmla="*/ 786260 w 1141852"/>
                            <a:gd name="connsiteY97" fmla="*/ 909251 h 1207030"/>
                            <a:gd name="connsiteX98" fmla="*/ 807009 w 1141852"/>
                            <a:gd name="connsiteY98" fmla="*/ 923544 h 1207030"/>
                            <a:gd name="connsiteX99" fmla="*/ 810333 w 1141852"/>
                            <a:gd name="connsiteY99" fmla="*/ 924224 h 1207030"/>
                            <a:gd name="connsiteX100" fmla="*/ 820783 w 1141852"/>
                            <a:gd name="connsiteY100" fmla="*/ 951656 h 1207030"/>
                            <a:gd name="connsiteX101" fmla="*/ 827320 w 1141852"/>
                            <a:gd name="connsiteY101" fmla="*/ 958549 h 1207030"/>
                            <a:gd name="connsiteX102" fmla="*/ 830977 w 1141852"/>
                            <a:gd name="connsiteY102" fmla="*/ 967497 h 1207030"/>
                            <a:gd name="connsiteX103" fmla="*/ 830081 w 1141852"/>
                            <a:gd name="connsiteY103" fmla="*/ 970117 h 1207030"/>
                            <a:gd name="connsiteX104" fmla="*/ 828797 w 1141852"/>
                            <a:gd name="connsiteY104" fmla="*/ 969621 h 1207030"/>
                            <a:gd name="connsiteX105" fmla="*/ 823513 w 1141852"/>
                            <a:gd name="connsiteY105" fmla="*/ 968606 h 1207030"/>
                            <a:gd name="connsiteX106" fmla="*/ 789117 w 1141852"/>
                            <a:gd name="connsiteY106" fmla="*/ 1038174 h 1207030"/>
                            <a:gd name="connsiteX107" fmla="*/ 754343 w 1141852"/>
                            <a:gd name="connsiteY107" fmla="*/ 1079004 h 1207030"/>
                            <a:gd name="connsiteX108" fmla="*/ 801658 w 1141852"/>
                            <a:gd name="connsiteY108" fmla="*/ 1055821 h 1207030"/>
                            <a:gd name="connsiteX109" fmla="*/ 883154 w 1141852"/>
                            <a:gd name="connsiteY109" fmla="*/ 994261 h 1207030"/>
                            <a:gd name="connsiteX110" fmla="*/ 882636 w 1141852"/>
                            <a:gd name="connsiteY110" fmla="*/ 1013112 h 1207030"/>
                            <a:gd name="connsiteX111" fmla="*/ 894602 w 1141852"/>
                            <a:gd name="connsiteY111" fmla="*/ 1044523 h 1207030"/>
                            <a:gd name="connsiteX112" fmla="*/ 917730 w 1141852"/>
                            <a:gd name="connsiteY112" fmla="*/ 1068914 h 1207030"/>
                            <a:gd name="connsiteX113" fmla="*/ 926049 w 1141852"/>
                            <a:gd name="connsiteY113" fmla="*/ 1072635 h 1207030"/>
                            <a:gd name="connsiteX114" fmla="*/ 926051 w 1141852"/>
                            <a:gd name="connsiteY114" fmla="*/ 1072636 h 1207030"/>
                            <a:gd name="connsiteX115" fmla="*/ 890137 w 1141852"/>
                            <a:gd name="connsiteY115" fmla="*/ 1103959 h 1207030"/>
                            <a:gd name="connsiteX116" fmla="*/ 570926 w 1141852"/>
                            <a:gd name="connsiteY116" fmla="*/ 1207030 h 1207030"/>
                            <a:gd name="connsiteX117" fmla="*/ 251716 w 1141852"/>
                            <a:gd name="connsiteY117" fmla="*/ 1103959 h 1207030"/>
                            <a:gd name="connsiteX118" fmla="*/ 234601 w 1141852"/>
                            <a:gd name="connsiteY118" fmla="*/ 1089032 h 1207030"/>
                            <a:gd name="connsiteX119" fmla="*/ 305042 w 1141852"/>
                            <a:gd name="connsiteY119" fmla="*/ 1089032 h 1207030"/>
                            <a:gd name="connsiteX120" fmla="*/ 305042 w 1141852"/>
                            <a:gd name="connsiteY120" fmla="*/ 1030271 h 1207030"/>
                            <a:gd name="connsiteX121" fmla="*/ 338867 w 1141852"/>
                            <a:gd name="connsiteY121" fmla="*/ 1055821 h 1207030"/>
                            <a:gd name="connsiteX122" fmla="*/ 388784 w 1141852"/>
                            <a:gd name="connsiteY122" fmla="*/ 1080279 h 1207030"/>
                            <a:gd name="connsiteX123" fmla="*/ 347296 w 1141852"/>
                            <a:gd name="connsiteY123" fmla="*/ 1024135 h 1207030"/>
                            <a:gd name="connsiteX124" fmla="*/ 321607 w 1141852"/>
                            <a:gd name="connsiteY124" fmla="*/ 968059 h 1207030"/>
                            <a:gd name="connsiteX125" fmla="*/ 305043 w 1141852"/>
                            <a:gd name="connsiteY125" fmla="*/ 971658 h 1207030"/>
                            <a:gd name="connsiteX126" fmla="*/ 305043 w 1141852"/>
                            <a:gd name="connsiteY126" fmla="*/ 931901 h 1207030"/>
                            <a:gd name="connsiteX127" fmla="*/ 305042 w 1141852"/>
                            <a:gd name="connsiteY127" fmla="*/ 931899 h 1207030"/>
                            <a:gd name="connsiteX128" fmla="*/ 305042 w 1141852"/>
                            <a:gd name="connsiteY128" fmla="*/ 897850 h 1207030"/>
                            <a:gd name="connsiteX129" fmla="*/ 319371 w 1141852"/>
                            <a:gd name="connsiteY129" fmla="*/ 894977 h 1207030"/>
                            <a:gd name="connsiteX130" fmla="*/ 342042 w 1141852"/>
                            <a:gd name="connsiteY130" fmla="*/ 879793 h 1207030"/>
                            <a:gd name="connsiteX131" fmla="*/ 345676 w 1141852"/>
                            <a:gd name="connsiteY131" fmla="*/ 874439 h 1207030"/>
                            <a:gd name="connsiteX132" fmla="*/ 357683 w 1141852"/>
                            <a:gd name="connsiteY132" fmla="*/ 905916 h 1207030"/>
                            <a:gd name="connsiteX133" fmla="*/ 378572 w 1141852"/>
                            <a:gd name="connsiteY133" fmla="*/ 899422 h 1207030"/>
                            <a:gd name="connsiteX134" fmla="*/ 466500 w 1141852"/>
                            <a:gd name="connsiteY134" fmla="*/ 886837 h 1207030"/>
                            <a:gd name="connsiteX135" fmla="*/ 539406 w 1141852"/>
                            <a:gd name="connsiteY135" fmla="*/ 883448 h 1207030"/>
                            <a:gd name="connsiteX136" fmla="*/ 539406 w 1141852"/>
                            <a:gd name="connsiteY136" fmla="*/ 634994 h 1207030"/>
                            <a:gd name="connsiteX137" fmla="*/ 307633 w 1141852"/>
                            <a:gd name="connsiteY137" fmla="*/ 634994 h 1207030"/>
                            <a:gd name="connsiteX138" fmla="*/ 314832 w 1141852"/>
                            <a:gd name="connsiteY138" fmla="*/ 725921 h 1207030"/>
                            <a:gd name="connsiteX139" fmla="*/ 295277 w 1141852"/>
                            <a:gd name="connsiteY139" fmla="*/ 739017 h 1207030"/>
                            <a:gd name="connsiteX140" fmla="*/ 280276 w 1141852"/>
                            <a:gd name="connsiteY140" fmla="*/ 761119 h 1207030"/>
                            <a:gd name="connsiteX141" fmla="*/ 263843 w 1141852"/>
                            <a:gd name="connsiteY141" fmla="*/ 764414 h 1207030"/>
                            <a:gd name="connsiteX142" fmla="*/ 257904 w 1141852"/>
                            <a:gd name="connsiteY142" fmla="*/ 768391 h 1207030"/>
                            <a:gd name="connsiteX143" fmla="*/ 256405 w 1141852"/>
                            <a:gd name="connsiteY143" fmla="*/ 762447 h 1207030"/>
                            <a:gd name="connsiteX144" fmla="*/ 246256 w 1141852"/>
                            <a:gd name="connsiteY144" fmla="*/ 634994 h 1207030"/>
                            <a:gd name="connsiteX145" fmla="*/ 92618 w 1141852"/>
                            <a:gd name="connsiteY145" fmla="*/ 634994 h 1207030"/>
                            <a:gd name="connsiteX146" fmla="*/ 97650 w 1141852"/>
                            <a:gd name="connsiteY146" fmla="*/ 696091 h 1207030"/>
                            <a:gd name="connsiteX147" fmla="*/ 128739 w 1141852"/>
                            <a:gd name="connsiteY147" fmla="*/ 807412 h 1207030"/>
                            <a:gd name="connsiteX148" fmla="*/ 132227 w 1141852"/>
                            <a:gd name="connsiteY148" fmla="*/ 813998 h 1207030"/>
                            <a:gd name="connsiteX149" fmla="*/ 37692 w 1141852"/>
                            <a:gd name="connsiteY149" fmla="*/ 813998 h 1207030"/>
                            <a:gd name="connsiteX150" fmla="*/ 11599 w 1141852"/>
                            <a:gd name="connsiteY150" fmla="*/ 725145 h 1207030"/>
                            <a:gd name="connsiteX151" fmla="*/ 0 w 1141852"/>
                            <a:gd name="connsiteY151" fmla="*/ 603515 h 1207030"/>
                            <a:gd name="connsiteX152" fmla="*/ 97505 w 1141852"/>
                            <a:gd name="connsiteY152" fmla="*/ 266084 h 1207030"/>
                            <a:gd name="connsiteX153" fmla="*/ 102439 w 1141852"/>
                            <a:gd name="connsiteY153" fmla="*/ 259763 h 1207030"/>
                            <a:gd name="connsiteX154" fmla="*/ 148274 w 1141852"/>
                            <a:gd name="connsiteY154" fmla="*/ 259763 h 1207030"/>
                            <a:gd name="connsiteX155" fmla="*/ 146692 w 1141852"/>
                            <a:gd name="connsiteY155" fmla="*/ 267624 h 1207030"/>
                            <a:gd name="connsiteX156" fmla="*/ 153724 w 1141852"/>
                            <a:gd name="connsiteY156" fmla="*/ 302567 h 1207030"/>
                            <a:gd name="connsiteX157" fmla="*/ 169404 w 1141852"/>
                            <a:gd name="connsiteY157" fmla="*/ 325898 h 1207030"/>
                            <a:gd name="connsiteX158" fmla="*/ 128739 w 1141852"/>
                            <a:gd name="connsiteY158" fmla="*/ 402674 h 1207030"/>
                            <a:gd name="connsiteX159" fmla="*/ 97650 w 1141852"/>
                            <a:gd name="connsiteY159" fmla="*/ 513994 h 1207030"/>
                            <a:gd name="connsiteX160" fmla="*/ 93011 w 1141852"/>
                            <a:gd name="connsiteY160" fmla="*/ 570322 h 1207030"/>
                            <a:gd name="connsiteX161" fmla="*/ 245520 w 1141852"/>
                            <a:gd name="connsiteY161" fmla="*/ 570322 h 1207030"/>
                            <a:gd name="connsiteX162" fmla="*/ 248459 w 1141852"/>
                            <a:gd name="connsiteY162" fmla="*/ 508411 h 1207030"/>
                            <a:gd name="connsiteX163" fmla="*/ 261770 w 1141852"/>
                            <a:gd name="connsiteY163" fmla="*/ 416627 h 1207030"/>
                            <a:gd name="connsiteX164" fmla="*/ 265549 w 1141852"/>
                            <a:gd name="connsiteY164" fmla="*/ 401422 h 1207030"/>
                            <a:gd name="connsiteX165" fmla="*/ 268334 w 1141852"/>
                            <a:gd name="connsiteY165" fmla="*/ 405444 h 1207030"/>
                            <a:gd name="connsiteX166" fmla="*/ 293483 w 1141852"/>
                            <a:gd name="connsiteY166" fmla="*/ 421954 h 1207030"/>
                            <a:gd name="connsiteX167" fmla="*/ 322627 w 1141852"/>
                            <a:gd name="connsiteY167" fmla="*/ 427683 h 1207030"/>
                            <a:gd name="connsiteX168" fmla="*/ 315521 w 1141852"/>
                            <a:gd name="connsiteY168" fmla="*/ 463279 h 1207030"/>
                            <a:gd name="connsiteX169" fmla="*/ 308495 w 1141852"/>
                            <a:gd name="connsiteY169" fmla="*/ 570322 h 1207030"/>
                            <a:gd name="connsiteX170" fmla="*/ 539406 w 1141852"/>
                            <a:gd name="connsiteY170" fmla="*/ 570322 h 1207030"/>
                            <a:gd name="connsiteX171" fmla="*/ 539406 w 1141852"/>
                            <a:gd name="connsiteY171" fmla="*/ 325124 h 1207030"/>
                            <a:gd name="connsiteX172" fmla="*/ 450245 w 1141852"/>
                            <a:gd name="connsiteY172" fmla="*/ 320865 h 1207030"/>
                            <a:gd name="connsiteX173" fmla="*/ 389290 w 1141852"/>
                            <a:gd name="connsiteY173" fmla="*/ 311898 h 1207030"/>
                            <a:gd name="connsiteX174" fmla="*/ 383633 w 1141852"/>
                            <a:gd name="connsiteY174" fmla="*/ 301275 h 1207030"/>
                            <a:gd name="connsiteX175" fmla="*/ 358118 w 1141852"/>
                            <a:gd name="connsiteY175" fmla="*/ 281977 h 1207030"/>
                            <a:gd name="connsiteX176" fmla="*/ 355635 w 1141852"/>
                            <a:gd name="connsiteY176" fmla="*/ 280347 h 1207030"/>
                            <a:gd name="connsiteX177" fmla="*/ 323107 w 1141852"/>
                            <a:gd name="connsiteY177" fmla="*/ 274190 h 1207030"/>
                            <a:gd name="connsiteX178" fmla="*/ 324188 w 1141852"/>
                            <a:gd name="connsiteY178" fmla="*/ 268974 h 1207030"/>
                            <a:gd name="connsiteX179" fmla="*/ 318584 w 1141852"/>
                            <a:gd name="connsiteY179" fmla="*/ 241944 h 1207030"/>
                            <a:gd name="connsiteX180" fmla="*/ 320599 w 1141852"/>
                            <a:gd name="connsiteY180" fmla="*/ 242492 h 1207030"/>
                            <a:gd name="connsiteX181" fmla="*/ 319371 w 1141852"/>
                            <a:gd name="connsiteY181" fmla="*/ 236390 h 1207030"/>
                            <a:gd name="connsiteX182" fmla="*/ 347296 w 1141852"/>
                            <a:gd name="connsiteY182" fmla="*/ 180127 h 1207030"/>
                            <a:gd name="connsiteX183" fmla="*/ 376670 w 1141852"/>
                            <a:gd name="connsiteY183" fmla="*/ 135741 h 1207030"/>
                            <a:gd name="connsiteX184" fmla="*/ 338867 w 1141852"/>
                            <a:gd name="connsiteY184" fmla="*/ 154264 h 1207030"/>
                            <a:gd name="connsiteX185" fmla="*/ 285405 w 1141852"/>
                            <a:gd name="connsiteY185" fmla="*/ 194648 h 1207030"/>
                            <a:gd name="connsiteX186" fmla="*/ 271005 w 1141852"/>
                            <a:gd name="connsiteY186" fmla="*/ 184908 h 1207030"/>
                            <a:gd name="connsiteX187" fmla="*/ 236174 w 1141852"/>
                            <a:gd name="connsiteY187" fmla="*/ 177853 h 1207030"/>
                            <a:gd name="connsiteX188" fmla="*/ 226461 w 1141852"/>
                            <a:gd name="connsiteY188" fmla="*/ 179821 h 1207030"/>
                            <a:gd name="connsiteX189" fmla="*/ 226461 w 1141852"/>
                            <a:gd name="connsiteY189" fmla="*/ 125098 h 1207030"/>
                            <a:gd name="connsiteX190" fmla="*/ 251716 w 1141852"/>
                            <a:gd name="connsiteY190" fmla="*/ 103071 h 1207030"/>
                            <a:gd name="connsiteX191" fmla="*/ 570926 w 1141852"/>
                            <a:gd name="connsiteY191" fmla="*/ 0 h 1207030"/>
                            <a:gd name="connsiteX0" fmla="*/ 604078 w 1141852"/>
                            <a:gd name="connsiteY0" fmla="*/ 939904 h 1207030"/>
                            <a:gd name="connsiteX1" fmla="*/ 604078 w 1141852"/>
                            <a:gd name="connsiteY1" fmla="*/ 1115741 h 1207030"/>
                            <a:gd name="connsiteX2" fmla="*/ 628209 w 1141852"/>
                            <a:gd name="connsiteY2" fmla="*/ 1113135 h 1207030"/>
                            <a:gd name="connsiteX3" fmla="*/ 670891 w 1141852"/>
                            <a:gd name="connsiteY3" fmla="*/ 1085191 h 1207030"/>
                            <a:gd name="connsiteX4" fmla="*/ 743463 w 1141852"/>
                            <a:gd name="connsiteY4" fmla="*/ 997313 h 1207030"/>
                            <a:gd name="connsiteX5" fmla="*/ 761630 w 1141852"/>
                            <a:gd name="connsiteY5" fmla="*/ 956714 h 1207030"/>
                            <a:gd name="connsiteX6" fmla="*/ 703788 w 1141852"/>
                            <a:gd name="connsiteY6" fmla="*/ 945598 h 1207030"/>
                            <a:gd name="connsiteX7" fmla="*/ 604078 w 1141852"/>
                            <a:gd name="connsiteY7" fmla="*/ 939904 h 1207030"/>
                            <a:gd name="connsiteX8" fmla="*/ 539406 w 1141852"/>
                            <a:gd name="connsiteY8" fmla="*/ 938908 h 1207030"/>
                            <a:gd name="connsiteX9" fmla="*/ 417390 w 1141852"/>
                            <a:gd name="connsiteY9" fmla="*/ 947246 h 1207030"/>
                            <a:gd name="connsiteX10" fmla="*/ 377200 w 1141852"/>
                            <a:gd name="connsiteY10" fmla="*/ 955979 h 1207030"/>
                            <a:gd name="connsiteX11" fmla="*/ 421255 w 1141852"/>
                            <a:gd name="connsiteY11" fmla="*/ 1033653 h 1207030"/>
                            <a:gd name="connsiteX12" fmla="*/ 476079 w 1141852"/>
                            <a:gd name="connsiteY12" fmla="*/ 1100738 h 1207030"/>
                            <a:gd name="connsiteX13" fmla="*/ 487931 w 1141852"/>
                            <a:gd name="connsiteY13" fmla="*/ 1110502 h 1207030"/>
                            <a:gd name="connsiteX14" fmla="*/ 539406 w 1141852"/>
                            <a:gd name="connsiteY14" fmla="*/ 1116061 h 1207030"/>
                            <a:gd name="connsiteX15" fmla="*/ 539406 w 1141852"/>
                            <a:gd name="connsiteY15" fmla="*/ 938908 h 1207030"/>
                            <a:gd name="connsiteX16" fmla="*/ 784138 w 1141852"/>
                            <a:gd name="connsiteY16" fmla="*/ 306436 h 1207030"/>
                            <a:gd name="connsiteX17" fmla="*/ 736015 w 1141852"/>
                            <a:gd name="connsiteY17" fmla="*/ 314176 h 1207030"/>
                            <a:gd name="connsiteX18" fmla="*/ 604078 w 1141852"/>
                            <a:gd name="connsiteY18" fmla="*/ 323629 h 1207030"/>
                            <a:gd name="connsiteX19" fmla="*/ 604078 w 1141852"/>
                            <a:gd name="connsiteY19" fmla="*/ 570322 h 1207030"/>
                            <a:gd name="connsiteX20" fmla="*/ 837296 w 1141852"/>
                            <a:gd name="connsiteY20" fmla="*/ 570322 h 1207030"/>
                            <a:gd name="connsiteX21" fmla="*/ 837474 w 1141852"/>
                            <a:gd name="connsiteY21" fmla="*/ 555961 h 1207030"/>
                            <a:gd name="connsiteX22" fmla="*/ 817853 w 1141852"/>
                            <a:gd name="connsiteY22" fmla="*/ 416045 h 1207030"/>
                            <a:gd name="connsiteX23" fmla="*/ 784138 w 1141852"/>
                            <a:gd name="connsiteY23" fmla="*/ 306436 h 1207030"/>
                            <a:gd name="connsiteX24" fmla="*/ 766228 w 1141852"/>
                            <a:gd name="connsiteY24" fmla="*/ 136904 h 1207030"/>
                            <a:gd name="connsiteX25" fmla="*/ 804310 w 1141852"/>
                            <a:gd name="connsiteY25" fmla="*/ 197580 h 1207030"/>
                            <a:gd name="connsiteX26" fmla="*/ 826067 w 1141852"/>
                            <a:gd name="connsiteY26" fmla="*/ 243462 h 1207030"/>
                            <a:gd name="connsiteX27" fmla="*/ 894024 w 1141852"/>
                            <a:gd name="connsiteY27" fmla="*/ 226489 h 1207030"/>
                            <a:gd name="connsiteX28" fmla="*/ 888253 w 1141852"/>
                            <a:gd name="connsiteY28" fmla="*/ 219676 h 1207030"/>
                            <a:gd name="connsiteX29" fmla="*/ 801658 w 1141852"/>
                            <a:gd name="connsiteY29" fmla="*/ 154264 h 1207030"/>
                            <a:gd name="connsiteX30" fmla="*/ 766228 w 1141852"/>
                            <a:gd name="connsiteY30" fmla="*/ 136904 h 1207030"/>
                            <a:gd name="connsiteX31" fmla="*/ 604078 w 1141852"/>
                            <a:gd name="connsiteY31" fmla="*/ 94343 h 1207030"/>
                            <a:gd name="connsiteX32" fmla="*/ 604078 w 1141852"/>
                            <a:gd name="connsiteY32" fmla="*/ 272685 h 1207030"/>
                            <a:gd name="connsiteX33" fmla="*/ 674222 w 1141852"/>
                            <a:gd name="connsiteY33" fmla="*/ 269752 h 1207030"/>
                            <a:gd name="connsiteX34" fmla="*/ 765919 w 1141852"/>
                            <a:gd name="connsiteY34" fmla="*/ 258015 h 1207030"/>
                            <a:gd name="connsiteX35" fmla="*/ 746714 w 1141852"/>
                            <a:gd name="connsiteY35" fmla="*/ 217274 h 1207030"/>
                            <a:gd name="connsiteX36" fmla="*/ 634525 w 1141852"/>
                            <a:gd name="connsiteY36" fmla="*/ 99090 h 1207030"/>
                            <a:gd name="connsiteX37" fmla="*/ 625012 w 1141852"/>
                            <a:gd name="connsiteY37" fmla="*/ 96604 h 1207030"/>
                            <a:gd name="connsiteX38" fmla="*/ 604078 w 1141852"/>
                            <a:gd name="connsiteY38" fmla="*/ 94343 h 1207030"/>
                            <a:gd name="connsiteX39" fmla="*/ 539406 w 1141852"/>
                            <a:gd name="connsiteY39" fmla="*/ 94024 h 1207030"/>
                            <a:gd name="connsiteX40" fmla="*/ 496100 w 1141852"/>
                            <a:gd name="connsiteY40" fmla="*/ 98701 h 1207030"/>
                            <a:gd name="connsiteX41" fmla="*/ 461427 w 1141852"/>
                            <a:gd name="connsiteY41" fmla="*/ 127111 h 1207030"/>
                            <a:gd name="connsiteX42" fmla="*/ 408560 w 1141852"/>
                            <a:gd name="connsiteY42" fmla="*/ 193587 h 1207030"/>
                            <a:gd name="connsiteX43" fmla="*/ 374727 w 1141852"/>
                            <a:gd name="connsiteY43" fmla="*/ 257208 h 1207030"/>
                            <a:gd name="connsiteX44" fmla="*/ 375881 w 1141852"/>
                            <a:gd name="connsiteY44" fmla="*/ 257521 h 1207030"/>
                            <a:gd name="connsiteX45" fmla="*/ 471433 w 1141852"/>
                            <a:gd name="connsiteY45" fmla="*/ 269752 h 1207030"/>
                            <a:gd name="connsiteX46" fmla="*/ 539406 w 1141852"/>
                            <a:gd name="connsiteY46" fmla="*/ 272594 h 1207030"/>
                            <a:gd name="connsiteX47" fmla="*/ 539406 w 1141852"/>
                            <a:gd name="connsiteY47" fmla="*/ 94024 h 1207030"/>
                            <a:gd name="connsiteX48" fmla="*/ 570926 w 1141852"/>
                            <a:gd name="connsiteY48" fmla="*/ 0 h 1207030"/>
                            <a:gd name="connsiteX49" fmla="*/ 890137 w 1141852"/>
                            <a:gd name="connsiteY49" fmla="*/ 103072 h 1207030"/>
                            <a:gd name="connsiteX50" fmla="*/ 957756 w 1141852"/>
                            <a:gd name="connsiteY50" fmla="*/ 162047 h 1207030"/>
                            <a:gd name="connsiteX51" fmla="*/ 948677 w 1141852"/>
                            <a:gd name="connsiteY51" fmla="*/ 173243 h 1207030"/>
                            <a:gd name="connsiteX52" fmla="*/ 942047 w 1141852"/>
                            <a:gd name="connsiteY52" fmla="*/ 196072 h 1207030"/>
                            <a:gd name="connsiteX53" fmla="*/ 929382 w 1141852"/>
                            <a:gd name="connsiteY53" fmla="*/ 198726 h 1207030"/>
                            <a:gd name="connsiteX54" fmla="*/ 902232 w 1141852"/>
                            <a:gd name="connsiteY54" fmla="*/ 226246 h 1207030"/>
                            <a:gd name="connsiteX55" fmla="*/ 900083 w 1141852"/>
                            <a:gd name="connsiteY55" fmla="*/ 233643 h 1207030"/>
                            <a:gd name="connsiteX56" fmla="*/ 897909 w 1141852"/>
                            <a:gd name="connsiteY56" fmla="*/ 231076 h 1207030"/>
                            <a:gd name="connsiteX57" fmla="*/ 891544 w 1141852"/>
                            <a:gd name="connsiteY57" fmla="*/ 256739 h 1207030"/>
                            <a:gd name="connsiteX58" fmla="*/ 877442 w 1141852"/>
                            <a:gd name="connsiteY58" fmla="*/ 264357 h 1207030"/>
                            <a:gd name="connsiteX59" fmla="*/ 860571 w 1141852"/>
                            <a:gd name="connsiteY59" fmla="*/ 285162 h 1207030"/>
                            <a:gd name="connsiteX60" fmla="*/ 860513 w 1141852"/>
                            <a:gd name="connsiteY60" fmla="*/ 290578 h 1207030"/>
                            <a:gd name="connsiteX61" fmla="*/ 846933 w 1141852"/>
                            <a:gd name="connsiteY61" fmla="*/ 293542 h 1207030"/>
                            <a:gd name="connsiteX62" fmla="*/ 867149 w 1141852"/>
                            <a:gd name="connsiteY62" fmla="*/ 351972 h 1207030"/>
                            <a:gd name="connsiteX63" fmla="*/ 898967 w 1141852"/>
                            <a:gd name="connsiteY63" fmla="*/ 531855 h 1207030"/>
                            <a:gd name="connsiteX64" fmla="*/ 899767 w 1141852"/>
                            <a:gd name="connsiteY64" fmla="*/ 570322 h 1207030"/>
                            <a:gd name="connsiteX65" fmla="*/ 1047514 w 1141852"/>
                            <a:gd name="connsiteY65" fmla="*/ 570322 h 1207030"/>
                            <a:gd name="connsiteX66" fmla="*/ 1042874 w 1141852"/>
                            <a:gd name="connsiteY66" fmla="*/ 513994 h 1207030"/>
                            <a:gd name="connsiteX67" fmla="*/ 1011786 w 1141852"/>
                            <a:gd name="connsiteY67" fmla="*/ 402674 h 1207030"/>
                            <a:gd name="connsiteX68" fmla="*/ 968717 w 1141852"/>
                            <a:gd name="connsiteY68" fmla="*/ 321359 h 1207030"/>
                            <a:gd name="connsiteX69" fmla="*/ 980635 w 1141852"/>
                            <a:gd name="connsiteY69" fmla="*/ 320031 h 1207030"/>
                            <a:gd name="connsiteX70" fmla="*/ 1019480 w 1141852"/>
                            <a:gd name="connsiteY70" fmla="*/ 287585 h 1207030"/>
                            <a:gd name="connsiteX71" fmla="*/ 1022236 w 1141852"/>
                            <a:gd name="connsiteY71" fmla="*/ 278099 h 1207030"/>
                            <a:gd name="connsiteX72" fmla="*/ 1040562 w 1141852"/>
                            <a:gd name="connsiteY72" fmla="*/ 276057 h 1207030"/>
                            <a:gd name="connsiteX73" fmla="*/ 1047679 w 1141852"/>
                            <a:gd name="connsiteY73" fmla="*/ 272213 h 1207030"/>
                            <a:gd name="connsiteX74" fmla="*/ 1085553 w 1141852"/>
                            <a:gd name="connsiteY74" fmla="*/ 341867 h 1207030"/>
                            <a:gd name="connsiteX75" fmla="*/ 1141852 w 1141852"/>
                            <a:gd name="connsiteY75" fmla="*/ 603515 h 1207030"/>
                            <a:gd name="connsiteX76" fmla="*/ 1044347 w 1141852"/>
                            <a:gd name="connsiteY76" fmla="*/ 940946 h 1207030"/>
                            <a:gd name="connsiteX77" fmla="*/ 1034758 w 1141852"/>
                            <a:gd name="connsiteY77" fmla="*/ 953232 h 1207030"/>
                            <a:gd name="connsiteX78" fmla="*/ 1034755 w 1141852"/>
                            <a:gd name="connsiteY78" fmla="*/ 953229 h 1207030"/>
                            <a:gd name="connsiteX79" fmla="*/ 1013499 w 1141852"/>
                            <a:gd name="connsiteY79" fmla="*/ 930812 h 1207030"/>
                            <a:gd name="connsiteX80" fmla="*/ 983952 w 1141852"/>
                            <a:gd name="connsiteY80" fmla="*/ 917599 h 1207030"/>
                            <a:gd name="connsiteX81" fmla="*/ 974128 w 1141852"/>
                            <a:gd name="connsiteY81" fmla="*/ 917244 h 1207030"/>
                            <a:gd name="connsiteX82" fmla="*/ 960486 w 1141852"/>
                            <a:gd name="connsiteY82" fmla="*/ 905654 h 1207030"/>
                            <a:gd name="connsiteX83" fmla="*/ 971128 w 1141852"/>
                            <a:gd name="connsiteY83" fmla="*/ 884176 h 1207030"/>
                            <a:gd name="connsiteX84" fmla="*/ 1011786 w 1141852"/>
                            <a:gd name="connsiteY84" fmla="*/ 807412 h 1207030"/>
                            <a:gd name="connsiteX85" fmla="*/ 1042874 w 1141852"/>
                            <a:gd name="connsiteY85" fmla="*/ 696091 h 1207030"/>
                            <a:gd name="connsiteX86" fmla="*/ 1047906 w 1141852"/>
                            <a:gd name="connsiteY86" fmla="*/ 634994 h 1207030"/>
                            <a:gd name="connsiteX87" fmla="*/ 900277 w 1141852"/>
                            <a:gd name="connsiteY87" fmla="*/ 634994 h 1207030"/>
                            <a:gd name="connsiteX88" fmla="*/ 883545 w 1141852"/>
                            <a:gd name="connsiteY88" fmla="*/ 784551 h 1207030"/>
                            <a:gd name="connsiteX89" fmla="*/ 875556 w 1141852"/>
                            <a:gd name="connsiteY89" fmla="*/ 814274 h 1207030"/>
                            <a:gd name="connsiteX90" fmla="*/ 857663 w 1141852"/>
                            <a:gd name="connsiteY90" fmla="*/ 802050 h 1207030"/>
                            <a:gd name="connsiteX91" fmla="*/ 832336 w 1141852"/>
                            <a:gd name="connsiteY91" fmla="*/ 796869 h 1207030"/>
                            <a:gd name="connsiteX92" fmla="*/ 814332 w 1141852"/>
                            <a:gd name="connsiteY92" fmla="*/ 800552 h 1207030"/>
                            <a:gd name="connsiteX93" fmla="*/ 823877 w 1141852"/>
                            <a:gd name="connsiteY93" fmla="*/ 761487 h 1207030"/>
                            <a:gd name="connsiteX94" fmla="*/ 836439 w 1141852"/>
                            <a:gd name="connsiteY94" fmla="*/ 639379 h 1207030"/>
                            <a:gd name="connsiteX95" fmla="*/ 836493 w 1141852"/>
                            <a:gd name="connsiteY95" fmla="*/ 634994 h 1207030"/>
                            <a:gd name="connsiteX96" fmla="*/ 604078 w 1141852"/>
                            <a:gd name="connsiteY96" fmla="*/ 634994 h 1207030"/>
                            <a:gd name="connsiteX97" fmla="*/ 604078 w 1141852"/>
                            <a:gd name="connsiteY97" fmla="*/ 884104 h 1207030"/>
                            <a:gd name="connsiteX98" fmla="*/ 655013 w 1141852"/>
                            <a:gd name="connsiteY98" fmla="*/ 886056 h 1207030"/>
                            <a:gd name="connsiteX99" fmla="*/ 742228 w 1141852"/>
                            <a:gd name="connsiteY99" fmla="*/ 896743 h 1207030"/>
                            <a:gd name="connsiteX100" fmla="*/ 783250 w 1141852"/>
                            <a:gd name="connsiteY100" fmla="*/ 908396 h 1207030"/>
                            <a:gd name="connsiteX101" fmla="*/ 784214 w 1141852"/>
                            <a:gd name="connsiteY101" fmla="*/ 906242 h 1207030"/>
                            <a:gd name="connsiteX102" fmla="*/ 786207 w 1141852"/>
                            <a:gd name="connsiteY102" fmla="*/ 909236 h 1207030"/>
                            <a:gd name="connsiteX103" fmla="*/ 786260 w 1141852"/>
                            <a:gd name="connsiteY103" fmla="*/ 909251 h 1207030"/>
                            <a:gd name="connsiteX104" fmla="*/ 807009 w 1141852"/>
                            <a:gd name="connsiteY104" fmla="*/ 923544 h 1207030"/>
                            <a:gd name="connsiteX105" fmla="*/ 810333 w 1141852"/>
                            <a:gd name="connsiteY105" fmla="*/ 924224 h 1207030"/>
                            <a:gd name="connsiteX106" fmla="*/ 820783 w 1141852"/>
                            <a:gd name="connsiteY106" fmla="*/ 951656 h 1207030"/>
                            <a:gd name="connsiteX107" fmla="*/ 827320 w 1141852"/>
                            <a:gd name="connsiteY107" fmla="*/ 958549 h 1207030"/>
                            <a:gd name="connsiteX108" fmla="*/ 830977 w 1141852"/>
                            <a:gd name="connsiteY108" fmla="*/ 967497 h 1207030"/>
                            <a:gd name="connsiteX109" fmla="*/ 830081 w 1141852"/>
                            <a:gd name="connsiteY109" fmla="*/ 970117 h 1207030"/>
                            <a:gd name="connsiteX110" fmla="*/ 828797 w 1141852"/>
                            <a:gd name="connsiteY110" fmla="*/ 969621 h 1207030"/>
                            <a:gd name="connsiteX111" fmla="*/ 823513 w 1141852"/>
                            <a:gd name="connsiteY111" fmla="*/ 968606 h 1207030"/>
                            <a:gd name="connsiteX112" fmla="*/ 789117 w 1141852"/>
                            <a:gd name="connsiteY112" fmla="*/ 1038174 h 1207030"/>
                            <a:gd name="connsiteX113" fmla="*/ 754343 w 1141852"/>
                            <a:gd name="connsiteY113" fmla="*/ 1079004 h 1207030"/>
                            <a:gd name="connsiteX114" fmla="*/ 801658 w 1141852"/>
                            <a:gd name="connsiteY114" fmla="*/ 1055821 h 1207030"/>
                            <a:gd name="connsiteX115" fmla="*/ 883154 w 1141852"/>
                            <a:gd name="connsiteY115" fmla="*/ 994261 h 1207030"/>
                            <a:gd name="connsiteX116" fmla="*/ 882636 w 1141852"/>
                            <a:gd name="connsiteY116" fmla="*/ 1013112 h 1207030"/>
                            <a:gd name="connsiteX117" fmla="*/ 894602 w 1141852"/>
                            <a:gd name="connsiteY117" fmla="*/ 1044523 h 1207030"/>
                            <a:gd name="connsiteX118" fmla="*/ 917730 w 1141852"/>
                            <a:gd name="connsiteY118" fmla="*/ 1068914 h 1207030"/>
                            <a:gd name="connsiteX119" fmla="*/ 926049 w 1141852"/>
                            <a:gd name="connsiteY119" fmla="*/ 1072635 h 1207030"/>
                            <a:gd name="connsiteX120" fmla="*/ 926051 w 1141852"/>
                            <a:gd name="connsiteY120" fmla="*/ 1072636 h 1207030"/>
                            <a:gd name="connsiteX121" fmla="*/ 890137 w 1141852"/>
                            <a:gd name="connsiteY121" fmla="*/ 1103959 h 1207030"/>
                            <a:gd name="connsiteX122" fmla="*/ 570926 w 1141852"/>
                            <a:gd name="connsiteY122" fmla="*/ 1207030 h 1207030"/>
                            <a:gd name="connsiteX123" fmla="*/ 251716 w 1141852"/>
                            <a:gd name="connsiteY123" fmla="*/ 1103959 h 1207030"/>
                            <a:gd name="connsiteX124" fmla="*/ 234601 w 1141852"/>
                            <a:gd name="connsiteY124" fmla="*/ 1089032 h 1207030"/>
                            <a:gd name="connsiteX125" fmla="*/ 305042 w 1141852"/>
                            <a:gd name="connsiteY125" fmla="*/ 1089032 h 1207030"/>
                            <a:gd name="connsiteX126" fmla="*/ 305042 w 1141852"/>
                            <a:gd name="connsiteY126" fmla="*/ 1030271 h 1207030"/>
                            <a:gd name="connsiteX127" fmla="*/ 338867 w 1141852"/>
                            <a:gd name="connsiteY127" fmla="*/ 1055821 h 1207030"/>
                            <a:gd name="connsiteX128" fmla="*/ 388784 w 1141852"/>
                            <a:gd name="connsiteY128" fmla="*/ 1080279 h 1207030"/>
                            <a:gd name="connsiteX129" fmla="*/ 347296 w 1141852"/>
                            <a:gd name="connsiteY129" fmla="*/ 1024135 h 1207030"/>
                            <a:gd name="connsiteX130" fmla="*/ 321607 w 1141852"/>
                            <a:gd name="connsiteY130" fmla="*/ 968059 h 1207030"/>
                            <a:gd name="connsiteX131" fmla="*/ 305043 w 1141852"/>
                            <a:gd name="connsiteY131" fmla="*/ 971658 h 1207030"/>
                            <a:gd name="connsiteX132" fmla="*/ 305043 w 1141852"/>
                            <a:gd name="connsiteY132" fmla="*/ 931901 h 1207030"/>
                            <a:gd name="connsiteX133" fmla="*/ 305042 w 1141852"/>
                            <a:gd name="connsiteY133" fmla="*/ 931899 h 1207030"/>
                            <a:gd name="connsiteX134" fmla="*/ 305042 w 1141852"/>
                            <a:gd name="connsiteY134" fmla="*/ 897850 h 1207030"/>
                            <a:gd name="connsiteX135" fmla="*/ 319371 w 1141852"/>
                            <a:gd name="connsiteY135" fmla="*/ 894977 h 1207030"/>
                            <a:gd name="connsiteX136" fmla="*/ 342042 w 1141852"/>
                            <a:gd name="connsiteY136" fmla="*/ 879793 h 1207030"/>
                            <a:gd name="connsiteX137" fmla="*/ 345676 w 1141852"/>
                            <a:gd name="connsiteY137" fmla="*/ 874439 h 1207030"/>
                            <a:gd name="connsiteX138" fmla="*/ 357683 w 1141852"/>
                            <a:gd name="connsiteY138" fmla="*/ 905916 h 1207030"/>
                            <a:gd name="connsiteX139" fmla="*/ 378572 w 1141852"/>
                            <a:gd name="connsiteY139" fmla="*/ 899422 h 1207030"/>
                            <a:gd name="connsiteX140" fmla="*/ 466500 w 1141852"/>
                            <a:gd name="connsiteY140" fmla="*/ 886837 h 1207030"/>
                            <a:gd name="connsiteX141" fmla="*/ 539406 w 1141852"/>
                            <a:gd name="connsiteY141" fmla="*/ 883448 h 1207030"/>
                            <a:gd name="connsiteX142" fmla="*/ 539406 w 1141852"/>
                            <a:gd name="connsiteY142" fmla="*/ 634994 h 1207030"/>
                            <a:gd name="connsiteX143" fmla="*/ 307633 w 1141852"/>
                            <a:gd name="connsiteY143" fmla="*/ 634994 h 1207030"/>
                            <a:gd name="connsiteX144" fmla="*/ 314832 w 1141852"/>
                            <a:gd name="connsiteY144" fmla="*/ 725921 h 1207030"/>
                            <a:gd name="connsiteX145" fmla="*/ 295277 w 1141852"/>
                            <a:gd name="connsiteY145" fmla="*/ 739017 h 1207030"/>
                            <a:gd name="connsiteX146" fmla="*/ 280276 w 1141852"/>
                            <a:gd name="connsiteY146" fmla="*/ 761119 h 1207030"/>
                            <a:gd name="connsiteX147" fmla="*/ 263843 w 1141852"/>
                            <a:gd name="connsiteY147" fmla="*/ 764414 h 1207030"/>
                            <a:gd name="connsiteX148" fmla="*/ 257904 w 1141852"/>
                            <a:gd name="connsiteY148" fmla="*/ 768391 h 1207030"/>
                            <a:gd name="connsiteX149" fmla="*/ 256405 w 1141852"/>
                            <a:gd name="connsiteY149" fmla="*/ 762447 h 1207030"/>
                            <a:gd name="connsiteX150" fmla="*/ 246256 w 1141852"/>
                            <a:gd name="connsiteY150" fmla="*/ 634994 h 1207030"/>
                            <a:gd name="connsiteX151" fmla="*/ 92618 w 1141852"/>
                            <a:gd name="connsiteY151" fmla="*/ 634994 h 1207030"/>
                            <a:gd name="connsiteX152" fmla="*/ 97650 w 1141852"/>
                            <a:gd name="connsiteY152" fmla="*/ 696091 h 1207030"/>
                            <a:gd name="connsiteX153" fmla="*/ 128739 w 1141852"/>
                            <a:gd name="connsiteY153" fmla="*/ 807412 h 1207030"/>
                            <a:gd name="connsiteX154" fmla="*/ 132227 w 1141852"/>
                            <a:gd name="connsiteY154" fmla="*/ 813998 h 1207030"/>
                            <a:gd name="connsiteX155" fmla="*/ 37692 w 1141852"/>
                            <a:gd name="connsiteY155" fmla="*/ 813998 h 1207030"/>
                            <a:gd name="connsiteX156" fmla="*/ 11599 w 1141852"/>
                            <a:gd name="connsiteY156" fmla="*/ 725145 h 1207030"/>
                            <a:gd name="connsiteX157" fmla="*/ 0 w 1141852"/>
                            <a:gd name="connsiteY157" fmla="*/ 603515 h 1207030"/>
                            <a:gd name="connsiteX158" fmla="*/ 97505 w 1141852"/>
                            <a:gd name="connsiteY158" fmla="*/ 266084 h 1207030"/>
                            <a:gd name="connsiteX159" fmla="*/ 102439 w 1141852"/>
                            <a:gd name="connsiteY159" fmla="*/ 259763 h 1207030"/>
                            <a:gd name="connsiteX160" fmla="*/ 148274 w 1141852"/>
                            <a:gd name="connsiteY160" fmla="*/ 259763 h 1207030"/>
                            <a:gd name="connsiteX161" fmla="*/ 146692 w 1141852"/>
                            <a:gd name="connsiteY161" fmla="*/ 267624 h 1207030"/>
                            <a:gd name="connsiteX162" fmla="*/ 153724 w 1141852"/>
                            <a:gd name="connsiteY162" fmla="*/ 302567 h 1207030"/>
                            <a:gd name="connsiteX163" fmla="*/ 169404 w 1141852"/>
                            <a:gd name="connsiteY163" fmla="*/ 325898 h 1207030"/>
                            <a:gd name="connsiteX164" fmla="*/ 128739 w 1141852"/>
                            <a:gd name="connsiteY164" fmla="*/ 402674 h 1207030"/>
                            <a:gd name="connsiteX165" fmla="*/ 97650 w 1141852"/>
                            <a:gd name="connsiteY165" fmla="*/ 513994 h 1207030"/>
                            <a:gd name="connsiteX166" fmla="*/ 93011 w 1141852"/>
                            <a:gd name="connsiteY166" fmla="*/ 570322 h 1207030"/>
                            <a:gd name="connsiteX167" fmla="*/ 245520 w 1141852"/>
                            <a:gd name="connsiteY167" fmla="*/ 570322 h 1207030"/>
                            <a:gd name="connsiteX168" fmla="*/ 248459 w 1141852"/>
                            <a:gd name="connsiteY168" fmla="*/ 508411 h 1207030"/>
                            <a:gd name="connsiteX169" fmla="*/ 261770 w 1141852"/>
                            <a:gd name="connsiteY169" fmla="*/ 416627 h 1207030"/>
                            <a:gd name="connsiteX170" fmla="*/ 265549 w 1141852"/>
                            <a:gd name="connsiteY170" fmla="*/ 401422 h 1207030"/>
                            <a:gd name="connsiteX171" fmla="*/ 268334 w 1141852"/>
                            <a:gd name="connsiteY171" fmla="*/ 405444 h 1207030"/>
                            <a:gd name="connsiteX172" fmla="*/ 293483 w 1141852"/>
                            <a:gd name="connsiteY172" fmla="*/ 421954 h 1207030"/>
                            <a:gd name="connsiteX173" fmla="*/ 322627 w 1141852"/>
                            <a:gd name="connsiteY173" fmla="*/ 427683 h 1207030"/>
                            <a:gd name="connsiteX174" fmla="*/ 315521 w 1141852"/>
                            <a:gd name="connsiteY174" fmla="*/ 463279 h 1207030"/>
                            <a:gd name="connsiteX175" fmla="*/ 308495 w 1141852"/>
                            <a:gd name="connsiteY175" fmla="*/ 570322 h 1207030"/>
                            <a:gd name="connsiteX176" fmla="*/ 539406 w 1141852"/>
                            <a:gd name="connsiteY176" fmla="*/ 570322 h 1207030"/>
                            <a:gd name="connsiteX177" fmla="*/ 539406 w 1141852"/>
                            <a:gd name="connsiteY177" fmla="*/ 325124 h 1207030"/>
                            <a:gd name="connsiteX178" fmla="*/ 450245 w 1141852"/>
                            <a:gd name="connsiteY178" fmla="*/ 320865 h 1207030"/>
                            <a:gd name="connsiteX179" fmla="*/ 389290 w 1141852"/>
                            <a:gd name="connsiteY179" fmla="*/ 311898 h 1207030"/>
                            <a:gd name="connsiteX180" fmla="*/ 383633 w 1141852"/>
                            <a:gd name="connsiteY180" fmla="*/ 301275 h 1207030"/>
                            <a:gd name="connsiteX181" fmla="*/ 358118 w 1141852"/>
                            <a:gd name="connsiteY181" fmla="*/ 281977 h 1207030"/>
                            <a:gd name="connsiteX182" fmla="*/ 355635 w 1141852"/>
                            <a:gd name="connsiteY182" fmla="*/ 280347 h 1207030"/>
                            <a:gd name="connsiteX183" fmla="*/ 323107 w 1141852"/>
                            <a:gd name="connsiteY183" fmla="*/ 274190 h 1207030"/>
                            <a:gd name="connsiteX184" fmla="*/ 324188 w 1141852"/>
                            <a:gd name="connsiteY184" fmla="*/ 268974 h 1207030"/>
                            <a:gd name="connsiteX185" fmla="*/ 318584 w 1141852"/>
                            <a:gd name="connsiteY185" fmla="*/ 241944 h 1207030"/>
                            <a:gd name="connsiteX186" fmla="*/ 320599 w 1141852"/>
                            <a:gd name="connsiteY186" fmla="*/ 242492 h 1207030"/>
                            <a:gd name="connsiteX187" fmla="*/ 319371 w 1141852"/>
                            <a:gd name="connsiteY187" fmla="*/ 236390 h 1207030"/>
                            <a:gd name="connsiteX188" fmla="*/ 347296 w 1141852"/>
                            <a:gd name="connsiteY188" fmla="*/ 180127 h 1207030"/>
                            <a:gd name="connsiteX189" fmla="*/ 376670 w 1141852"/>
                            <a:gd name="connsiteY189" fmla="*/ 135741 h 1207030"/>
                            <a:gd name="connsiteX190" fmla="*/ 338867 w 1141852"/>
                            <a:gd name="connsiteY190" fmla="*/ 154264 h 1207030"/>
                            <a:gd name="connsiteX191" fmla="*/ 285405 w 1141852"/>
                            <a:gd name="connsiteY191" fmla="*/ 194648 h 1207030"/>
                            <a:gd name="connsiteX192" fmla="*/ 271005 w 1141852"/>
                            <a:gd name="connsiteY192" fmla="*/ 184908 h 1207030"/>
                            <a:gd name="connsiteX193" fmla="*/ 236174 w 1141852"/>
                            <a:gd name="connsiteY193" fmla="*/ 177853 h 1207030"/>
                            <a:gd name="connsiteX194" fmla="*/ 226461 w 1141852"/>
                            <a:gd name="connsiteY194" fmla="*/ 179821 h 1207030"/>
                            <a:gd name="connsiteX195" fmla="*/ 226461 w 1141852"/>
                            <a:gd name="connsiteY195" fmla="*/ 125098 h 1207030"/>
                            <a:gd name="connsiteX196" fmla="*/ 251716 w 1141852"/>
                            <a:gd name="connsiteY196" fmla="*/ 103071 h 1207030"/>
                            <a:gd name="connsiteX197" fmla="*/ 570926 w 1141852"/>
                            <a:gd name="connsiteY197" fmla="*/ 0 h 1207030"/>
                            <a:gd name="connsiteX0" fmla="*/ 604078 w 1141852"/>
                            <a:gd name="connsiteY0" fmla="*/ 939904 h 1207030"/>
                            <a:gd name="connsiteX1" fmla="*/ 604078 w 1141852"/>
                            <a:gd name="connsiteY1" fmla="*/ 1115741 h 1207030"/>
                            <a:gd name="connsiteX2" fmla="*/ 628209 w 1141852"/>
                            <a:gd name="connsiteY2" fmla="*/ 1113135 h 1207030"/>
                            <a:gd name="connsiteX3" fmla="*/ 670891 w 1141852"/>
                            <a:gd name="connsiteY3" fmla="*/ 1085191 h 1207030"/>
                            <a:gd name="connsiteX4" fmla="*/ 743463 w 1141852"/>
                            <a:gd name="connsiteY4" fmla="*/ 997313 h 1207030"/>
                            <a:gd name="connsiteX5" fmla="*/ 761630 w 1141852"/>
                            <a:gd name="connsiteY5" fmla="*/ 956714 h 1207030"/>
                            <a:gd name="connsiteX6" fmla="*/ 703788 w 1141852"/>
                            <a:gd name="connsiteY6" fmla="*/ 945598 h 1207030"/>
                            <a:gd name="connsiteX7" fmla="*/ 604078 w 1141852"/>
                            <a:gd name="connsiteY7" fmla="*/ 939904 h 1207030"/>
                            <a:gd name="connsiteX8" fmla="*/ 539406 w 1141852"/>
                            <a:gd name="connsiteY8" fmla="*/ 938908 h 1207030"/>
                            <a:gd name="connsiteX9" fmla="*/ 417390 w 1141852"/>
                            <a:gd name="connsiteY9" fmla="*/ 947246 h 1207030"/>
                            <a:gd name="connsiteX10" fmla="*/ 377200 w 1141852"/>
                            <a:gd name="connsiteY10" fmla="*/ 955979 h 1207030"/>
                            <a:gd name="connsiteX11" fmla="*/ 421255 w 1141852"/>
                            <a:gd name="connsiteY11" fmla="*/ 1033653 h 1207030"/>
                            <a:gd name="connsiteX12" fmla="*/ 476079 w 1141852"/>
                            <a:gd name="connsiteY12" fmla="*/ 1100738 h 1207030"/>
                            <a:gd name="connsiteX13" fmla="*/ 487931 w 1141852"/>
                            <a:gd name="connsiteY13" fmla="*/ 1110502 h 1207030"/>
                            <a:gd name="connsiteX14" fmla="*/ 539406 w 1141852"/>
                            <a:gd name="connsiteY14" fmla="*/ 1116061 h 1207030"/>
                            <a:gd name="connsiteX15" fmla="*/ 539406 w 1141852"/>
                            <a:gd name="connsiteY15" fmla="*/ 938908 h 1207030"/>
                            <a:gd name="connsiteX16" fmla="*/ 784138 w 1141852"/>
                            <a:gd name="connsiteY16" fmla="*/ 306436 h 1207030"/>
                            <a:gd name="connsiteX17" fmla="*/ 736015 w 1141852"/>
                            <a:gd name="connsiteY17" fmla="*/ 314176 h 1207030"/>
                            <a:gd name="connsiteX18" fmla="*/ 604078 w 1141852"/>
                            <a:gd name="connsiteY18" fmla="*/ 323629 h 1207030"/>
                            <a:gd name="connsiteX19" fmla="*/ 604078 w 1141852"/>
                            <a:gd name="connsiteY19" fmla="*/ 570322 h 1207030"/>
                            <a:gd name="connsiteX20" fmla="*/ 837296 w 1141852"/>
                            <a:gd name="connsiteY20" fmla="*/ 570322 h 1207030"/>
                            <a:gd name="connsiteX21" fmla="*/ 837474 w 1141852"/>
                            <a:gd name="connsiteY21" fmla="*/ 555961 h 1207030"/>
                            <a:gd name="connsiteX22" fmla="*/ 817853 w 1141852"/>
                            <a:gd name="connsiteY22" fmla="*/ 416045 h 1207030"/>
                            <a:gd name="connsiteX23" fmla="*/ 784138 w 1141852"/>
                            <a:gd name="connsiteY23" fmla="*/ 306436 h 1207030"/>
                            <a:gd name="connsiteX24" fmla="*/ 766228 w 1141852"/>
                            <a:gd name="connsiteY24" fmla="*/ 136904 h 1207030"/>
                            <a:gd name="connsiteX25" fmla="*/ 804310 w 1141852"/>
                            <a:gd name="connsiteY25" fmla="*/ 197580 h 1207030"/>
                            <a:gd name="connsiteX26" fmla="*/ 826067 w 1141852"/>
                            <a:gd name="connsiteY26" fmla="*/ 243462 h 1207030"/>
                            <a:gd name="connsiteX27" fmla="*/ 894024 w 1141852"/>
                            <a:gd name="connsiteY27" fmla="*/ 226489 h 1207030"/>
                            <a:gd name="connsiteX28" fmla="*/ 888253 w 1141852"/>
                            <a:gd name="connsiteY28" fmla="*/ 219676 h 1207030"/>
                            <a:gd name="connsiteX29" fmla="*/ 801658 w 1141852"/>
                            <a:gd name="connsiteY29" fmla="*/ 154264 h 1207030"/>
                            <a:gd name="connsiteX30" fmla="*/ 766228 w 1141852"/>
                            <a:gd name="connsiteY30" fmla="*/ 136904 h 1207030"/>
                            <a:gd name="connsiteX31" fmla="*/ 604078 w 1141852"/>
                            <a:gd name="connsiteY31" fmla="*/ 94343 h 1207030"/>
                            <a:gd name="connsiteX32" fmla="*/ 604078 w 1141852"/>
                            <a:gd name="connsiteY32" fmla="*/ 272685 h 1207030"/>
                            <a:gd name="connsiteX33" fmla="*/ 674222 w 1141852"/>
                            <a:gd name="connsiteY33" fmla="*/ 269752 h 1207030"/>
                            <a:gd name="connsiteX34" fmla="*/ 765919 w 1141852"/>
                            <a:gd name="connsiteY34" fmla="*/ 258015 h 1207030"/>
                            <a:gd name="connsiteX35" fmla="*/ 746714 w 1141852"/>
                            <a:gd name="connsiteY35" fmla="*/ 217274 h 1207030"/>
                            <a:gd name="connsiteX36" fmla="*/ 634525 w 1141852"/>
                            <a:gd name="connsiteY36" fmla="*/ 99090 h 1207030"/>
                            <a:gd name="connsiteX37" fmla="*/ 625012 w 1141852"/>
                            <a:gd name="connsiteY37" fmla="*/ 96604 h 1207030"/>
                            <a:gd name="connsiteX38" fmla="*/ 604078 w 1141852"/>
                            <a:gd name="connsiteY38" fmla="*/ 94343 h 1207030"/>
                            <a:gd name="connsiteX39" fmla="*/ 539406 w 1141852"/>
                            <a:gd name="connsiteY39" fmla="*/ 94024 h 1207030"/>
                            <a:gd name="connsiteX40" fmla="*/ 496100 w 1141852"/>
                            <a:gd name="connsiteY40" fmla="*/ 98701 h 1207030"/>
                            <a:gd name="connsiteX41" fmla="*/ 461427 w 1141852"/>
                            <a:gd name="connsiteY41" fmla="*/ 127111 h 1207030"/>
                            <a:gd name="connsiteX42" fmla="*/ 408560 w 1141852"/>
                            <a:gd name="connsiteY42" fmla="*/ 193587 h 1207030"/>
                            <a:gd name="connsiteX43" fmla="*/ 374727 w 1141852"/>
                            <a:gd name="connsiteY43" fmla="*/ 257208 h 1207030"/>
                            <a:gd name="connsiteX44" fmla="*/ 375881 w 1141852"/>
                            <a:gd name="connsiteY44" fmla="*/ 257521 h 1207030"/>
                            <a:gd name="connsiteX45" fmla="*/ 471433 w 1141852"/>
                            <a:gd name="connsiteY45" fmla="*/ 269752 h 1207030"/>
                            <a:gd name="connsiteX46" fmla="*/ 539406 w 1141852"/>
                            <a:gd name="connsiteY46" fmla="*/ 272594 h 1207030"/>
                            <a:gd name="connsiteX47" fmla="*/ 539406 w 1141852"/>
                            <a:gd name="connsiteY47" fmla="*/ 94024 h 1207030"/>
                            <a:gd name="connsiteX48" fmla="*/ 570926 w 1141852"/>
                            <a:gd name="connsiteY48" fmla="*/ 0 h 1207030"/>
                            <a:gd name="connsiteX49" fmla="*/ 890137 w 1141852"/>
                            <a:gd name="connsiteY49" fmla="*/ 103072 h 1207030"/>
                            <a:gd name="connsiteX50" fmla="*/ 957756 w 1141852"/>
                            <a:gd name="connsiteY50" fmla="*/ 162047 h 1207030"/>
                            <a:gd name="connsiteX51" fmla="*/ 948677 w 1141852"/>
                            <a:gd name="connsiteY51" fmla="*/ 173243 h 1207030"/>
                            <a:gd name="connsiteX52" fmla="*/ 942047 w 1141852"/>
                            <a:gd name="connsiteY52" fmla="*/ 196072 h 1207030"/>
                            <a:gd name="connsiteX53" fmla="*/ 929382 w 1141852"/>
                            <a:gd name="connsiteY53" fmla="*/ 198726 h 1207030"/>
                            <a:gd name="connsiteX54" fmla="*/ 902232 w 1141852"/>
                            <a:gd name="connsiteY54" fmla="*/ 226246 h 1207030"/>
                            <a:gd name="connsiteX55" fmla="*/ 900083 w 1141852"/>
                            <a:gd name="connsiteY55" fmla="*/ 233643 h 1207030"/>
                            <a:gd name="connsiteX56" fmla="*/ 897909 w 1141852"/>
                            <a:gd name="connsiteY56" fmla="*/ 231076 h 1207030"/>
                            <a:gd name="connsiteX57" fmla="*/ 891544 w 1141852"/>
                            <a:gd name="connsiteY57" fmla="*/ 256739 h 1207030"/>
                            <a:gd name="connsiteX58" fmla="*/ 877442 w 1141852"/>
                            <a:gd name="connsiteY58" fmla="*/ 264357 h 1207030"/>
                            <a:gd name="connsiteX59" fmla="*/ 860571 w 1141852"/>
                            <a:gd name="connsiteY59" fmla="*/ 285162 h 1207030"/>
                            <a:gd name="connsiteX60" fmla="*/ 860513 w 1141852"/>
                            <a:gd name="connsiteY60" fmla="*/ 290578 h 1207030"/>
                            <a:gd name="connsiteX61" fmla="*/ 846933 w 1141852"/>
                            <a:gd name="connsiteY61" fmla="*/ 293542 h 1207030"/>
                            <a:gd name="connsiteX62" fmla="*/ 867149 w 1141852"/>
                            <a:gd name="connsiteY62" fmla="*/ 351972 h 1207030"/>
                            <a:gd name="connsiteX63" fmla="*/ 898967 w 1141852"/>
                            <a:gd name="connsiteY63" fmla="*/ 531855 h 1207030"/>
                            <a:gd name="connsiteX64" fmla="*/ 899767 w 1141852"/>
                            <a:gd name="connsiteY64" fmla="*/ 570322 h 1207030"/>
                            <a:gd name="connsiteX65" fmla="*/ 1047514 w 1141852"/>
                            <a:gd name="connsiteY65" fmla="*/ 570322 h 1207030"/>
                            <a:gd name="connsiteX66" fmla="*/ 1042874 w 1141852"/>
                            <a:gd name="connsiteY66" fmla="*/ 513994 h 1207030"/>
                            <a:gd name="connsiteX67" fmla="*/ 1011786 w 1141852"/>
                            <a:gd name="connsiteY67" fmla="*/ 402674 h 1207030"/>
                            <a:gd name="connsiteX68" fmla="*/ 968717 w 1141852"/>
                            <a:gd name="connsiteY68" fmla="*/ 321359 h 1207030"/>
                            <a:gd name="connsiteX69" fmla="*/ 980635 w 1141852"/>
                            <a:gd name="connsiteY69" fmla="*/ 320031 h 1207030"/>
                            <a:gd name="connsiteX70" fmla="*/ 1019480 w 1141852"/>
                            <a:gd name="connsiteY70" fmla="*/ 287585 h 1207030"/>
                            <a:gd name="connsiteX71" fmla="*/ 1022236 w 1141852"/>
                            <a:gd name="connsiteY71" fmla="*/ 278099 h 1207030"/>
                            <a:gd name="connsiteX72" fmla="*/ 1040562 w 1141852"/>
                            <a:gd name="connsiteY72" fmla="*/ 276057 h 1207030"/>
                            <a:gd name="connsiteX73" fmla="*/ 1047679 w 1141852"/>
                            <a:gd name="connsiteY73" fmla="*/ 272213 h 1207030"/>
                            <a:gd name="connsiteX74" fmla="*/ 1085553 w 1141852"/>
                            <a:gd name="connsiteY74" fmla="*/ 341867 h 1207030"/>
                            <a:gd name="connsiteX75" fmla="*/ 1141852 w 1141852"/>
                            <a:gd name="connsiteY75" fmla="*/ 603515 h 1207030"/>
                            <a:gd name="connsiteX76" fmla="*/ 1044347 w 1141852"/>
                            <a:gd name="connsiteY76" fmla="*/ 940946 h 1207030"/>
                            <a:gd name="connsiteX77" fmla="*/ 1034758 w 1141852"/>
                            <a:gd name="connsiteY77" fmla="*/ 953232 h 1207030"/>
                            <a:gd name="connsiteX78" fmla="*/ 1034755 w 1141852"/>
                            <a:gd name="connsiteY78" fmla="*/ 953229 h 1207030"/>
                            <a:gd name="connsiteX79" fmla="*/ 1013499 w 1141852"/>
                            <a:gd name="connsiteY79" fmla="*/ 930812 h 1207030"/>
                            <a:gd name="connsiteX80" fmla="*/ 983952 w 1141852"/>
                            <a:gd name="connsiteY80" fmla="*/ 917599 h 1207030"/>
                            <a:gd name="connsiteX81" fmla="*/ 974128 w 1141852"/>
                            <a:gd name="connsiteY81" fmla="*/ 917244 h 1207030"/>
                            <a:gd name="connsiteX82" fmla="*/ 953343 w 1141852"/>
                            <a:gd name="connsiteY82" fmla="*/ 910417 h 1207030"/>
                            <a:gd name="connsiteX83" fmla="*/ 971128 w 1141852"/>
                            <a:gd name="connsiteY83" fmla="*/ 884176 h 1207030"/>
                            <a:gd name="connsiteX84" fmla="*/ 1011786 w 1141852"/>
                            <a:gd name="connsiteY84" fmla="*/ 807412 h 1207030"/>
                            <a:gd name="connsiteX85" fmla="*/ 1042874 w 1141852"/>
                            <a:gd name="connsiteY85" fmla="*/ 696091 h 1207030"/>
                            <a:gd name="connsiteX86" fmla="*/ 1047906 w 1141852"/>
                            <a:gd name="connsiteY86" fmla="*/ 634994 h 1207030"/>
                            <a:gd name="connsiteX87" fmla="*/ 900277 w 1141852"/>
                            <a:gd name="connsiteY87" fmla="*/ 634994 h 1207030"/>
                            <a:gd name="connsiteX88" fmla="*/ 883545 w 1141852"/>
                            <a:gd name="connsiteY88" fmla="*/ 784551 h 1207030"/>
                            <a:gd name="connsiteX89" fmla="*/ 875556 w 1141852"/>
                            <a:gd name="connsiteY89" fmla="*/ 814274 h 1207030"/>
                            <a:gd name="connsiteX90" fmla="*/ 857663 w 1141852"/>
                            <a:gd name="connsiteY90" fmla="*/ 802050 h 1207030"/>
                            <a:gd name="connsiteX91" fmla="*/ 832336 w 1141852"/>
                            <a:gd name="connsiteY91" fmla="*/ 796869 h 1207030"/>
                            <a:gd name="connsiteX92" fmla="*/ 814332 w 1141852"/>
                            <a:gd name="connsiteY92" fmla="*/ 800552 h 1207030"/>
                            <a:gd name="connsiteX93" fmla="*/ 823877 w 1141852"/>
                            <a:gd name="connsiteY93" fmla="*/ 761487 h 1207030"/>
                            <a:gd name="connsiteX94" fmla="*/ 836439 w 1141852"/>
                            <a:gd name="connsiteY94" fmla="*/ 639379 h 1207030"/>
                            <a:gd name="connsiteX95" fmla="*/ 836493 w 1141852"/>
                            <a:gd name="connsiteY95" fmla="*/ 634994 h 1207030"/>
                            <a:gd name="connsiteX96" fmla="*/ 604078 w 1141852"/>
                            <a:gd name="connsiteY96" fmla="*/ 634994 h 1207030"/>
                            <a:gd name="connsiteX97" fmla="*/ 604078 w 1141852"/>
                            <a:gd name="connsiteY97" fmla="*/ 884104 h 1207030"/>
                            <a:gd name="connsiteX98" fmla="*/ 655013 w 1141852"/>
                            <a:gd name="connsiteY98" fmla="*/ 886056 h 1207030"/>
                            <a:gd name="connsiteX99" fmla="*/ 742228 w 1141852"/>
                            <a:gd name="connsiteY99" fmla="*/ 896743 h 1207030"/>
                            <a:gd name="connsiteX100" fmla="*/ 783250 w 1141852"/>
                            <a:gd name="connsiteY100" fmla="*/ 908396 h 1207030"/>
                            <a:gd name="connsiteX101" fmla="*/ 784214 w 1141852"/>
                            <a:gd name="connsiteY101" fmla="*/ 906242 h 1207030"/>
                            <a:gd name="connsiteX102" fmla="*/ 786207 w 1141852"/>
                            <a:gd name="connsiteY102" fmla="*/ 909236 h 1207030"/>
                            <a:gd name="connsiteX103" fmla="*/ 786260 w 1141852"/>
                            <a:gd name="connsiteY103" fmla="*/ 909251 h 1207030"/>
                            <a:gd name="connsiteX104" fmla="*/ 807009 w 1141852"/>
                            <a:gd name="connsiteY104" fmla="*/ 923544 h 1207030"/>
                            <a:gd name="connsiteX105" fmla="*/ 810333 w 1141852"/>
                            <a:gd name="connsiteY105" fmla="*/ 924224 h 1207030"/>
                            <a:gd name="connsiteX106" fmla="*/ 820783 w 1141852"/>
                            <a:gd name="connsiteY106" fmla="*/ 951656 h 1207030"/>
                            <a:gd name="connsiteX107" fmla="*/ 827320 w 1141852"/>
                            <a:gd name="connsiteY107" fmla="*/ 958549 h 1207030"/>
                            <a:gd name="connsiteX108" fmla="*/ 830977 w 1141852"/>
                            <a:gd name="connsiteY108" fmla="*/ 967497 h 1207030"/>
                            <a:gd name="connsiteX109" fmla="*/ 830081 w 1141852"/>
                            <a:gd name="connsiteY109" fmla="*/ 970117 h 1207030"/>
                            <a:gd name="connsiteX110" fmla="*/ 828797 w 1141852"/>
                            <a:gd name="connsiteY110" fmla="*/ 969621 h 1207030"/>
                            <a:gd name="connsiteX111" fmla="*/ 823513 w 1141852"/>
                            <a:gd name="connsiteY111" fmla="*/ 968606 h 1207030"/>
                            <a:gd name="connsiteX112" fmla="*/ 789117 w 1141852"/>
                            <a:gd name="connsiteY112" fmla="*/ 1038174 h 1207030"/>
                            <a:gd name="connsiteX113" fmla="*/ 754343 w 1141852"/>
                            <a:gd name="connsiteY113" fmla="*/ 1079004 h 1207030"/>
                            <a:gd name="connsiteX114" fmla="*/ 801658 w 1141852"/>
                            <a:gd name="connsiteY114" fmla="*/ 1055821 h 1207030"/>
                            <a:gd name="connsiteX115" fmla="*/ 883154 w 1141852"/>
                            <a:gd name="connsiteY115" fmla="*/ 994261 h 1207030"/>
                            <a:gd name="connsiteX116" fmla="*/ 882636 w 1141852"/>
                            <a:gd name="connsiteY116" fmla="*/ 1013112 h 1207030"/>
                            <a:gd name="connsiteX117" fmla="*/ 894602 w 1141852"/>
                            <a:gd name="connsiteY117" fmla="*/ 1044523 h 1207030"/>
                            <a:gd name="connsiteX118" fmla="*/ 917730 w 1141852"/>
                            <a:gd name="connsiteY118" fmla="*/ 1068914 h 1207030"/>
                            <a:gd name="connsiteX119" fmla="*/ 926049 w 1141852"/>
                            <a:gd name="connsiteY119" fmla="*/ 1072635 h 1207030"/>
                            <a:gd name="connsiteX120" fmla="*/ 926051 w 1141852"/>
                            <a:gd name="connsiteY120" fmla="*/ 1072636 h 1207030"/>
                            <a:gd name="connsiteX121" fmla="*/ 890137 w 1141852"/>
                            <a:gd name="connsiteY121" fmla="*/ 1103959 h 1207030"/>
                            <a:gd name="connsiteX122" fmla="*/ 570926 w 1141852"/>
                            <a:gd name="connsiteY122" fmla="*/ 1207030 h 1207030"/>
                            <a:gd name="connsiteX123" fmla="*/ 251716 w 1141852"/>
                            <a:gd name="connsiteY123" fmla="*/ 1103959 h 1207030"/>
                            <a:gd name="connsiteX124" fmla="*/ 234601 w 1141852"/>
                            <a:gd name="connsiteY124" fmla="*/ 1089032 h 1207030"/>
                            <a:gd name="connsiteX125" fmla="*/ 305042 w 1141852"/>
                            <a:gd name="connsiteY125" fmla="*/ 1089032 h 1207030"/>
                            <a:gd name="connsiteX126" fmla="*/ 305042 w 1141852"/>
                            <a:gd name="connsiteY126" fmla="*/ 1030271 h 1207030"/>
                            <a:gd name="connsiteX127" fmla="*/ 338867 w 1141852"/>
                            <a:gd name="connsiteY127" fmla="*/ 1055821 h 1207030"/>
                            <a:gd name="connsiteX128" fmla="*/ 388784 w 1141852"/>
                            <a:gd name="connsiteY128" fmla="*/ 1080279 h 1207030"/>
                            <a:gd name="connsiteX129" fmla="*/ 347296 w 1141852"/>
                            <a:gd name="connsiteY129" fmla="*/ 1024135 h 1207030"/>
                            <a:gd name="connsiteX130" fmla="*/ 321607 w 1141852"/>
                            <a:gd name="connsiteY130" fmla="*/ 968059 h 1207030"/>
                            <a:gd name="connsiteX131" fmla="*/ 305043 w 1141852"/>
                            <a:gd name="connsiteY131" fmla="*/ 971658 h 1207030"/>
                            <a:gd name="connsiteX132" fmla="*/ 305043 w 1141852"/>
                            <a:gd name="connsiteY132" fmla="*/ 931901 h 1207030"/>
                            <a:gd name="connsiteX133" fmla="*/ 305042 w 1141852"/>
                            <a:gd name="connsiteY133" fmla="*/ 931899 h 1207030"/>
                            <a:gd name="connsiteX134" fmla="*/ 305042 w 1141852"/>
                            <a:gd name="connsiteY134" fmla="*/ 897850 h 1207030"/>
                            <a:gd name="connsiteX135" fmla="*/ 319371 w 1141852"/>
                            <a:gd name="connsiteY135" fmla="*/ 894977 h 1207030"/>
                            <a:gd name="connsiteX136" fmla="*/ 342042 w 1141852"/>
                            <a:gd name="connsiteY136" fmla="*/ 879793 h 1207030"/>
                            <a:gd name="connsiteX137" fmla="*/ 345676 w 1141852"/>
                            <a:gd name="connsiteY137" fmla="*/ 874439 h 1207030"/>
                            <a:gd name="connsiteX138" fmla="*/ 357683 w 1141852"/>
                            <a:gd name="connsiteY138" fmla="*/ 905916 h 1207030"/>
                            <a:gd name="connsiteX139" fmla="*/ 378572 w 1141852"/>
                            <a:gd name="connsiteY139" fmla="*/ 899422 h 1207030"/>
                            <a:gd name="connsiteX140" fmla="*/ 466500 w 1141852"/>
                            <a:gd name="connsiteY140" fmla="*/ 886837 h 1207030"/>
                            <a:gd name="connsiteX141" fmla="*/ 539406 w 1141852"/>
                            <a:gd name="connsiteY141" fmla="*/ 883448 h 1207030"/>
                            <a:gd name="connsiteX142" fmla="*/ 539406 w 1141852"/>
                            <a:gd name="connsiteY142" fmla="*/ 634994 h 1207030"/>
                            <a:gd name="connsiteX143" fmla="*/ 307633 w 1141852"/>
                            <a:gd name="connsiteY143" fmla="*/ 634994 h 1207030"/>
                            <a:gd name="connsiteX144" fmla="*/ 314832 w 1141852"/>
                            <a:gd name="connsiteY144" fmla="*/ 725921 h 1207030"/>
                            <a:gd name="connsiteX145" fmla="*/ 295277 w 1141852"/>
                            <a:gd name="connsiteY145" fmla="*/ 739017 h 1207030"/>
                            <a:gd name="connsiteX146" fmla="*/ 280276 w 1141852"/>
                            <a:gd name="connsiteY146" fmla="*/ 761119 h 1207030"/>
                            <a:gd name="connsiteX147" fmla="*/ 263843 w 1141852"/>
                            <a:gd name="connsiteY147" fmla="*/ 764414 h 1207030"/>
                            <a:gd name="connsiteX148" fmla="*/ 257904 w 1141852"/>
                            <a:gd name="connsiteY148" fmla="*/ 768391 h 1207030"/>
                            <a:gd name="connsiteX149" fmla="*/ 256405 w 1141852"/>
                            <a:gd name="connsiteY149" fmla="*/ 762447 h 1207030"/>
                            <a:gd name="connsiteX150" fmla="*/ 246256 w 1141852"/>
                            <a:gd name="connsiteY150" fmla="*/ 634994 h 1207030"/>
                            <a:gd name="connsiteX151" fmla="*/ 92618 w 1141852"/>
                            <a:gd name="connsiteY151" fmla="*/ 634994 h 1207030"/>
                            <a:gd name="connsiteX152" fmla="*/ 97650 w 1141852"/>
                            <a:gd name="connsiteY152" fmla="*/ 696091 h 1207030"/>
                            <a:gd name="connsiteX153" fmla="*/ 128739 w 1141852"/>
                            <a:gd name="connsiteY153" fmla="*/ 807412 h 1207030"/>
                            <a:gd name="connsiteX154" fmla="*/ 132227 w 1141852"/>
                            <a:gd name="connsiteY154" fmla="*/ 813998 h 1207030"/>
                            <a:gd name="connsiteX155" fmla="*/ 37692 w 1141852"/>
                            <a:gd name="connsiteY155" fmla="*/ 813998 h 1207030"/>
                            <a:gd name="connsiteX156" fmla="*/ 11599 w 1141852"/>
                            <a:gd name="connsiteY156" fmla="*/ 725145 h 1207030"/>
                            <a:gd name="connsiteX157" fmla="*/ 0 w 1141852"/>
                            <a:gd name="connsiteY157" fmla="*/ 603515 h 1207030"/>
                            <a:gd name="connsiteX158" fmla="*/ 97505 w 1141852"/>
                            <a:gd name="connsiteY158" fmla="*/ 266084 h 1207030"/>
                            <a:gd name="connsiteX159" fmla="*/ 102439 w 1141852"/>
                            <a:gd name="connsiteY159" fmla="*/ 259763 h 1207030"/>
                            <a:gd name="connsiteX160" fmla="*/ 148274 w 1141852"/>
                            <a:gd name="connsiteY160" fmla="*/ 259763 h 1207030"/>
                            <a:gd name="connsiteX161" fmla="*/ 146692 w 1141852"/>
                            <a:gd name="connsiteY161" fmla="*/ 267624 h 1207030"/>
                            <a:gd name="connsiteX162" fmla="*/ 153724 w 1141852"/>
                            <a:gd name="connsiteY162" fmla="*/ 302567 h 1207030"/>
                            <a:gd name="connsiteX163" fmla="*/ 169404 w 1141852"/>
                            <a:gd name="connsiteY163" fmla="*/ 325898 h 1207030"/>
                            <a:gd name="connsiteX164" fmla="*/ 128739 w 1141852"/>
                            <a:gd name="connsiteY164" fmla="*/ 402674 h 1207030"/>
                            <a:gd name="connsiteX165" fmla="*/ 97650 w 1141852"/>
                            <a:gd name="connsiteY165" fmla="*/ 513994 h 1207030"/>
                            <a:gd name="connsiteX166" fmla="*/ 93011 w 1141852"/>
                            <a:gd name="connsiteY166" fmla="*/ 570322 h 1207030"/>
                            <a:gd name="connsiteX167" fmla="*/ 245520 w 1141852"/>
                            <a:gd name="connsiteY167" fmla="*/ 570322 h 1207030"/>
                            <a:gd name="connsiteX168" fmla="*/ 248459 w 1141852"/>
                            <a:gd name="connsiteY168" fmla="*/ 508411 h 1207030"/>
                            <a:gd name="connsiteX169" fmla="*/ 261770 w 1141852"/>
                            <a:gd name="connsiteY169" fmla="*/ 416627 h 1207030"/>
                            <a:gd name="connsiteX170" fmla="*/ 265549 w 1141852"/>
                            <a:gd name="connsiteY170" fmla="*/ 401422 h 1207030"/>
                            <a:gd name="connsiteX171" fmla="*/ 268334 w 1141852"/>
                            <a:gd name="connsiteY171" fmla="*/ 405444 h 1207030"/>
                            <a:gd name="connsiteX172" fmla="*/ 293483 w 1141852"/>
                            <a:gd name="connsiteY172" fmla="*/ 421954 h 1207030"/>
                            <a:gd name="connsiteX173" fmla="*/ 322627 w 1141852"/>
                            <a:gd name="connsiteY173" fmla="*/ 427683 h 1207030"/>
                            <a:gd name="connsiteX174" fmla="*/ 315521 w 1141852"/>
                            <a:gd name="connsiteY174" fmla="*/ 463279 h 1207030"/>
                            <a:gd name="connsiteX175" fmla="*/ 308495 w 1141852"/>
                            <a:gd name="connsiteY175" fmla="*/ 570322 h 1207030"/>
                            <a:gd name="connsiteX176" fmla="*/ 539406 w 1141852"/>
                            <a:gd name="connsiteY176" fmla="*/ 570322 h 1207030"/>
                            <a:gd name="connsiteX177" fmla="*/ 539406 w 1141852"/>
                            <a:gd name="connsiteY177" fmla="*/ 325124 h 1207030"/>
                            <a:gd name="connsiteX178" fmla="*/ 450245 w 1141852"/>
                            <a:gd name="connsiteY178" fmla="*/ 320865 h 1207030"/>
                            <a:gd name="connsiteX179" fmla="*/ 389290 w 1141852"/>
                            <a:gd name="connsiteY179" fmla="*/ 311898 h 1207030"/>
                            <a:gd name="connsiteX180" fmla="*/ 383633 w 1141852"/>
                            <a:gd name="connsiteY180" fmla="*/ 301275 h 1207030"/>
                            <a:gd name="connsiteX181" fmla="*/ 358118 w 1141852"/>
                            <a:gd name="connsiteY181" fmla="*/ 281977 h 1207030"/>
                            <a:gd name="connsiteX182" fmla="*/ 355635 w 1141852"/>
                            <a:gd name="connsiteY182" fmla="*/ 280347 h 1207030"/>
                            <a:gd name="connsiteX183" fmla="*/ 323107 w 1141852"/>
                            <a:gd name="connsiteY183" fmla="*/ 274190 h 1207030"/>
                            <a:gd name="connsiteX184" fmla="*/ 324188 w 1141852"/>
                            <a:gd name="connsiteY184" fmla="*/ 268974 h 1207030"/>
                            <a:gd name="connsiteX185" fmla="*/ 318584 w 1141852"/>
                            <a:gd name="connsiteY185" fmla="*/ 241944 h 1207030"/>
                            <a:gd name="connsiteX186" fmla="*/ 320599 w 1141852"/>
                            <a:gd name="connsiteY186" fmla="*/ 242492 h 1207030"/>
                            <a:gd name="connsiteX187" fmla="*/ 319371 w 1141852"/>
                            <a:gd name="connsiteY187" fmla="*/ 236390 h 1207030"/>
                            <a:gd name="connsiteX188" fmla="*/ 347296 w 1141852"/>
                            <a:gd name="connsiteY188" fmla="*/ 180127 h 1207030"/>
                            <a:gd name="connsiteX189" fmla="*/ 376670 w 1141852"/>
                            <a:gd name="connsiteY189" fmla="*/ 135741 h 1207030"/>
                            <a:gd name="connsiteX190" fmla="*/ 338867 w 1141852"/>
                            <a:gd name="connsiteY190" fmla="*/ 154264 h 1207030"/>
                            <a:gd name="connsiteX191" fmla="*/ 285405 w 1141852"/>
                            <a:gd name="connsiteY191" fmla="*/ 194648 h 1207030"/>
                            <a:gd name="connsiteX192" fmla="*/ 271005 w 1141852"/>
                            <a:gd name="connsiteY192" fmla="*/ 184908 h 1207030"/>
                            <a:gd name="connsiteX193" fmla="*/ 236174 w 1141852"/>
                            <a:gd name="connsiteY193" fmla="*/ 177853 h 1207030"/>
                            <a:gd name="connsiteX194" fmla="*/ 226461 w 1141852"/>
                            <a:gd name="connsiteY194" fmla="*/ 179821 h 1207030"/>
                            <a:gd name="connsiteX195" fmla="*/ 226461 w 1141852"/>
                            <a:gd name="connsiteY195" fmla="*/ 125098 h 1207030"/>
                            <a:gd name="connsiteX196" fmla="*/ 251716 w 1141852"/>
                            <a:gd name="connsiteY196" fmla="*/ 103071 h 1207030"/>
                            <a:gd name="connsiteX197" fmla="*/ 570926 w 1141852"/>
                            <a:gd name="connsiteY197" fmla="*/ 0 h 120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141852" h="1207030">
                              <a:moveTo>
                                <a:pt x="604078" y="939904"/>
                              </a:moveTo>
                              <a:lnTo>
                                <a:pt x="604078" y="1115741"/>
                              </a:lnTo>
                              <a:lnTo>
                                <a:pt x="628209" y="1113135"/>
                              </a:lnTo>
                              <a:lnTo>
                                <a:pt x="670891" y="1085191"/>
                              </a:lnTo>
                              <a:cubicBezTo>
                                <a:pt x="699072" y="1061389"/>
                                <a:pt x="723131" y="1031379"/>
                                <a:pt x="743463" y="997313"/>
                              </a:cubicBezTo>
                              <a:lnTo>
                                <a:pt x="761630" y="956714"/>
                              </a:lnTo>
                              <a:lnTo>
                                <a:pt x="703788" y="945598"/>
                              </a:lnTo>
                              <a:lnTo>
                                <a:pt x="604078" y="939904"/>
                              </a:lnTo>
                              <a:close/>
                              <a:moveTo>
                                <a:pt x="539406" y="938908"/>
                              </a:moveTo>
                              <a:lnTo>
                                <a:pt x="417390" y="947246"/>
                              </a:lnTo>
                              <a:lnTo>
                                <a:pt x="377200" y="955979"/>
                              </a:lnTo>
                              <a:lnTo>
                                <a:pt x="421255" y="1033653"/>
                              </a:lnTo>
                              <a:cubicBezTo>
                                <a:pt x="438003" y="1058231"/>
                                <a:pt x="456332" y="1080668"/>
                                <a:pt x="476079" y="1100738"/>
                              </a:cubicBezTo>
                              <a:lnTo>
                                <a:pt x="487931" y="1110502"/>
                              </a:lnTo>
                              <a:lnTo>
                                <a:pt x="539406" y="1116061"/>
                              </a:lnTo>
                              <a:lnTo>
                                <a:pt x="539406" y="938908"/>
                              </a:lnTo>
                              <a:close/>
                              <a:moveTo>
                                <a:pt x="784138" y="306436"/>
                              </a:moveTo>
                              <a:lnTo>
                                <a:pt x="736015" y="314176"/>
                              </a:lnTo>
                              <a:lnTo>
                                <a:pt x="604078" y="323629"/>
                              </a:lnTo>
                              <a:lnTo>
                                <a:pt x="604078" y="570322"/>
                              </a:lnTo>
                              <a:lnTo>
                                <a:pt x="837296" y="570322"/>
                              </a:lnTo>
                              <a:cubicBezTo>
                                <a:pt x="837355" y="565535"/>
                                <a:pt x="837415" y="560748"/>
                                <a:pt x="837474" y="555961"/>
                              </a:cubicBezTo>
                              <a:cubicBezTo>
                                <a:pt x="835058" y="511450"/>
                                <a:pt x="828350" y="463565"/>
                                <a:pt x="817853" y="416045"/>
                              </a:cubicBezTo>
                              <a:lnTo>
                                <a:pt x="784138" y="306436"/>
                              </a:lnTo>
                              <a:close/>
                              <a:moveTo>
                                <a:pt x="766228" y="136904"/>
                              </a:moveTo>
                              <a:lnTo>
                                <a:pt x="804310" y="197580"/>
                              </a:lnTo>
                              <a:lnTo>
                                <a:pt x="826067" y="243462"/>
                              </a:lnTo>
                              <a:lnTo>
                                <a:pt x="894024" y="226489"/>
                              </a:lnTo>
                              <a:lnTo>
                                <a:pt x="888253" y="219676"/>
                              </a:lnTo>
                              <a:cubicBezTo>
                                <a:pt x="861822" y="194625"/>
                                <a:pt x="832795" y="172647"/>
                                <a:pt x="801658" y="154264"/>
                              </a:cubicBezTo>
                              <a:lnTo>
                                <a:pt x="766228" y="136904"/>
                              </a:lnTo>
                              <a:close/>
                              <a:moveTo>
                                <a:pt x="604078" y="94343"/>
                              </a:moveTo>
                              <a:lnTo>
                                <a:pt x="604078" y="272685"/>
                              </a:lnTo>
                              <a:lnTo>
                                <a:pt x="674222" y="269752"/>
                              </a:lnTo>
                              <a:lnTo>
                                <a:pt x="765919" y="258015"/>
                              </a:lnTo>
                              <a:lnTo>
                                <a:pt x="746714" y="217274"/>
                              </a:lnTo>
                              <a:cubicBezTo>
                                <a:pt x="715597" y="160244"/>
                                <a:pt x="677638" y="116645"/>
                                <a:pt x="634525" y="99090"/>
                              </a:cubicBezTo>
                              <a:lnTo>
                                <a:pt x="625012" y="96604"/>
                              </a:lnTo>
                              <a:lnTo>
                                <a:pt x="604078" y="94343"/>
                              </a:lnTo>
                              <a:close/>
                              <a:moveTo>
                                <a:pt x="539406" y="94024"/>
                              </a:moveTo>
                              <a:lnTo>
                                <a:pt x="496100" y="98701"/>
                              </a:lnTo>
                              <a:lnTo>
                                <a:pt x="461427" y="127111"/>
                              </a:lnTo>
                              <a:cubicBezTo>
                                <a:pt x="441985" y="147087"/>
                                <a:pt x="424362" y="169303"/>
                                <a:pt x="408560" y="193587"/>
                              </a:cubicBezTo>
                              <a:lnTo>
                                <a:pt x="374727" y="257208"/>
                              </a:lnTo>
                              <a:lnTo>
                                <a:pt x="375881" y="257521"/>
                              </a:lnTo>
                              <a:cubicBezTo>
                                <a:pt x="406587" y="262849"/>
                                <a:pt x="438523" y="266966"/>
                                <a:pt x="471433" y="269752"/>
                              </a:cubicBezTo>
                              <a:lnTo>
                                <a:pt x="539406" y="272594"/>
                              </a:lnTo>
                              <a:lnTo>
                                <a:pt x="539406" y="94024"/>
                              </a:lnTo>
                              <a:close/>
                              <a:moveTo>
                                <a:pt x="570926" y="0"/>
                              </a:moveTo>
                              <a:cubicBezTo>
                                <a:pt x="689169" y="0"/>
                                <a:pt x="799016" y="37998"/>
                                <a:pt x="890137" y="103072"/>
                              </a:cubicBezTo>
                              <a:lnTo>
                                <a:pt x="957756" y="162047"/>
                              </a:lnTo>
                              <a:lnTo>
                                <a:pt x="948677" y="173243"/>
                              </a:lnTo>
                              <a:lnTo>
                                <a:pt x="942047" y="196072"/>
                              </a:lnTo>
                              <a:lnTo>
                                <a:pt x="929382" y="198726"/>
                              </a:lnTo>
                              <a:cubicBezTo>
                                <a:pt x="918169" y="204770"/>
                                <a:pt x="908580" y="214112"/>
                                <a:pt x="902232" y="226246"/>
                              </a:cubicBezTo>
                              <a:lnTo>
                                <a:pt x="900083" y="233643"/>
                              </a:lnTo>
                              <a:lnTo>
                                <a:pt x="897909" y="231076"/>
                              </a:lnTo>
                              <a:lnTo>
                                <a:pt x="891544" y="256739"/>
                              </a:lnTo>
                              <a:lnTo>
                                <a:pt x="877442" y="264357"/>
                              </a:lnTo>
                              <a:cubicBezTo>
                                <a:pt x="870675" y="269924"/>
                                <a:pt x="864888" y="276910"/>
                                <a:pt x="860571" y="285162"/>
                              </a:cubicBezTo>
                              <a:cubicBezTo>
                                <a:pt x="860552" y="285380"/>
                                <a:pt x="860532" y="290360"/>
                                <a:pt x="860513" y="290578"/>
                              </a:cubicBezTo>
                              <a:lnTo>
                                <a:pt x="846933" y="293542"/>
                              </a:lnTo>
                              <a:lnTo>
                                <a:pt x="867149" y="351972"/>
                              </a:lnTo>
                              <a:cubicBezTo>
                                <a:pt x="883327" y="408156"/>
                                <a:pt x="894336" y="468588"/>
                                <a:pt x="898967" y="531855"/>
                              </a:cubicBezTo>
                              <a:cubicBezTo>
                                <a:pt x="899234" y="544677"/>
                                <a:pt x="899500" y="557500"/>
                                <a:pt x="899767" y="570322"/>
                              </a:cubicBezTo>
                              <a:lnTo>
                                <a:pt x="1047514" y="570322"/>
                              </a:lnTo>
                              <a:lnTo>
                                <a:pt x="1042874" y="513994"/>
                              </a:lnTo>
                              <a:cubicBezTo>
                                <a:pt x="1036407" y="475207"/>
                                <a:pt x="1025882" y="437927"/>
                                <a:pt x="1011786" y="402674"/>
                              </a:cubicBezTo>
                              <a:lnTo>
                                <a:pt x="968717" y="321359"/>
                              </a:lnTo>
                              <a:lnTo>
                                <a:pt x="980635" y="320031"/>
                              </a:lnTo>
                              <a:cubicBezTo>
                                <a:pt x="996791" y="314979"/>
                                <a:pt x="1011015" y="303765"/>
                                <a:pt x="1019480" y="287585"/>
                              </a:cubicBezTo>
                              <a:lnTo>
                                <a:pt x="1022236" y="278099"/>
                              </a:lnTo>
                              <a:lnTo>
                                <a:pt x="1040562" y="276057"/>
                              </a:lnTo>
                              <a:lnTo>
                                <a:pt x="1047679" y="272213"/>
                              </a:lnTo>
                              <a:lnTo>
                                <a:pt x="1085553" y="341867"/>
                              </a:lnTo>
                              <a:cubicBezTo>
                                <a:pt x="1121633" y="421019"/>
                                <a:pt x="1141852" y="509771"/>
                                <a:pt x="1141852" y="603515"/>
                              </a:cubicBezTo>
                              <a:cubicBezTo>
                                <a:pt x="1141852" y="728507"/>
                                <a:pt x="1105907" y="844625"/>
                                <a:pt x="1044347" y="940946"/>
                              </a:cubicBezTo>
                              <a:lnTo>
                                <a:pt x="1034758" y="953232"/>
                              </a:lnTo>
                              <a:lnTo>
                                <a:pt x="1034755" y="953229"/>
                              </a:lnTo>
                              <a:lnTo>
                                <a:pt x="1013499" y="930812"/>
                              </a:lnTo>
                              <a:cubicBezTo>
                                <a:pt x="1004513" y="924496"/>
                                <a:pt x="994456" y="920044"/>
                                <a:pt x="983952" y="917599"/>
                              </a:cubicBezTo>
                              <a:lnTo>
                                <a:pt x="974128" y="917244"/>
                              </a:lnTo>
                              <a:lnTo>
                                <a:pt x="953343" y="910417"/>
                              </a:lnTo>
                              <a:lnTo>
                                <a:pt x="971128" y="884176"/>
                              </a:lnTo>
                              <a:lnTo>
                                <a:pt x="1011786" y="807412"/>
                              </a:lnTo>
                              <a:cubicBezTo>
                                <a:pt x="1025882" y="772160"/>
                                <a:pt x="1036407" y="734879"/>
                                <a:pt x="1042874" y="696091"/>
                              </a:cubicBezTo>
                              <a:lnTo>
                                <a:pt x="1047906" y="634994"/>
                              </a:lnTo>
                              <a:lnTo>
                                <a:pt x="900277" y="634994"/>
                              </a:lnTo>
                              <a:lnTo>
                                <a:pt x="883545" y="784551"/>
                              </a:lnTo>
                              <a:lnTo>
                                <a:pt x="875556" y="814274"/>
                              </a:lnTo>
                              <a:lnTo>
                                <a:pt x="857663" y="802050"/>
                              </a:lnTo>
                              <a:cubicBezTo>
                                <a:pt x="849879" y="798714"/>
                                <a:pt x="841320" y="796869"/>
                                <a:pt x="832336" y="796869"/>
                              </a:cubicBezTo>
                              <a:lnTo>
                                <a:pt x="814332" y="800552"/>
                              </a:lnTo>
                              <a:lnTo>
                                <a:pt x="823877" y="761487"/>
                              </a:lnTo>
                              <a:cubicBezTo>
                                <a:pt x="830874" y="719815"/>
                                <a:pt x="834930" y="678395"/>
                                <a:pt x="836439" y="639379"/>
                              </a:cubicBezTo>
                              <a:cubicBezTo>
                                <a:pt x="836457" y="637917"/>
                                <a:pt x="836475" y="636456"/>
                                <a:pt x="836493" y="634994"/>
                              </a:cubicBezTo>
                              <a:lnTo>
                                <a:pt x="604078" y="634994"/>
                              </a:lnTo>
                              <a:lnTo>
                                <a:pt x="604078" y="884104"/>
                              </a:lnTo>
                              <a:lnTo>
                                <a:pt x="655013" y="886056"/>
                              </a:lnTo>
                              <a:cubicBezTo>
                                <a:pt x="685324" y="888449"/>
                                <a:pt x="714487" y="892023"/>
                                <a:pt x="742228" y="896743"/>
                              </a:cubicBezTo>
                              <a:lnTo>
                                <a:pt x="783250" y="908396"/>
                              </a:lnTo>
                              <a:lnTo>
                                <a:pt x="784214" y="906242"/>
                              </a:lnTo>
                              <a:lnTo>
                                <a:pt x="786207" y="909236"/>
                              </a:lnTo>
                              <a:lnTo>
                                <a:pt x="786260" y="909251"/>
                              </a:lnTo>
                              <a:cubicBezTo>
                                <a:pt x="789727" y="911636"/>
                                <a:pt x="802459" y="920938"/>
                                <a:pt x="807009" y="923544"/>
                              </a:cubicBezTo>
                              <a:lnTo>
                                <a:pt x="810333" y="924224"/>
                              </a:lnTo>
                              <a:lnTo>
                                <a:pt x="820783" y="951656"/>
                              </a:lnTo>
                              <a:lnTo>
                                <a:pt x="827320" y="958549"/>
                              </a:lnTo>
                              <a:lnTo>
                                <a:pt x="830977" y="967497"/>
                              </a:lnTo>
                              <a:lnTo>
                                <a:pt x="830081" y="970117"/>
                              </a:lnTo>
                              <a:lnTo>
                                <a:pt x="828797" y="969621"/>
                              </a:lnTo>
                              <a:lnTo>
                                <a:pt x="823513" y="968606"/>
                              </a:lnTo>
                              <a:lnTo>
                                <a:pt x="789117" y="1038174"/>
                              </a:lnTo>
                              <a:lnTo>
                                <a:pt x="754343" y="1079004"/>
                              </a:lnTo>
                              <a:lnTo>
                                <a:pt x="801658" y="1055821"/>
                              </a:lnTo>
                              <a:lnTo>
                                <a:pt x="883154" y="994261"/>
                              </a:lnTo>
                              <a:cubicBezTo>
                                <a:pt x="882981" y="1000545"/>
                                <a:pt x="882809" y="1006828"/>
                                <a:pt x="882636" y="1013112"/>
                              </a:cubicBezTo>
                              <a:cubicBezTo>
                                <a:pt x="884436" y="1023948"/>
                                <a:pt x="888378" y="1034626"/>
                                <a:pt x="894602" y="1044523"/>
                              </a:cubicBezTo>
                              <a:cubicBezTo>
                                <a:pt x="900826" y="1054420"/>
                                <a:pt x="908743" y="1062599"/>
                                <a:pt x="917730" y="1068914"/>
                              </a:cubicBezTo>
                              <a:lnTo>
                                <a:pt x="926049" y="1072635"/>
                              </a:lnTo>
                              <a:cubicBezTo>
                                <a:pt x="926050" y="1072635"/>
                                <a:pt x="926050" y="1072636"/>
                                <a:pt x="926051" y="1072636"/>
                              </a:cubicBezTo>
                              <a:lnTo>
                                <a:pt x="890137" y="1103959"/>
                              </a:lnTo>
                              <a:cubicBezTo>
                                <a:pt x="799016" y="1169033"/>
                                <a:pt x="689169" y="1207030"/>
                                <a:pt x="570926" y="1207030"/>
                              </a:cubicBezTo>
                              <a:cubicBezTo>
                                <a:pt x="452684" y="1207030"/>
                                <a:pt x="342836" y="1169033"/>
                                <a:pt x="251716" y="1103959"/>
                              </a:cubicBezTo>
                              <a:lnTo>
                                <a:pt x="234601" y="1089032"/>
                              </a:lnTo>
                              <a:lnTo>
                                <a:pt x="305042" y="1089032"/>
                              </a:lnTo>
                              <a:lnTo>
                                <a:pt x="305042" y="1030271"/>
                              </a:lnTo>
                              <a:lnTo>
                                <a:pt x="338867" y="1055821"/>
                              </a:lnTo>
                              <a:lnTo>
                                <a:pt x="388784" y="1080279"/>
                              </a:lnTo>
                              <a:lnTo>
                                <a:pt x="347296" y="1024135"/>
                              </a:lnTo>
                              <a:lnTo>
                                <a:pt x="321607" y="968059"/>
                              </a:lnTo>
                              <a:lnTo>
                                <a:pt x="305043" y="971658"/>
                              </a:lnTo>
                              <a:lnTo>
                                <a:pt x="305043" y="931901"/>
                              </a:lnTo>
                              <a:cubicBezTo>
                                <a:pt x="305043" y="931900"/>
                                <a:pt x="305042" y="931900"/>
                                <a:pt x="305042" y="931899"/>
                              </a:cubicBezTo>
                              <a:lnTo>
                                <a:pt x="305042" y="897850"/>
                              </a:lnTo>
                              <a:lnTo>
                                <a:pt x="319371" y="894977"/>
                              </a:lnTo>
                              <a:cubicBezTo>
                                <a:pt x="327904" y="891392"/>
                                <a:pt x="335589" y="886204"/>
                                <a:pt x="342042" y="879793"/>
                              </a:cubicBezTo>
                              <a:lnTo>
                                <a:pt x="345676" y="874439"/>
                              </a:lnTo>
                              <a:lnTo>
                                <a:pt x="357683" y="905916"/>
                              </a:lnTo>
                              <a:lnTo>
                                <a:pt x="378572" y="899422"/>
                              </a:lnTo>
                              <a:cubicBezTo>
                                <a:pt x="406593" y="893958"/>
                                <a:pt x="436007" y="889714"/>
                                <a:pt x="466500" y="886837"/>
                              </a:cubicBezTo>
                              <a:lnTo>
                                <a:pt x="539406" y="883448"/>
                              </a:lnTo>
                              <a:lnTo>
                                <a:pt x="539406" y="634994"/>
                              </a:lnTo>
                              <a:lnTo>
                                <a:pt x="307633" y="634994"/>
                              </a:lnTo>
                              <a:lnTo>
                                <a:pt x="314832" y="725921"/>
                              </a:lnTo>
                              <a:lnTo>
                                <a:pt x="295277" y="739017"/>
                              </a:lnTo>
                              <a:lnTo>
                                <a:pt x="280276" y="761119"/>
                              </a:lnTo>
                              <a:lnTo>
                                <a:pt x="263843" y="764414"/>
                              </a:lnTo>
                              <a:lnTo>
                                <a:pt x="257904" y="768391"/>
                              </a:lnTo>
                              <a:lnTo>
                                <a:pt x="256405" y="762447"/>
                              </a:lnTo>
                              <a:lnTo>
                                <a:pt x="246256" y="634994"/>
                              </a:lnTo>
                              <a:lnTo>
                                <a:pt x="92618" y="634994"/>
                              </a:lnTo>
                              <a:lnTo>
                                <a:pt x="97650" y="696091"/>
                              </a:lnTo>
                              <a:cubicBezTo>
                                <a:pt x="104117" y="734878"/>
                                <a:pt x="114643" y="772160"/>
                                <a:pt x="128739" y="807412"/>
                              </a:cubicBezTo>
                              <a:lnTo>
                                <a:pt x="132227" y="813998"/>
                              </a:lnTo>
                              <a:lnTo>
                                <a:pt x="37692" y="813998"/>
                              </a:lnTo>
                              <a:lnTo>
                                <a:pt x="11599" y="725145"/>
                              </a:lnTo>
                              <a:cubicBezTo>
                                <a:pt x="3994" y="685857"/>
                                <a:pt x="0" y="645179"/>
                                <a:pt x="0" y="603515"/>
                              </a:cubicBezTo>
                              <a:cubicBezTo>
                                <a:pt x="0" y="478523"/>
                                <a:pt x="35946" y="362406"/>
                                <a:pt x="97505" y="266084"/>
                              </a:cubicBezTo>
                              <a:lnTo>
                                <a:pt x="102439" y="259763"/>
                              </a:lnTo>
                              <a:lnTo>
                                <a:pt x="148274" y="259763"/>
                              </a:lnTo>
                              <a:lnTo>
                                <a:pt x="146692" y="267624"/>
                              </a:lnTo>
                              <a:cubicBezTo>
                                <a:pt x="146692" y="280019"/>
                                <a:pt x="149196" y="291827"/>
                                <a:pt x="153724" y="302567"/>
                              </a:cubicBezTo>
                              <a:lnTo>
                                <a:pt x="169404" y="325898"/>
                              </a:lnTo>
                              <a:lnTo>
                                <a:pt x="128739" y="402674"/>
                              </a:lnTo>
                              <a:cubicBezTo>
                                <a:pt x="114643" y="437926"/>
                                <a:pt x="104117" y="475207"/>
                                <a:pt x="97650" y="513994"/>
                              </a:cubicBezTo>
                              <a:lnTo>
                                <a:pt x="93011" y="570322"/>
                              </a:lnTo>
                              <a:lnTo>
                                <a:pt x="245520" y="570322"/>
                              </a:lnTo>
                              <a:lnTo>
                                <a:pt x="248459" y="508411"/>
                              </a:lnTo>
                              <a:cubicBezTo>
                                <a:pt x="251480" y="476954"/>
                                <a:pt x="255954" y="446305"/>
                                <a:pt x="261770" y="416627"/>
                              </a:cubicBezTo>
                              <a:lnTo>
                                <a:pt x="265549" y="401422"/>
                              </a:lnTo>
                              <a:lnTo>
                                <a:pt x="268334" y="405444"/>
                              </a:lnTo>
                              <a:cubicBezTo>
                                <a:pt x="275493" y="412414"/>
                                <a:pt x="284017" y="418056"/>
                                <a:pt x="293483" y="421954"/>
                              </a:cubicBezTo>
                              <a:lnTo>
                                <a:pt x="322627" y="427683"/>
                              </a:lnTo>
                              <a:lnTo>
                                <a:pt x="315521" y="463279"/>
                              </a:lnTo>
                              <a:lnTo>
                                <a:pt x="308495" y="570322"/>
                              </a:lnTo>
                              <a:lnTo>
                                <a:pt x="539406" y="570322"/>
                              </a:lnTo>
                              <a:lnTo>
                                <a:pt x="539406" y="325124"/>
                              </a:lnTo>
                              <a:lnTo>
                                <a:pt x="450245" y="320865"/>
                              </a:lnTo>
                              <a:lnTo>
                                <a:pt x="389290" y="311898"/>
                              </a:lnTo>
                              <a:lnTo>
                                <a:pt x="383633" y="301275"/>
                              </a:lnTo>
                              <a:lnTo>
                                <a:pt x="358118" y="281977"/>
                              </a:lnTo>
                              <a:lnTo>
                                <a:pt x="355635" y="280347"/>
                              </a:lnTo>
                              <a:lnTo>
                                <a:pt x="323107" y="274190"/>
                              </a:lnTo>
                              <a:lnTo>
                                <a:pt x="324188" y="268974"/>
                              </a:lnTo>
                              <a:lnTo>
                                <a:pt x="318584" y="241944"/>
                              </a:lnTo>
                              <a:lnTo>
                                <a:pt x="320599" y="242492"/>
                              </a:lnTo>
                              <a:lnTo>
                                <a:pt x="319371" y="236390"/>
                              </a:lnTo>
                              <a:lnTo>
                                <a:pt x="347296" y="180127"/>
                              </a:lnTo>
                              <a:lnTo>
                                <a:pt x="376670" y="135741"/>
                              </a:lnTo>
                              <a:lnTo>
                                <a:pt x="338867" y="154264"/>
                              </a:lnTo>
                              <a:lnTo>
                                <a:pt x="285405" y="194648"/>
                              </a:lnTo>
                              <a:lnTo>
                                <a:pt x="271005" y="184908"/>
                              </a:lnTo>
                              <a:cubicBezTo>
                                <a:pt x="260299" y="180365"/>
                                <a:pt x="248529" y="177853"/>
                                <a:pt x="236174" y="177853"/>
                              </a:cubicBezTo>
                              <a:lnTo>
                                <a:pt x="226461" y="179821"/>
                              </a:lnTo>
                              <a:lnTo>
                                <a:pt x="226461" y="125098"/>
                              </a:lnTo>
                              <a:lnTo>
                                <a:pt x="251716" y="103071"/>
                              </a:lnTo>
                              <a:cubicBezTo>
                                <a:pt x="342836" y="37998"/>
                                <a:pt x="452684" y="0"/>
                                <a:pt x="570926"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9" name="Freeform 123"/>
                        <p:cNvSpPr/>
                        <p:nvPr/>
                      </p:nvSpPr>
                      <p:spPr>
                        <a:xfrm>
                          <a:off x="1912281" y="4493639"/>
                          <a:ext cx="150629" cy="150020"/>
                        </a:xfrm>
                        <a:custGeom>
                          <a:avLst/>
                          <a:gdLst>
                            <a:gd name="connsiteX0" fmla="*/ 120187 w 150629"/>
                            <a:gd name="connsiteY0" fmla="*/ 10071 h 150020"/>
                            <a:gd name="connsiteX1" fmla="*/ 115181 w 150629"/>
                            <a:gd name="connsiteY1" fmla="*/ 15959 h 150020"/>
                            <a:gd name="connsiteX2" fmla="*/ 100873 w 150629"/>
                            <a:gd name="connsiteY2" fmla="*/ 39516 h 150020"/>
                            <a:gd name="connsiteX3" fmla="*/ 99109 w 150629"/>
                            <a:gd name="connsiteY3" fmla="*/ 45289 h 150020"/>
                            <a:gd name="connsiteX4" fmla="*/ 103055 w 150629"/>
                            <a:gd name="connsiteY4" fmla="*/ 49050 h 150020"/>
                            <a:gd name="connsiteX5" fmla="*/ 113212 w 150629"/>
                            <a:gd name="connsiteY5" fmla="*/ 61769 h 150020"/>
                            <a:gd name="connsiteX6" fmla="*/ 62051 w 150629"/>
                            <a:gd name="connsiteY6" fmla="*/ 112355 h 150020"/>
                            <a:gd name="connsiteX7" fmla="*/ 51180 w 150629"/>
                            <a:gd name="connsiteY7" fmla="*/ 102088 h 150020"/>
                            <a:gd name="connsiteX8" fmla="*/ 47170 w 150629"/>
                            <a:gd name="connsiteY8" fmla="*/ 97085 h 150020"/>
                            <a:gd name="connsiteX9" fmla="*/ 46328 w 150629"/>
                            <a:gd name="connsiteY9" fmla="*/ 97307 h 150020"/>
                            <a:gd name="connsiteX10" fmla="*/ 12939 w 150629"/>
                            <a:gd name="connsiteY10" fmla="*/ 114294 h 150020"/>
                            <a:gd name="connsiteX11" fmla="*/ 9572 w 150629"/>
                            <a:gd name="connsiteY11" fmla="*/ 117856 h 150020"/>
                            <a:gd name="connsiteX12" fmla="*/ 26980 w 150629"/>
                            <a:gd name="connsiteY12" fmla="*/ 135525 h 150020"/>
                            <a:gd name="connsiteX13" fmla="*/ 39531 w 150629"/>
                            <a:gd name="connsiteY13" fmla="*/ 139772 h 150020"/>
                            <a:gd name="connsiteX14" fmla="*/ 104824 w 150629"/>
                            <a:gd name="connsiteY14" fmla="*/ 108421 h 150020"/>
                            <a:gd name="connsiteX15" fmla="*/ 136721 w 150629"/>
                            <a:gd name="connsiteY15" fmla="*/ 25050 h 150020"/>
                            <a:gd name="connsiteX16" fmla="*/ 123205 w 150629"/>
                            <a:gd name="connsiteY16" fmla="*/ 12863 h 150020"/>
                            <a:gd name="connsiteX17" fmla="*/ 0 w 150629"/>
                            <a:gd name="connsiteY17" fmla="*/ 0 h 150020"/>
                            <a:gd name="connsiteX18" fmla="*/ 150629 w 150629"/>
                            <a:gd name="connsiteY18" fmla="*/ 0 h 150020"/>
                            <a:gd name="connsiteX19" fmla="*/ 150629 w 150629"/>
                            <a:gd name="connsiteY19" fmla="*/ 150020 h 150020"/>
                            <a:gd name="connsiteX20" fmla="*/ 0 w 150629"/>
                            <a:gd name="connsiteY20" fmla="*/ 150020 h 15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629" h="150020">
                              <a:moveTo>
                                <a:pt x="120187" y="10071"/>
                              </a:moveTo>
                              <a:lnTo>
                                <a:pt x="115181" y="15959"/>
                              </a:lnTo>
                              <a:cubicBezTo>
                                <a:pt x="108868" y="22207"/>
                                <a:pt x="104179" y="30938"/>
                                <a:pt x="100873" y="39516"/>
                              </a:cubicBezTo>
                              <a:lnTo>
                                <a:pt x="99109" y="45289"/>
                              </a:lnTo>
                              <a:cubicBezTo>
                                <a:pt x="100425" y="46543"/>
                                <a:pt x="101740" y="47796"/>
                                <a:pt x="103055" y="49050"/>
                              </a:cubicBezTo>
                              <a:cubicBezTo>
                                <a:pt x="107927" y="53914"/>
                                <a:pt x="111263" y="58270"/>
                                <a:pt x="113212" y="61769"/>
                              </a:cubicBezTo>
                              <a:cubicBezTo>
                                <a:pt x="110421" y="72664"/>
                                <a:pt x="71081" y="112274"/>
                                <a:pt x="62051" y="112355"/>
                              </a:cubicBezTo>
                              <a:cubicBezTo>
                                <a:pt x="58650" y="110216"/>
                                <a:pt x="55156" y="106773"/>
                                <a:pt x="51180" y="102088"/>
                              </a:cubicBezTo>
                              <a:lnTo>
                                <a:pt x="47170" y="97085"/>
                              </a:lnTo>
                              <a:lnTo>
                                <a:pt x="46328" y="97307"/>
                              </a:lnTo>
                              <a:cubicBezTo>
                                <a:pt x="33679" y="101025"/>
                                <a:pt x="22300" y="103866"/>
                                <a:pt x="12939" y="114294"/>
                              </a:cubicBezTo>
                              <a:lnTo>
                                <a:pt x="9572" y="117856"/>
                              </a:lnTo>
                              <a:cubicBezTo>
                                <a:pt x="15375" y="123746"/>
                                <a:pt x="21177" y="129635"/>
                                <a:pt x="26980" y="135525"/>
                              </a:cubicBezTo>
                              <a:cubicBezTo>
                                <a:pt x="30504" y="138148"/>
                                <a:pt x="34783" y="139473"/>
                                <a:pt x="39531" y="139772"/>
                              </a:cubicBezTo>
                              <a:cubicBezTo>
                                <a:pt x="60102" y="141070"/>
                                <a:pt x="89963" y="123381"/>
                                <a:pt x="104824" y="108421"/>
                              </a:cubicBezTo>
                              <a:cubicBezTo>
                                <a:pt x="124612" y="90795"/>
                                <a:pt x="154637" y="46887"/>
                                <a:pt x="136721" y="25050"/>
                              </a:cubicBezTo>
                              <a:cubicBezTo>
                                <a:pt x="131868" y="19923"/>
                                <a:pt x="127851" y="16929"/>
                                <a:pt x="123205" y="12863"/>
                              </a:cubicBezTo>
                              <a:close/>
                              <a:moveTo>
                                <a:pt x="0" y="0"/>
                              </a:moveTo>
                              <a:lnTo>
                                <a:pt x="150629" y="0"/>
                              </a:lnTo>
                              <a:lnTo>
                                <a:pt x="150629" y="150020"/>
                              </a:lnTo>
                              <a:lnTo>
                                <a:pt x="0" y="15002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0" name="Freeform 124"/>
                        <p:cNvSpPr/>
                        <p:nvPr/>
                      </p:nvSpPr>
                      <p:spPr>
                        <a:xfrm>
                          <a:off x="1279706" y="3861113"/>
                          <a:ext cx="175661" cy="174952"/>
                        </a:xfrm>
                        <a:custGeom>
                          <a:avLst/>
                          <a:gdLst>
                            <a:gd name="connsiteX0" fmla="*/ 131331 w 175661"/>
                            <a:gd name="connsiteY0" fmla="*/ 9621 h 174952"/>
                            <a:gd name="connsiteX1" fmla="*/ 53722 w 175661"/>
                            <a:gd name="connsiteY1" fmla="*/ 48521 h 174952"/>
                            <a:gd name="connsiteX2" fmla="*/ 16541 w 175661"/>
                            <a:gd name="connsiteY2" fmla="*/ 148754 h 174952"/>
                            <a:gd name="connsiteX3" fmla="*/ 32807 w 175661"/>
                            <a:gd name="connsiteY3" fmla="*/ 162994 h 174952"/>
                            <a:gd name="connsiteX4" fmla="*/ 36441 w 175661"/>
                            <a:gd name="connsiteY4" fmla="*/ 166258 h 174952"/>
                            <a:gd name="connsiteX5" fmla="*/ 42354 w 175661"/>
                            <a:gd name="connsiteY5" fmla="*/ 159117 h 174952"/>
                            <a:gd name="connsiteX6" fmla="*/ 59181 w 175661"/>
                            <a:gd name="connsiteY6" fmla="*/ 130676 h 174952"/>
                            <a:gd name="connsiteX7" fmla="*/ 61224 w 175661"/>
                            <a:gd name="connsiteY7" fmla="*/ 123745 h 174952"/>
                            <a:gd name="connsiteX8" fmla="*/ 56473 w 175661"/>
                            <a:gd name="connsiteY8" fmla="*/ 119345 h 174952"/>
                            <a:gd name="connsiteX9" fmla="*/ 44211 w 175661"/>
                            <a:gd name="connsiteY9" fmla="*/ 104393 h 174952"/>
                            <a:gd name="connsiteX10" fmla="*/ 104742 w 175661"/>
                            <a:gd name="connsiteY10" fmla="*/ 42856 h 174952"/>
                            <a:gd name="connsiteX11" fmla="*/ 117830 w 175661"/>
                            <a:gd name="connsiteY11" fmla="*/ 54865 h 174952"/>
                            <a:gd name="connsiteX12" fmla="*/ 122670 w 175661"/>
                            <a:gd name="connsiteY12" fmla="*/ 60746 h 174952"/>
                            <a:gd name="connsiteX13" fmla="*/ 123673 w 175661"/>
                            <a:gd name="connsiteY13" fmla="*/ 60461 h 174952"/>
                            <a:gd name="connsiteX14" fmla="*/ 163350 w 175661"/>
                            <a:gd name="connsiteY14" fmla="*/ 39429 h 174952"/>
                            <a:gd name="connsiteX15" fmla="*/ 167331 w 175661"/>
                            <a:gd name="connsiteY15" fmla="*/ 35102 h 174952"/>
                            <a:gd name="connsiteX16" fmla="*/ 146359 w 175661"/>
                            <a:gd name="connsiteY16" fmla="*/ 14406 h 174952"/>
                            <a:gd name="connsiteX17" fmla="*/ 131331 w 175661"/>
                            <a:gd name="connsiteY17" fmla="*/ 9621 h 174952"/>
                            <a:gd name="connsiteX18" fmla="*/ 0 w 175661"/>
                            <a:gd name="connsiteY18" fmla="*/ 0 h 174952"/>
                            <a:gd name="connsiteX19" fmla="*/ 175661 w 175661"/>
                            <a:gd name="connsiteY19" fmla="*/ 0 h 174952"/>
                            <a:gd name="connsiteX20" fmla="*/ 175661 w 175661"/>
                            <a:gd name="connsiteY20" fmla="*/ 174952 h 174952"/>
                            <a:gd name="connsiteX21" fmla="*/ 0 w 175661"/>
                            <a:gd name="connsiteY21" fmla="*/ 174952 h 17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5661" h="174952">
                              <a:moveTo>
                                <a:pt x="131331" y="9621"/>
                              </a:moveTo>
                              <a:cubicBezTo>
                                <a:pt x="106760" y="8538"/>
                                <a:pt x="71302" y="30328"/>
                                <a:pt x="53722" y="48521"/>
                              </a:cubicBezTo>
                              <a:cubicBezTo>
                                <a:pt x="30289" y="70007"/>
                                <a:pt x="-5081" y="123095"/>
                                <a:pt x="16541" y="148754"/>
                              </a:cubicBezTo>
                              <a:cubicBezTo>
                                <a:pt x="22390" y="154763"/>
                                <a:pt x="27217" y="158246"/>
                                <a:pt x="32807" y="162994"/>
                              </a:cubicBezTo>
                              <a:lnTo>
                                <a:pt x="36441" y="166258"/>
                              </a:lnTo>
                              <a:lnTo>
                                <a:pt x="42354" y="159117"/>
                              </a:lnTo>
                              <a:cubicBezTo>
                                <a:pt x="49822" y="151516"/>
                                <a:pt x="55326" y="140989"/>
                                <a:pt x="59181" y="130676"/>
                              </a:cubicBezTo>
                              <a:lnTo>
                                <a:pt x="61224" y="123745"/>
                              </a:lnTo>
                              <a:cubicBezTo>
                                <a:pt x="59640" y="122278"/>
                                <a:pt x="58057" y="120812"/>
                                <a:pt x="56473" y="119345"/>
                              </a:cubicBezTo>
                              <a:cubicBezTo>
                                <a:pt x="50605" y="113649"/>
                                <a:pt x="46576" y="108526"/>
                                <a:pt x="44211" y="104393"/>
                              </a:cubicBezTo>
                              <a:cubicBezTo>
                                <a:pt x="47426" y="91326"/>
                                <a:pt x="93963" y="43158"/>
                                <a:pt x="104742" y="42856"/>
                              </a:cubicBezTo>
                              <a:cubicBezTo>
                                <a:pt x="108824" y="45332"/>
                                <a:pt x="113033" y="49363"/>
                                <a:pt x="117830" y="54865"/>
                              </a:cubicBezTo>
                              <a:lnTo>
                                <a:pt x="122670" y="60746"/>
                              </a:lnTo>
                              <a:lnTo>
                                <a:pt x="123673" y="60461"/>
                              </a:lnTo>
                              <a:cubicBezTo>
                                <a:pt x="138733" y="55737"/>
                                <a:pt x="152287" y="52089"/>
                                <a:pt x="163350" y="39429"/>
                              </a:cubicBezTo>
                              <a:lnTo>
                                <a:pt x="167331" y="35102"/>
                              </a:lnTo>
                              <a:cubicBezTo>
                                <a:pt x="160340" y="28204"/>
                                <a:pt x="153350" y="21305"/>
                                <a:pt x="146359" y="14406"/>
                              </a:cubicBezTo>
                              <a:cubicBezTo>
                                <a:pt x="142124" y="11355"/>
                                <a:pt x="137001" y="9871"/>
                                <a:pt x="131331" y="9621"/>
                              </a:cubicBezTo>
                              <a:close/>
                              <a:moveTo>
                                <a:pt x="0" y="0"/>
                              </a:moveTo>
                              <a:lnTo>
                                <a:pt x="175661" y="0"/>
                              </a:lnTo>
                              <a:lnTo>
                                <a:pt x="175661" y="174952"/>
                              </a:lnTo>
                              <a:lnTo>
                                <a:pt x="0" y="17495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1" name="Freeform 125"/>
                        <p:cNvSpPr/>
                        <p:nvPr/>
                      </p:nvSpPr>
                      <p:spPr>
                        <a:xfrm>
                          <a:off x="1397391" y="4393718"/>
                          <a:ext cx="101239" cy="101839"/>
                        </a:xfrm>
                        <a:custGeom>
                          <a:avLst/>
                          <a:gdLst>
                            <a:gd name="connsiteX0" fmla="*/ 0 w 101239"/>
                            <a:gd name="connsiteY0" fmla="*/ 0 h 101839"/>
                            <a:gd name="connsiteX1" fmla="*/ 101239 w 101239"/>
                            <a:gd name="connsiteY1" fmla="*/ 0 h 101839"/>
                            <a:gd name="connsiteX2" fmla="*/ 101239 w 101239"/>
                            <a:gd name="connsiteY2" fmla="*/ 72272 h 101839"/>
                            <a:gd name="connsiteX3" fmla="*/ 91197 w 101239"/>
                            <a:gd name="connsiteY3" fmla="*/ 65019 h 101839"/>
                            <a:gd name="connsiteX4" fmla="*/ 78866 w 101239"/>
                            <a:gd name="connsiteY4" fmla="*/ 60815 h 101839"/>
                            <a:gd name="connsiteX5" fmla="*/ 78286 w 101239"/>
                            <a:gd name="connsiteY5" fmla="*/ 60658 h 101839"/>
                            <a:gd name="connsiteX6" fmla="*/ 75499 w 101239"/>
                            <a:gd name="connsiteY6" fmla="*/ 64088 h 101839"/>
                            <a:gd name="connsiteX7" fmla="*/ 67956 w 101239"/>
                            <a:gd name="connsiteY7" fmla="*/ 71116 h 101839"/>
                            <a:gd name="connsiteX8" fmla="*/ 32921 w 101239"/>
                            <a:gd name="connsiteY8" fmla="*/ 36004 h 101839"/>
                            <a:gd name="connsiteX9" fmla="*/ 39982 w 101239"/>
                            <a:gd name="connsiteY9" fmla="*/ 27282 h 101839"/>
                            <a:gd name="connsiteX10" fmla="*/ 42720 w 101239"/>
                            <a:gd name="connsiteY10" fmla="*/ 24707 h 101839"/>
                            <a:gd name="connsiteX11" fmla="*/ 41531 w 101239"/>
                            <a:gd name="connsiteY11" fmla="*/ 20719 h 101839"/>
                            <a:gd name="connsiteX12" fmla="*/ 31776 w 101239"/>
                            <a:gd name="connsiteY12" fmla="*/ 4412 h 101839"/>
                            <a:gd name="connsiteX13" fmla="*/ 28352 w 101239"/>
                            <a:gd name="connsiteY13" fmla="*/ 330 h 101839"/>
                            <a:gd name="connsiteX14" fmla="*/ 26258 w 101239"/>
                            <a:gd name="connsiteY14" fmla="*/ 2241 h 101839"/>
                            <a:gd name="connsiteX15" fmla="*/ 16884 w 101239"/>
                            <a:gd name="connsiteY15" fmla="*/ 10579 h 101839"/>
                            <a:gd name="connsiteX16" fmla="*/ 38486 w 101239"/>
                            <a:gd name="connsiteY16" fmla="*/ 68205 h 101839"/>
                            <a:gd name="connsiteX17" fmla="*/ 83355 w 101239"/>
                            <a:gd name="connsiteY17" fmla="*/ 90123 h 101839"/>
                            <a:gd name="connsiteX18" fmla="*/ 92027 w 101239"/>
                            <a:gd name="connsiteY18" fmla="*/ 87253 h 101839"/>
                            <a:gd name="connsiteX19" fmla="*/ 101239 w 101239"/>
                            <a:gd name="connsiteY19" fmla="*/ 78028 h 101839"/>
                            <a:gd name="connsiteX20" fmla="*/ 101239 w 101239"/>
                            <a:gd name="connsiteY20" fmla="*/ 101839 h 101839"/>
                            <a:gd name="connsiteX21" fmla="*/ 0 w 101239"/>
                            <a:gd name="connsiteY21" fmla="*/ 101839 h 10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239" h="101839">
                              <a:moveTo>
                                <a:pt x="0" y="0"/>
                              </a:moveTo>
                              <a:lnTo>
                                <a:pt x="101239" y="0"/>
                              </a:lnTo>
                              <a:lnTo>
                                <a:pt x="101239" y="72272"/>
                              </a:lnTo>
                              <a:lnTo>
                                <a:pt x="91197" y="65019"/>
                              </a:lnTo>
                              <a:cubicBezTo>
                                <a:pt x="87351" y="63284"/>
                                <a:pt x="83217" y="62126"/>
                                <a:pt x="78866" y="60815"/>
                              </a:cubicBezTo>
                              <a:lnTo>
                                <a:pt x="78286" y="60658"/>
                              </a:lnTo>
                              <a:lnTo>
                                <a:pt x="75499" y="64088"/>
                              </a:lnTo>
                              <a:cubicBezTo>
                                <a:pt x="72736" y="67300"/>
                                <a:pt x="70311" y="69657"/>
                                <a:pt x="67956" y="71116"/>
                              </a:cubicBezTo>
                              <a:cubicBezTo>
                                <a:pt x="61732" y="71018"/>
                                <a:pt x="34794" y="43528"/>
                                <a:pt x="32921" y="36004"/>
                              </a:cubicBezTo>
                              <a:cubicBezTo>
                                <a:pt x="34281" y="33600"/>
                                <a:pt x="36601" y="30613"/>
                                <a:pt x="39982" y="27282"/>
                              </a:cubicBezTo>
                              <a:cubicBezTo>
                                <a:pt x="40894" y="26424"/>
                                <a:pt x="41807" y="25566"/>
                                <a:pt x="42720" y="24707"/>
                              </a:cubicBezTo>
                              <a:lnTo>
                                <a:pt x="41531" y="20719"/>
                              </a:lnTo>
                              <a:cubicBezTo>
                                <a:pt x="39291" y="14790"/>
                                <a:pt x="36099" y="8749"/>
                                <a:pt x="31776" y="4412"/>
                              </a:cubicBezTo>
                              <a:lnTo>
                                <a:pt x="28352" y="330"/>
                              </a:lnTo>
                              <a:lnTo>
                                <a:pt x="26258" y="2241"/>
                              </a:lnTo>
                              <a:cubicBezTo>
                                <a:pt x="23036" y="5022"/>
                                <a:pt x="20253" y="7068"/>
                                <a:pt x="16884" y="10579"/>
                              </a:cubicBezTo>
                              <a:cubicBezTo>
                                <a:pt x="4431" y="25551"/>
                                <a:pt x="24926" y="55961"/>
                                <a:pt x="38486" y="68205"/>
                              </a:cubicBezTo>
                              <a:cubicBezTo>
                                <a:pt x="48662" y="78587"/>
                                <a:pt x="69167" y="90921"/>
                                <a:pt x="83355" y="90123"/>
                              </a:cubicBezTo>
                              <a:cubicBezTo>
                                <a:pt x="86629" y="89938"/>
                                <a:pt x="89585" y="89045"/>
                                <a:pt x="92027" y="87253"/>
                              </a:cubicBezTo>
                              <a:lnTo>
                                <a:pt x="101239" y="78028"/>
                              </a:lnTo>
                              <a:lnTo>
                                <a:pt x="101239" y="101839"/>
                              </a:lnTo>
                              <a:lnTo>
                                <a:pt x="0" y="101839"/>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2" name="Freeform 126"/>
                        <p:cNvSpPr/>
                        <p:nvPr/>
                      </p:nvSpPr>
                      <p:spPr>
                        <a:xfrm>
                          <a:off x="1938470" y="3895335"/>
                          <a:ext cx="114081" cy="117060"/>
                        </a:xfrm>
                        <a:custGeom>
                          <a:avLst/>
                          <a:gdLst>
                            <a:gd name="connsiteX0" fmla="*/ 30520 w 114081"/>
                            <a:gd name="connsiteY0" fmla="*/ 7156 h 117060"/>
                            <a:gd name="connsiteX1" fmla="*/ 15206 w 114081"/>
                            <a:gd name="connsiteY1" fmla="*/ 11906 h 117060"/>
                            <a:gd name="connsiteX2" fmla="*/ 6124 w 114081"/>
                            <a:gd name="connsiteY2" fmla="*/ 22848 h 117060"/>
                            <a:gd name="connsiteX3" fmla="*/ 4040 w 114081"/>
                            <a:gd name="connsiteY3" fmla="*/ 25294 h 117060"/>
                            <a:gd name="connsiteX4" fmla="*/ 8838 w 114081"/>
                            <a:gd name="connsiteY4" fmla="*/ 29058 h 117060"/>
                            <a:gd name="connsiteX5" fmla="*/ 27830 w 114081"/>
                            <a:gd name="connsiteY5" fmla="*/ 39630 h 117060"/>
                            <a:gd name="connsiteX6" fmla="*/ 32422 w 114081"/>
                            <a:gd name="connsiteY6" fmla="*/ 40854 h 117060"/>
                            <a:gd name="connsiteX7" fmla="*/ 35233 w 114081"/>
                            <a:gd name="connsiteY7" fmla="*/ 37654 h 117060"/>
                            <a:gd name="connsiteX8" fmla="*/ 44852 w 114081"/>
                            <a:gd name="connsiteY8" fmla="*/ 29333 h 117060"/>
                            <a:gd name="connsiteX9" fmla="*/ 86360 w 114081"/>
                            <a:gd name="connsiteY9" fmla="*/ 68069 h 117060"/>
                            <a:gd name="connsiteX10" fmla="*/ 78690 w 114081"/>
                            <a:gd name="connsiteY10" fmla="*/ 76882 h 117060"/>
                            <a:gd name="connsiteX11" fmla="*/ 74907 w 114081"/>
                            <a:gd name="connsiteY11" fmla="*/ 80166 h 117060"/>
                            <a:gd name="connsiteX12" fmla="*/ 75112 w 114081"/>
                            <a:gd name="connsiteY12" fmla="*/ 80821 h 117060"/>
                            <a:gd name="connsiteX13" fmla="*/ 89626 w 114081"/>
                            <a:gd name="connsiteY13" fmla="*/ 106546 h 117060"/>
                            <a:gd name="connsiteX14" fmla="*/ 92540 w 114081"/>
                            <a:gd name="connsiteY14" fmla="*/ 109088 h 117060"/>
                            <a:gd name="connsiteX15" fmla="*/ 105786 w 114081"/>
                            <a:gd name="connsiteY15" fmla="*/ 94941 h 117060"/>
                            <a:gd name="connsiteX16" fmla="*/ 108672 w 114081"/>
                            <a:gd name="connsiteY16" fmla="*/ 84977 h 117060"/>
                            <a:gd name="connsiteX17" fmla="*/ 81753 w 114081"/>
                            <a:gd name="connsiteY17" fmla="*/ 34620 h 117060"/>
                            <a:gd name="connsiteX18" fmla="*/ 30520 w 114081"/>
                            <a:gd name="connsiteY18" fmla="*/ 7156 h 117060"/>
                            <a:gd name="connsiteX19" fmla="*/ 0 w 114081"/>
                            <a:gd name="connsiteY19" fmla="*/ 0 h 117060"/>
                            <a:gd name="connsiteX20" fmla="*/ 114081 w 114081"/>
                            <a:gd name="connsiteY20" fmla="*/ 0 h 117060"/>
                            <a:gd name="connsiteX21" fmla="*/ 114081 w 114081"/>
                            <a:gd name="connsiteY21" fmla="*/ 117060 h 117060"/>
                            <a:gd name="connsiteX22" fmla="*/ 0 w 114081"/>
                            <a:gd name="connsiteY22" fmla="*/ 117060 h 11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081" h="117060">
                              <a:moveTo>
                                <a:pt x="30520" y="7156"/>
                              </a:moveTo>
                              <a:cubicBezTo>
                                <a:pt x="24643" y="6888"/>
                                <a:pt x="19330" y="8241"/>
                                <a:pt x="15206" y="11906"/>
                              </a:cubicBezTo>
                              <a:cubicBezTo>
                                <a:pt x="11356" y="15856"/>
                                <a:pt x="9149" y="19090"/>
                                <a:pt x="6124" y="22848"/>
                              </a:cubicBezTo>
                              <a:lnTo>
                                <a:pt x="4040" y="25294"/>
                              </a:lnTo>
                              <a:lnTo>
                                <a:pt x="8838" y="29058"/>
                              </a:lnTo>
                              <a:cubicBezTo>
                                <a:pt x="13965" y="33837"/>
                                <a:pt x="20981" y="37274"/>
                                <a:pt x="27830" y="39630"/>
                              </a:cubicBezTo>
                              <a:lnTo>
                                <a:pt x="32422" y="40854"/>
                              </a:lnTo>
                              <a:cubicBezTo>
                                <a:pt x="33359" y="39787"/>
                                <a:pt x="34296" y="38720"/>
                                <a:pt x="35233" y="37654"/>
                              </a:cubicBezTo>
                              <a:cubicBezTo>
                                <a:pt x="38876" y="33697"/>
                                <a:pt x="42175" y="30959"/>
                                <a:pt x="44852" y="29333"/>
                              </a:cubicBezTo>
                              <a:cubicBezTo>
                                <a:pt x="53499" y="31221"/>
                                <a:pt x="85975" y="60987"/>
                                <a:pt x="86360" y="68069"/>
                              </a:cubicBezTo>
                              <a:cubicBezTo>
                                <a:pt x="84803" y="70796"/>
                                <a:pt x="82225" y="73633"/>
                                <a:pt x="78690" y="76882"/>
                              </a:cubicBezTo>
                              <a:lnTo>
                                <a:pt x="74907" y="80166"/>
                              </a:lnTo>
                              <a:lnTo>
                                <a:pt x="75112" y="80821"/>
                              </a:lnTo>
                              <a:cubicBezTo>
                                <a:pt x="78478" y="90642"/>
                                <a:pt x="81111" y="99490"/>
                                <a:pt x="89626" y="106546"/>
                              </a:cubicBezTo>
                              <a:lnTo>
                                <a:pt x="92540" y="109088"/>
                              </a:lnTo>
                              <a:cubicBezTo>
                                <a:pt x="96956" y="104372"/>
                                <a:pt x="101371" y="99657"/>
                                <a:pt x="105786" y="94941"/>
                              </a:cubicBezTo>
                              <a:cubicBezTo>
                                <a:pt x="107719" y="92103"/>
                                <a:pt x="108606" y="88710"/>
                                <a:pt x="108672" y="84977"/>
                              </a:cubicBezTo>
                              <a:cubicBezTo>
                                <a:pt x="108960" y="68802"/>
                                <a:pt x="94020" y="45865"/>
                                <a:pt x="81753" y="34620"/>
                              </a:cubicBezTo>
                              <a:cubicBezTo>
                                <a:pt x="70854" y="23343"/>
                                <a:pt x="48150" y="7959"/>
                                <a:pt x="30520" y="7156"/>
                              </a:cubicBezTo>
                              <a:close/>
                              <a:moveTo>
                                <a:pt x="0" y="0"/>
                              </a:moveTo>
                              <a:lnTo>
                                <a:pt x="114081" y="0"/>
                              </a:lnTo>
                              <a:lnTo>
                                <a:pt x="114081" y="117060"/>
                              </a:lnTo>
                              <a:lnTo>
                                <a:pt x="0" y="11706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3" name="Oval 127"/>
                        <p:cNvSpPr/>
                        <p:nvPr/>
                      </p:nvSpPr>
                      <p:spPr>
                        <a:xfrm rot="19670062">
                          <a:off x="1459573" y="4039305"/>
                          <a:ext cx="50260" cy="5023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4" name="Oval 128"/>
                        <p:cNvSpPr/>
                        <p:nvPr/>
                      </p:nvSpPr>
                      <p:spPr>
                        <a:xfrm rot="19670062">
                          <a:off x="1557097" y="4140780"/>
                          <a:ext cx="29356" cy="2933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5" name="Oval 129"/>
                        <p:cNvSpPr/>
                        <p:nvPr/>
                      </p:nvSpPr>
                      <p:spPr>
                        <a:xfrm rot="19670062">
                          <a:off x="1516738" y="4093644"/>
                          <a:ext cx="36197" cy="3653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6" name="Oval 130"/>
                        <p:cNvSpPr/>
                        <p:nvPr/>
                      </p:nvSpPr>
                      <p:spPr>
                        <a:xfrm rot="19670062">
                          <a:off x="1901865" y="4014227"/>
                          <a:ext cx="33762" cy="344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7" name="Oval 131"/>
                        <p:cNvSpPr/>
                        <p:nvPr/>
                      </p:nvSpPr>
                      <p:spPr>
                        <a:xfrm rot="19670062">
                          <a:off x="1499612" y="4361661"/>
                          <a:ext cx="30870" cy="308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8" name="Oval 132"/>
                        <p:cNvSpPr/>
                        <p:nvPr/>
                      </p:nvSpPr>
                      <p:spPr>
                        <a:xfrm rot="19670062">
                          <a:off x="1831915" y="4416917"/>
                          <a:ext cx="31179" cy="3116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9" name="Oval 133"/>
                        <p:cNvSpPr/>
                        <p:nvPr/>
                      </p:nvSpPr>
                      <p:spPr>
                        <a:xfrm rot="19670062">
                          <a:off x="1873096" y="4047549"/>
                          <a:ext cx="25330" cy="2582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0" name="Oval 134"/>
                        <p:cNvSpPr/>
                        <p:nvPr/>
                      </p:nvSpPr>
                      <p:spPr>
                        <a:xfrm rot="19670062">
                          <a:off x="1804494" y="4381326"/>
                          <a:ext cx="25330" cy="2582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1" name="Oval 135"/>
                        <p:cNvSpPr/>
                        <p:nvPr/>
                      </p:nvSpPr>
                      <p:spPr>
                        <a:xfrm rot="19670062">
                          <a:off x="1868334" y="4448062"/>
                          <a:ext cx="42776" cy="4275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2" name="Oval 136"/>
                        <p:cNvSpPr/>
                        <p:nvPr/>
                      </p:nvSpPr>
                      <p:spPr>
                        <a:xfrm rot="19670062" flipH="1" flipV="1">
                          <a:off x="1532246" y="4338779"/>
                          <a:ext cx="23626" cy="2384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3" name="Oval 137"/>
                        <p:cNvSpPr/>
                        <p:nvPr/>
                      </p:nvSpPr>
                      <p:spPr>
                        <a:xfrm rot="19670062" flipH="1" flipV="1">
                          <a:off x="1556138" y="4315109"/>
                          <a:ext cx="18059" cy="1841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4" name="Oval 138"/>
                        <p:cNvSpPr/>
                        <p:nvPr/>
                      </p:nvSpPr>
                      <p:spPr>
                        <a:xfrm rot="19670062" flipH="1" flipV="1">
                          <a:off x="1851104" y="4078193"/>
                          <a:ext cx="19171" cy="1993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31" name="Group 115"/>
                    <p:cNvGrpSpPr/>
                    <p:nvPr/>
                  </p:nvGrpSpPr>
                  <p:grpSpPr>
                    <a:xfrm>
                      <a:off x="2125004" y="3183615"/>
                      <a:ext cx="1245196" cy="1420221"/>
                      <a:chOff x="1614941" y="3108440"/>
                      <a:chExt cx="1527789" cy="1742535"/>
                    </a:xfrm>
                  </p:grpSpPr>
                  <p:sp>
                    <p:nvSpPr>
                      <p:cNvPr id="32" name="Rectangle 116"/>
                      <p:cNvSpPr/>
                      <p:nvPr/>
                    </p:nvSpPr>
                    <p:spPr>
                      <a:xfrm rot="19137309">
                        <a:off x="1614941" y="3302875"/>
                        <a:ext cx="1062456" cy="617136"/>
                      </a:xfrm>
                      <a:prstGeom prst="rect">
                        <a:avLst/>
                      </a:prstGeom>
                    </p:spPr>
                    <p:txBody>
                      <a:bodyPr wrap="square">
                        <a:prstTxWarp prst="textArchUp">
                          <a:avLst>
                            <a:gd name="adj" fmla="val 9782011"/>
                          </a:avLst>
                        </a:prstTxWarp>
                        <a:spAutoFit/>
                      </a:bodyPr>
                      <a:lstStyle/>
                      <a:p>
                        <a:pPr algn="ctr"/>
                        <a:r>
                          <a:rPr lang="en-US" sz="1000" b="1" dirty="0">
                            <a:solidFill>
                              <a:prstClr val="black">
                                <a:lumMod val="75000"/>
                                <a:lumOff val="25000"/>
                              </a:prstClr>
                            </a:solidFill>
                            <a:latin typeface="Arial" panose="020B0604020202020204" pitchFamily="34" charset="0"/>
                            <a:cs typeface="Arial" panose="020B0604020202020204" pitchFamily="34" charset="0"/>
                          </a:rPr>
                          <a:t>Bank: EP/</a:t>
                        </a:r>
                        <a:r>
                          <a:rPr lang="en-US" sz="1000" b="1" dirty="0">
                            <a:solidFill>
                              <a:srgbClr val="FF0000"/>
                            </a:solidFill>
                            <a:latin typeface="Arial" panose="020B0604020202020204" pitchFamily="34" charset="0"/>
                            <a:cs typeface="Arial" panose="020B0604020202020204" pitchFamily="34" charset="0"/>
                          </a:rPr>
                          <a:t>PRB</a:t>
                        </a:r>
                        <a:r>
                          <a:rPr lang="en-US" sz="10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33" name="Rectangle 117"/>
                      <p:cNvSpPr/>
                      <p:nvPr/>
                    </p:nvSpPr>
                    <p:spPr>
                      <a:xfrm rot="2924174">
                        <a:off x="2297976" y="3331100"/>
                        <a:ext cx="1062456" cy="617136"/>
                      </a:xfrm>
                      <a:prstGeom prst="rect">
                        <a:avLst/>
                      </a:prstGeom>
                    </p:spPr>
                    <p:txBody>
                      <a:bodyPr wrap="square">
                        <a:prstTxWarp prst="textArchUp">
                          <a:avLst>
                            <a:gd name="adj" fmla="val 9782011"/>
                          </a:avLst>
                        </a:prstTxWarp>
                        <a:spAutoFit/>
                      </a:bodyPr>
                      <a:lstStyle/>
                      <a:p>
                        <a:pPr algn="ctr"/>
                        <a:r>
                          <a:rPr lang="en-US" sz="1000" b="1" dirty="0">
                            <a:solidFill>
                              <a:prstClr val="black">
                                <a:lumMod val="75000"/>
                                <a:lumOff val="25000"/>
                              </a:prstClr>
                            </a:solidFill>
                            <a:latin typeface="Arial" panose="020B0604020202020204" pitchFamily="34" charset="0"/>
                            <a:cs typeface="Arial" panose="020B0604020202020204" pitchFamily="34" charset="0"/>
                          </a:rPr>
                          <a:t>Insurance: PSI</a:t>
                        </a:r>
                      </a:p>
                    </p:txBody>
                  </p:sp>
                  <p:sp>
                    <p:nvSpPr>
                      <p:cNvPr id="34" name="Rectangle 118"/>
                      <p:cNvSpPr/>
                      <p:nvPr/>
                    </p:nvSpPr>
                    <p:spPr>
                      <a:xfrm rot="7763062">
                        <a:off x="2302934" y="4011179"/>
                        <a:ext cx="1062456" cy="617136"/>
                      </a:xfrm>
                      <a:prstGeom prst="rect">
                        <a:avLst/>
                      </a:prstGeom>
                    </p:spPr>
                    <p:txBody>
                      <a:bodyPr wrap="square">
                        <a:prstTxWarp prst="textArchUp">
                          <a:avLst>
                            <a:gd name="adj" fmla="val 9782011"/>
                          </a:avLst>
                        </a:prstTxWarp>
                        <a:spAutoFit/>
                      </a:bodyPr>
                      <a:lstStyle/>
                      <a:p>
                        <a:pPr algn="ctr"/>
                        <a:r>
                          <a:rPr lang="en-US" sz="1000" b="1" dirty="0">
                            <a:solidFill>
                              <a:prstClr val="black">
                                <a:lumMod val="75000"/>
                                <a:lumOff val="25000"/>
                              </a:prstClr>
                            </a:solidFill>
                            <a:latin typeface="Arial" panose="020B0604020202020204" pitchFamily="34" charset="0"/>
                            <a:cs typeface="Arial" panose="020B0604020202020204" pitchFamily="34" charset="0"/>
                          </a:rPr>
                          <a:t>Rating </a:t>
                        </a:r>
                      </a:p>
                    </p:txBody>
                  </p:sp>
                  <p:sp>
                    <p:nvSpPr>
                      <p:cNvPr id="35" name="Rectangle 119"/>
                      <p:cNvSpPr/>
                      <p:nvPr/>
                    </p:nvSpPr>
                    <p:spPr>
                      <a:xfrm rot="13623824">
                        <a:off x="1583198" y="3996260"/>
                        <a:ext cx="1062456" cy="617136"/>
                      </a:xfrm>
                      <a:prstGeom prst="rect">
                        <a:avLst/>
                      </a:prstGeom>
                    </p:spPr>
                    <p:txBody>
                      <a:bodyPr wrap="square">
                        <a:prstTxWarp prst="textArchUp">
                          <a:avLst>
                            <a:gd name="adj" fmla="val 9782011"/>
                          </a:avLst>
                        </a:prstTxWarp>
                        <a:spAutoFit/>
                      </a:bodyPr>
                      <a:lstStyle/>
                      <a:p>
                        <a:pPr algn="ctr"/>
                        <a:r>
                          <a:rPr lang="en-US" sz="1000" b="1" dirty="0">
                            <a:solidFill>
                              <a:prstClr val="black">
                                <a:lumMod val="75000"/>
                                <a:lumOff val="25000"/>
                              </a:prstClr>
                            </a:solidFill>
                            <a:latin typeface="Arial" panose="020B0604020202020204" pitchFamily="34" charset="0"/>
                            <a:cs typeface="Arial" panose="020B0604020202020204" pitchFamily="34" charset="0"/>
                          </a:rPr>
                          <a:t>Investment: PRI</a:t>
                        </a:r>
                      </a:p>
                    </p:txBody>
                  </p:sp>
                </p:grpSp>
              </p:grpSp>
            </p:grpSp>
          </p:grpSp>
        </p:grpSp>
        <p:grpSp>
          <p:nvGrpSpPr>
            <p:cNvPr id="5" name="Group 204"/>
            <p:cNvGrpSpPr/>
            <p:nvPr/>
          </p:nvGrpSpPr>
          <p:grpSpPr>
            <a:xfrm>
              <a:off x="4681903" y="2571734"/>
              <a:ext cx="2248140" cy="2195564"/>
              <a:chOff x="4681903" y="2571734"/>
              <a:chExt cx="2248140" cy="2195564"/>
            </a:xfrm>
          </p:grpSpPr>
          <p:grpSp>
            <p:nvGrpSpPr>
              <p:cNvPr id="6" name="Group 189"/>
              <p:cNvGrpSpPr/>
              <p:nvPr/>
            </p:nvGrpSpPr>
            <p:grpSpPr>
              <a:xfrm>
                <a:off x="4681903" y="2571734"/>
                <a:ext cx="2248140" cy="2195564"/>
                <a:chOff x="3489782" y="4943195"/>
                <a:chExt cx="1687104" cy="1647648"/>
              </a:xfrm>
            </p:grpSpPr>
            <p:sp>
              <p:nvSpPr>
                <p:cNvPr id="17" name="Freeform 190"/>
                <p:cNvSpPr/>
                <p:nvPr/>
              </p:nvSpPr>
              <p:spPr>
                <a:xfrm>
                  <a:off x="3489782" y="4943195"/>
                  <a:ext cx="1687104" cy="1647648"/>
                </a:xfrm>
                <a:custGeom>
                  <a:avLst/>
                  <a:gdLst>
                    <a:gd name="connsiteX0" fmla="*/ 1761592 w 3571855"/>
                    <a:gd name="connsiteY0" fmla="*/ 533487 h 3488322"/>
                    <a:gd name="connsiteX1" fmla="*/ 574011 w 3571855"/>
                    <a:gd name="connsiteY1" fmla="*/ 1721068 h 3488322"/>
                    <a:gd name="connsiteX2" fmla="*/ 1761592 w 3571855"/>
                    <a:gd name="connsiteY2" fmla="*/ 2908649 h 3488322"/>
                    <a:gd name="connsiteX3" fmla="*/ 2949174 w 3571855"/>
                    <a:gd name="connsiteY3" fmla="*/ 1721068 h 3488322"/>
                    <a:gd name="connsiteX4" fmla="*/ 1761592 w 3571855"/>
                    <a:gd name="connsiteY4" fmla="*/ 533487 h 3488322"/>
                    <a:gd name="connsiteX5" fmla="*/ 1673727 w 3571855"/>
                    <a:gd name="connsiteY5" fmla="*/ 0 h 3488322"/>
                    <a:gd name="connsiteX6" fmla="*/ 1946319 w 3571855"/>
                    <a:gd name="connsiteY6" fmla="*/ 1 h 3488322"/>
                    <a:gd name="connsiteX7" fmla="*/ 2014066 w 3571855"/>
                    <a:gd name="connsiteY7" fmla="*/ 204899 h 3488322"/>
                    <a:gd name="connsiteX8" fmla="*/ 2071681 w 3571855"/>
                    <a:gd name="connsiteY8" fmla="*/ 213692 h 3488322"/>
                    <a:gd name="connsiteX9" fmla="*/ 2129552 w 3571855"/>
                    <a:gd name="connsiteY9" fmla="*/ 228062 h 3488322"/>
                    <a:gd name="connsiteX10" fmla="*/ 2291378 w 3571855"/>
                    <a:gd name="connsiteY10" fmla="*/ 13008 h 3488322"/>
                    <a:gd name="connsiteX11" fmla="*/ 2547946 w 3571855"/>
                    <a:gd name="connsiteY11" fmla="*/ 105089 h 3488322"/>
                    <a:gd name="connsiteX12" fmla="*/ 2531302 w 3571855"/>
                    <a:gd name="connsiteY12" fmla="*/ 388837 h 3488322"/>
                    <a:gd name="connsiteX13" fmla="*/ 2538067 w 3571855"/>
                    <a:gd name="connsiteY13" fmla="*/ 392440 h 3488322"/>
                    <a:gd name="connsiteX14" fmla="*/ 2606580 w 3571855"/>
                    <a:gd name="connsiteY14" fmla="*/ 436351 h 3488322"/>
                    <a:gd name="connsiteX15" fmla="*/ 2874324 w 3571855"/>
                    <a:gd name="connsiteY15" fmla="*/ 267945 h 3488322"/>
                    <a:gd name="connsiteX16" fmla="*/ 3075610 w 3571855"/>
                    <a:gd name="connsiteY16" fmla="*/ 451767 h 3488322"/>
                    <a:gd name="connsiteX17" fmla="*/ 2932178 w 3571855"/>
                    <a:gd name="connsiteY17" fmla="*/ 724617 h 3488322"/>
                    <a:gd name="connsiteX18" fmla="*/ 2971647 w 3571855"/>
                    <a:gd name="connsiteY18" fmla="*/ 775663 h 3488322"/>
                    <a:gd name="connsiteX19" fmla="*/ 3299814 w 3571855"/>
                    <a:gd name="connsiteY19" fmla="*/ 712901 h 3488322"/>
                    <a:gd name="connsiteX20" fmla="*/ 3420985 w 3571855"/>
                    <a:gd name="connsiteY20" fmla="*/ 957081 h 3488322"/>
                    <a:gd name="connsiteX21" fmla="*/ 3191073 w 3571855"/>
                    <a:gd name="connsiteY21" fmla="*/ 1158336 h 3488322"/>
                    <a:gd name="connsiteX22" fmla="*/ 3215177 w 3571855"/>
                    <a:gd name="connsiteY22" fmla="*/ 1215318 h 3488322"/>
                    <a:gd name="connsiteX23" fmla="*/ 3215493 w 3571855"/>
                    <a:gd name="connsiteY23" fmla="*/ 1216360 h 3488322"/>
                    <a:gd name="connsiteX24" fmla="*/ 3527480 w 3571855"/>
                    <a:gd name="connsiteY24" fmla="*/ 1259371 h 3488322"/>
                    <a:gd name="connsiteX25" fmla="*/ 3571855 w 3571855"/>
                    <a:gd name="connsiteY25" fmla="*/ 1528327 h 3488322"/>
                    <a:gd name="connsiteX26" fmla="*/ 3297559 w 3571855"/>
                    <a:gd name="connsiteY26" fmla="*/ 1660659 h 3488322"/>
                    <a:gd name="connsiteX27" fmla="*/ 3299374 w 3571855"/>
                    <a:gd name="connsiteY27" fmla="*/ 1701723 h 3488322"/>
                    <a:gd name="connsiteX28" fmla="*/ 3567997 w 3571855"/>
                    <a:gd name="connsiteY28" fmla="*/ 1848806 h 3488322"/>
                    <a:gd name="connsiteX29" fmla="*/ 3513723 w 3571855"/>
                    <a:gd name="connsiteY29" fmla="*/ 2115941 h 3488322"/>
                    <a:gd name="connsiteX30" fmla="*/ 3241546 w 3571855"/>
                    <a:gd name="connsiteY30" fmla="*/ 2139281 h 3488322"/>
                    <a:gd name="connsiteX31" fmla="*/ 3219932 w 3571855"/>
                    <a:gd name="connsiteY31" fmla="*/ 2212067 h 3488322"/>
                    <a:gd name="connsiteX32" fmla="*/ 3407282 w 3571855"/>
                    <a:gd name="connsiteY32" fmla="*/ 2398248 h 3488322"/>
                    <a:gd name="connsiteX33" fmla="*/ 3280981 w 3571855"/>
                    <a:gd name="connsiteY33" fmla="*/ 2639815 h 3488322"/>
                    <a:gd name="connsiteX34" fmla="*/ 3030110 w 3571855"/>
                    <a:gd name="connsiteY34" fmla="*/ 2590066 h 3488322"/>
                    <a:gd name="connsiteX35" fmla="*/ 2988997 w 3571855"/>
                    <a:gd name="connsiteY35" fmla="*/ 2649047 h 3488322"/>
                    <a:gd name="connsiteX36" fmla="*/ 2945738 w 3571855"/>
                    <a:gd name="connsiteY36" fmla="*/ 2699292 h 3488322"/>
                    <a:gd name="connsiteX37" fmla="*/ 3047952 w 3571855"/>
                    <a:gd name="connsiteY37" fmla="*/ 2928246 h 3488322"/>
                    <a:gd name="connsiteX38" fmla="*/ 2843088 w 3571855"/>
                    <a:gd name="connsiteY38" fmla="*/ 3108072 h 3488322"/>
                    <a:gd name="connsiteX39" fmla="*/ 2640944 w 3571855"/>
                    <a:gd name="connsiteY39" fmla="*/ 2980093 h 3488322"/>
                    <a:gd name="connsiteX40" fmla="*/ 2559431 w 3571855"/>
                    <a:gd name="connsiteY40" fmla="*/ 3036951 h 3488322"/>
                    <a:gd name="connsiteX41" fmla="*/ 2544003 w 3571855"/>
                    <a:gd name="connsiteY41" fmla="*/ 3045452 h 3488322"/>
                    <a:gd name="connsiteX42" fmla="*/ 2571990 w 3571855"/>
                    <a:gd name="connsiteY42" fmla="*/ 3274621 h 3488322"/>
                    <a:gd name="connsiteX43" fmla="*/ 2323317 w 3571855"/>
                    <a:gd name="connsiteY43" fmla="*/ 3386280 h 3488322"/>
                    <a:gd name="connsiteX44" fmla="*/ 2167617 w 3571855"/>
                    <a:gd name="connsiteY44" fmla="*/ 3204410 h 3488322"/>
                    <a:gd name="connsiteX45" fmla="*/ 2071681 w 3571855"/>
                    <a:gd name="connsiteY45" fmla="*/ 3228445 h 3488322"/>
                    <a:gd name="connsiteX46" fmla="*/ 2011269 w 3571855"/>
                    <a:gd name="connsiteY46" fmla="*/ 3237665 h 3488322"/>
                    <a:gd name="connsiteX47" fmla="*/ 1948812 w 3571855"/>
                    <a:gd name="connsiteY47" fmla="*/ 3476213 h 3488322"/>
                    <a:gd name="connsiteX48" fmla="*/ 1676489 w 3571855"/>
                    <a:gd name="connsiteY48" fmla="*/ 3488322 h 3488322"/>
                    <a:gd name="connsiteX49" fmla="*/ 1594399 w 3571855"/>
                    <a:gd name="connsiteY49" fmla="*/ 3248993 h 3488322"/>
                    <a:gd name="connsiteX50" fmla="*/ 1562619 w 3571855"/>
                    <a:gd name="connsiteY50" fmla="*/ 3246957 h 3488322"/>
                    <a:gd name="connsiteX51" fmla="*/ 1440136 w 3571855"/>
                    <a:gd name="connsiteY51" fmla="*/ 3223150 h 3488322"/>
                    <a:gd name="connsiteX52" fmla="*/ 1291491 w 3571855"/>
                    <a:gd name="connsiteY52" fmla="*/ 3419774 h 3488322"/>
                    <a:gd name="connsiteX53" fmla="*/ 1035128 w 3571855"/>
                    <a:gd name="connsiteY53" fmla="*/ 3327121 h 3488322"/>
                    <a:gd name="connsiteX54" fmla="*/ 1049958 w 3571855"/>
                    <a:gd name="connsiteY54" fmla="*/ 3083590 h 3488322"/>
                    <a:gd name="connsiteX55" fmla="*/ 1017990 w 3571855"/>
                    <a:gd name="connsiteY55" fmla="*/ 3068410 h 3488322"/>
                    <a:gd name="connsiteX56" fmla="*/ 927761 w 3571855"/>
                    <a:gd name="connsiteY56" fmla="*/ 3012565 h 3488322"/>
                    <a:gd name="connsiteX57" fmla="*/ 729699 w 3571855"/>
                    <a:gd name="connsiteY57" fmla="*/ 3137861 h 3488322"/>
                    <a:gd name="connsiteX58" fmla="*/ 522308 w 3571855"/>
                    <a:gd name="connsiteY58" fmla="*/ 2960957 h 3488322"/>
                    <a:gd name="connsiteX59" fmla="*/ 618567 w 3571855"/>
                    <a:gd name="connsiteY59" fmla="*/ 2745548 h 3488322"/>
                    <a:gd name="connsiteX60" fmla="*/ 537605 w 3571855"/>
                    <a:gd name="connsiteY60" fmla="*/ 2648617 h 3488322"/>
                    <a:gd name="connsiteX61" fmla="*/ 294431 w 3571855"/>
                    <a:gd name="connsiteY61" fmla="*/ 2709587 h 3488322"/>
                    <a:gd name="connsiteX62" fmla="*/ 152841 w 3571855"/>
                    <a:gd name="connsiteY62" fmla="*/ 2476652 h 3488322"/>
                    <a:gd name="connsiteX63" fmla="*/ 329230 w 3571855"/>
                    <a:gd name="connsiteY63" fmla="*/ 2282943 h 3488322"/>
                    <a:gd name="connsiteX64" fmla="*/ 292129 w 3571855"/>
                    <a:gd name="connsiteY64" fmla="*/ 2178611 h 3488322"/>
                    <a:gd name="connsiteX65" fmla="*/ 289804 w 3571855"/>
                    <a:gd name="connsiteY65" fmla="*/ 2169567 h 3488322"/>
                    <a:gd name="connsiteX66" fmla="*/ 34321 w 3571855"/>
                    <a:gd name="connsiteY66" fmla="*/ 2124587 h 3488322"/>
                    <a:gd name="connsiteX67" fmla="*/ 0 w 3571855"/>
                    <a:gd name="connsiteY67" fmla="*/ 1854164 h 3488322"/>
                    <a:gd name="connsiteX68" fmla="*/ 224715 w 3571855"/>
                    <a:gd name="connsiteY68" fmla="*/ 1755900 h 3488322"/>
                    <a:gd name="connsiteX69" fmla="*/ 222956 w 3571855"/>
                    <a:gd name="connsiteY69" fmla="*/ 1721068 h 3488322"/>
                    <a:gd name="connsiteX70" fmla="*/ 226149 w 3571855"/>
                    <a:gd name="connsiteY70" fmla="*/ 1649157 h 3488322"/>
                    <a:gd name="connsiteX71" fmla="*/ 10065 w 3571855"/>
                    <a:gd name="connsiteY71" fmla="*/ 1527111 h 3488322"/>
                    <a:gd name="connsiteX72" fmla="*/ 67858 w 3571855"/>
                    <a:gd name="connsiteY72" fmla="*/ 1260715 h 3488322"/>
                    <a:gd name="connsiteX73" fmla="*/ 299869 w 3571855"/>
                    <a:gd name="connsiteY73" fmla="*/ 1243899 h 3488322"/>
                    <a:gd name="connsiteX74" fmla="*/ 317131 w 3571855"/>
                    <a:gd name="connsiteY74" fmla="*/ 1189825 h 3488322"/>
                    <a:gd name="connsiteX75" fmla="*/ 341687 w 3571855"/>
                    <a:gd name="connsiteY75" fmla="*/ 1131032 h 3488322"/>
                    <a:gd name="connsiteX76" fmla="*/ 183355 w 3571855"/>
                    <a:gd name="connsiteY76" fmla="*/ 953840 h 3488322"/>
                    <a:gd name="connsiteX77" fmla="*/ 323746 w 3571855"/>
                    <a:gd name="connsiteY77" fmla="*/ 720180 h 3488322"/>
                    <a:gd name="connsiteX78" fmla="*/ 547080 w 3571855"/>
                    <a:gd name="connsiteY78" fmla="*/ 778410 h 3488322"/>
                    <a:gd name="connsiteX79" fmla="*/ 577251 w 3571855"/>
                    <a:gd name="connsiteY79" fmla="*/ 738795 h 3488322"/>
                    <a:gd name="connsiteX80" fmla="*/ 626012 w 3571855"/>
                    <a:gd name="connsiteY80" fmla="*/ 687497 h 3488322"/>
                    <a:gd name="connsiteX81" fmla="*/ 551204 w 3571855"/>
                    <a:gd name="connsiteY81" fmla="*/ 517508 h 3488322"/>
                    <a:gd name="connsiteX82" fmla="*/ 750680 w 3571855"/>
                    <a:gd name="connsiteY82" fmla="*/ 331723 h 3488322"/>
                    <a:gd name="connsiteX83" fmla="*/ 929598 w 3571855"/>
                    <a:gd name="connsiteY83" fmla="*/ 429837 h 3488322"/>
                    <a:gd name="connsiteX84" fmla="*/ 1061126 w 3571855"/>
                    <a:gd name="connsiteY84" fmla="*/ 350758 h 3488322"/>
                    <a:gd name="connsiteX85" fmla="*/ 1067804 w 3571855"/>
                    <a:gd name="connsiteY85" fmla="*/ 347715 h 3488322"/>
                    <a:gd name="connsiteX86" fmla="*/ 1063023 w 3571855"/>
                    <a:gd name="connsiteY86" fmla="*/ 132413 h 3488322"/>
                    <a:gd name="connsiteX87" fmla="*/ 1319458 w 3571855"/>
                    <a:gd name="connsiteY87" fmla="*/ 39964 h 3488322"/>
                    <a:gd name="connsiteX88" fmla="*/ 1452796 w 3571855"/>
                    <a:gd name="connsiteY88" fmla="*/ 213803 h 3488322"/>
                    <a:gd name="connsiteX89" fmla="*/ 1460904 w 3571855"/>
                    <a:gd name="connsiteY89" fmla="*/ 211799 h 3488322"/>
                    <a:gd name="connsiteX90" fmla="*/ 1604275 w 3571855"/>
                    <a:gd name="connsiteY90" fmla="*/ 190376 h 3488322"/>
                    <a:gd name="connsiteX91" fmla="*/ 1607443 w 3571855"/>
                    <a:gd name="connsiteY91" fmla="*/ 190216 h 3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71855" h="3488322">
                      <a:moveTo>
                        <a:pt x="1761592" y="533487"/>
                      </a:moveTo>
                      <a:cubicBezTo>
                        <a:pt x="1105710" y="533487"/>
                        <a:pt x="574011" y="1065185"/>
                        <a:pt x="574011" y="1721068"/>
                      </a:cubicBezTo>
                      <a:cubicBezTo>
                        <a:pt x="574011" y="2376951"/>
                        <a:pt x="1105710" y="2908649"/>
                        <a:pt x="1761592" y="2908649"/>
                      </a:cubicBezTo>
                      <a:cubicBezTo>
                        <a:pt x="2417475" y="2908649"/>
                        <a:pt x="2949174" y="2376951"/>
                        <a:pt x="2949174" y="1721068"/>
                      </a:cubicBezTo>
                      <a:cubicBezTo>
                        <a:pt x="2949174" y="1065185"/>
                        <a:pt x="2417475" y="533487"/>
                        <a:pt x="1761592" y="533487"/>
                      </a:cubicBezTo>
                      <a:close/>
                      <a:moveTo>
                        <a:pt x="1673727" y="0"/>
                      </a:moveTo>
                      <a:lnTo>
                        <a:pt x="1946319" y="1"/>
                      </a:lnTo>
                      <a:lnTo>
                        <a:pt x="2014066" y="204899"/>
                      </a:lnTo>
                      <a:lnTo>
                        <a:pt x="2071681" y="213692"/>
                      </a:lnTo>
                      <a:lnTo>
                        <a:pt x="2129552" y="228062"/>
                      </a:lnTo>
                      <a:lnTo>
                        <a:pt x="2291378" y="13008"/>
                      </a:lnTo>
                      <a:lnTo>
                        <a:pt x="2547946" y="105089"/>
                      </a:lnTo>
                      <a:lnTo>
                        <a:pt x="2531302" y="388837"/>
                      </a:lnTo>
                      <a:lnTo>
                        <a:pt x="2538067" y="392440"/>
                      </a:lnTo>
                      <a:lnTo>
                        <a:pt x="2606580" y="436351"/>
                      </a:lnTo>
                      <a:lnTo>
                        <a:pt x="2874324" y="267945"/>
                      </a:lnTo>
                      <a:lnTo>
                        <a:pt x="3075610" y="451767"/>
                      </a:lnTo>
                      <a:lnTo>
                        <a:pt x="2932178" y="724617"/>
                      </a:lnTo>
                      <a:lnTo>
                        <a:pt x="2971647" y="775663"/>
                      </a:lnTo>
                      <a:lnTo>
                        <a:pt x="3299814" y="712901"/>
                      </a:lnTo>
                      <a:lnTo>
                        <a:pt x="3420985" y="957081"/>
                      </a:lnTo>
                      <a:lnTo>
                        <a:pt x="3191073" y="1158336"/>
                      </a:lnTo>
                      <a:lnTo>
                        <a:pt x="3215177" y="1215318"/>
                      </a:lnTo>
                      <a:lnTo>
                        <a:pt x="3215493" y="1216360"/>
                      </a:lnTo>
                      <a:lnTo>
                        <a:pt x="3527480" y="1259371"/>
                      </a:lnTo>
                      <a:lnTo>
                        <a:pt x="3571855" y="1528327"/>
                      </a:lnTo>
                      <a:lnTo>
                        <a:pt x="3297559" y="1660659"/>
                      </a:lnTo>
                      <a:lnTo>
                        <a:pt x="3299374" y="1701723"/>
                      </a:lnTo>
                      <a:lnTo>
                        <a:pt x="3567997" y="1848806"/>
                      </a:lnTo>
                      <a:lnTo>
                        <a:pt x="3513723" y="2115941"/>
                      </a:lnTo>
                      <a:lnTo>
                        <a:pt x="3241546" y="2139281"/>
                      </a:lnTo>
                      <a:lnTo>
                        <a:pt x="3219932" y="2212067"/>
                      </a:lnTo>
                      <a:lnTo>
                        <a:pt x="3407282" y="2398248"/>
                      </a:lnTo>
                      <a:lnTo>
                        <a:pt x="3280981" y="2639815"/>
                      </a:lnTo>
                      <a:lnTo>
                        <a:pt x="3030110" y="2590066"/>
                      </a:lnTo>
                      <a:lnTo>
                        <a:pt x="2988997" y="2649047"/>
                      </a:lnTo>
                      <a:lnTo>
                        <a:pt x="2945738" y="2699292"/>
                      </a:lnTo>
                      <a:lnTo>
                        <a:pt x="3047952" y="2928246"/>
                      </a:lnTo>
                      <a:lnTo>
                        <a:pt x="2843088" y="3108072"/>
                      </a:lnTo>
                      <a:lnTo>
                        <a:pt x="2640944" y="2980093"/>
                      </a:lnTo>
                      <a:lnTo>
                        <a:pt x="2559431" y="3036951"/>
                      </a:lnTo>
                      <a:lnTo>
                        <a:pt x="2544003" y="3045452"/>
                      </a:lnTo>
                      <a:lnTo>
                        <a:pt x="2571990" y="3274621"/>
                      </a:lnTo>
                      <a:lnTo>
                        <a:pt x="2323317" y="3386280"/>
                      </a:lnTo>
                      <a:lnTo>
                        <a:pt x="2167617" y="3204410"/>
                      </a:lnTo>
                      <a:lnTo>
                        <a:pt x="2071681" y="3228445"/>
                      </a:lnTo>
                      <a:lnTo>
                        <a:pt x="2011269" y="3237665"/>
                      </a:lnTo>
                      <a:lnTo>
                        <a:pt x="1948812" y="3476213"/>
                      </a:lnTo>
                      <a:lnTo>
                        <a:pt x="1676489" y="3488322"/>
                      </a:lnTo>
                      <a:lnTo>
                        <a:pt x="1594399" y="3248993"/>
                      </a:lnTo>
                      <a:lnTo>
                        <a:pt x="1562619" y="3246957"/>
                      </a:lnTo>
                      <a:lnTo>
                        <a:pt x="1440136" y="3223150"/>
                      </a:lnTo>
                      <a:lnTo>
                        <a:pt x="1291491" y="3419774"/>
                      </a:lnTo>
                      <a:lnTo>
                        <a:pt x="1035128" y="3327121"/>
                      </a:lnTo>
                      <a:lnTo>
                        <a:pt x="1049958" y="3083590"/>
                      </a:lnTo>
                      <a:lnTo>
                        <a:pt x="1017990" y="3068410"/>
                      </a:lnTo>
                      <a:lnTo>
                        <a:pt x="927761" y="3012565"/>
                      </a:lnTo>
                      <a:lnTo>
                        <a:pt x="729699" y="3137861"/>
                      </a:lnTo>
                      <a:lnTo>
                        <a:pt x="522308" y="2960957"/>
                      </a:lnTo>
                      <a:lnTo>
                        <a:pt x="618567" y="2745548"/>
                      </a:lnTo>
                      <a:lnTo>
                        <a:pt x="537605" y="2648617"/>
                      </a:lnTo>
                      <a:lnTo>
                        <a:pt x="294431" y="2709587"/>
                      </a:lnTo>
                      <a:lnTo>
                        <a:pt x="152841" y="2476652"/>
                      </a:lnTo>
                      <a:lnTo>
                        <a:pt x="329230" y="2282943"/>
                      </a:lnTo>
                      <a:lnTo>
                        <a:pt x="292129" y="2178611"/>
                      </a:lnTo>
                      <a:lnTo>
                        <a:pt x="289804" y="2169567"/>
                      </a:lnTo>
                      <a:lnTo>
                        <a:pt x="34321" y="2124587"/>
                      </a:lnTo>
                      <a:lnTo>
                        <a:pt x="0" y="1854164"/>
                      </a:lnTo>
                      <a:lnTo>
                        <a:pt x="224715" y="1755900"/>
                      </a:lnTo>
                      <a:lnTo>
                        <a:pt x="222956" y="1721068"/>
                      </a:lnTo>
                      <a:lnTo>
                        <a:pt x="226149" y="1649157"/>
                      </a:lnTo>
                      <a:lnTo>
                        <a:pt x="10065" y="1527111"/>
                      </a:lnTo>
                      <a:lnTo>
                        <a:pt x="67858" y="1260715"/>
                      </a:lnTo>
                      <a:lnTo>
                        <a:pt x="299869" y="1243899"/>
                      </a:lnTo>
                      <a:lnTo>
                        <a:pt x="317131" y="1189825"/>
                      </a:lnTo>
                      <a:lnTo>
                        <a:pt x="341687" y="1131032"/>
                      </a:lnTo>
                      <a:lnTo>
                        <a:pt x="183355" y="953840"/>
                      </a:lnTo>
                      <a:lnTo>
                        <a:pt x="323746" y="720180"/>
                      </a:lnTo>
                      <a:lnTo>
                        <a:pt x="547080" y="778410"/>
                      </a:lnTo>
                      <a:lnTo>
                        <a:pt x="577251" y="738795"/>
                      </a:lnTo>
                      <a:lnTo>
                        <a:pt x="626012" y="687497"/>
                      </a:lnTo>
                      <a:lnTo>
                        <a:pt x="551204" y="517508"/>
                      </a:lnTo>
                      <a:lnTo>
                        <a:pt x="750680" y="331723"/>
                      </a:lnTo>
                      <a:lnTo>
                        <a:pt x="929598" y="429837"/>
                      </a:lnTo>
                      <a:lnTo>
                        <a:pt x="1061126" y="350758"/>
                      </a:lnTo>
                      <a:lnTo>
                        <a:pt x="1067804" y="347715"/>
                      </a:lnTo>
                      <a:lnTo>
                        <a:pt x="1063023" y="132413"/>
                      </a:lnTo>
                      <a:lnTo>
                        <a:pt x="1319458" y="39964"/>
                      </a:lnTo>
                      <a:lnTo>
                        <a:pt x="1452796" y="213803"/>
                      </a:lnTo>
                      <a:lnTo>
                        <a:pt x="1460904" y="211799"/>
                      </a:lnTo>
                      <a:cubicBezTo>
                        <a:pt x="1507958" y="202477"/>
                        <a:pt x="1555784" y="195301"/>
                        <a:pt x="1604275" y="190376"/>
                      </a:cubicBezTo>
                      <a:lnTo>
                        <a:pt x="1607443" y="190216"/>
                      </a:lnTo>
                      <a:close/>
                    </a:path>
                  </a:pathLst>
                </a:custGeom>
                <a:solidFill>
                  <a:srgbClr val="BABA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grpSp>
              <p:nvGrpSpPr>
                <p:cNvPr id="18" name="Group 191"/>
                <p:cNvGrpSpPr/>
                <p:nvPr/>
              </p:nvGrpSpPr>
              <p:grpSpPr>
                <a:xfrm flipH="1">
                  <a:off x="3724783" y="5158469"/>
                  <a:ext cx="1217102" cy="1217101"/>
                  <a:chOff x="3013656" y="2348217"/>
                  <a:chExt cx="2750390" cy="2750390"/>
                </a:xfrm>
              </p:grpSpPr>
              <p:sp>
                <p:nvSpPr>
                  <p:cNvPr id="19" name="Oval 192"/>
                  <p:cNvSpPr/>
                  <p:nvPr/>
                </p:nvSpPr>
                <p:spPr>
                  <a:xfrm>
                    <a:off x="3013656" y="2348217"/>
                    <a:ext cx="2750390" cy="275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0" name="Oval 193"/>
                  <p:cNvSpPr/>
                  <p:nvPr/>
                </p:nvSpPr>
                <p:spPr>
                  <a:xfrm>
                    <a:off x="3104671" y="2439230"/>
                    <a:ext cx="2568360" cy="2568362"/>
                  </a:xfrm>
                  <a:prstGeom prst="ellipse">
                    <a:avLst/>
                  </a:prstGeom>
                  <a:solidFill>
                    <a:srgbClr val="3B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7" name="Group 194"/>
              <p:cNvGrpSpPr/>
              <p:nvPr/>
            </p:nvGrpSpPr>
            <p:grpSpPr>
              <a:xfrm>
                <a:off x="5484269" y="3353778"/>
                <a:ext cx="611455" cy="677728"/>
                <a:chOff x="4270116" y="3239173"/>
                <a:chExt cx="697671" cy="773290"/>
              </a:xfrm>
              <a:solidFill>
                <a:schemeClr val="bg1"/>
              </a:solidFill>
            </p:grpSpPr>
            <p:sp>
              <p:nvSpPr>
                <p:cNvPr id="8" name="Rectangle 29"/>
                <p:cNvSpPr/>
                <p:nvPr/>
              </p:nvSpPr>
              <p:spPr>
                <a:xfrm>
                  <a:off x="4599473" y="3239173"/>
                  <a:ext cx="46049" cy="117722"/>
                </a:xfrm>
                <a:custGeom>
                  <a:avLst/>
                  <a:gdLst>
                    <a:gd name="connsiteX0" fmla="*/ 0 w 85628"/>
                    <a:gd name="connsiteY0" fmla="*/ 0 h 914400"/>
                    <a:gd name="connsiteX1" fmla="*/ 85628 w 85628"/>
                    <a:gd name="connsiteY1" fmla="*/ 0 h 914400"/>
                    <a:gd name="connsiteX2" fmla="*/ 85628 w 85628"/>
                    <a:gd name="connsiteY2" fmla="*/ 914400 h 914400"/>
                    <a:gd name="connsiteX3" fmla="*/ 0 w 85628"/>
                    <a:gd name="connsiteY3" fmla="*/ 914400 h 914400"/>
                    <a:gd name="connsiteX4" fmla="*/ 0 w 85628"/>
                    <a:gd name="connsiteY4" fmla="*/ 0 h 914400"/>
                    <a:gd name="connsiteX0" fmla="*/ 2183 w 87811"/>
                    <a:gd name="connsiteY0" fmla="*/ 0 h 914400"/>
                    <a:gd name="connsiteX1" fmla="*/ 87811 w 87811"/>
                    <a:gd name="connsiteY1" fmla="*/ 0 h 914400"/>
                    <a:gd name="connsiteX2" fmla="*/ 87811 w 87811"/>
                    <a:gd name="connsiteY2" fmla="*/ 914400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914400"/>
                    <a:gd name="connsiteX1" fmla="*/ 87811 w 87811"/>
                    <a:gd name="connsiteY1" fmla="*/ 0 h 914400"/>
                    <a:gd name="connsiteX2" fmla="*/ 86033 w 87811"/>
                    <a:gd name="connsiteY2" fmla="*/ 206414 h 914400"/>
                    <a:gd name="connsiteX3" fmla="*/ 87811 w 87811"/>
                    <a:gd name="connsiteY3" fmla="*/ 914400 h 914400"/>
                    <a:gd name="connsiteX4" fmla="*/ 2183 w 87811"/>
                    <a:gd name="connsiteY4" fmla="*/ 914400 h 914400"/>
                    <a:gd name="connsiteX5" fmla="*/ 0 w 87811"/>
                    <a:gd name="connsiteY5" fmla="*/ 203956 h 914400"/>
                    <a:gd name="connsiteX6" fmla="*/ 2183 w 87811"/>
                    <a:gd name="connsiteY6" fmla="*/ 0 h 914400"/>
                    <a:gd name="connsiteX0" fmla="*/ 2183 w 87811"/>
                    <a:gd name="connsiteY0" fmla="*/ 0 h 914400"/>
                    <a:gd name="connsiteX1" fmla="*/ 87811 w 87811"/>
                    <a:gd name="connsiteY1" fmla="*/ 0 h 914400"/>
                    <a:gd name="connsiteX2" fmla="*/ 86033 w 87811"/>
                    <a:gd name="connsiteY2" fmla="*/ 206414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230860"/>
                    <a:gd name="connsiteX1" fmla="*/ 87811 w 87811"/>
                    <a:gd name="connsiteY1" fmla="*/ 0 h 230860"/>
                    <a:gd name="connsiteX2" fmla="*/ 86033 w 87811"/>
                    <a:gd name="connsiteY2" fmla="*/ 206414 h 230860"/>
                    <a:gd name="connsiteX3" fmla="*/ 0 w 87811"/>
                    <a:gd name="connsiteY3" fmla="*/ 203956 h 230860"/>
                    <a:gd name="connsiteX4" fmla="*/ 2183 w 87811"/>
                    <a:gd name="connsiteY4" fmla="*/ 0 h 230860"/>
                    <a:gd name="connsiteX0" fmla="*/ 2183 w 87811"/>
                    <a:gd name="connsiteY0" fmla="*/ 0 h 219944"/>
                    <a:gd name="connsiteX1" fmla="*/ 87811 w 87811"/>
                    <a:gd name="connsiteY1" fmla="*/ 0 h 219944"/>
                    <a:gd name="connsiteX2" fmla="*/ 86033 w 87811"/>
                    <a:gd name="connsiteY2" fmla="*/ 206414 h 219944"/>
                    <a:gd name="connsiteX3" fmla="*/ 0 w 87811"/>
                    <a:gd name="connsiteY3" fmla="*/ 203956 h 219944"/>
                    <a:gd name="connsiteX4" fmla="*/ 2183 w 87811"/>
                    <a:gd name="connsiteY4" fmla="*/ 0 h 219944"/>
                    <a:gd name="connsiteX0" fmla="*/ 2183 w 87811"/>
                    <a:gd name="connsiteY0" fmla="*/ 0 h 206707"/>
                    <a:gd name="connsiteX1" fmla="*/ 87811 w 87811"/>
                    <a:gd name="connsiteY1" fmla="*/ 0 h 206707"/>
                    <a:gd name="connsiteX2" fmla="*/ 86033 w 87811"/>
                    <a:gd name="connsiteY2" fmla="*/ 206414 h 206707"/>
                    <a:gd name="connsiteX3" fmla="*/ 0 w 87811"/>
                    <a:gd name="connsiteY3" fmla="*/ 203956 h 206707"/>
                    <a:gd name="connsiteX4" fmla="*/ 2183 w 87811"/>
                    <a:gd name="connsiteY4" fmla="*/ 0 h 206707"/>
                    <a:gd name="connsiteX0" fmla="*/ 2183 w 87811"/>
                    <a:gd name="connsiteY0" fmla="*/ 0 h 213788"/>
                    <a:gd name="connsiteX1" fmla="*/ 87811 w 87811"/>
                    <a:gd name="connsiteY1" fmla="*/ 0 h 213788"/>
                    <a:gd name="connsiteX2" fmla="*/ 86033 w 87811"/>
                    <a:gd name="connsiteY2" fmla="*/ 206414 h 213788"/>
                    <a:gd name="connsiteX3" fmla="*/ 0 w 87811"/>
                    <a:gd name="connsiteY3" fmla="*/ 213788 h 213788"/>
                    <a:gd name="connsiteX4" fmla="*/ 2183 w 87811"/>
                    <a:gd name="connsiteY4" fmla="*/ 0 h 213788"/>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6246"/>
                    <a:gd name="connsiteX1" fmla="*/ 85353 w 85353"/>
                    <a:gd name="connsiteY1" fmla="*/ 0 h 216246"/>
                    <a:gd name="connsiteX2" fmla="*/ 83575 w 85353"/>
                    <a:gd name="connsiteY2" fmla="*/ 216246 h 216246"/>
                    <a:gd name="connsiteX3" fmla="*/ 0 w 85353"/>
                    <a:gd name="connsiteY3" fmla="*/ 213788 h 216246"/>
                    <a:gd name="connsiteX4" fmla="*/ 2183 w 85353"/>
                    <a:gd name="connsiteY4" fmla="*/ 0 h 216246"/>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4979"/>
                    <a:gd name="connsiteX1" fmla="*/ 85353 w 85353"/>
                    <a:gd name="connsiteY1" fmla="*/ 0 h 214979"/>
                    <a:gd name="connsiteX2" fmla="*/ 83575 w 85353"/>
                    <a:gd name="connsiteY2" fmla="*/ 213788 h 214979"/>
                    <a:gd name="connsiteX3" fmla="*/ 0 w 85353"/>
                    <a:gd name="connsiteY3" fmla="*/ 213788 h 214979"/>
                    <a:gd name="connsiteX4" fmla="*/ 2183 w 85353"/>
                    <a:gd name="connsiteY4" fmla="*/ 0 h 214979"/>
                    <a:gd name="connsiteX0" fmla="*/ 2183 w 85353"/>
                    <a:gd name="connsiteY0" fmla="*/ 0 h 216899"/>
                    <a:gd name="connsiteX1" fmla="*/ 85353 w 85353"/>
                    <a:gd name="connsiteY1" fmla="*/ 0 h 216899"/>
                    <a:gd name="connsiteX2" fmla="*/ 83575 w 85353"/>
                    <a:gd name="connsiteY2" fmla="*/ 213788 h 216899"/>
                    <a:gd name="connsiteX3" fmla="*/ 0 w 85353"/>
                    <a:gd name="connsiteY3" fmla="*/ 213788 h 216899"/>
                    <a:gd name="connsiteX4" fmla="*/ 2183 w 85353"/>
                    <a:gd name="connsiteY4" fmla="*/ 0 h 216899"/>
                    <a:gd name="connsiteX0" fmla="*/ 60 w 90103"/>
                    <a:gd name="connsiteY0" fmla="*/ 0 h 216899"/>
                    <a:gd name="connsiteX1" fmla="*/ 90103 w 90103"/>
                    <a:gd name="connsiteY1" fmla="*/ 0 h 216899"/>
                    <a:gd name="connsiteX2" fmla="*/ 88325 w 90103"/>
                    <a:gd name="connsiteY2" fmla="*/ 213788 h 216899"/>
                    <a:gd name="connsiteX3" fmla="*/ 4750 w 90103"/>
                    <a:gd name="connsiteY3" fmla="*/ 213788 h 216899"/>
                    <a:gd name="connsiteX4" fmla="*/ 60 w 90103"/>
                    <a:gd name="connsiteY4" fmla="*/ 0 h 216899"/>
                    <a:gd name="connsiteX0" fmla="*/ 2183 w 85353"/>
                    <a:gd name="connsiteY0" fmla="*/ 0 h 216899"/>
                    <a:gd name="connsiteX1" fmla="*/ 85353 w 85353"/>
                    <a:gd name="connsiteY1" fmla="*/ 0 h 216899"/>
                    <a:gd name="connsiteX2" fmla="*/ 83575 w 85353"/>
                    <a:gd name="connsiteY2" fmla="*/ 213788 h 216899"/>
                    <a:gd name="connsiteX3" fmla="*/ 0 w 85353"/>
                    <a:gd name="connsiteY3" fmla="*/ 213788 h 216899"/>
                    <a:gd name="connsiteX4" fmla="*/ 2183 w 85353"/>
                    <a:gd name="connsiteY4" fmla="*/ 0 h 216899"/>
                    <a:gd name="connsiteX0" fmla="*/ 60 w 90103"/>
                    <a:gd name="connsiteY0" fmla="*/ 0 h 216899"/>
                    <a:gd name="connsiteX1" fmla="*/ 90103 w 90103"/>
                    <a:gd name="connsiteY1" fmla="*/ 0 h 216899"/>
                    <a:gd name="connsiteX2" fmla="*/ 88325 w 90103"/>
                    <a:gd name="connsiteY2" fmla="*/ 213788 h 216899"/>
                    <a:gd name="connsiteX3" fmla="*/ 4750 w 90103"/>
                    <a:gd name="connsiteY3" fmla="*/ 213788 h 216899"/>
                    <a:gd name="connsiteX4" fmla="*/ 60 w 90103"/>
                    <a:gd name="connsiteY4" fmla="*/ 0 h 216899"/>
                    <a:gd name="connsiteX0" fmla="*/ 2183 w 85353"/>
                    <a:gd name="connsiteY0" fmla="*/ 0 h 216899"/>
                    <a:gd name="connsiteX1" fmla="*/ 85353 w 85353"/>
                    <a:gd name="connsiteY1" fmla="*/ 0 h 216899"/>
                    <a:gd name="connsiteX2" fmla="*/ 83575 w 85353"/>
                    <a:gd name="connsiteY2" fmla="*/ 213788 h 216899"/>
                    <a:gd name="connsiteX3" fmla="*/ 0 w 85353"/>
                    <a:gd name="connsiteY3" fmla="*/ 213788 h 216899"/>
                    <a:gd name="connsiteX4" fmla="*/ 2183 w 85353"/>
                    <a:gd name="connsiteY4" fmla="*/ 0 h 216899"/>
                    <a:gd name="connsiteX0" fmla="*/ 125 w 86732"/>
                    <a:gd name="connsiteY0" fmla="*/ 0 h 216899"/>
                    <a:gd name="connsiteX1" fmla="*/ 86732 w 86732"/>
                    <a:gd name="connsiteY1" fmla="*/ 0 h 216899"/>
                    <a:gd name="connsiteX2" fmla="*/ 84954 w 86732"/>
                    <a:gd name="connsiteY2" fmla="*/ 213788 h 216899"/>
                    <a:gd name="connsiteX3" fmla="*/ 1379 w 86732"/>
                    <a:gd name="connsiteY3" fmla="*/ 213788 h 216899"/>
                    <a:gd name="connsiteX4" fmla="*/ 125 w 86732"/>
                    <a:gd name="connsiteY4" fmla="*/ 0 h 216899"/>
                    <a:gd name="connsiteX0" fmla="*/ 125 w 86732"/>
                    <a:gd name="connsiteY0" fmla="*/ 0 h 214922"/>
                    <a:gd name="connsiteX1" fmla="*/ 86732 w 86732"/>
                    <a:gd name="connsiteY1" fmla="*/ 0 h 214922"/>
                    <a:gd name="connsiteX2" fmla="*/ 84954 w 86732"/>
                    <a:gd name="connsiteY2" fmla="*/ 213788 h 214922"/>
                    <a:gd name="connsiteX3" fmla="*/ 1379 w 86732"/>
                    <a:gd name="connsiteY3" fmla="*/ 213788 h 214922"/>
                    <a:gd name="connsiteX4" fmla="*/ 125 w 86732"/>
                    <a:gd name="connsiteY4" fmla="*/ 0 h 214922"/>
                    <a:gd name="connsiteX0" fmla="*/ 125 w 86732"/>
                    <a:gd name="connsiteY0" fmla="*/ 0 h 213788"/>
                    <a:gd name="connsiteX1" fmla="*/ 86732 w 86732"/>
                    <a:gd name="connsiteY1" fmla="*/ 0 h 213788"/>
                    <a:gd name="connsiteX2" fmla="*/ 84954 w 86732"/>
                    <a:gd name="connsiteY2" fmla="*/ 213788 h 213788"/>
                    <a:gd name="connsiteX3" fmla="*/ 1379 w 86732"/>
                    <a:gd name="connsiteY3" fmla="*/ 213788 h 213788"/>
                    <a:gd name="connsiteX4" fmla="*/ 125 w 86732"/>
                    <a:gd name="connsiteY4" fmla="*/ 0 h 213788"/>
                    <a:gd name="connsiteX0" fmla="*/ 125 w 86732"/>
                    <a:gd name="connsiteY0" fmla="*/ 0 h 213788"/>
                    <a:gd name="connsiteX1" fmla="*/ 86732 w 86732"/>
                    <a:gd name="connsiteY1" fmla="*/ 0 h 213788"/>
                    <a:gd name="connsiteX2" fmla="*/ 84954 w 86732"/>
                    <a:gd name="connsiteY2" fmla="*/ 213788 h 213788"/>
                    <a:gd name="connsiteX3" fmla="*/ 1379 w 86732"/>
                    <a:gd name="connsiteY3" fmla="*/ 213788 h 213788"/>
                    <a:gd name="connsiteX4" fmla="*/ 125 w 86732"/>
                    <a:gd name="connsiteY4" fmla="*/ 0 h 213788"/>
                    <a:gd name="connsiteX0" fmla="*/ 125 w 86732"/>
                    <a:gd name="connsiteY0" fmla="*/ 0 h 214170"/>
                    <a:gd name="connsiteX1" fmla="*/ 86732 w 86732"/>
                    <a:gd name="connsiteY1" fmla="*/ 0 h 214170"/>
                    <a:gd name="connsiteX2" fmla="*/ 84954 w 86732"/>
                    <a:gd name="connsiteY2" fmla="*/ 213788 h 214170"/>
                    <a:gd name="connsiteX3" fmla="*/ 1379 w 86732"/>
                    <a:gd name="connsiteY3" fmla="*/ 213788 h 214170"/>
                    <a:gd name="connsiteX4" fmla="*/ 125 w 86732"/>
                    <a:gd name="connsiteY4" fmla="*/ 0 h 214170"/>
                    <a:gd name="connsiteX0" fmla="*/ 125 w 86732"/>
                    <a:gd name="connsiteY0" fmla="*/ 0 h 213788"/>
                    <a:gd name="connsiteX1" fmla="*/ 86732 w 86732"/>
                    <a:gd name="connsiteY1" fmla="*/ 0 h 213788"/>
                    <a:gd name="connsiteX2" fmla="*/ 84954 w 86732"/>
                    <a:gd name="connsiteY2" fmla="*/ 213788 h 213788"/>
                    <a:gd name="connsiteX3" fmla="*/ 1379 w 86732"/>
                    <a:gd name="connsiteY3" fmla="*/ 213788 h 213788"/>
                    <a:gd name="connsiteX4" fmla="*/ 125 w 86732"/>
                    <a:gd name="connsiteY4" fmla="*/ 0 h 21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32" h="213788">
                      <a:moveTo>
                        <a:pt x="125" y="0"/>
                      </a:moveTo>
                      <a:lnTo>
                        <a:pt x="86732" y="0"/>
                      </a:lnTo>
                      <a:cubicBezTo>
                        <a:pt x="86139" y="68805"/>
                        <a:pt x="85547" y="144983"/>
                        <a:pt x="84954" y="213788"/>
                      </a:cubicBezTo>
                      <a:cubicBezTo>
                        <a:pt x="35074" y="213055"/>
                        <a:pt x="42134" y="212319"/>
                        <a:pt x="1379" y="213788"/>
                      </a:cubicBezTo>
                      <a:cubicBezTo>
                        <a:pt x="2107" y="145803"/>
                        <a:pt x="-603" y="67985"/>
                        <a:pt x="125"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 name="Rectangle 29"/>
                <p:cNvSpPr/>
                <p:nvPr/>
              </p:nvSpPr>
              <p:spPr>
                <a:xfrm rot="1791184">
                  <a:off x="4739693" y="3278725"/>
                  <a:ext cx="47000" cy="118517"/>
                </a:xfrm>
                <a:custGeom>
                  <a:avLst/>
                  <a:gdLst>
                    <a:gd name="connsiteX0" fmla="*/ 0 w 85628"/>
                    <a:gd name="connsiteY0" fmla="*/ 0 h 914400"/>
                    <a:gd name="connsiteX1" fmla="*/ 85628 w 85628"/>
                    <a:gd name="connsiteY1" fmla="*/ 0 h 914400"/>
                    <a:gd name="connsiteX2" fmla="*/ 85628 w 85628"/>
                    <a:gd name="connsiteY2" fmla="*/ 914400 h 914400"/>
                    <a:gd name="connsiteX3" fmla="*/ 0 w 85628"/>
                    <a:gd name="connsiteY3" fmla="*/ 914400 h 914400"/>
                    <a:gd name="connsiteX4" fmla="*/ 0 w 85628"/>
                    <a:gd name="connsiteY4" fmla="*/ 0 h 914400"/>
                    <a:gd name="connsiteX0" fmla="*/ 2183 w 87811"/>
                    <a:gd name="connsiteY0" fmla="*/ 0 h 914400"/>
                    <a:gd name="connsiteX1" fmla="*/ 87811 w 87811"/>
                    <a:gd name="connsiteY1" fmla="*/ 0 h 914400"/>
                    <a:gd name="connsiteX2" fmla="*/ 87811 w 87811"/>
                    <a:gd name="connsiteY2" fmla="*/ 914400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914400"/>
                    <a:gd name="connsiteX1" fmla="*/ 87811 w 87811"/>
                    <a:gd name="connsiteY1" fmla="*/ 0 h 914400"/>
                    <a:gd name="connsiteX2" fmla="*/ 86033 w 87811"/>
                    <a:gd name="connsiteY2" fmla="*/ 206414 h 914400"/>
                    <a:gd name="connsiteX3" fmla="*/ 87811 w 87811"/>
                    <a:gd name="connsiteY3" fmla="*/ 914400 h 914400"/>
                    <a:gd name="connsiteX4" fmla="*/ 2183 w 87811"/>
                    <a:gd name="connsiteY4" fmla="*/ 914400 h 914400"/>
                    <a:gd name="connsiteX5" fmla="*/ 0 w 87811"/>
                    <a:gd name="connsiteY5" fmla="*/ 203956 h 914400"/>
                    <a:gd name="connsiteX6" fmla="*/ 2183 w 87811"/>
                    <a:gd name="connsiteY6" fmla="*/ 0 h 914400"/>
                    <a:gd name="connsiteX0" fmla="*/ 2183 w 87811"/>
                    <a:gd name="connsiteY0" fmla="*/ 0 h 914400"/>
                    <a:gd name="connsiteX1" fmla="*/ 87811 w 87811"/>
                    <a:gd name="connsiteY1" fmla="*/ 0 h 914400"/>
                    <a:gd name="connsiteX2" fmla="*/ 86033 w 87811"/>
                    <a:gd name="connsiteY2" fmla="*/ 206414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230860"/>
                    <a:gd name="connsiteX1" fmla="*/ 87811 w 87811"/>
                    <a:gd name="connsiteY1" fmla="*/ 0 h 230860"/>
                    <a:gd name="connsiteX2" fmla="*/ 86033 w 87811"/>
                    <a:gd name="connsiteY2" fmla="*/ 206414 h 230860"/>
                    <a:gd name="connsiteX3" fmla="*/ 0 w 87811"/>
                    <a:gd name="connsiteY3" fmla="*/ 203956 h 230860"/>
                    <a:gd name="connsiteX4" fmla="*/ 2183 w 87811"/>
                    <a:gd name="connsiteY4" fmla="*/ 0 h 230860"/>
                    <a:gd name="connsiteX0" fmla="*/ 2183 w 87811"/>
                    <a:gd name="connsiteY0" fmla="*/ 0 h 219944"/>
                    <a:gd name="connsiteX1" fmla="*/ 87811 w 87811"/>
                    <a:gd name="connsiteY1" fmla="*/ 0 h 219944"/>
                    <a:gd name="connsiteX2" fmla="*/ 86033 w 87811"/>
                    <a:gd name="connsiteY2" fmla="*/ 206414 h 219944"/>
                    <a:gd name="connsiteX3" fmla="*/ 0 w 87811"/>
                    <a:gd name="connsiteY3" fmla="*/ 203956 h 219944"/>
                    <a:gd name="connsiteX4" fmla="*/ 2183 w 87811"/>
                    <a:gd name="connsiteY4" fmla="*/ 0 h 219944"/>
                    <a:gd name="connsiteX0" fmla="*/ 2183 w 87811"/>
                    <a:gd name="connsiteY0" fmla="*/ 0 h 206707"/>
                    <a:gd name="connsiteX1" fmla="*/ 87811 w 87811"/>
                    <a:gd name="connsiteY1" fmla="*/ 0 h 206707"/>
                    <a:gd name="connsiteX2" fmla="*/ 86033 w 87811"/>
                    <a:gd name="connsiteY2" fmla="*/ 206414 h 206707"/>
                    <a:gd name="connsiteX3" fmla="*/ 0 w 87811"/>
                    <a:gd name="connsiteY3" fmla="*/ 203956 h 206707"/>
                    <a:gd name="connsiteX4" fmla="*/ 2183 w 87811"/>
                    <a:gd name="connsiteY4" fmla="*/ 0 h 206707"/>
                    <a:gd name="connsiteX0" fmla="*/ 2183 w 87811"/>
                    <a:gd name="connsiteY0" fmla="*/ 0 h 213788"/>
                    <a:gd name="connsiteX1" fmla="*/ 87811 w 87811"/>
                    <a:gd name="connsiteY1" fmla="*/ 0 h 213788"/>
                    <a:gd name="connsiteX2" fmla="*/ 86033 w 87811"/>
                    <a:gd name="connsiteY2" fmla="*/ 206414 h 213788"/>
                    <a:gd name="connsiteX3" fmla="*/ 0 w 87811"/>
                    <a:gd name="connsiteY3" fmla="*/ 213788 h 213788"/>
                    <a:gd name="connsiteX4" fmla="*/ 2183 w 87811"/>
                    <a:gd name="connsiteY4" fmla="*/ 0 h 213788"/>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6246"/>
                    <a:gd name="connsiteX1" fmla="*/ 85353 w 85353"/>
                    <a:gd name="connsiteY1" fmla="*/ 0 h 216246"/>
                    <a:gd name="connsiteX2" fmla="*/ 83575 w 85353"/>
                    <a:gd name="connsiteY2" fmla="*/ 216246 h 216246"/>
                    <a:gd name="connsiteX3" fmla="*/ 0 w 85353"/>
                    <a:gd name="connsiteY3" fmla="*/ 213788 h 216246"/>
                    <a:gd name="connsiteX4" fmla="*/ 2183 w 85353"/>
                    <a:gd name="connsiteY4" fmla="*/ 0 h 216246"/>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4819"/>
                    <a:gd name="connsiteX1" fmla="*/ 85353 w 85353"/>
                    <a:gd name="connsiteY1" fmla="*/ 0 h 214819"/>
                    <a:gd name="connsiteX2" fmla="*/ 83575 w 85353"/>
                    <a:gd name="connsiteY2" fmla="*/ 213788 h 214819"/>
                    <a:gd name="connsiteX3" fmla="*/ 0 w 85353"/>
                    <a:gd name="connsiteY3" fmla="*/ 213788 h 214819"/>
                    <a:gd name="connsiteX4" fmla="*/ 2183 w 85353"/>
                    <a:gd name="connsiteY4" fmla="*/ 0 h 214819"/>
                    <a:gd name="connsiteX0" fmla="*/ 2183 w 85353"/>
                    <a:gd name="connsiteY0" fmla="*/ 0 h 215231"/>
                    <a:gd name="connsiteX1" fmla="*/ 85353 w 85353"/>
                    <a:gd name="connsiteY1" fmla="*/ 0 h 215231"/>
                    <a:gd name="connsiteX2" fmla="*/ 83575 w 85353"/>
                    <a:gd name="connsiteY2" fmla="*/ 213788 h 215231"/>
                    <a:gd name="connsiteX3" fmla="*/ 0 w 85353"/>
                    <a:gd name="connsiteY3" fmla="*/ 213788 h 215231"/>
                    <a:gd name="connsiteX4" fmla="*/ 2183 w 85353"/>
                    <a:gd name="connsiteY4" fmla="*/ 0 h 215231"/>
                    <a:gd name="connsiteX0" fmla="*/ 2183 w 85353"/>
                    <a:gd name="connsiteY0" fmla="*/ 0 h 215231"/>
                    <a:gd name="connsiteX1" fmla="*/ 85353 w 85353"/>
                    <a:gd name="connsiteY1" fmla="*/ 0 h 215231"/>
                    <a:gd name="connsiteX2" fmla="*/ 83575 w 85353"/>
                    <a:gd name="connsiteY2" fmla="*/ 213788 h 215231"/>
                    <a:gd name="connsiteX3" fmla="*/ 0 w 85353"/>
                    <a:gd name="connsiteY3" fmla="*/ 213788 h 215231"/>
                    <a:gd name="connsiteX4" fmla="*/ 2183 w 85353"/>
                    <a:gd name="connsiteY4" fmla="*/ 0 h 215231"/>
                    <a:gd name="connsiteX0" fmla="*/ 2183 w 85353"/>
                    <a:gd name="connsiteY0" fmla="*/ 0 h 215231"/>
                    <a:gd name="connsiteX1" fmla="*/ 85353 w 85353"/>
                    <a:gd name="connsiteY1" fmla="*/ 0 h 215231"/>
                    <a:gd name="connsiteX2" fmla="*/ 83575 w 85353"/>
                    <a:gd name="connsiteY2" fmla="*/ 213788 h 215231"/>
                    <a:gd name="connsiteX3" fmla="*/ 0 w 85353"/>
                    <a:gd name="connsiteY3" fmla="*/ 213788 h 215231"/>
                    <a:gd name="connsiteX4" fmla="*/ 2183 w 85353"/>
                    <a:gd name="connsiteY4" fmla="*/ 0 h 21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53" h="215231">
                      <a:moveTo>
                        <a:pt x="2183" y="0"/>
                      </a:moveTo>
                      <a:cubicBezTo>
                        <a:pt x="42909" y="1601"/>
                        <a:pt x="57630" y="1"/>
                        <a:pt x="85353" y="0"/>
                      </a:cubicBezTo>
                      <a:cubicBezTo>
                        <a:pt x="84760" y="68805"/>
                        <a:pt x="84168" y="144983"/>
                        <a:pt x="83575" y="213788"/>
                      </a:cubicBezTo>
                      <a:cubicBezTo>
                        <a:pt x="32441" y="213518"/>
                        <a:pt x="31517" y="217168"/>
                        <a:pt x="0" y="213788"/>
                      </a:cubicBezTo>
                      <a:cubicBezTo>
                        <a:pt x="728" y="145803"/>
                        <a:pt x="1455" y="67985"/>
                        <a:pt x="218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0" name="Rectangle 29"/>
                <p:cNvSpPr/>
                <p:nvPr/>
              </p:nvSpPr>
              <p:spPr>
                <a:xfrm rot="3652241">
                  <a:off x="4846873" y="3383640"/>
                  <a:ext cx="47000" cy="117722"/>
                </a:xfrm>
                <a:custGeom>
                  <a:avLst/>
                  <a:gdLst>
                    <a:gd name="connsiteX0" fmla="*/ 0 w 85628"/>
                    <a:gd name="connsiteY0" fmla="*/ 0 h 914400"/>
                    <a:gd name="connsiteX1" fmla="*/ 85628 w 85628"/>
                    <a:gd name="connsiteY1" fmla="*/ 0 h 914400"/>
                    <a:gd name="connsiteX2" fmla="*/ 85628 w 85628"/>
                    <a:gd name="connsiteY2" fmla="*/ 914400 h 914400"/>
                    <a:gd name="connsiteX3" fmla="*/ 0 w 85628"/>
                    <a:gd name="connsiteY3" fmla="*/ 914400 h 914400"/>
                    <a:gd name="connsiteX4" fmla="*/ 0 w 85628"/>
                    <a:gd name="connsiteY4" fmla="*/ 0 h 914400"/>
                    <a:gd name="connsiteX0" fmla="*/ 2183 w 87811"/>
                    <a:gd name="connsiteY0" fmla="*/ 0 h 914400"/>
                    <a:gd name="connsiteX1" fmla="*/ 87811 w 87811"/>
                    <a:gd name="connsiteY1" fmla="*/ 0 h 914400"/>
                    <a:gd name="connsiteX2" fmla="*/ 87811 w 87811"/>
                    <a:gd name="connsiteY2" fmla="*/ 914400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914400"/>
                    <a:gd name="connsiteX1" fmla="*/ 87811 w 87811"/>
                    <a:gd name="connsiteY1" fmla="*/ 0 h 914400"/>
                    <a:gd name="connsiteX2" fmla="*/ 86033 w 87811"/>
                    <a:gd name="connsiteY2" fmla="*/ 206414 h 914400"/>
                    <a:gd name="connsiteX3" fmla="*/ 87811 w 87811"/>
                    <a:gd name="connsiteY3" fmla="*/ 914400 h 914400"/>
                    <a:gd name="connsiteX4" fmla="*/ 2183 w 87811"/>
                    <a:gd name="connsiteY4" fmla="*/ 914400 h 914400"/>
                    <a:gd name="connsiteX5" fmla="*/ 0 w 87811"/>
                    <a:gd name="connsiteY5" fmla="*/ 203956 h 914400"/>
                    <a:gd name="connsiteX6" fmla="*/ 2183 w 87811"/>
                    <a:gd name="connsiteY6" fmla="*/ 0 h 914400"/>
                    <a:gd name="connsiteX0" fmla="*/ 2183 w 87811"/>
                    <a:gd name="connsiteY0" fmla="*/ 0 h 914400"/>
                    <a:gd name="connsiteX1" fmla="*/ 87811 w 87811"/>
                    <a:gd name="connsiteY1" fmla="*/ 0 h 914400"/>
                    <a:gd name="connsiteX2" fmla="*/ 86033 w 87811"/>
                    <a:gd name="connsiteY2" fmla="*/ 206414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230860"/>
                    <a:gd name="connsiteX1" fmla="*/ 87811 w 87811"/>
                    <a:gd name="connsiteY1" fmla="*/ 0 h 230860"/>
                    <a:gd name="connsiteX2" fmla="*/ 86033 w 87811"/>
                    <a:gd name="connsiteY2" fmla="*/ 206414 h 230860"/>
                    <a:gd name="connsiteX3" fmla="*/ 0 w 87811"/>
                    <a:gd name="connsiteY3" fmla="*/ 203956 h 230860"/>
                    <a:gd name="connsiteX4" fmla="*/ 2183 w 87811"/>
                    <a:gd name="connsiteY4" fmla="*/ 0 h 230860"/>
                    <a:gd name="connsiteX0" fmla="*/ 2183 w 87811"/>
                    <a:gd name="connsiteY0" fmla="*/ 0 h 219944"/>
                    <a:gd name="connsiteX1" fmla="*/ 87811 w 87811"/>
                    <a:gd name="connsiteY1" fmla="*/ 0 h 219944"/>
                    <a:gd name="connsiteX2" fmla="*/ 86033 w 87811"/>
                    <a:gd name="connsiteY2" fmla="*/ 206414 h 219944"/>
                    <a:gd name="connsiteX3" fmla="*/ 0 w 87811"/>
                    <a:gd name="connsiteY3" fmla="*/ 203956 h 219944"/>
                    <a:gd name="connsiteX4" fmla="*/ 2183 w 87811"/>
                    <a:gd name="connsiteY4" fmla="*/ 0 h 219944"/>
                    <a:gd name="connsiteX0" fmla="*/ 2183 w 87811"/>
                    <a:gd name="connsiteY0" fmla="*/ 0 h 206707"/>
                    <a:gd name="connsiteX1" fmla="*/ 87811 w 87811"/>
                    <a:gd name="connsiteY1" fmla="*/ 0 h 206707"/>
                    <a:gd name="connsiteX2" fmla="*/ 86033 w 87811"/>
                    <a:gd name="connsiteY2" fmla="*/ 206414 h 206707"/>
                    <a:gd name="connsiteX3" fmla="*/ 0 w 87811"/>
                    <a:gd name="connsiteY3" fmla="*/ 203956 h 206707"/>
                    <a:gd name="connsiteX4" fmla="*/ 2183 w 87811"/>
                    <a:gd name="connsiteY4" fmla="*/ 0 h 206707"/>
                    <a:gd name="connsiteX0" fmla="*/ 2183 w 87811"/>
                    <a:gd name="connsiteY0" fmla="*/ 0 h 213788"/>
                    <a:gd name="connsiteX1" fmla="*/ 87811 w 87811"/>
                    <a:gd name="connsiteY1" fmla="*/ 0 h 213788"/>
                    <a:gd name="connsiteX2" fmla="*/ 86033 w 87811"/>
                    <a:gd name="connsiteY2" fmla="*/ 206414 h 213788"/>
                    <a:gd name="connsiteX3" fmla="*/ 0 w 87811"/>
                    <a:gd name="connsiteY3" fmla="*/ 213788 h 213788"/>
                    <a:gd name="connsiteX4" fmla="*/ 2183 w 87811"/>
                    <a:gd name="connsiteY4" fmla="*/ 0 h 213788"/>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6246"/>
                    <a:gd name="connsiteX1" fmla="*/ 85353 w 85353"/>
                    <a:gd name="connsiteY1" fmla="*/ 0 h 216246"/>
                    <a:gd name="connsiteX2" fmla="*/ 83575 w 85353"/>
                    <a:gd name="connsiteY2" fmla="*/ 216246 h 216246"/>
                    <a:gd name="connsiteX3" fmla="*/ 0 w 85353"/>
                    <a:gd name="connsiteY3" fmla="*/ 213788 h 216246"/>
                    <a:gd name="connsiteX4" fmla="*/ 2183 w 85353"/>
                    <a:gd name="connsiteY4" fmla="*/ 0 h 216246"/>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53" h="213788">
                      <a:moveTo>
                        <a:pt x="2183" y="0"/>
                      </a:moveTo>
                      <a:lnTo>
                        <a:pt x="85353" y="0"/>
                      </a:lnTo>
                      <a:cubicBezTo>
                        <a:pt x="84760" y="68805"/>
                        <a:pt x="84168" y="144983"/>
                        <a:pt x="83575" y="213788"/>
                      </a:cubicBezTo>
                      <a:cubicBezTo>
                        <a:pt x="36985" y="210909"/>
                        <a:pt x="31181" y="211319"/>
                        <a:pt x="0" y="213788"/>
                      </a:cubicBezTo>
                      <a:cubicBezTo>
                        <a:pt x="728" y="145803"/>
                        <a:pt x="1455" y="67985"/>
                        <a:pt x="218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1" name="Rectangle 29"/>
                <p:cNvSpPr/>
                <p:nvPr/>
              </p:nvSpPr>
              <p:spPr>
                <a:xfrm rot="5400000">
                  <a:off x="4889681" y="3528846"/>
                  <a:ext cx="39517" cy="116694"/>
                </a:xfrm>
                <a:custGeom>
                  <a:avLst/>
                  <a:gdLst>
                    <a:gd name="connsiteX0" fmla="*/ 0 w 85628"/>
                    <a:gd name="connsiteY0" fmla="*/ 0 h 914400"/>
                    <a:gd name="connsiteX1" fmla="*/ 85628 w 85628"/>
                    <a:gd name="connsiteY1" fmla="*/ 0 h 914400"/>
                    <a:gd name="connsiteX2" fmla="*/ 85628 w 85628"/>
                    <a:gd name="connsiteY2" fmla="*/ 914400 h 914400"/>
                    <a:gd name="connsiteX3" fmla="*/ 0 w 85628"/>
                    <a:gd name="connsiteY3" fmla="*/ 914400 h 914400"/>
                    <a:gd name="connsiteX4" fmla="*/ 0 w 85628"/>
                    <a:gd name="connsiteY4" fmla="*/ 0 h 914400"/>
                    <a:gd name="connsiteX0" fmla="*/ 2183 w 87811"/>
                    <a:gd name="connsiteY0" fmla="*/ 0 h 914400"/>
                    <a:gd name="connsiteX1" fmla="*/ 87811 w 87811"/>
                    <a:gd name="connsiteY1" fmla="*/ 0 h 914400"/>
                    <a:gd name="connsiteX2" fmla="*/ 87811 w 87811"/>
                    <a:gd name="connsiteY2" fmla="*/ 914400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914400"/>
                    <a:gd name="connsiteX1" fmla="*/ 87811 w 87811"/>
                    <a:gd name="connsiteY1" fmla="*/ 0 h 914400"/>
                    <a:gd name="connsiteX2" fmla="*/ 86033 w 87811"/>
                    <a:gd name="connsiteY2" fmla="*/ 206414 h 914400"/>
                    <a:gd name="connsiteX3" fmla="*/ 87811 w 87811"/>
                    <a:gd name="connsiteY3" fmla="*/ 914400 h 914400"/>
                    <a:gd name="connsiteX4" fmla="*/ 2183 w 87811"/>
                    <a:gd name="connsiteY4" fmla="*/ 914400 h 914400"/>
                    <a:gd name="connsiteX5" fmla="*/ 0 w 87811"/>
                    <a:gd name="connsiteY5" fmla="*/ 203956 h 914400"/>
                    <a:gd name="connsiteX6" fmla="*/ 2183 w 87811"/>
                    <a:gd name="connsiteY6" fmla="*/ 0 h 914400"/>
                    <a:gd name="connsiteX0" fmla="*/ 2183 w 87811"/>
                    <a:gd name="connsiteY0" fmla="*/ 0 h 914400"/>
                    <a:gd name="connsiteX1" fmla="*/ 87811 w 87811"/>
                    <a:gd name="connsiteY1" fmla="*/ 0 h 914400"/>
                    <a:gd name="connsiteX2" fmla="*/ 86033 w 87811"/>
                    <a:gd name="connsiteY2" fmla="*/ 206414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230860"/>
                    <a:gd name="connsiteX1" fmla="*/ 87811 w 87811"/>
                    <a:gd name="connsiteY1" fmla="*/ 0 h 230860"/>
                    <a:gd name="connsiteX2" fmla="*/ 86033 w 87811"/>
                    <a:gd name="connsiteY2" fmla="*/ 206414 h 230860"/>
                    <a:gd name="connsiteX3" fmla="*/ 0 w 87811"/>
                    <a:gd name="connsiteY3" fmla="*/ 203956 h 230860"/>
                    <a:gd name="connsiteX4" fmla="*/ 2183 w 87811"/>
                    <a:gd name="connsiteY4" fmla="*/ 0 h 230860"/>
                    <a:gd name="connsiteX0" fmla="*/ 2183 w 87811"/>
                    <a:gd name="connsiteY0" fmla="*/ 0 h 219944"/>
                    <a:gd name="connsiteX1" fmla="*/ 87811 w 87811"/>
                    <a:gd name="connsiteY1" fmla="*/ 0 h 219944"/>
                    <a:gd name="connsiteX2" fmla="*/ 86033 w 87811"/>
                    <a:gd name="connsiteY2" fmla="*/ 206414 h 219944"/>
                    <a:gd name="connsiteX3" fmla="*/ 0 w 87811"/>
                    <a:gd name="connsiteY3" fmla="*/ 203956 h 219944"/>
                    <a:gd name="connsiteX4" fmla="*/ 2183 w 87811"/>
                    <a:gd name="connsiteY4" fmla="*/ 0 h 219944"/>
                    <a:gd name="connsiteX0" fmla="*/ 2183 w 87811"/>
                    <a:gd name="connsiteY0" fmla="*/ 0 h 206707"/>
                    <a:gd name="connsiteX1" fmla="*/ 87811 w 87811"/>
                    <a:gd name="connsiteY1" fmla="*/ 0 h 206707"/>
                    <a:gd name="connsiteX2" fmla="*/ 86033 w 87811"/>
                    <a:gd name="connsiteY2" fmla="*/ 206414 h 206707"/>
                    <a:gd name="connsiteX3" fmla="*/ 0 w 87811"/>
                    <a:gd name="connsiteY3" fmla="*/ 203956 h 206707"/>
                    <a:gd name="connsiteX4" fmla="*/ 2183 w 87811"/>
                    <a:gd name="connsiteY4" fmla="*/ 0 h 206707"/>
                    <a:gd name="connsiteX0" fmla="*/ 2183 w 87811"/>
                    <a:gd name="connsiteY0" fmla="*/ 0 h 213788"/>
                    <a:gd name="connsiteX1" fmla="*/ 87811 w 87811"/>
                    <a:gd name="connsiteY1" fmla="*/ 0 h 213788"/>
                    <a:gd name="connsiteX2" fmla="*/ 86033 w 87811"/>
                    <a:gd name="connsiteY2" fmla="*/ 206414 h 213788"/>
                    <a:gd name="connsiteX3" fmla="*/ 0 w 87811"/>
                    <a:gd name="connsiteY3" fmla="*/ 213788 h 213788"/>
                    <a:gd name="connsiteX4" fmla="*/ 2183 w 87811"/>
                    <a:gd name="connsiteY4" fmla="*/ 0 h 213788"/>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6246"/>
                    <a:gd name="connsiteX1" fmla="*/ 85353 w 85353"/>
                    <a:gd name="connsiteY1" fmla="*/ 0 h 216246"/>
                    <a:gd name="connsiteX2" fmla="*/ 83575 w 85353"/>
                    <a:gd name="connsiteY2" fmla="*/ 216246 h 216246"/>
                    <a:gd name="connsiteX3" fmla="*/ 0 w 85353"/>
                    <a:gd name="connsiteY3" fmla="*/ 213788 h 216246"/>
                    <a:gd name="connsiteX4" fmla="*/ 2183 w 85353"/>
                    <a:gd name="connsiteY4" fmla="*/ 0 h 216246"/>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182 w 85808"/>
                    <a:gd name="connsiteY0" fmla="*/ 2458 h 213788"/>
                    <a:gd name="connsiteX1" fmla="*/ 85808 w 85808"/>
                    <a:gd name="connsiteY1" fmla="*/ 0 h 213788"/>
                    <a:gd name="connsiteX2" fmla="*/ 84030 w 85808"/>
                    <a:gd name="connsiteY2" fmla="*/ 213788 h 213788"/>
                    <a:gd name="connsiteX3" fmla="*/ 455 w 85808"/>
                    <a:gd name="connsiteY3" fmla="*/ 213788 h 213788"/>
                    <a:gd name="connsiteX4" fmla="*/ 182 w 85808"/>
                    <a:gd name="connsiteY4" fmla="*/ 2458 h 213788"/>
                    <a:gd name="connsiteX0" fmla="*/ 182 w 85808"/>
                    <a:gd name="connsiteY0" fmla="*/ 2458 h 215139"/>
                    <a:gd name="connsiteX1" fmla="*/ 85808 w 85808"/>
                    <a:gd name="connsiteY1" fmla="*/ 0 h 215139"/>
                    <a:gd name="connsiteX2" fmla="*/ 84030 w 85808"/>
                    <a:gd name="connsiteY2" fmla="*/ 213788 h 215139"/>
                    <a:gd name="connsiteX3" fmla="*/ 455 w 85808"/>
                    <a:gd name="connsiteY3" fmla="*/ 213788 h 215139"/>
                    <a:gd name="connsiteX4" fmla="*/ 182 w 85808"/>
                    <a:gd name="connsiteY4" fmla="*/ 2458 h 215139"/>
                    <a:gd name="connsiteX0" fmla="*/ 182 w 85808"/>
                    <a:gd name="connsiteY0" fmla="*/ 2458 h 218063"/>
                    <a:gd name="connsiteX1" fmla="*/ 85808 w 85808"/>
                    <a:gd name="connsiteY1" fmla="*/ 0 h 218063"/>
                    <a:gd name="connsiteX2" fmla="*/ 84030 w 85808"/>
                    <a:gd name="connsiteY2" fmla="*/ 213788 h 218063"/>
                    <a:gd name="connsiteX3" fmla="*/ 455 w 85808"/>
                    <a:gd name="connsiteY3" fmla="*/ 213788 h 218063"/>
                    <a:gd name="connsiteX4" fmla="*/ 182 w 85808"/>
                    <a:gd name="connsiteY4" fmla="*/ 2458 h 218063"/>
                    <a:gd name="connsiteX0" fmla="*/ 182 w 85808"/>
                    <a:gd name="connsiteY0" fmla="*/ 2458 h 218063"/>
                    <a:gd name="connsiteX1" fmla="*/ 85808 w 85808"/>
                    <a:gd name="connsiteY1" fmla="*/ 0 h 218063"/>
                    <a:gd name="connsiteX2" fmla="*/ 84030 w 85808"/>
                    <a:gd name="connsiteY2" fmla="*/ 213788 h 218063"/>
                    <a:gd name="connsiteX3" fmla="*/ 455 w 85808"/>
                    <a:gd name="connsiteY3" fmla="*/ 213788 h 218063"/>
                    <a:gd name="connsiteX4" fmla="*/ 182 w 85808"/>
                    <a:gd name="connsiteY4" fmla="*/ 2458 h 218063"/>
                    <a:gd name="connsiteX0" fmla="*/ 182 w 85808"/>
                    <a:gd name="connsiteY0" fmla="*/ 2458 h 214804"/>
                    <a:gd name="connsiteX1" fmla="*/ 85808 w 85808"/>
                    <a:gd name="connsiteY1" fmla="*/ 0 h 214804"/>
                    <a:gd name="connsiteX2" fmla="*/ 84030 w 85808"/>
                    <a:gd name="connsiteY2" fmla="*/ 213788 h 214804"/>
                    <a:gd name="connsiteX3" fmla="*/ 455 w 85808"/>
                    <a:gd name="connsiteY3" fmla="*/ 213788 h 214804"/>
                    <a:gd name="connsiteX4" fmla="*/ 182 w 85808"/>
                    <a:gd name="connsiteY4" fmla="*/ 2458 h 214804"/>
                    <a:gd name="connsiteX0" fmla="*/ 182 w 85808"/>
                    <a:gd name="connsiteY0" fmla="*/ 2458 h 215139"/>
                    <a:gd name="connsiteX1" fmla="*/ 85808 w 85808"/>
                    <a:gd name="connsiteY1" fmla="*/ 0 h 215139"/>
                    <a:gd name="connsiteX2" fmla="*/ 84030 w 85808"/>
                    <a:gd name="connsiteY2" fmla="*/ 213788 h 215139"/>
                    <a:gd name="connsiteX3" fmla="*/ 455 w 85808"/>
                    <a:gd name="connsiteY3" fmla="*/ 213788 h 215139"/>
                    <a:gd name="connsiteX4" fmla="*/ 182 w 85808"/>
                    <a:gd name="connsiteY4" fmla="*/ 2458 h 215139"/>
                    <a:gd name="connsiteX0" fmla="*/ 182 w 85808"/>
                    <a:gd name="connsiteY0" fmla="*/ 2458 h 217102"/>
                    <a:gd name="connsiteX1" fmla="*/ 85808 w 85808"/>
                    <a:gd name="connsiteY1" fmla="*/ 0 h 217102"/>
                    <a:gd name="connsiteX2" fmla="*/ 84033 w 85808"/>
                    <a:gd name="connsiteY2" fmla="*/ 217102 h 217102"/>
                    <a:gd name="connsiteX3" fmla="*/ 455 w 85808"/>
                    <a:gd name="connsiteY3" fmla="*/ 213788 h 217102"/>
                    <a:gd name="connsiteX4" fmla="*/ 182 w 85808"/>
                    <a:gd name="connsiteY4" fmla="*/ 2458 h 217102"/>
                    <a:gd name="connsiteX0" fmla="*/ 182 w 85808"/>
                    <a:gd name="connsiteY0" fmla="*/ 2458 h 217102"/>
                    <a:gd name="connsiteX1" fmla="*/ 85808 w 85808"/>
                    <a:gd name="connsiteY1" fmla="*/ 0 h 217102"/>
                    <a:gd name="connsiteX2" fmla="*/ 84033 w 85808"/>
                    <a:gd name="connsiteY2" fmla="*/ 217102 h 217102"/>
                    <a:gd name="connsiteX3" fmla="*/ 455 w 85808"/>
                    <a:gd name="connsiteY3" fmla="*/ 213788 h 217102"/>
                    <a:gd name="connsiteX4" fmla="*/ 182 w 85808"/>
                    <a:gd name="connsiteY4" fmla="*/ 2458 h 217102"/>
                    <a:gd name="connsiteX0" fmla="*/ 182 w 85808"/>
                    <a:gd name="connsiteY0" fmla="*/ 2458 h 213788"/>
                    <a:gd name="connsiteX1" fmla="*/ 85808 w 85808"/>
                    <a:gd name="connsiteY1" fmla="*/ 0 h 213788"/>
                    <a:gd name="connsiteX2" fmla="*/ 81070 w 85808"/>
                    <a:gd name="connsiteY2" fmla="*/ 211861 h 213788"/>
                    <a:gd name="connsiteX3" fmla="*/ 455 w 85808"/>
                    <a:gd name="connsiteY3" fmla="*/ 213788 h 213788"/>
                    <a:gd name="connsiteX4" fmla="*/ 182 w 85808"/>
                    <a:gd name="connsiteY4" fmla="*/ 2458 h 213788"/>
                    <a:gd name="connsiteX0" fmla="*/ 182 w 85808"/>
                    <a:gd name="connsiteY0" fmla="*/ 2458 h 214379"/>
                    <a:gd name="connsiteX1" fmla="*/ 85808 w 85808"/>
                    <a:gd name="connsiteY1" fmla="*/ 0 h 214379"/>
                    <a:gd name="connsiteX2" fmla="*/ 81070 w 85808"/>
                    <a:gd name="connsiteY2" fmla="*/ 211861 h 214379"/>
                    <a:gd name="connsiteX3" fmla="*/ 455 w 85808"/>
                    <a:gd name="connsiteY3" fmla="*/ 213788 h 214379"/>
                    <a:gd name="connsiteX4" fmla="*/ 182 w 85808"/>
                    <a:gd name="connsiteY4" fmla="*/ 2458 h 214379"/>
                    <a:gd name="connsiteX0" fmla="*/ 182 w 81166"/>
                    <a:gd name="connsiteY0" fmla="*/ 2459 h 214380"/>
                    <a:gd name="connsiteX1" fmla="*/ 79884 w 81166"/>
                    <a:gd name="connsiteY1" fmla="*/ 0 h 214380"/>
                    <a:gd name="connsiteX2" fmla="*/ 81070 w 81166"/>
                    <a:gd name="connsiteY2" fmla="*/ 211862 h 214380"/>
                    <a:gd name="connsiteX3" fmla="*/ 455 w 81166"/>
                    <a:gd name="connsiteY3" fmla="*/ 213789 h 214380"/>
                    <a:gd name="connsiteX4" fmla="*/ 182 w 81166"/>
                    <a:gd name="connsiteY4" fmla="*/ 2459 h 214380"/>
                    <a:gd name="connsiteX0" fmla="*/ 182 w 81166"/>
                    <a:gd name="connsiteY0" fmla="*/ 0 h 211921"/>
                    <a:gd name="connsiteX1" fmla="*/ 79885 w 81166"/>
                    <a:gd name="connsiteY1" fmla="*/ 2781 h 211921"/>
                    <a:gd name="connsiteX2" fmla="*/ 81070 w 81166"/>
                    <a:gd name="connsiteY2" fmla="*/ 209403 h 211921"/>
                    <a:gd name="connsiteX3" fmla="*/ 455 w 81166"/>
                    <a:gd name="connsiteY3" fmla="*/ 211330 h 211921"/>
                    <a:gd name="connsiteX4" fmla="*/ 182 w 81166"/>
                    <a:gd name="connsiteY4" fmla="*/ 0 h 211921"/>
                    <a:gd name="connsiteX0" fmla="*/ 182 w 81166"/>
                    <a:gd name="connsiteY0" fmla="*/ 0 h 211921"/>
                    <a:gd name="connsiteX1" fmla="*/ 79887 w 81166"/>
                    <a:gd name="connsiteY1" fmla="*/ 161 h 211921"/>
                    <a:gd name="connsiteX2" fmla="*/ 81070 w 81166"/>
                    <a:gd name="connsiteY2" fmla="*/ 209403 h 211921"/>
                    <a:gd name="connsiteX3" fmla="*/ 455 w 81166"/>
                    <a:gd name="connsiteY3" fmla="*/ 211330 h 211921"/>
                    <a:gd name="connsiteX4" fmla="*/ 182 w 81166"/>
                    <a:gd name="connsiteY4" fmla="*/ 0 h 21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66" h="211921">
                      <a:moveTo>
                        <a:pt x="182" y="0"/>
                      </a:moveTo>
                      <a:lnTo>
                        <a:pt x="79887" y="161"/>
                      </a:lnTo>
                      <a:cubicBezTo>
                        <a:pt x="79294" y="68966"/>
                        <a:pt x="81663" y="140598"/>
                        <a:pt x="81070" y="209403"/>
                      </a:cubicBezTo>
                      <a:cubicBezTo>
                        <a:pt x="28562" y="214385"/>
                        <a:pt x="31636" y="210247"/>
                        <a:pt x="455" y="211330"/>
                      </a:cubicBezTo>
                      <a:cubicBezTo>
                        <a:pt x="1183" y="143345"/>
                        <a:pt x="-546" y="67985"/>
                        <a:pt x="18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2" name="Rectangle 29"/>
                <p:cNvSpPr/>
                <p:nvPr/>
              </p:nvSpPr>
              <p:spPr>
                <a:xfrm rot="19750136">
                  <a:off x="4450558" y="3277875"/>
                  <a:ext cx="45316" cy="119435"/>
                </a:xfrm>
                <a:custGeom>
                  <a:avLst/>
                  <a:gdLst>
                    <a:gd name="connsiteX0" fmla="*/ 0 w 85628"/>
                    <a:gd name="connsiteY0" fmla="*/ 0 h 914400"/>
                    <a:gd name="connsiteX1" fmla="*/ 85628 w 85628"/>
                    <a:gd name="connsiteY1" fmla="*/ 0 h 914400"/>
                    <a:gd name="connsiteX2" fmla="*/ 85628 w 85628"/>
                    <a:gd name="connsiteY2" fmla="*/ 914400 h 914400"/>
                    <a:gd name="connsiteX3" fmla="*/ 0 w 85628"/>
                    <a:gd name="connsiteY3" fmla="*/ 914400 h 914400"/>
                    <a:gd name="connsiteX4" fmla="*/ 0 w 85628"/>
                    <a:gd name="connsiteY4" fmla="*/ 0 h 914400"/>
                    <a:gd name="connsiteX0" fmla="*/ 2183 w 87811"/>
                    <a:gd name="connsiteY0" fmla="*/ 0 h 914400"/>
                    <a:gd name="connsiteX1" fmla="*/ 87811 w 87811"/>
                    <a:gd name="connsiteY1" fmla="*/ 0 h 914400"/>
                    <a:gd name="connsiteX2" fmla="*/ 87811 w 87811"/>
                    <a:gd name="connsiteY2" fmla="*/ 914400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914400"/>
                    <a:gd name="connsiteX1" fmla="*/ 87811 w 87811"/>
                    <a:gd name="connsiteY1" fmla="*/ 0 h 914400"/>
                    <a:gd name="connsiteX2" fmla="*/ 86033 w 87811"/>
                    <a:gd name="connsiteY2" fmla="*/ 206414 h 914400"/>
                    <a:gd name="connsiteX3" fmla="*/ 87811 w 87811"/>
                    <a:gd name="connsiteY3" fmla="*/ 914400 h 914400"/>
                    <a:gd name="connsiteX4" fmla="*/ 2183 w 87811"/>
                    <a:gd name="connsiteY4" fmla="*/ 914400 h 914400"/>
                    <a:gd name="connsiteX5" fmla="*/ 0 w 87811"/>
                    <a:gd name="connsiteY5" fmla="*/ 203956 h 914400"/>
                    <a:gd name="connsiteX6" fmla="*/ 2183 w 87811"/>
                    <a:gd name="connsiteY6" fmla="*/ 0 h 914400"/>
                    <a:gd name="connsiteX0" fmla="*/ 2183 w 87811"/>
                    <a:gd name="connsiteY0" fmla="*/ 0 h 914400"/>
                    <a:gd name="connsiteX1" fmla="*/ 87811 w 87811"/>
                    <a:gd name="connsiteY1" fmla="*/ 0 h 914400"/>
                    <a:gd name="connsiteX2" fmla="*/ 86033 w 87811"/>
                    <a:gd name="connsiteY2" fmla="*/ 206414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230860"/>
                    <a:gd name="connsiteX1" fmla="*/ 87811 w 87811"/>
                    <a:gd name="connsiteY1" fmla="*/ 0 h 230860"/>
                    <a:gd name="connsiteX2" fmla="*/ 86033 w 87811"/>
                    <a:gd name="connsiteY2" fmla="*/ 206414 h 230860"/>
                    <a:gd name="connsiteX3" fmla="*/ 0 w 87811"/>
                    <a:gd name="connsiteY3" fmla="*/ 203956 h 230860"/>
                    <a:gd name="connsiteX4" fmla="*/ 2183 w 87811"/>
                    <a:gd name="connsiteY4" fmla="*/ 0 h 230860"/>
                    <a:gd name="connsiteX0" fmla="*/ 2183 w 87811"/>
                    <a:gd name="connsiteY0" fmla="*/ 0 h 219944"/>
                    <a:gd name="connsiteX1" fmla="*/ 87811 w 87811"/>
                    <a:gd name="connsiteY1" fmla="*/ 0 h 219944"/>
                    <a:gd name="connsiteX2" fmla="*/ 86033 w 87811"/>
                    <a:gd name="connsiteY2" fmla="*/ 206414 h 219944"/>
                    <a:gd name="connsiteX3" fmla="*/ 0 w 87811"/>
                    <a:gd name="connsiteY3" fmla="*/ 203956 h 219944"/>
                    <a:gd name="connsiteX4" fmla="*/ 2183 w 87811"/>
                    <a:gd name="connsiteY4" fmla="*/ 0 h 219944"/>
                    <a:gd name="connsiteX0" fmla="*/ 2183 w 87811"/>
                    <a:gd name="connsiteY0" fmla="*/ 0 h 206707"/>
                    <a:gd name="connsiteX1" fmla="*/ 87811 w 87811"/>
                    <a:gd name="connsiteY1" fmla="*/ 0 h 206707"/>
                    <a:gd name="connsiteX2" fmla="*/ 86033 w 87811"/>
                    <a:gd name="connsiteY2" fmla="*/ 206414 h 206707"/>
                    <a:gd name="connsiteX3" fmla="*/ 0 w 87811"/>
                    <a:gd name="connsiteY3" fmla="*/ 203956 h 206707"/>
                    <a:gd name="connsiteX4" fmla="*/ 2183 w 87811"/>
                    <a:gd name="connsiteY4" fmla="*/ 0 h 206707"/>
                    <a:gd name="connsiteX0" fmla="*/ 2183 w 87811"/>
                    <a:gd name="connsiteY0" fmla="*/ 0 h 213788"/>
                    <a:gd name="connsiteX1" fmla="*/ 87811 w 87811"/>
                    <a:gd name="connsiteY1" fmla="*/ 0 h 213788"/>
                    <a:gd name="connsiteX2" fmla="*/ 86033 w 87811"/>
                    <a:gd name="connsiteY2" fmla="*/ 206414 h 213788"/>
                    <a:gd name="connsiteX3" fmla="*/ 0 w 87811"/>
                    <a:gd name="connsiteY3" fmla="*/ 213788 h 213788"/>
                    <a:gd name="connsiteX4" fmla="*/ 2183 w 87811"/>
                    <a:gd name="connsiteY4" fmla="*/ 0 h 213788"/>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6246"/>
                    <a:gd name="connsiteX1" fmla="*/ 85353 w 85353"/>
                    <a:gd name="connsiteY1" fmla="*/ 0 h 216246"/>
                    <a:gd name="connsiteX2" fmla="*/ 83575 w 85353"/>
                    <a:gd name="connsiteY2" fmla="*/ 216246 h 216246"/>
                    <a:gd name="connsiteX3" fmla="*/ 0 w 85353"/>
                    <a:gd name="connsiteY3" fmla="*/ 213788 h 216246"/>
                    <a:gd name="connsiteX4" fmla="*/ 2183 w 85353"/>
                    <a:gd name="connsiteY4" fmla="*/ 0 h 216246"/>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4979"/>
                    <a:gd name="connsiteX1" fmla="*/ 85353 w 85353"/>
                    <a:gd name="connsiteY1" fmla="*/ 0 h 214979"/>
                    <a:gd name="connsiteX2" fmla="*/ 83575 w 85353"/>
                    <a:gd name="connsiteY2" fmla="*/ 213788 h 214979"/>
                    <a:gd name="connsiteX3" fmla="*/ 0 w 85353"/>
                    <a:gd name="connsiteY3" fmla="*/ 213788 h 214979"/>
                    <a:gd name="connsiteX4" fmla="*/ 2183 w 85353"/>
                    <a:gd name="connsiteY4" fmla="*/ 0 h 214979"/>
                    <a:gd name="connsiteX0" fmla="*/ 2183 w 85353"/>
                    <a:gd name="connsiteY0" fmla="*/ 0 h 216899"/>
                    <a:gd name="connsiteX1" fmla="*/ 85353 w 85353"/>
                    <a:gd name="connsiteY1" fmla="*/ 0 h 216899"/>
                    <a:gd name="connsiteX2" fmla="*/ 83575 w 85353"/>
                    <a:gd name="connsiteY2" fmla="*/ 213788 h 216899"/>
                    <a:gd name="connsiteX3" fmla="*/ 0 w 85353"/>
                    <a:gd name="connsiteY3" fmla="*/ 213788 h 216899"/>
                    <a:gd name="connsiteX4" fmla="*/ 2183 w 85353"/>
                    <a:gd name="connsiteY4" fmla="*/ 0 h 216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53" h="216899">
                      <a:moveTo>
                        <a:pt x="2183" y="0"/>
                      </a:moveTo>
                      <a:lnTo>
                        <a:pt x="85353" y="0"/>
                      </a:lnTo>
                      <a:cubicBezTo>
                        <a:pt x="84760" y="68805"/>
                        <a:pt x="84168" y="144983"/>
                        <a:pt x="83575" y="213788"/>
                      </a:cubicBezTo>
                      <a:cubicBezTo>
                        <a:pt x="36412" y="218296"/>
                        <a:pt x="35320" y="217560"/>
                        <a:pt x="0" y="213788"/>
                      </a:cubicBezTo>
                      <a:cubicBezTo>
                        <a:pt x="728" y="145803"/>
                        <a:pt x="1455" y="67985"/>
                        <a:pt x="218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3" name="Rectangle 29"/>
                <p:cNvSpPr/>
                <p:nvPr/>
              </p:nvSpPr>
              <p:spPr>
                <a:xfrm rot="18023786">
                  <a:off x="4342498" y="3383703"/>
                  <a:ext cx="45233" cy="110232"/>
                </a:xfrm>
                <a:custGeom>
                  <a:avLst/>
                  <a:gdLst>
                    <a:gd name="connsiteX0" fmla="*/ 0 w 85628"/>
                    <a:gd name="connsiteY0" fmla="*/ 0 h 914400"/>
                    <a:gd name="connsiteX1" fmla="*/ 85628 w 85628"/>
                    <a:gd name="connsiteY1" fmla="*/ 0 h 914400"/>
                    <a:gd name="connsiteX2" fmla="*/ 85628 w 85628"/>
                    <a:gd name="connsiteY2" fmla="*/ 914400 h 914400"/>
                    <a:gd name="connsiteX3" fmla="*/ 0 w 85628"/>
                    <a:gd name="connsiteY3" fmla="*/ 914400 h 914400"/>
                    <a:gd name="connsiteX4" fmla="*/ 0 w 85628"/>
                    <a:gd name="connsiteY4" fmla="*/ 0 h 914400"/>
                    <a:gd name="connsiteX0" fmla="*/ 2183 w 87811"/>
                    <a:gd name="connsiteY0" fmla="*/ 0 h 914400"/>
                    <a:gd name="connsiteX1" fmla="*/ 87811 w 87811"/>
                    <a:gd name="connsiteY1" fmla="*/ 0 h 914400"/>
                    <a:gd name="connsiteX2" fmla="*/ 87811 w 87811"/>
                    <a:gd name="connsiteY2" fmla="*/ 914400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914400"/>
                    <a:gd name="connsiteX1" fmla="*/ 87811 w 87811"/>
                    <a:gd name="connsiteY1" fmla="*/ 0 h 914400"/>
                    <a:gd name="connsiteX2" fmla="*/ 86033 w 87811"/>
                    <a:gd name="connsiteY2" fmla="*/ 206414 h 914400"/>
                    <a:gd name="connsiteX3" fmla="*/ 87811 w 87811"/>
                    <a:gd name="connsiteY3" fmla="*/ 914400 h 914400"/>
                    <a:gd name="connsiteX4" fmla="*/ 2183 w 87811"/>
                    <a:gd name="connsiteY4" fmla="*/ 914400 h 914400"/>
                    <a:gd name="connsiteX5" fmla="*/ 0 w 87811"/>
                    <a:gd name="connsiteY5" fmla="*/ 203956 h 914400"/>
                    <a:gd name="connsiteX6" fmla="*/ 2183 w 87811"/>
                    <a:gd name="connsiteY6" fmla="*/ 0 h 914400"/>
                    <a:gd name="connsiteX0" fmla="*/ 2183 w 87811"/>
                    <a:gd name="connsiteY0" fmla="*/ 0 h 914400"/>
                    <a:gd name="connsiteX1" fmla="*/ 87811 w 87811"/>
                    <a:gd name="connsiteY1" fmla="*/ 0 h 914400"/>
                    <a:gd name="connsiteX2" fmla="*/ 86033 w 87811"/>
                    <a:gd name="connsiteY2" fmla="*/ 206414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230860"/>
                    <a:gd name="connsiteX1" fmla="*/ 87811 w 87811"/>
                    <a:gd name="connsiteY1" fmla="*/ 0 h 230860"/>
                    <a:gd name="connsiteX2" fmla="*/ 86033 w 87811"/>
                    <a:gd name="connsiteY2" fmla="*/ 206414 h 230860"/>
                    <a:gd name="connsiteX3" fmla="*/ 0 w 87811"/>
                    <a:gd name="connsiteY3" fmla="*/ 203956 h 230860"/>
                    <a:gd name="connsiteX4" fmla="*/ 2183 w 87811"/>
                    <a:gd name="connsiteY4" fmla="*/ 0 h 230860"/>
                    <a:gd name="connsiteX0" fmla="*/ 2183 w 87811"/>
                    <a:gd name="connsiteY0" fmla="*/ 0 h 219944"/>
                    <a:gd name="connsiteX1" fmla="*/ 87811 w 87811"/>
                    <a:gd name="connsiteY1" fmla="*/ 0 h 219944"/>
                    <a:gd name="connsiteX2" fmla="*/ 86033 w 87811"/>
                    <a:gd name="connsiteY2" fmla="*/ 206414 h 219944"/>
                    <a:gd name="connsiteX3" fmla="*/ 0 w 87811"/>
                    <a:gd name="connsiteY3" fmla="*/ 203956 h 219944"/>
                    <a:gd name="connsiteX4" fmla="*/ 2183 w 87811"/>
                    <a:gd name="connsiteY4" fmla="*/ 0 h 219944"/>
                    <a:gd name="connsiteX0" fmla="*/ 2183 w 87811"/>
                    <a:gd name="connsiteY0" fmla="*/ 0 h 206707"/>
                    <a:gd name="connsiteX1" fmla="*/ 87811 w 87811"/>
                    <a:gd name="connsiteY1" fmla="*/ 0 h 206707"/>
                    <a:gd name="connsiteX2" fmla="*/ 86033 w 87811"/>
                    <a:gd name="connsiteY2" fmla="*/ 206414 h 206707"/>
                    <a:gd name="connsiteX3" fmla="*/ 0 w 87811"/>
                    <a:gd name="connsiteY3" fmla="*/ 203956 h 206707"/>
                    <a:gd name="connsiteX4" fmla="*/ 2183 w 87811"/>
                    <a:gd name="connsiteY4" fmla="*/ 0 h 206707"/>
                    <a:gd name="connsiteX0" fmla="*/ 2183 w 87811"/>
                    <a:gd name="connsiteY0" fmla="*/ 0 h 213788"/>
                    <a:gd name="connsiteX1" fmla="*/ 87811 w 87811"/>
                    <a:gd name="connsiteY1" fmla="*/ 0 h 213788"/>
                    <a:gd name="connsiteX2" fmla="*/ 86033 w 87811"/>
                    <a:gd name="connsiteY2" fmla="*/ 206414 h 213788"/>
                    <a:gd name="connsiteX3" fmla="*/ 0 w 87811"/>
                    <a:gd name="connsiteY3" fmla="*/ 213788 h 213788"/>
                    <a:gd name="connsiteX4" fmla="*/ 2183 w 87811"/>
                    <a:gd name="connsiteY4" fmla="*/ 0 h 213788"/>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6246"/>
                    <a:gd name="connsiteX1" fmla="*/ 85353 w 85353"/>
                    <a:gd name="connsiteY1" fmla="*/ 0 h 216246"/>
                    <a:gd name="connsiteX2" fmla="*/ 83575 w 85353"/>
                    <a:gd name="connsiteY2" fmla="*/ 216246 h 216246"/>
                    <a:gd name="connsiteX3" fmla="*/ 0 w 85353"/>
                    <a:gd name="connsiteY3" fmla="*/ 213788 h 216246"/>
                    <a:gd name="connsiteX4" fmla="*/ 2183 w 85353"/>
                    <a:gd name="connsiteY4" fmla="*/ 0 h 216246"/>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7313"/>
                    <a:gd name="connsiteX1" fmla="*/ 85353 w 85353"/>
                    <a:gd name="connsiteY1" fmla="*/ 0 h 217313"/>
                    <a:gd name="connsiteX2" fmla="*/ 83575 w 85353"/>
                    <a:gd name="connsiteY2" fmla="*/ 213788 h 217313"/>
                    <a:gd name="connsiteX3" fmla="*/ 0 w 85353"/>
                    <a:gd name="connsiteY3" fmla="*/ 213788 h 217313"/>
                    <a:gd name="connsiteX4" fmla="*/ 2183 w 85353"/>
                    <a:gd name="connsiteY4" fmla="*/ 0 h 217313"/>
                    <a:gd name="connsiteX0" fmla="*/ 2183 w 85353"/>
                    <a:gd name="connsiteY0" fmla="*/ 0 h 220286"/>
                    <a:gd name="connsiteX1" fmla="*/ 85353 w 85353"/>
                    <a:gd name="connsiteY1" fmla="*/ 0 h 220286"/>
                    <a:gd name="connsiteX2" fmla="*/ 83575 w 85353"/>
                    <a:gd name="connsiteY2" fmla="*/ 213788 h 220286"/>
                    <a:gd name="connsiteX3" fmla="*/ 0 w 85353"/>
                    <a:gd name="connsiteY3" fmla="*/ 213788 h 220286"/>
                    <a:gd name="connsiteX4" fmla="*/ 2183 w 85353"/>
                    <a:gd name="connsiteY4" fmla="*/ 0 h 220286"/>
                    <a:gd name="connsiteX0" fmla="*/ 445 w 83615"/>
                    <a:gd name="connsiteY0" fmla="*/ 0 h 221843"/>
                    <a:gd name="connsiteX1" fmla="*/ 83615 w 83615"/>
                    <a:gd name="connsiteY1" fmla="*/ 0 h 221843"/>
                    <a:gd name="connsiteX2" fmla="*/ 81837 w 83615"/>
                    <a:gd name="connsiteY2" fmla="*/ 213788 h 221843"/>
                    <a:gd name="connsiteX3" fmla="*/ 0 w 83615"/>
                    <a:gd name="connsiteY3" fmla="*/ 216646 h 221843"/>
                    <a:gd name="connsiteX4" fmla="*/ 445 w 83615"/>
                    <a:gd name="connsiteY4" fmla="*/ 0 h 221843"/>
                    <a:gd name="connsiteX0" fmla="*/ 445 w 83615"/>
                    <a:gd name="connsiteY0" fmla="*/ 0 h 220014"/>
                    <a:gd name="connsiteX1" fmla="*/ 83615 w 83615"/>
                    <a:gd name="connsiteY1" fmla="*/ 0 h 220014"/>
                    <a:gd name="connsiteX2" fmla="*/ 81837 w 83615"/>
                    <a:gd name="connsiteY2" fmla="*/ 213788 h 220014"/>
                    <a:gd name="connsiteX3" fmla="*/ 0 w 83615"/>
                    <a:gd name="connsiteY3" fmla="*/ 216646 h 220014"/>
                    <a:gd name="connsiteX4" fmla="*/ 445 w 83615"/>
                    <a:gd name="connsiteY4" fmla="*/ 0 h 220014"/>
                    <a:gd name="connsiteX0" fmla="*/ 168 w 83338"/>
                    <a:gd name="connsiteY0" fmla="*/ 0 h 215324"/>
                    <a:gd name="connsiteX1" fmla="*/ 83338 w 83338"/>
                    <a:gd name="connsiteY1" fmla="*/ 0 h 215324"/>
                    <a:gd name="connsiteX2" fmla="*/ 81560 w 83338"/>
                    <a:gd name="connsiteY2" fmla="*/ 213788 h 215324"/>
                    <a:gd name="connsiteX3" fmla="*/ 634 w 83338"/>
                    <a:gd name="connsiteY3" fmla="*/ 185404 h 215324"/>
                    <a:gd name="connsiteX4" fmla="*/ 168 w 83338"/>
                    <a:gd name="connsiteY4" fmla="*/ 0 h 215324"/>
                    <a:gd name="connsiteX0" fmla="*/ 202 w 83372"/>
                    <a:gd name="connsiteY0" fmla="*/ 0 h 225297"/>
                    <a:gd name="connsiteX1" fmla="*/ 83372 w 83372"/>
                    <a:gd name="connsiteY1" fmla="*/ 0 h 225297"/>
                    <a:gd name="connsiteX2" fmla="*/ 81594 w 83372"/>
                    <a:gd name="connsiteY2" fmla="*/ 213788 h 225297"/>
                    <a:gd name="connsiteX3" fmla="*/ 271 w 83372"/>
                    <a:gd name="connsiteY3" fmla="*/ 224038 h 225297"/>
                    <a:gd name="connsiteX4" fmla="*/ 202 w 83372"/>
                    <a:gd name="connsiteY4" fmla="*/ 0 h 225297"/>
                    <a:gd name="connsiteX0" fmla="*/ 90 w 83260"/>
                    <a:gd name="connsiteY0" fmla="*/ 0 h 219236"/>
                    <a:gd name="connsiteX1" fmla="*/ 83260 w 83260"/>
                    <a:gd name="connsiteY1" fmla="*/ 0 h 219236"/>
                    <a:gd name="connsiteX2" fmla="*/ 81482 w 83260"/>
                    <a:gd name="connsiteY2" fmla="*/ 213788 h 219236"/>
                    <a:gd name="connsiteX3" fmla="*/ 2609 w 83260"/>
                    <a:gd name="connsiteY3" fmla="*/ 214971 h 219236"/>
                    <a:gd name="connsiteX4" fmla="*/ 90 w 83260"/>
                    <a:gd name="connsiteY4" fmla="*/ 0 h 219236"/>
                    <a:gd name="connsiteX0" fmla="*/ 75 w 83245"/>
                    <a:gd name="connsiteY0" fmla="*/ 0 h 215263"/>
                    <a:gd name="connsiteX1" fmla="*/ 83245 w 83245"/>
                    <a:gd name="connsiteY1" fmla="*/ 0 h 215263"/>
                    <a:gd name="connsiteX2" fmla="*/ 81467 w 83245"/>
                    <a:gd name="connsiteY2" fmla="*/ 213788 h 215263"/>
                    <a:gd name="connsiteX3" fmla="*/ 3505 w 83245"/>
                    <a:gd name="connsiteY3" fmla="*/ 183729 h 215263"/>
                    <a:gd name="connsiteX4" fmla="*/ 75 w 83245"/>
                    <a:gd name="connsiteY4" fmla="*/ 0 h 215263"/>
                    <a:gd name="connsiteX0" fmla="*/ 35 w 83205"/>
                    <a:gd name="connsiteY0" fmla="*/ 0 h 217090"/>
                    <a:gd name="connsiteX1" fmla="*/ 83205 w 83205"/>
                    <a:gd name="connsiteY1" fmla="*/ 0 h 217090"/>
                    <a:gd name="connsiteX2" fmla="*/ 81427 w 83205"/>
                    <a:gd name="connsiteY2" fmla="*/ 213788 h 217090"/>
                    <a:gd name="connsiteX3" fmla="*/ 9707 w 83205"/>
                    <a:gd name="connsiteY3" fmla="*/ 207084 h 217090"/>
                    <a:gd name="connsiteX4" fmla="*/ 35 w 83205"/>
                    <a:gd name="connsiteY4" fmla="*/ 0 h 217090"/>
                    <a:gd name="connsiteX0" fmla="*/ 30 w 83200"/>
                    <a:gd name="connsiteY0" fmla="*/ 0 h 215554"/>
                    <a:gd name="connsiteX1" fmla="*/ 83200 w 83200"/>
                    <a:gd name="connsiteY1" fmla="*/ 0 h 215554"/>
                    <a:gd name="connsiteX2" fmla="*/ 81422 w 83200"/>
                    <a:gd name="connsiteY2" fmla="*/ 213788 h 215554"/>
                    <a:gd name="connsiteX3" fmla="*/ 11638 w 83200"/>
                    <a:gd name="connsiteY3" fmla="*/ 190624 h 215554"/>
                    <a:gd name="connsiteX4" fmla="*/ 30 w 83200"/>
                    <a:gd name="connsiteY4" fmla="*/ 0 h 215554"/>
                    <a:gd name="connsiteX0" fmla="*/ 62 w 83232"/>
                    <a:gd name="connsiteY0" fmla="*/ 0 h 216064"/>
                    <a:gd name="connsiteX1" fmla="*/ 83232 w 83232"/>
                    <a:gd name="connsiteY1" fmla="*/ 0 h 216064"/>
                    <a:gd name="connsiteX2" fmla="*/ 81454 w 83232"/>
                    <a:gd name="connsiteY2" fmla="*/ 213788 h 216064"/>
                    <a:gd name="connsiteX3" fmla="*/ 4518 w 83232"/>
                    <a:gd name="connsiteY3" fmla="*/ 198511 h 216064"/>
                    <a:gd name="connsiteX4" fmla="*/ 62 w 83232"/>
                    <a:gd name="connsiteY4" fmla="*/ 0 h 216064"/>
                    <a:gd name="connsiteX0" fmla="*/ 62 w 83232"/>
                    <a:gd name="connsiteY0" fmla="*/ 0 h 216064"/>
                    <a:gd name="connsiteX1" fmla="*/ 83232 w 83232"/>
                    <a:gd name="connsiteY1" fmla="*/ 0 h 216064"/>
                    <a:gd name="connsiteX2" fmla="*/ 81454 w 83232"/>
                    <a:gd name="connsiteY2" fmla="*/ 213788 h 216064"/>
                    <a:gd name="connsiteX3" fmla="*/ 4518 w 83232"/>
                    <a:gd name="connsiteY3" fmla="*/ 198511 h 216064"/>
                    <a:gd name="connsiteX4" fmla="*/ 62 w 83232"/>
                    <a:gd name="connsiteY4" fmla="*/ 0 h 216064"/>
                    <a:gd name="connsiteX0" fmla="*/ 62 w 85710"/>
                    <a:gd name="connsiteY0" fmla="*/ 0 h 210517"/>
                    <a:gd name="connsiteX1" fmla="*/ 83232 w 85710"/>
                    <a:gd name="connsiteY1" fmla="*/ 0 h 210517"/>
                    <a:gd name="connsiteX2" fmla="*/ 85644 w 85710"/>
                    <a:gd name="connsiteY2" fmla="*/ 207577 h 210517"/>
                    <a:gd name="connsiteX3" fmla="*/ 4518 w 85710"/>
                    <a:gd name="connsiteY3" fmla="*/ 198511 h 210517"/>
                    <a:gd name="connsiteX4" fmla="*/ 62 w 85710"/>
                    <a:gd name="connsiteY4" fmla="*/ 0 h 210517"/>
                    <a:gd name="connsiteX0" fmla="*/ 62 w 85710"/>
                    <a:gd name="connsiteY0" fmla="*/ 0 h 207577"/>
                    <a:gd name="connsiteX1" fmla="*/ 83232 w 85710"/>
                    <a:gd name="connsiteY1" fmla="*/ 0 h 207577"/>
                    <a:gd name="connsiteX2" fmla="*/ 85644 w 85710"/>
                    <a:gd name="connsiteY2" fmla="*/ 207577 h 207577"/>
                    <a:gd name="connsiteX3" fmla="*/ 4518 w 85710"/>
                    <a:gd name="connsiteY3" fmla="*/ 198511 h 207577"/>
                    <a:gd name="connsiteX4" fmla="*/ 62 w 85710"/>
                    <a:gd name="connsiteY4" fmla="*/ 0 h 207577"/>
                    <a:gd name="connsiteX0" fmla="*/ 62 w 85206"/>
                    <a:gd name="connsiteY0" fmla="*/ 0 h 200370"/>
                    <a:gd name="connsiteX1" fmla="*/ 83232 w 85206"/>
                    <a:gd name="connsiteY1" fmla="*/ 0 h 200370"/>
                    <a:gd name="connsiteX2" fmla="*/ 85130 w 85206"/>
                    <a:gd name="connsiteY2" fmla="*/ 200185 h 200370"/>
                    <a:gd name="connsiteX3" fmla="*/ 4518 w 85206"/>
                    <a:gd name="connsiteY3" fmla="*/ 198511 h 200370"/>
                    <a:gd name="connsiteX4" fmla="*/ 62 w 85206"/>
                    <a:gd name="connsiteY4" fmla="*/ 0 h 200370"/>
                    <a:gd name="connsiteX0" fmla="*/ 53 w 85197"/>
                    <a:gd name="connsiteY0" fmla="*/ 0 h 200185"/>
                    <a:gd name="connsiteX1" fmla="*/ 83223 w 85197"/>
                    <a:gd name="connsiteY1" fmla="*/ 0 h 200185"/>
                    <a:gd name="connsiteX2" fmla="*/ 85121 w 85197"/>
                    <a:gd name="connsiteY2" fmla="*/ 200185 h 200185"/>
                    <a:gd name="connsiteX3" fmla="*/ 5733 w 85197"/>
                    <a:gd name="connsiteY3" fmla="*/ 193977 h 200185"/>
                    <a:gd name="connsiteX4" fmla="*/ 53 w 85197"/>
                    <a:gd name="connsiteY4" fmla="*/ 0 h 20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97" h="200185">
                      <a:moveTo>
                        <a:pt x="53" y="0"/>
                      </a:moveTo>
                      <a:lnTo>
                        <a:pt x="83223" y="0"/>
                      </a:lnTo>
                      <a:cubicBezTo>
                        <a:pt x="82630" y="68805"/>
                        <a:pt x="85714" y="131380"/>
                        <a:pt x="85121" y="200185"/>
                      </a:cubicBezTo>
                      <a:cubicBezTo>
                        <a:pt x="35567" y="198982"/>
                        <a:pt x="32722" y="197719"/>
                        <a:pt x="5733" y="193977"/>
                      </a:cubicBezTo>
                      <a:cubicBezTo>
                        <a:pt x="6461" y="125992"/>
                        <a:pt x="-675" y="67985"/>
                        <a:pt x="5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4" name="Rectangle 29"/>
                <p:cNvSpPr/>
                <p:nvPr/>
              </p:nvSpPr>
              <p:spPr>
                <a:xfrm rot="16200000">
                  <a:off x="4307484" y="3530067"/>
                  <a:ext cx="40781" cy="115518"/>
                </a:xfrm>
                <a:custGeom>
                  <a:avLst/>
                  <a:gdLst>
                    <a:gd name="connsiteX0" fmla="*/ 0 w 85628"/>
                    <a:gd name="connsiteY0" fmla="*/ 0 h 914400"/>
                    <a:gd name="connsiteX1" fmla="*/ 85628 w 85628"/>
                    <a:gd name="connsiteY1" fmla="*/ 0 h 914400"/>
                    <a:gd name="connsiteX2" fmla="*/ 85628 w 85628"/>
                    <a:gd name="connsiteY2" fmla="*/ 914400 h 914400"/>
                    <a:gd name="connsiteX3" fmla="*/ 0 w 85628"/>
                    <a:gd name="connsiteY3" fmla="*/ 914400 h 914400"/>
                    <a:gd name="connsiteX4" fmla="*/ 0 w 85628"/>
                    <a:gd name="connsiteY4" fmla="*/ 0 h 914400"/>
                    <a:gd name="connsiteX0" fmla="*/ 2183 w 87811"/>
                    <a:gd name="connsiteY0" fmla="*/ 0 h 914400"/>
                    <a:gd name="connsiteX1" fmla="*/ 87811 w 87811"/>
                    <a:gd name="connsiteY1" fmla="*/ 0 h 914400"/>
                    <a:gd name="connsiteX2" fmla="*/ 87811 w 87811"/>
                    <a:gd name="connsiteY2" fmla="*/ 914400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914400"/>
                    <a:gd name="connsiteX1" fmla="*/ 87811 w 87811"/>
                    <a:gd name="connsiteY1" fmla="*/ 0 h 914400"/>
                    <a:gd name="connsiteX2" fmla="*/ 86033 w 87811"/>
                    <a:gd name="connsiteY2" fmla="*/ 206414 h 914400"/>
                    <a:gd name="connsiteX3" fmla="*/ 87811 w 87811"/>
                    <a:gd name="connsiteY3" fmla="*/ 914400 h 914400"/>
                    <a:gd name="connsiteX4" fmla="*/ 2183 w 87811"/>
                    <a:gd name="connsiteY4" fmla="*/ 914400 h 914400"/>
                    <a:gd name="connsiteX5" fmla="*/ 0 w 87811"/>
                    <a:gd name="connsiteY5" fmla="*/ 203956 h 914400"/>
                    <a:gd name="connsiteX6" fmla="*/ 2183 w 87811"/>
                    <a:gd name="connsiteY6" fmla="*/ 0 h 914400"/>
                    <a:gd name="connsiteX0" fmla="*/ 2183 w 87811"/>
                    <a:gd name="connsiteY0" fmla="*/ 0 h 914400"/>
                    <a:gd name="connsiteX1" fmla="*/ 87811 w 87811"/>
                    <a:gd name="connsiteY1" fmla="*/ 0 h 914400"/>
                    <a:gd name="connsiteX2" fmla="*/ 86033 w 87811"/>
                    <a:gd name="connsiteY2" fmla="*/ 206414 h 914400"/>
                    <a:gd name="connsiteX3" fmla="*/ 2183 w 87811"/>
                    <a:gd name="connsiteY3" fmla="*/ 914400 h 914400"/>
                    <a:gd name="connsiteX4" fmla="*/ 0 w 87811"/>
                    <a:gd name="connsiteY4" fmla="*/ 203956 h 914400"/>
                    <a:gd name="connsiteX5" fmla="*/ 2183 w 87811"/>
                    <a:gd name="connsiteY5" fmla="*/ 0 h 914400"/>
                    <a:gd name="connsiteX0" fmla="*/ 2183 w 87811"/>
                    <a:gd name="connsiteY0" fmla="*/ 0 h 230860"/>
                    <a:gd name="connsiteX1" fmla="*/ 87811 w 87811"/>
                    <a:gd name="connsiteY1" fmla="*/ 0 h 230860"/>
                    <a:gd name="connsiteX2" fmla="*/ 86033 w 87811"/>
                    <a:gd name="connsiteY2" fmla="*/ 206414 h 230860"/>
                    <a:gd name="connsiteX3" fmla="*/ 0 w 87811"/>
                    <a:gd name="connsiteY3" fmla="*/ 203956 h 230860"/>
                    <a:gd name="connsiteX4" fmla="*/ 2183 w 87811"/>
                    <a:gd name="connsiteY4" fmla="*/ 0 h 230860"/>
                    <a:gd name="connsiteX0" fmla="*/ 2183 w 87811"/>
                    <a:gd name="connsiteY0" fmla="*/ 0 h 219944"/>
                    <a:gd name="connsiteX1" fmla="*/ 87811 w 87811"/>
                    <a:gd name="connsiteY1" fmla="*/ 0 h 219944"/>
                    <a:gd name="connsiteX2" fmla="*/ 86033 w 87811"/>
                    <a:gd name="connsiteY2" fmla="*/ 206414 h 219944"/>
                    <a:gd name="connsiteX3" fmla="*/ 0 w 87811"/>
                    <a:gd name="connsiteY3" fmla="*/ 203956 h 219944"/>
                    <a:gd name="connsiteX4" fmla="*/ 2183 w 87811"/>
                    <a:gd name="connsiteY4" fmla="*/ 0 h 219944"/>
                    <a:gd name="connsiteX0" fmla="*/ 2183 w 87811"/>
                    <a:gd name="connsiteY0" fmla="*/ 0 h 206707"/>
                    <a:gd name="connsiteX1" fmla="*/ 87811 w 87811"/>
                    <a:gd name="connsiteY1" fmla="*/ 0 h 206707"/>
                    <a:gd name="connsiteX2" fmla="*/ 86033 w 87811"/>
                    <a:gd name="connsiteY2" fmla="*/ 206414 h 206707"/>
                    <a:gd name="connsiteX3" fmla="*/ 0 w 87811"/>
                    <a:gd name="connsiteY3" fmla="*/ 203956 h 206707"/>
                    <a:gd name="connsiteX4" fmla="*/ 2183 w 87811"/>
                    <a:gd name="connsiteY4" fmla="*/ 0 h 206707"/>
                    <a:gd name="connsiteX0" fmla="*/ 2183 w 87811"/>
                    <a:gd name="connsiteY0" fmla="*/ 0 h 213788"/>
                    <a:gd name="connsiteX1" fmla="*/ 87811 w 87811"/>
                    <a:gd name="connsiteY1" fmla="*/ 0 h 213788"/>
                    <a:gd name="connsiteX2" fmla="*/ 86033 w 87811"/>
                    <a:gd name="connsiteY2" fmla="*/ 206414 h 213788"/>
                    <a:gd name="connsiteX3" fmla="*/ 0 w 87811"/>
                    <a:gd name="connsiteY3" fmla="*/ 213788 h 213788"/>
                    <a:gd name="connsiteX4" fmla="*/ 2183 w 87811"/>
                    <a:gd name="connsiteY4" fmla="*/ 0 h 213788"/>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539"/>
                    <a:gd name="connsiteX1" fmla="*/ 87811 w 87811"/>
                    <a:gd name="connsiteY1" fmla="*/ 0 h 216539"/>
                    <a:gd name="connsiteX2" fmla="*/ 83575 w 87811"/>
                    <a:gd name="connsiteY2" fmla="*/ 216246 h 216539"/>
                    <a:gd name="connsiteX3" fmla="*/ 0 w 87811"/>
                    <a:gd name="connsiteY3" fmla="*/ 213788 h 216539"/>
                    <a:gd name="connsiteX4" fmla="*/ 2183 w 87811"/>
                    <a:gd name="connsiteY4" fmla="*/ 0 h 216539"/>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6246"/>
                    <a:gd name="connsiteX1" fmla="*/ 87811 w 87811"/>
                    <a:gd name="connsiteY1" fmla="*/ 0 h 216246"/>
                    <a:gd name="connsiteX2" fmla="*/ 83575 w 87811"/>
                    <a:gd name="connsiteY2" fmla="*/ 216246 h 216246"/>
                    <a:gd name="connsiteX3" fmla="*/ 0 w 87811"/>
                    <a:gd name="connsiteY3" fmla="*/ 213788 h 216246"/>
                    <a:gd name="connsiteX4" fmla="*/ 2183 w 87811"/>
                    <a:gd name="connsiteY4" fmla="*/ 0 h 216246"/>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7811"/>
                    <a:gd name="connsiteY0" fmla="*/ 0 h 213788"/>
                    <a:gd name="connsiteX1" fmla="*/ 87811 w 87811"/>
                    <a:gd name="connsiteY1" fmla="*/ 0 h 213788"/>
                    <a:gd name="connsiteX2" fmla="*/ 83575 w 87811"/>
                    <a:gd name="connsiteY2" fmla="*/ 211330 h 213788"/>
                    <a:gd name="connsiteX3" fmla="*/ 0 w 87811"/>
                    <a:gd name="connsiteY3" fmla="*/ 213788 h 213788"/>
                    <a:gd name="connsiteX4" fmla="*/ 2183 w 87811"/>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11330 h 213788"/>
                    <a:gd name="connsiteX3" fmla="*/ 0 w 85353"/>
                    <a:gd name="connsiteY3" fmla="*/ 213788 h 213788"/>
                    <a:gd name="connsiteX4" fmla="*/ 2183 w 85353"/>
                    <a:gd name="connsiteY4" fmla="*/ 0 h 213788"/>
                    <a:gd name="connsiteX0" fmla="*/ 2183 w 85353"/>
                    <a:gd name="connsiteY0" fmla="*/ 0 h 216246"/>
                    <a:gd name="connsiteX1" fmla="*/ 85353 w 85353"/>
                    <a:gd name="connsiteY1" fmla="*/ 0 h 216246"/>
                    <a:gd name="connsiteX2" fmla="*/ 83575 w 85353"/>
                    <a:gd name="connsiteY2" fmla="*/ 216246 h 216246"/>
                    <a:gd name="connsiteX3" fmla="*/ 0 w 85353"/>
                    <a:gd name="connsiteY3" fmla="*/ 213788 h 216246"/>
                    <a:gd name="connsiteX4" fmla="*/ 2183 w 85353"/>
                    <a:gd name="connsiteY4" fmla="*/ 0 h 216246"/>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6444"/>
                    <a:gd name="connsiteX1" fmla="*/ 85353 w 85353"/>
                    <a:gd name="connsiteY1" fmla="*/ 0 h 216444"/>
                    <a:gd name="connsiteX2" fmla="*/ 83575 w 85353"/>
                    <a:gd name="connsiteY2" fmla="*/ 213788 h 216444"/>
                    <a:gd name="connsiteX3" fmla="*/ 0 w 85353"/>
                    <a:gd name="connsiteY3" fmla="*/ 213788 h 216444"/>
                    <a:gd name="connsiteX4" fmla="*/ 2183 w 85353"/>
                    <a:gd name="connsiteY4" fmla="*/ 0 h 216444"/>
                    <a:gd name="connsiteX0" fmla="*/ 2183 w 85353"/>
                    <a:gd name="connsiteY0" fmla="*/ 0 h 213788"/>
                    <a:gd name="connsiteX1" fmla="*/ 85353 w 85353"/>
                    <a:gd name="connsiteY1" fmla="*/ 0 h 213788"/>
                    <a:gd name="connsiteX2" fmla="*/ 83575 w 85353"/>
                    <a:gd name="connsiteY2" fmla="*/ 213788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07162 h 213788"/>
                    <a:gd name="connsiteX3" fmla="*/ 0 w 85353"/>
                    <a:gd name="connsiteY3" fmla="*/ 213788 h 213788"/>
                    <a:gd name="connsiteX4" fmla="*/ 2183 w 85353"/>
                    <a:gd name="connsiteY4" fmla="*/ 0 h 213788"/>
                    <a:gd name="connsiteX0" fmla="*/ 2183 w 85353"/>
                    <a:gd name="connsiteY0" fmla="*/ 0 h 213788"/>
                    <a:gd name="connsiteX1" fmla="*/ 85353 w 85353"/>
                    <a:gd name="connsiteY1" fmla="*/ 0 h 213788"/>
                    <a:gd name="connsiteX2" fmla="*/ 83575 w 85353"/>
                    <a:gd name="connsiteY2" fmla="*/ 207162 h 213788"/>
                    <a:gd name="connsiteX3" fmla="*/ 0 w 85353"/>
                    <a:gd name="connsiteY3" fmla="*/ 213788 h 213788"/>
                    <a:gd name="connsiteX4" fmla="*/ 2183 w 85353"/>
                    <a:gd name="connsiteY4" fmla="*/ 0 h 213788"/>
                    <a:gd name="connsiteX0" fmla="*/ 5910 w 89080"/>
                    <a:gd name="connsiteY0" fmla="*/ 0 h 208396"/>
                    <a:gd name="connsiteX1" fmla="*/ 89080 w 89080"/>
                    <a:gd name="connsiteY1" fmla="*/ 0 h 208396"/>
                    <a:gd name="connsiteX2" fmla="*/ 87302 w 89080"/>
                    <a:gd name="connsiteY2" fmla="*/ 207162 h 208396"/>
                    <a:gd name="connsiteX3" fmla="*/ 0 w 89080"/>
                    <a:gd name="connsiteY3" fmla="*/ 207162 h 208396"/>
                    <a:gd name="connsiteX4" fmla="*/ 5910 w 89080"/>
                    <a:gd name="connsiteY4" fmla="*/ 0 h 208396"/>
                    <a:gd name="connsiteX0" fmla="*/ 57 w 83227"/>
                    <a:gd name="connsiteY0" fmla="*/ 0 h 208396"/>
                    <a:gd name="connsiteX1" fmla="*/ 83227 w 83227"/>
                    <a:gd name="connsiteY1" fmla="*/ 0 h 208396"/>
                    <a:gd name="connsiteX2" fmla="*/ 81449 w 83227"/>
                    <a:gd name="connsiteY2" fmla="*/ 207162 h 208396"/>
                    <a:gd name="connsiteX3" fmla="*/ 5328 w 83227"/>
                    <a:gd name="connsiteY3" fmla="*/ 207165 h 208396"/>
                    <a:gd name="connsiteX4" fmla="*/ 57 w 83227"/>
                    <a:gd name="connsiteY4" fmla="*/ 0 h 208396"/>
                    <a:gd name="connsiteX0" fmla="*/ 2183 w 85353"/>
                    <a:gd name="connsiteY0" fmla="*/ 0 h 208396"/>
                    <a:gd name="connsiteX1" fmla="*/ 85353 w 85353"/>
                    <a:gd name="connsiteY1" fmla="*/ 0 h 208396"/>
                    <a:gd name="connsiteX2" fmla="*/ 83575 w 85353"/>
                    <a:gd name="connsiteY2" fmla="*/ 207162 h 208396"/>
                    <a:gd name="connsiteX3" fmla="*/ 0 w 85353"/>
                    <a:gd name="connsiteY3" fmla="*/ 207165 h 208396"/>
                    <a:gd name="connsiteX4" fmla="*/ 2183 w 85353"/>
                    <a:gd name="connsiteY4" fmla="*/ 0 h 208396"/>
                    <a:gd name="connsiteX0" fmla="*/ 2183 w 85353"/>
                    <a:gd name="connsiteY0" fmla="*/ 0 h 207852"/>
                    <a:gd name="connsiteX1" fmla="*/ 85353 w 85353"/>
                    <a:gd name="connsiteY1" fmla="*/ 0 h 207852"/>
                    <a:gd name="connsiteX2" fmla="*/ 83575 w 85353"/>
                    <a:gd name="connsiteY2" fmla="*/ 207162 h 207852"/>
                    <a:gd name="connsiteX3" fmla="*/ 0 w 85353"/>
                    <a:gd name="connsiteY3" fmla="*/ 200539 h 207852"/>
                    <a:gd name="connsiteX4" fmla="*/ 2183 w 85353"/>
                    <a:gd name="connsiteY4" fmla="*/ 0 h 207852"/>
                    <a:gd name="connsiteX0" fmla="*/ 2183 w 85353"/>
                    <a:gd name="connsiteY0" fmla="*/ 0 h 208396"/>
                    <a:gd name="connsiteX1" fmla="*/ 85353 w 85353"/>
                    <a:gd name="connsiteY1" fmla="*/ 0 h 208396"/>
                    <a:gd name="connsiteX2" fmla="*/ 83575 w 85353"/>
                    <a:gd name="connsiteY2" fmla="*/ 207162 h 208396"/>
                    <a:gd name="connsiteX3" fmla="*/ 0 w 85353"/>
                    <a:gd name="connsiteY3" fmla="*/ 207165 h 208396"/>
                    <a:gd name="connsiteX4" fmla="*/ 2183 w 85353"/>
                    <a:gd name="connsiteY4" fmla="*/ 0 h 208396"/>
                    <a:gd name="connsiteX0" fmla="*/ 2183 w 85353"/>
                    <a:gd name="connsiteY0" fmla="*/ 0 h 208396"/>
                    <a:gd name="connsiteX1" fmla="*/ 85353 w 85353"/>
                    <a:gd name="connsiteY1" fmla="*/ 0 h 208396"/>
                    <a:gd name="connsiteX2" fmla="*/ 83575 w 85353"/>
                    <a:gd name="connsiteY2" fmla="*/ 207162 h 208396"/>
                    <a:gd name="connsiteX3" fmla="*/ 0 w 85353"/>
                    <a:gd name="connsiteY3" fmla="*/ 207165 h 208396"/>
                    <a:gd name="connsiteX4" fmla="*/ 2183 w 85353"/>
                    <a:gd name="connsiteY4" fmla="*/ 0 h 208396"/>
                    <a:gd name="connsiteX0" fmla="*/ 5132 w 88302"/>
                    <a:gd name="connsiteY0" fmla="*/ 0 h 217645"/>
                    <a:gd name="connsiteX1" fmla="*/ 88302 w 88302"/>
                    <a:gd name="connsiteY1" fmla="*/ 0 h 217645"/>
                    <a:gd name="connsiteX2" fmla="*/ 86524 w 88302"/>
                    <a:gd name="connsiteY2" fmla="*/ 207162 h 217645"/>
                    <a:gd name="connsiteX3" fmla="*/ 0 w 88302"/>
                    <a:gd name="connsiteY3" fmla="*/ 217645 h 217645"/>
                    <a:gd name="connsiteX4" fmla="*/ 5132 w 88302"/>
                    <a:gd name="connsiteY4" fmla="*/ 0 h 217645"/>
                    <a:gd name="connsiteX0" fmla="*/ 2184 w 85354"/>
                    <a:gd name="connsiteY0" fmla="*/ 0 h 217645"/>
                    <a:gd name="connsiteX1" fmla="*/ 85354 w 85354"/>
                    <a:gd name="connsiteY1" fmla="*/ 0 h 217645"/>
                    <a:gd name="connsiteX2" fmla="*/ 83576 w 85354"/>
                    <a:gd name="connsiteY2" fmla="*/ 207162 h 217645"/>
                    <a:gd name="connsiteX3" fmla="*/ 0 w 85354"/>
                    <a:gd name="connsiteY3" fmla="*/ 217645 h 217645"/>
                    <a:gd name="connsiteX4" fmla="*/ 2184 w 85354"/>
                    <a:gd name="connsiteY4" fmla="*/ 0 h 217645"/>
                    <a:gd name="connsiteX0" fmla="*/ 2184 w 85354"/>
                    <a:gd name="connsiteY0" fmla="*/ 0 h 209785"/>
                    <a:gd name="connsiteX1" fmla="*/ 85354 w 85354"/>
                    <a:gd name="connsiteY1" fmla="*/ 0 h 209785"/>
                    <a:gd name="connsiteX2" fmla="*/ 83576 w 85354"/>
                    <a:gd name="connsiteY2" fmla="*/ 207162 h 209785"/>
                    <a:gd name="connsiteX3" fmla="*/ 0 w 85354"/>
                    <a:gd name="connsiteY3" fmla="*/ 209785 h 209785"/>
                    <a:gd name="connsiteX4" fmla="*/ 2184 w 85354"/>
                    <a:gd name="connsiteY4" fmla="*/ 0 h 209785"/>
                    <a:gd name="connsiteX0" fmla="*/ 149 w 83319"/>
                    <a:gd name="connsiteY0" fmla="*/ 0 h 209785"/>
                    <a:gd name="connsiteX1" fmla="*/ 83319 w 83319"/>
                    <a:gd name="connsiteY1" fmla="*/ 0 h 209785"/>
                    <a:gd name="connsiteX2" fmla="*/ 81541 w 83319"/>
                    <a:gd name="connsiteY2" fmla="*/ 207162 h 209785"/>
                    <a:gd name="connsiteX3" fmla="*/ 913 w 83319"/>
                    <a:gd name="connsiteY3" fmla="*/ 209785 h 209785"/>
                    <a:gd name="connsiteX4" fmla="*/ 149 w 83319"/>
                    <a:gd name="connsiteY4" fmla="*/ 0 h 20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19" h="209785">
                      <a:moveTo>
                        <a:pt x="149" y="0"/>
                      </a:moveTo>
                      <a:lnTo>
                        <a:pt x="83319" y="0"/>
                      </a:lnTo>
                      <a:cubicBezTo>
                        <a:pt x="82726" y="68805"/>
                        <a:pt x="82134" y="138357"/>
                        <a:pt x="81541" y="207162"/>
                      </a:cubicBezTo>
                      <a:cubicBezTo>
                        <a:pt x="42405" y="210909"/>
                        <a:pt x="32094" y="207316"/>
                        <a:pt x="913" y="209785"/>
                      </a:cubicBezTo>
                      <a:cubicBezTo>
                        <a:pt x="1641" y="141800"/>
                        <a:pt x="-579" y="67985"/>
                        <a:pt x="14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5" name="Freeform 202"/>
                <p:cNvSpPr/>
                <p:nvPr/>
              </p:nvSpPr>
              <p:spPr>
                <a:xfrm>
                  <a:off x="4434194" y="3409213"/>
                  <a:ext cx="370479" cy="535867"/>
                </a:xfrm>
                <a:custGeom>
                  <a:avLst/>
                  <a:gdLst>
                    <a:gd name="connsiteX0" fmla="*/ 501650 w 672804"/>
                    <a:gd name="connsiteY0" fmla="*/ 844602 h 973154"/>
                    <a:gd name="connsiteX1" fmla="*/ 170410 w 672804"/>
                    <a:gd name="connsiteY1" fmla="*/ 873581 h 973154"/>
                    <a:gd name="connsiteX2" fmla="*/ 172982 w 672804"/>
                    <a:gd name="connsiteY2" fmla="*/ 902978 h 973154"/>
                    <a:gd name="connsiteX3" fmla="*/ 504221 w 672804"/>
                    <a:gd name="connsiteY3" fmla="*/ 873998 h 973154"/>
                    <a:gd name="connsiteX4" fmla="*/ 506562 w 672804"/>
                    <a:gd name="connsiteY4" fmla="*/ 724156 h 973154"/>
                    <a:gd name="connsiteX5" fmla="*/ 175322 w 672804"/>
                    <a:gd name="connsiteY5" fmla="*/ 753135 h 973154"/>
                    <a:gd name="connsiteX6" fmla="*/ 177894 w 672804"/>
                    <a:gd name="connsiteY6" fmla="*/ 782532 h 973154"/>
                    <a:gd name="connsiteX7" fmla="*/ 509133 w 672804"/>
                    <a:gd name="connsiteY7" fmla="*/ 753552 h 973154"/>
                    <a:gd name="connsiteX8" fmla="*/ 336402 w 672804"/>
                    <a:gd name="connsiteY8" fmla="*/ 0 h 973154"/>
                    <a:gd name="connsiteX9" fmla="*/ 672804 w 672804"/>
                    <a:gd name="connsiteY9" fmla="*/ 336402 h 973154"/>
                    <a:gd name="connsiteX10" fmla="*/ 524488 w 672804"/>
                    <a:gd name="connsiteY10" fmla="*/ 615352 h 973154"/>
                    <a:gd name="connsiteX11" fmla="*/ 517305 w 672804"/>
                    <a:gd name="connsiteY11" fmla="*/ 619251 h 973154"/>
                    <a:gd name="connsiteX12" fmla="*/ 517305 w 672804"/>
                    <a:gd name="connsiteY12" fmla="*/ 657079 h 973154"/>
                    <a:gd name="connsiteX13" fmla="*/ 552958 w 672804"/>
                    <a:gd name="connsiteY13" fmla="*/ 654050 h 973154"/>
                    <a:gd name="connsiteX14" fmla="*/ 567281 w 672804"/>
                    <a:gd name="connsiteY14" fmla="*/ 793557 h 973154"/>
                    <a:gd name="connsiteX15" fmla="*/ 541958 w 672804"/>
                    <a:gd name="connsiteY15" fmla="*/ 936266 h 973154"/>
                    <a:gd name="connsiteX16" fmla="*/ 134500 w 672804"/>
                    <a:gd name="connsiteY16" fmla="*/ 973154 h 973154"/>
                    <a:gd name="connsiteX17" fmla="*/ 129003 w 672804"/>
                    <a:gd name="connsiteY17" fmla="*/ 830569 h 973154"/>
                    <a:gd name="connsiteX18" fmla="*/ 126136 w 672804"/>
                    <a:gd name="connsiteY18" fmla="*/ 690309 h 973154"/>
                    <a:gd name="connsiteX19" fmla="*/ 163673 w 672804"/>
                    <a:gd name="connsiteY19" fmla="*/ 687120 h 973154"/>
                    <a:gd name="connsiteX20" fmla="*/ 163673 w 672804"/>
                    <a:gd name="connsiteY20" fmla="*/ 623687 h 973154"/>
                    <a:gd name="connsiteX21" fmla="*/ 148316 w 672804"/>
                    <a:gd name="connsiteY21" fmla="*/ 615352 h 973154"/>
                    <a:gd name="connsiteX22" fmla="*/ 0 w 672804"/>
                    <a:gd name="connsiteY22" fmla="*/ 336402 h 973154"/>
                    <a:gd name="connsiteX23" fmla="*/ 336402 w 672804"/>
                    <a:gd name="connsiteY23" fmla="*/ 0 h 97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804" h="973154">
                      <a:moveTo>
                        <a:pt x="501650" y="844602"/>
                      </a:moveTo>
                      <a:lnTo>
                        <a:pt x="170410" y="873581"/>
                      </a:lnTo>
                      <a:lnTo>
                        <a:pt x="172982" y="902978"/>
                      </a:lnTo>
                      <a:lnTo>
                        <a:pt x="504221" y="873998"/>
                      </a:lnTo>
                      <a:close/>
                      <a:moveTo>
                        <a:pt x="506562" y="724156"/>
                      </a:moveTo>
                      <a:lnTo>
                        <a:pt x="175322" y="753135"/>
                      </a:lnTo>
                      <a:lnTo>
                        <a:pt x="177894" y="782532"/>
                      </a:lnTo>
                      <a:lnTo>
                        <a:pt x="509133" y="753552"/>
                      </a:lnTo>
                      <a:close/>
                      <a:moveTo>
                        <a:pt x="336402" y="0"/>
                      </a:moveTo>
                      <a:cubicBezTo>
                        <a:pt x="522192" y="0"/>
                        <a:pt x="672804" y="150612"/>
                        <a:pt x="672804" y="336402"/>
                      </a:cubicBezTo>
                      <a:cubicBezTo>
                        <a:pt x="672804" y="452521"/>
                        <a:pt x="613971" y="554898"/>
                        <a:pt x="524488" y="615352"/>
                      </a:cubicBezTo>
                      <a:lnTo>
                        <a:pt x="517305" y="619251"/>
                      </a:lnTo>
                      <a:lnTo>
                        <a:pt x="517305" y="657079"/>
                      </a:lnTo>
                      <a:lnTo>
                        <a:pt x="552958" y="654050"/>
                      </a:lnTo>
                      <a:cubicBezTo>
                        <a:pt x="587228" y="683347"/>
                        <a:pt x="611665" y="754428"/>
                        <a:pt x="567281" y="793557"/>
                      </a:cubicBezTo>
                      <a:cubicBezTo>
                        <a:pt x="607999" y="843586"/>
                        <a:pt x="594645" y="925571"/>
                        <a:pt x="541958" y="936266"/>
                      </a:cubicBezTo>
                      <a:lnTo>
                        <a:pt x="134500" y="973154"/>
                      </a:lnTo>
                      <a:cubicBezTo>
                        <a:pt x="103990" y="937916"/>
                        <a:pt x="83314" y="863347"/>
                        <a:pt x="129003" y="830569"/>
                      </a:cubicBezTo>
                      <a:cubicBezTo>
                        <a:pt x="88719" y="788732"/>
                        <a:pt x="104972" y="729688"/>
                        <a:pt x="126136" y="690309"/>
                      </a:cubicBezTo>
                      <a:lnTo>
                        <a:pt x="163673" y="687120"/>
                      </a:lnTo>
                      <a:lnTo>
                        <a:pt x="163673" y="623687"/>
                      </a:lnTo>
                      <a:lnTo>
                        <a:pt x="148316" y="615352"/>
                      </a:lnTo>
                      <a:cubicBezTo>
                        <a:pt x="58833" y="554898"/>
                        <a:pt x="0" y="452521"/>
                        <a:pt x="0" y="336402"/>
                      </a:cubicBezTo>
                      <a:cubicBezTo>
                        <a:pt x="0" y="150612"/>
                        <a:pt x="150612" y="0"/>
                        <a:pt x="33640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6" name="Rectangle 40"/>
                <p:cNvSpPr/>
                <p:nvPr/>
              </p:nvSpPr>
              <p:spPr>
                <a:xfrm rot="21351274">
                  <a:off x="4569059" y="3959511"/>
                  <a:ext cx="110614" cy="52952"/>
                </a:xfrm>
                <a:custGeom>
                  <a:avLst/>
                  <a:gdLst>
                    <a:gd name="connsiteX0" fmla="*/ 0 w 200879"/>
                    <a:gd name="connsiteY0" fmla="*/ 0 h 96906"/>
                    <a:gd name="connsiteX1" fmla="*/ 200879 w 200879"/>
                    <a:gd name="connsiteY1" fmla="*/ 0 h 96906"/>
                    <a:gd name="connsiteX2" fmla="*/ 200879 w 200879"/>
                    <a:gd name="connsiteY2" fmla="*/ 96906 h 96906"/>
                    <a:gd name="connsiteX3" fmla="*/ 0 w 200879"/>
                    <a:gd name="connsiteY3" fmla="*/ 96906 h 96906"/>
                    <a:gd name="connsiteX4" fmla="*/ 0 w 200879"/>
                    <a:gd name="connsiteY4" fmla="*/ 0 h 96906"/>
                    <a:gd name="connsiteX0" fmla="*/ 0 w 200879"/>
                    <a:gd name="connsiteY0" fmla="*/ 0 h 100386"/>
                    <a:gd name="connsiteX1" fmla="*/ 200879 w 200879"/>
                    <a:gd name="connsiteY1" fmla="*/ 0 h 100386"/>
                    <a:gd name="connsiteX2" fmla="*/ 200879 w 200879"/>
                    <a:gd name="connsiteY2" fmla="*/ 96906 h 100386"/>
                    <a:gd name="connsiteX3" fmla="*/ 81815 w 200879"/>
                    <a:gd name="connsiteY3" fmla="*/ 100386 h 100386"/>
                    <a:gd name="connsiteX4" fmla="*/ 0 w 200879"/>
                    <a:gd name="connsiteY4" fmla="*/ 96906 h 100386"/>
                    <a:gd name="connsiteX5" fmla="*/ 0 w 200879"/>
                    <a:gd name="connsiteY5" fmla="*/ 0 h 100386"/>
                    <a:gd name="connsiteX0" fmla="*/ 0 w 200879"/>
                    <a:gd name="connsiteY0" fmla="*/ 0 h 100386"/>
                    <a:gd name="connsiteX1" fmla="*/ 200879 w 200879"/>
                    <a:gd name="connsiteY1" fmla="*/ 0 h 100386"/>
                    <a:gd name="connsiteX2" fmla="*/ 200879 w 200879"/>
                    <a:gd name="connsiteY2" fmla="*/ 96906 h 100386"/>
                    <a:gd name="connsiteX3" fmla="*/ 81815 w 200879"/>
                    <a:gd name="connsiteY3" fmla="*/ 100386 h 100386"/>
                    <a:gd name="connsiteX4" fmla="*/ 0 w 200879"/>
                    <a:gd name="connsiteY4" fmla="*/ 0 h 100386"/>
                    <a:gd name="connsiteX0" fmla="*/ 0 w 200879"/>
                    <a:gd name="connsiteY0" fmla="*/ 0 h 100386"/>
                    <a:gd name="connsiteX1" fmla="*/ 200879 w 200879"/>
                    <a:gd name="connsiteY1" fmla="*/ 0 h 100386"/>
                    <a:gd name="connsiteX2" fmla="*/ 81815 w 200879"/>
                    <a:gd name="connsiteY2" fmla="*/ 100386 h 100386"/>
                    <a:gd name="connsiteX3" fmla="*/ 0 w 200879"/>
                    <a:gd name="connsiteY3" fmla="*/ 0 h 100386"/>
                    <a:gd name="connsiteX0" fmla="*/ 0 w 200879"/>
                    <a:gd name="connsiteY0" fmla="*/ 0 h 93209"/>
                    <a:gd name="connsiteX1" fmla="*/ 200879 w 200879"/>
                    <a:gd name="connsiteY1" fmla="*/ 0 h 93209"/>
                    <a:gd name="connsiteX2" fmla="*/ 84800 w 200879"/>
                    <a:gd name="connsiteY2" fmla="*/ 93209 h 93209"/>
                    <a:gd name="connsiteX3" fmla="*/ 0 w 200879"/>
                    <a:gd name="connsiteY3" fmla="*/ 0 h 93209"/>
                    <a:gd name="connsiteX0" fmla="*/ 0 w 200879"/>
                    <a:gd name="connsiteY0" fmla="*/ 0 h 94796"/>
                    <a:gd name="connsiteX1" fmla="*/ 200879 w 200879"/>
                    <a:gd name="connsiteY1" fmla="*/ 0 h 94796"/>
                    <a:gd name="connsiteX2" fmla="*/ 84800 w 200879"/>
                    <a:gd name="connsiteY2" fmla="*/ 93209 h 94796"/>
                    <a:gd name="connsiteX3" fmla="*/ 0 w 200879"/>
                    <a:gd name="connsiteY3" fmla="*/ 0 h 94796"/>
                    <a:gd name="connsiteX0" fmla="*/ 0 w 200879"/>
                    <a:gd name="connsiteY0" fmla="*/ 0 h 95810"/>
                    <a:gd name="connsiteX1" fmla="*/ 200879 w 200879"/>
                    <a:gd name="connsiteY1" fmla="*/ 0 h 95810"/>
                    <a:gd name="connsiteX2" fmla="*/ 84800 w 200879"/>
                    <a:gd name="connsiteY2" fmla="*/ 93209 h 95810"/>
                    <a:gd name="connsiteX3" fmla="*/ 0 w 200879"/>
                    <a:gd name="connsiteY3" fmla="*/ 0 h 95810"/>
                    <a:gd name="connsiteX0" fmla="*/ 0 w 200879"/>
                    <a:gd name="connsiteY0" fmla="*/ 0 h 95810"/>
                    <a:gd name="connsiteX1" fmla="*/ 200879 w 200879"/>
                    <a:gd name="connsiteY1" fmla="*/ 0 h 95810"/>
                    <a:gd name="connsiteX2" fmla="*/ 84800 w 200879"/>
                    <a:gd name="connsiteY2" fmla="*/ 93209 h 95810"/>
                    <a:gd name="connsiteX3" fmla="*/ 0 w 200879"/>
                    <a:gd name="connsiteY3" fmla="*/ 0 h 95810"/>
                    <a:gd name="connsiteX0" fmla="*/ 0 w 200879"/>
                    <a:gd name="connsiteY0" fmla="*/ 0 h 95810"/>
                    <a:gd name="connsiteX1" fmla="*/ 200879 w 200879"/>
                    <a:gd name="connsiteY1" fmla="*/ 0 h 95810"/>
                    <a:gd name="connsiteX2" fmla="*/ 84800 w 200879"/>
                    <a:gd name="connsiteY2" fmla="*/ 93209 h 95810"/>
                    <a:gd name="connsiteX3" fmla="*/ 0 w 200879"/>
                    <a:gd name="connsiteY3" fmla="*/ 0 h 95810"/>
                    <a:gd name="connsiteX0" fmla="*/ 0 w 200879"/>
                    <a:gd name="connsiteY0" fmla="*/ 0 h 93209"/>
                    <a:gd name="connsiteX1" fmla="*/ 200879 w 200879"/>
                    <a:gd name="connsiteY1" fmla="*/ 0 h 93209"/>
                    <a:gd name="connsiteX2" fmla="*/ 84800 w 200879"/>
                    <a:gd name="connsiteY2" fmla="*/ 93209 h 93209"/>
                    <a:gd name="connsiteX3" fmla="*/ 0 w 200879"/>
                    <a:gd name="connsiteY3" fmla="*/ 0 h 93209"/>
                    <a:gd name="connsiteX0" fmla="*/ 0 w 200879"/>
                    <a:gd name="connsiteY0" fmla="*/ 0 h 95838"/>
                    <a:gd name="connsiteX1" fmla="*/ 200879 w 200879"/>
                    <a:gd name="connsiteY1" fmla="*/ 0 h 95838"/>
                    <a:gd name="connsiteX2" fmla="*/ 87074 w 200879"/>
                    <a:gd name="connsiteY2" fmla="*/ 95838 h 95838"/>
                    <a:gd name="connsiteX3" fmla="*/ 0 w 200879"/>
                    <a:gd name="connsiteY3" fmla="*/ 0 h 95838"/>
                    <a:gd name="connsiteX0" fmla="*/ 0 w 200879"/>
                    <a:gd name="connsiteY0" fmla="*/ 0 h 95838"/>
                    <a:gd name="connsiteX1" fmla="*/ 200879 w 200879"/>
                    <a:gd name="connsiteY1" fmla="*/ 0 h 95838"/>
                    <a:gd name="connsiteX2" fmla="*/ 87074 w 200879"/>
                    <a:gd name="connsiteY2" fmla="*/ 95838 h 95838"/>
                    <a:gd name="connsiteX3" fmla="*/ 0 w 200879"/>
                    <a:gd name="connsiteY3" fmla="*/ 0 h 95838"/>
                    <a:gd name="connsiteX0" fmla="*/ 0 w 200879"/>
                    <a:gd name="connsiteY0" fmla="*/ 0 h 95838"/>
                    <a:gd name="connsiteX1" fmla="*/ 200879 w 200879"/>
                    <a:gd name="connsiteY1" fmla="*/ 0 h 95838"/>
                    <a:gd name="connsiteX2" fmla="*/ 87074 w 200879"/>
                    <a:gd name="connsiteY2" fmla="*/ 95838 h 95838"/>
                    <a:gd name="connsiteX3" fmla="*/ 0 w 200879"/>
                    <a:gd name="connsiteY3" fmla="*/ 0 h 95838"/>
                    <a:gd name="connsiteX0" fmla="*/ 0 w 200879"/>
                    <a:gd name="connsiteY0" fmla="*/ 0 h 95838"/>
                    <a:gd name="connsiteX1" fmla="*/ 200879 w 200879"/>
                    <a:gd name="connsiteY1" fmla="*/ 0 h 95838"/>
                    <a:gd name="connsiteX2" fmla="*/ 87074 w 200879"/>
                    <a:gd name="connsiteY2" fmla="*/ 95838 h 95838"/>
                    <a:gd name="connsiteX3" fmla="*/ 0 w 200879"/>
                    <a:gd name="connsiteY3" fmla="*/ 0 h 95838"/>
                    <a:gd name="connsiteX0" fmla="*/ 0 w 200879"/>
                    <a:gd name="connsiteY0" fmla="*/ 0 h 96162"/>
                    <a:gd name="connsiteX1" fmla="*/ 200879 w 200879"/>
                    <a:gd name="connsiteY1" fmla="*/ 0 h 96162"/>
                    <a:gd name="connsiteX2" fmla="*/ 87074 w 200879"/>
                    <a:gd name="connsiteY2" fmla="*/ 95838 h 96162"/>
                    <a:gd name="connsiteX3" fmla="*/ 0 w 200879"/>
                    <a:gd name="connsiteY3" fmla="*/ 0 h 96162"/>
                    <a:gd name="connsiteX0" fmla="*/ 0 w 200879"/>
                    <a:gd name="connsiteY0" fmla="*/ 0 h 96162"/>
                    <a:gd name="connsiteX1" fmla="*/ 200879 w 200879"/>
                    <a:gd name="connsiteY1" fmla="*/ 0 h 96162"/>
                    <a:gd name="connsiteX2" fmla="*/ 87074 w 200879"/>
                    <a:gd name="connsiteY2" fmla="*/ 95838 h 96162"/>
                    <a:gd name="connsiteX3" fmla="*/ 0 w 200879"/>
                    <a:gd name="connsiteY3" fmla="*/ 0 h 96162"/>
                    <a:gd name="connsiteX0" fmla="*/ 0 w 200879"/>
                    <a:gd name="connsiteY0" fmla="*/ 0 h 96162"/>
                    <a:gd name="connsiteX1" fmla="*/ 200879 w 200879"/>
                    <a:gd name="connsiteY1" fmla="*/ 0 h 96162"/>
                    <a:gd name="connsiteX2" fmla="*/ 87074 w 200879"/>
                    <a:gd name="connsiteY2" fmla="*/ 95838 h 96162"/>
                    <a:gd name="connsiteX3" fmla="*/ 0 w 200879"/>
                    <a:gd name="connsiteY3" fmla="*/ 0 h 96162"/>
                    <a:gd name="connsiteX0" fmla="*/ 0 w 200879"/>
                    <a:gd name="connsiteY0" fmla="*/ 0 h 96162"/>
                    <a:gd name="connsiteX1" fmla="*/ 200879 w 200879"/>
                    <a:gd name="connsiteY1" fmla="*/ 0 h 96162"/>
                    <a:gd name="connsiteX2" fmla="*/ 87074 w 200879"/>
                    <a:gd name="connsiteY2" fmla="*/ 95838 h 96162"/>
                    <a:gd name="connsiteX3" fmla="*/ 0 w 200879"/>
                    <a:gd name="connsiteY3" fmla="*/ 0 h 96162"/>
                  </a:gdLst>
                  <a:ahLst/>
                  <a:cxnLst>
                    <a:cxn ang="0">
                      <a:pos x="connsiteX0" y="connsiteY0"/>
                    </a:cxn>
                    <a:cxn ang="0">
                      <a:pos x="connsiteX1" y="connsiteY1"/>
                    </a:cxn>
                    <a:cxn ang="0">
                      <a:pos x="connsiteX2" y="connsiteY2"/>
                    </a:cxn>
                    <a:cxn ang="0">
                      <a:pos x="connsiteX3" y="connsiteY3"/>
                    </a:cxn>
                  </a:cxnLst>
                  <a:rect l="l" t="t" r="r" b="b"/>
                  <a:pathLst>
                    <a:path w="200879" h="96162">
                      <a:moveTo>
                        <a:pt x="0" y="0"/>
                      </a:moveTo>
                      <a:lnTo>
                        <a:pt x="200879" y="0"/>
                      </a:lnTo>
                      <a:cubicBezTo>
                        <a:pt x="179311" y="66815"/>
                        <a:pt x="167585" y="99839"/>
                        <a:pt x="87074" y="95838"/>
                      </a:cubicBezTo>
                      <a:cubicBezTo>
                        <a:pt x="20789" y="79264"/>
                        <a:pt x="9684" y="49440"/>
                        <a:pt x="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sp>
        <p:nvSpPr>
          <p:cNvPr id="115" name="文字方塊 114"/>
          <p:cNvSpPr txBox="1"/>
          <p:nvPr/>
        </p:nvSpPr>
        <p:spPr>
          <a:xfrm>
            <a:off x="578225" y="1351774"/>
            <a:ext cx="3839000" cy="545101"/>
          </a:xfrm>
          <a:prstGeom prst="rect">
            <a:avLst/>
          </a:prstGeom>
          <a:noFill/>
        </p:spPr>
        <p:txBody>
          <a:bodyPr wrap="square" lIns="54610" tIns="54610" rIns="54610" bIns="54610" rtlCol="0">
            <a:noAutofit/>
          </a:bodyPr>
          <a:lstStyle/>
          <a:p>
            <a:pPr algn="ctr">
              <a:spcAft>
                <a:spcPts val="600"/>
              </a:spcAft>
            </a:pPr>
            <a:r>
              <a:rPr lang="en-US" altLang="zh-TW" sz="2800" b="1" dirty="0">
                <a:solidFill>
                  <a:srgbClr val="FF0000"/>
                </a:solidFill>
              </a:rPr>
              <a:t>Sustainable Finance</a:t>
            </a:r>
            <a:endParaRPr lang="zh-TW" altLang="en-US" sz="2800" b="1" dirty="0" err="1">
              <a:solidFill>
                <a:srgbClr val="FF0000"/>
              </a:solidFill>
            </a:endParaRPr>
          </a:p>
        </p:txBody>
      </p:sp>
      <p:sp>
        <p:nvSpPr>
          <p:cNvPr id="116" name="文字方塊 115"/>
          <p:cNvSpPr txBox="1"/>
          <p:nvPr/>
        </p:nvSpPr>
        <p:spPr>
          <a:xfrm>
            <a:off x="571314" y="5186861"/>
            <a:ext cx="3902595" cy="1076528"/>
          </a:xfrm>
          <a:prstGeom prst="rect">
            <a:avLst/>
          </a:prstGeom>
          <a:noFill/>
        </p:spPr>
        <p:txBody>
          <a:bodyPr wrap="square" lIns="54610" tIns="54610" rIns="54610" bIns="54610" rtlCol="0">
            <a:noAutofit/>
          </a:bodyPr>
          <a:lstStyle/>
          <a:p>
            <a:r>
              <a:rPr lang="en-US" altLang="zh-TW" sz="1500" dirty="0">
                <a:solidFill>
                  <a:schemeClr val="tx2"/>
                </a:solidFill>
              </a:rPr>
              <a:t>EP: Equator Principles</a:t>
            </a:r>
          </a:p>
          <a:p>
            <a:r>
              <a:rPr lang="en-US" altLang="zh-TW" sz="1500" dirty="0">
                <a:solidFill>
                  <a:schemeClr val="tx2"/>
                </a:solidFill>
              </a:rPr>
              <a:t>PRI: Principles for Responsible Investment</a:t>
            </a:r>
          </a:p>
          <a:p>
            <a:r>
              <a:rPr lang="en-US" altLang="zh-TW" sz="1500" dirty="0">
                <a:solidFill>
                  <a:schemeClr val="tx2"/>
                </a:solidFill>
              </a:rPr>
              <a:t>PSI: Principles for Sustainable Insurance</a:t>
            </a:r>
          </a:p>
          <a:p>
            <a:r>
              <a:rPr lang="en-US" altLang="zh-TW" sz="1500" dirty="0">
                <a:solidFill>
                  <a:srgbClr val="FF0000"/>
                </a:solidFill>
              </a:rPr>
              <a:t>PRB:</a:t>
            </a:r>
            <a:r>
              <a:rPr lang="zh-TW" altLang="en-US" sz="1500" dirty="0">
                <a:solidFill>
                  <a:srgbClr val="FF0000"/>
                </a:solidFill>
              </a:rPr>
              <a:t> </a:t>
            </a:r>
            <a:r>
              <a:rPr lang="en-US" altLang="zh-TW" sz="1500" dirty="0">
                <a:solidFill>
                  <a:srgbClr val="FF0000"/>
                </a:solidFill>
              </a:rPr>
              <a:t>Principles for Responsible Banking</a:t>
            </a:r>
            <a:endParaRPr lang="zh-TW" altLang="en-US" sz="1500" dirty="0" err="1">
              <a:solidFill>
                <a:srgbClr val="FF0000"/>
              </a:solidFill>
            </a:endParaRPr>
          </a:p>
        </p:txBody>
      </p:sp>
      <p:sp>
        <p:nvSpPr>
          <p:cNvPr id="117" name="文字方塊 116"/>
          <p:cNvSpPr txBox="1"/>
          <p:nvPr/>
        </p:nvSpPr>
        <p:spPr>
          <a:xfrm>
            <a:off x="4112686" y="2930158"/>
            <a:ext cx="2646012" cy="545101"/>
          </a:xfrm>
          <a:prstGeom prst="rect">
            <a:avLst/>
          </a:prstGeom>
          <a:noFill/>
        </p:spPr>
        <p:txBody>
          <a:bodyPr wrap="square" lIns="54610" tIns="54610" rIns="54610" bIns="54610" rtlCol="0">
            <a:noAutofit/>
          </a:bodyPr>
          <a:lstStyle/>
          <a:p>
            <a:pPr algn="ctr">
              <a:spcAft>
                <a:spcPts val="600"/>
              </a:spcAft>
            </a:pPr>
            <a:r>
              <a:rPr lang="zh-TW" altLang="en-US" sz="2400" b="1" dirty="0">
                <a:solidFill>
                  <a:schemeClr val="tx2"/>
                </a:solidFill>
              </a:rPr>
              <a:t>揭露 </a:t>
            </a:r>
            <a:r>
              <a:rPr lang="en-US" altLang="zh-TW" sz="2400" b="1" dirty="0">
                <a:solidFill>
                  <a:schemeClr val="tx2"/>
                </a:solidFill>
              </a:rPr>
              <a:t>&amp; </a:t>
            </a:r>
            <a:r>
              <a:rPr lang="zh-TW" altLang="en-US" sz="2400" b="1" dirty="0">
                <a:solidFill>
                  <a:schemeClr val="tx2"/>
                </a:solidFill>
              </a:rPr>
              <a:t>報告</a:t>
            </a:r>
          </a:p>
        </p:txBody>
      </p:sp>
      <p:sp>
        <p:nvSpPr>
          <p:cNvPr id="118" name="文字方塊 117"/>
          <p:cNvSpPr txBox="1"/>
          <p:nvPr/>
        </p:nvSpPr>
        <p:spPr>
          <a:xfrm>
            <a:off x="5763480" y="957539"/>
            <a:ext cx="3011031" cy="413083"/>
          </a:xfrm>
          <a:prstGeom prst="rect">
            <a:avLst/>
          </a:prstGeom>
          <a:noFill/>
        </p:spPr>
        <p:txBody>
          <a:bodyPr wrap="square" lIns="54610" tIns="54610" rIns="54610" bIns="54610" rtlCol="0">
            <a:noAutofit/>
          </a:bodyPr>
          <a:lstStyle/>
          <a:p>
            <a:pPr algn="ctr">
              <a:spcAft>
                <a:spcPts val="600"/>
              </a:spcAft>
            </a:pPr>
            <a:r>
              <a:rPr lang="zh-TW" altLang="en-US" sz="2400" b="1" dirty="0">
                <a:solidFill>
                  <a:schemeClr val="tx2"/>
                </a:solidFill>
              </a:rPr>
              <a:t>氣候變遷與碳議題</a:t>
            </a:r>
          </a:p>
        </p:txBody>
      </p:sp>
      <p:sp>
        <p:nvSpPr>
          <p:cNvPr id="119" name="文字方塊 118"/>
          <p:cNvSpPr txBox="1"/>
          <p:nvPr/>
        </p:nvSpPr>
        <p:spPr>
          <a:xfrm>
            <a:off x="6202114" y="5388285"/>
            <a:ext cx="1656522" cy="875104"/>
          </a:xfrm>
          <a:prstGeom prst="rect">
            <a:avLst/>
          </a:prstGeom>
          <a:noFill/>
        </p:spPr>
        <p:txBody>
          <a:bodyPr wrap="square" lIns="54610" tIns="54610" rIns="54610" bIns="54610" rtlCol="0">
            <a:noAutofit/>
          </a:bodyPr>
          <a:lstStyle/>
          <a:p>
            <a:pPr>
              <a:spcAft>
                <a:spcPts val="600"/>
              </a:spcAft>
            </a:pPr>
            <a:r>
              <a:rPr lang="zh-TW" altLang="en-US" sz="2400" b="1" dirty="0">
                <a:solidFill>
                  <a:schemeClr val="tx2"/>
                </a:solidFill>
              </a:rPr>
              <a:t>循環經濟</a:t>
            </a:r>
            <a:r>
              <a:rPr lang="en-US" altLang="zh-TW" sz="2400" b="1" dirty="0">
                <a:solidFill>
                  <a:schemeClr val="tx2"/>
                </a:solidFill>
              </a:rPr>
              <a:t>&amp;</a:t>
            </a:r>
            <a:r>
              <a:rPr lang="zh-TW" altLang="en-US" sz="2400" b="1" dirty="0">
                <a:solidFill>
                  <a:schemeClr val="tx2"/>
                </a:solidFill>
              </a:rPr>
              <a:t>生態效益</a:t>
            </a:r>
          </a:p>
        </p:txBody>
      </p:sp>
      <p:sp>
        <p:nvSpPr>
          <p:cNvPr id="120" name="文字方塊 119"/>
          <p:cNvSpPr txBox="1"/>
          <p:nvPr/>
        </p:nvSpPr>
        <p:spPr>
          <a:xfrm>
            <a:off x="6144671" y="1701175"/>
            <a:ext cx="1716201" cy="413083"/>
          </a:xfrm>
          <a:prstGeom prst="rect">
            <a:avLst/>
          </a:prstGeom>
          <a:noFill/>
        </p:spPr>
        <p:txBody>
          <a:bodyPr wrap="square" lIns="54610" tIns="54610" rIns="54610" bIns="54610" rtlCol="0">
            <a:noAutofit/>
          </a:bodyPr>
          <a:lstStyle/>
          <a:p>
            <a:pPr algn="ctr">
              <a:spcAft>
                <a:spcPts val="600"/>
              </a:spcAft>
            </a:pPr>
            <a:r>
              <a:rPr lang="en-US" altLang="zh-TW" sz="2400" b="1" dirty="0">
                <a:solidFill>
                  <a:schemeClr val="tx2"/>
                </a:solidFill>
              </a:rPr>
              <a:t>ESG</a:t>
            </a:r>
            <a:r>
              <a:rPr lang="zh-TW" altLang="en-US" sz="2400" b="1" dirty="0">
                <a:solidFill>
                  <a:schemeClr val="tx2"/>
                </a:solidFill>
              </a:rPr>
              <a:t> 治理</a:t>
            </a:r>
          </a:p>
        </p:txBody>
      </p:sp>
      <p:sp>
        <p:nvSpPr>
          <p:cNvPr id="121" name="文字方塊 120"/>
          <p:cNvSpPr txBox="1"/>
          <p:nvPr/>
        </p:nvSpPr>
        <p:spPr>
          <a:xfrm>
            <a:off x="6863529" y="3469873"/>
            <a:ext cx="2139265" cy="371990"/>
          </a:xfrm>
          <a:prstGeom prst="rect">
            <a:avLst/>
          </a:prstGeom>
          <a:noFill/>
        </p:spPr>
        <p:txBody>
          <a:bodyPr wrap="square" lIns="54610" tIns="54610" rIns="54610" bIns="54610" rtlCol="0">
            <a:noAutofit/>
          </a:bodyPr>
          <a:lstStyle/>
          <a:p>
            <a:pPr algn="ctr">
              <a:spcAft>
                <a:spcPts val="600"/>
              </a:spcAft>
            </a:pPr>
            <a:r>
              <a:rPr lang="zh-TW" altLang="en-US" sz="2400" b="1" dirty="0">
                <a:solidFill>
                  <a:schemeClr val="tx2"/>
                </a:solidFill>
              </a:rPr>
              <a:t>產品責任 </a:t>
            </a:r>
            <a:r>
              <a:rPr lang="en-US" altLang="zh-TW" sz="2400" b="1" dirty="0">
                <a:solidFill>
                  <a:schemeClr val="tx2"/>
                </a:solidFill>
              </a:rPr>
              <a:t>&amp;</a:t>
            </a:r>
            <a:r>
              <a:rPr lang="zh-TW" altLang="en-US" sz="2400" b="1" dirty="0">
                <a:solidFill>
                  <a:schemeClr val="tx2"/>
                </a:solidFill>
              </a:rPr>
              <a:t> </a:t>
            </a:r>
            <a:r>
              <a:rPr lang="en-US" altLang="zh-TW" sz="2400" b="1" dirty="0">
                <a:solidFill>
                  <a:schemeClr val="tx2"/>
                </a:solidFill>
              </a:rPr>
              <a:t>CSR</a:t>
            </a:r>
            <a:endParaRPr lang="zh-TW" altLang="en-US" sz="2400" b="1" dirty="0">
              <a:solidFill>
                <a:schemeClr val="tx2"/>
              </a:solidFill>
            </a:endParaRPr>
          </a:p>
        </p:txBody>
      </p:sp>
      <p:sp>
        <p:nvSpPr>
          <p:cNvPr id="122" name="文字方塊 121"/>
          <p:cNvSpPr txBox="1"/>
          <p:nvPr/>
        </p:nvSpPr>
        <p:spPr>
          <a:xfrm>
            <a:off x="673598" y="1905303"/>
            <a:ext cx="816918" cy="729013"/>
          </a:xfrm>
          <a:prstGeom prst="rect">
            <a:avLst/>
          </a:prstGeom>
          <a:noFill/>
        </p:spPr>
        <p:txBody>
          <a:bodyPr wrap="square" lIns="54610" tIns="54610" rIns="54610" bIns="54610" rtlCol="0">
            <a:noAutofit/>
          </a:bodyPr>
          <a:lstStyle/>
          <a:p>
            <a:pPr algn="ctr">
              <a:spcAft>
                <a:spcPts val="600"/>
              </a:spcAft>
            </a:pPr>
            <a:r>
              <a:rPr lang="en-US" altLang="zh-TW" sz="1500" b="1" dirty="0">
                <a:solidFill>
                  <a:schemeClr val="accent6">
                    <a:lumMod val="75000"/>
                  </a:schemeClr>
                </a:solidFill>
              </a:rPr>
              <a:t>Green Bond </a:t>
            </a:r>
            <a:endParaRPr lang="zh-TW" altLang="en-US" sz="1500" b="1" dirty="0" err="1">
              <a:solidFill>
                <a:schemeClr val="accent6">
                  <a:lumMod val="75000"/>
                </a:schemeClr>
              </a:solidFill>
            </a:endParaRPr>
          </a:p>
        </p:txBody>
      </p:sp>
    </p:spTree>
    <p:extLst>
      <p:ext uri="{BB962C8B-B14F-4D97-AF65-F5344CB8AC3E}">
        <p14:creationId xmlns:p14="http://schemas.microsoft.com/office/powerpoint/2010/main" val="2806361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494" y="1535253"/>
            <a:ext cx="6214461" cy="4138928"/>
          </a:xfrm>
          <a:prstGeom prst="rect">
            <a:avLst/>
          </a:prstGeom>
        </p:spPr>
      </p:pic>
      <p:sp>
        <p:nvSpPr>
          <p:cNvPr id="5" name="標題 1"/>
          <p:cNvSpPr txBox="1">
            <a:spLocks/>
          </p:cNvSpPr>
          <p:nvPr/>
        </p:nvSpPr>
        <p:spPr>
          <a:xfrm>
            <a:off x="1970315" y="2193838"/>
            <a:ext cx="2569029" cy="3888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zh-TW" altLang="en-US" sz="4500" dirty="0">
                <a:solidFill>
                  <a:schemeClr val="bg1"/>
                </a:solidFill>
                <a:latin typeface="+mj-ea"/>
              </a:rPr>
              <a:t>您是</a:t>
            </a:r>
          </a:p>
        </p:txBody>
      </p:sp>
      <p:sp>
        <p:nvSpPr>
          <p:cNvPr id="6" name="文字方塊 5"/>
          <p:cNvSpPr txBox="1"/>
          <p:nvPr/>
        </p:nvSpPr>
        <p:spPr>
          <a:xfrm>
            <a:off x="2471058" y="3888925"/>
            <a:ext cx="3298371" cy="511629"/>
          </a:xfrm>
          <a:prstGeom prst="rect">
            <a:avLst/>
          </a:prstGeom>
          <a:noFill/>
        </p:spPr>
        <p:txBody>
          <a:bodyPr wrap="square" lIns="40958" tIns="40958" rIns="40958" bIns="40958" rtlCol="0">
            <a:noAutofit/>
          </a:bodyPr>
          <a:lstStyle/>
          <a:p>
            <a:pPr algn="r">
              <a:spcAft>
                <a:spcPts val="450"/>
              </a:spcAft>
            </a:pPr>
            <a:r>
              <a:rPr lang="zh-TW" altLang="en-US" sz="3000" dirty="0">
                <a:solidFill>
                  <a:schemeClr val="bg1"/>
                </a:solidFill>
              </a:rPr>
              <a:t>解方的救星嗎</a:t>
            </a:r>
            <a:r>
              <a:rPr lang="en-US" altLang="zh-TW" sz="3000" dirty="0">
                <a:solidFill>
                  <a:schemeClr val="bg1"/>
                </a:solidFill>
              </a:rPr>
              <a:t>?</a:t>
            </a:r>
            <a:endParaRPr lang="zh-TW" altLang="en-US" sz="3000" dirty="0" err="1">
              <a:solidFill>
                <a:schemeClr val="bg1"/>
              </a:solidFill>
            </a:endParaRPr>
          </a:p>
        </p:txBody>
      </p:sp>
      <p:sp>
        <p:nvSpPr>
          <p:cNvPr id="2" name="標題 1">
            <a:extLst>
              <a:ext uri="{FF2B5EF4-FFF2-40B4-BE49-F238E27FC236}">
                <a16:creationId xmlns:a16="http://schemas.microsoft.com/office/drawing/2014/main" id="{2DAE3C71-2755-4EC5-A4E8-A5F78910C767}"/>
              </a:ext>
            </a:extLst>
          </p:cNvPr>
          <p:cNvSpPr>
            <a:spLocks noGrp="1"/>
          </p:cNvSpPr>
          <p:nvPr>
            <p:ph type="title"/>
          </p:nvPr>
        </p:nvSpPr>
        <p:spPr>
          <a:xfrm>
            <a:off x="383457" y="653278"/>
            <a:ext cx="8509819" cy="518400"/>
          </a:xfrm>
        </p:spPr>
        <p:txBody>
          <a:bodyPr/>
          <a:lstStyle/>
          <a:p>
            <a:r>
              <a:rPr lang="zh-TW" altLang="en-US" b="1" dirty="0">
                <a:solidFill>
                  <a:srgbClr val="FF0000"/>
                </a:solidFill>
              </a:rPr>
              <a:t>準備五</a:t>
            </a:r>
            <a:r>
              <a:rPr lang="en-US" altLang="zh-TW" b="1" dirty="0">
                <a:solidFill>
                  <a:srgbClr val="FF0000"/>
                </a:solidFill>
              </a:rPr>
              <a:t>:</a:t>
            </a:r>
            <a:r>
              <a:rPr lang="zh-TW" altLang="en-US" b="1" dirty="0">
                <a:solidFill>
                  <a:srgbClr val="FF0000"/>
                </a:solidFill>
              </a:rPr>
              <a:t> 積極開發低碳循環技術</a:t>
            </a:r>
            <a:r>
              <a:rPr lang="en-US" altLang="zh-TW" b="1" dirty="0">
                <a:solidFill>
                  <a:srgbClr val="FF0000"/>
                </a:solidFill>
              </a:rPr>
              <a:t>/</a:t>
            </a:r>
            <a:r>
              <a:rPr lang="zh-TW" altLang="en-US" b="1" dirty="0">
                <a:solidFill>
                  <a:srgbClr val="FF0000"/>
                </a:solidFill>
              </a:rPr>
              <a:t>產品</a:t>
            </a:r>
            <a:r>
              <a:rPr lang="en-US" altLang="zh-TW" b="1" dirty="0">
                <a:solidFill>
                  <a:srgbClr val="FF0000"/>
                </a:solidFill>
              </a:rPr>
              <a:t>/</a:t>
            </a:r>
            <a:r>
              <a:rPr lang="zh-TW" altLang="en-US" b="1" dirty="0">
                <a:solidFill>
                  <a:srgbClr val="FF0000"/>
                </a:solidFill>
              </a:rPr>
              <a:t>服務</a:t>
            </a:r>
          </a:p>
        </p:txBody>
      </p:sp>
    </p:spTree>
    <p:extLst>
      <p:ext uri="{BB962C8B-B14F-4D97-AF65-F5344CB8AC3E}">
        <p14:creationId xmlns:p14="http://schemas.microsoft.com/office/powerpoint/2010/main" val="3361942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3009" y="644320"/>
            <a:ext cx="7854887" cy="518400"/>
          </a:xfrm>
        </p:spPr>
        <p:txBody>
          <a:bodyPr/>
          <a:lstStyle/>
          <a:p>
            <a:r>
              <a:rPr lang="zh-TW" altLang="en-US" dirty="0"/>
              <a:t>結語</a:t>
            </a:r>
            <a:r>
              <a:rPr lang="en-US" altLang="zh-TW" dirty="0"/>
              <a:t>:</a:t>
            </a:r>
            <a:r>
              <a:rPr lang="zh-TW" altLang="en-US" dirty="0"/>
              <a:t> </a:t>
            </a:r>
            <a:r>
              <a:rPr lang="zh-TW" altLang="en-US" b="1" dirty="0">
                <a:solidFill>
                  <a:srgbClr val="FF0000"/>
                </a:solidFill>
              </a:rPr>
              <a:t>低碳</a:t>
            </a:r>
            <a:r>
              <a:rPr lang="zh-TW" altLang="en-US" dirty="0"/>
              <a:t>是差異化利器</a:t>
            </a:r>
            <a:r>
              <a:rPr lang="en-US" altLang="zh-TW" dirty="0"/>
              <a:t>-</a:t>
            </a:r>
            <a:r>
              <a:rPr lang="zh-TW" altLang="en-US" dirty="0"/>
              <a:t>等待</a:t>
            </a:r>
            <a:r>
              <a:rPr lang="zh-TW" altLang="en-US" dirty="0">
                <a:solidFill>
                  <a:srgbClr val="FF0000"/>
                </a:solidFill>
              </a:rPr>
              <a:t>奇葩</a:t>
            </a:r>
            <a:r>
              <a:rPr lang="zh-TW" altLang="en-US" dirty="0"/>
              <a:t>中</a:t>
            </a:r>
            <a:r>
              <a:rPr lang="en-US" altLang="zh-TW" dirty="0"/>
              <a:t>…</a:t>
            </a:r>
            <a:endParaRPr lang="zh-TW" altLang="en-US" dirty="0"/>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p>
            <a:fld id="{68830461-8642-44AD-A493-365D73E874FC}" type="slidenum">
              <a:rPr lang="zh-TW" altLang="en-US" smtClean="0"/>
              <a:pPr/>
              <a:t>59</a:t>
            </a:fld>
            <a:endParaRPr lang="zh-TW" altLang="en-US"/>
          </a:p>
        </p:txBody>
      </p:sp>
      <p:pic>
        <p:nvPicPr>
          <p:cNvPr id="1026" name="Picture 2" descr="C:\Users\nivenhuang\Pictures\shutterstock_115925125_w640.jpg"/>
          <p:cNvPicPr>
            <a:picLocks noChangeAspect="1" noChangeArrowheads="1"/>
          </p:cNvPicPr>
          <p:nvPr/>
        </p:nvPicPr>
        <p:blipFill>
          <a:blip r:embed="rId2" cstate="print"/>
          <a:srcRect/>
          <a:stretch>
            <a:fillRect/>
          </a:stretch>
        </p:blipFill>
        <p:spPr bwMode="auto">
          <a:xfrm>
            <a:off x="1" y="1628800"/>
            <a:ext cx="9144000" cy="5229200"/>
          </a:xfrm>
          <a:prstGeom prst="rect">
            <a:avLst/>
          </a:prstGeom>
          <a:noFill/>
        </p:spPr>
      </p:pic>
    </p:spTree>
    <p:extLst>
      <p:ext uri="{BB962C8B-B14F-4D97-AF65-F5344CB8AC3E}">
        <p14:creationId xmlns:p14="http://schemas.microsoft.com/office/powerpoint/2010/main" val="913252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21200F-9BD9-4AE9-9577-8F989C74A710}"/>
              </a:ext>
            </a:extLst>
          </p:cNvPr>
          <p:cNvSpPr>
            <a:spLocks noGrp="1"/>
          </p:cNvSpPr>
          <p:nvPr>
            <p:ph type="title"/>
          </p:nvPr>
        </p:nvSpPr>
        <p:spPr/>
        <p:txBody>
          <a:bodyPr/>
          <a:lstStyle/>
          <a:p>
            <a:endParaRPr lang="zh-TW" altLang="en-US"/>
          </a:p>
        </p:txBody>
      </p:sp>
      <p:pic>
        <p:nvPicPr>
          <p:cNvPr id="9218" name="Picture 2" descr="Oxford Economics: Corona Epidemic Brings World to Recession - Sada ...">
            <a:extLst>
              <a:ext uri="{FF2B5EF4-FFF2-40B4-BE49-F238E27FC236}">
                <a16:creationId xmlns:a16="http://schemas.microsoft.com/office/drawing/2014/main" id="{0DFD3AC5-130B-4FFE-86CE-FC489C55935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14521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8521620C-ACAA-40BF-B2BC-7B29020A58F0}"/>
              </a:ext>
            </a:extLst>
          </p:cNvPr>
          <p:cNvSpPr txBox="1"/>
          <p:nvPr/>
        </p:nvSpPr>
        <p:spPr>
          <a:xfrm>
            <a:off x="746124" y="4790661"/>
            <a:ext cx="7403963" cy="904461"/>
          </a:xfrm>
          <a:prstGeom prst="rect">
            <a:avLst/>
          </a:prstGeom>
          <a:noFill/>
        </p:spPr>
        <p:txBody>
          <a:bodyPr wrap="square" lIns="54610" tIns="54610" rIns="54610" bIns="54610" rtlCol="0">
            <a:noAutofit/>
          </a:bodyPr>
          <a:lstStyle/>
          <a:p>
            <a:pPr>
              <a:spcAft>
                <a:spcPts val="600"/>
              </a:spcAft>
            </a:pPr>
            <a:r>
              <a:rPr lang="zh-TW" altLang="en-US" sz="4000" b="1" dirty="0">
                <a:solidFill>
                  <a:schemeClr val="bg1"/>
                </a:solidFill>
              </a:rPr>
              <a:t>只想保眼前經濟的，受傷最嚴重</a:t>
            </a:r>
          </a:p>
        </p:txBody>
      </p:sp>
      <p:pic>
        <p:nvPicPr>
          <p:cNvPr id="6" name="Picture 2" descr="「SDG 3」的圖片搜尋結果">
            <a:extLst>
              <a:ext uri="{FF2B5EF4-FFF2-40B4-BE49-F238E27FC236}">
                <a16:creationId xmlns:a16="http://schemas.microsoft.com/office/drawing/2014/main" id="{57295BD6-F328-4836-98FA-CFBF0FB7C6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133" y="0"/>
            <a:ext cx="4627383" cy="4601817"/>
          </a:xfrm>
          <a:prstGeom prst="rect">
            <a:avLst/>
          </a:prstGeom>
          <a:noFill/>
          <a:extLst>
            <a:ext uri="{909E8E84-426E-40DD-AFC4-6F175D3DCCD1}">
              <a14:hiddenFill xmlns:a14="http://schemas.microsoft.com/office/drawing/2010/main">
                <a:solidFill>
                  <a:srgbClr val="FFFFFF"/>
                </a:solidFill>
              </a14:hiddenFill>
            </a:ext>
          </a:extLst>
        </p:spPr>
      </p:pic>
      <p:sp>
        <p:nvSpPr>
          <p:cNvPr id="7" name="橢圓 6">
            <a:extLst>
              <a:ext uri="{FF2B5EF4-FFF2-40B4-BE49-F238E27FC236}">
                <a16:creationId xmlns:a16="http://schemas.microsoft.com/office/drawing/2014/main" id="{2B47AA65-B56E-4199-BBB2-E33C4BFDE50D}"/>
              </a:ext>
            </a:extLst>
          </p:cNvPr>
          <p:cNvSpPr/>
          <p:nvPr/>
        </p:nvSpPr>
        <p:spPr>
          <a:xfrm>
            <a:off x="7841975" y="1264789"/>
            <a:ext cx="308113" cy="30811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Tree>
    <p:extLst>
      <p:ext uri="{BB962C8B-B14F-4D97-AF65-F5344CB8AC3E}">
        <p14:creationId xmlns:p14="http://schemas.microsoft.com/office/powerpoint/2010/main" val="29047401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rot="3927053">
            <a:off x="-869398" y="387617"/>
            <a:ext cx="7824214" cy="4963893"/>
            <a:chOff x="1013187" y="1248225"/>
            <a:chExt cx="7824214" cy="4963893"/>
          </a:xfrm>
        </p:grpSpPr>
        <p:grpSp>
          <p:nvGrpSpPr>
            <p:cNvPr id="24" name="Group 56"/>
            <p:cNvGrpSpPr/>
            <p:nvPr/>
          </p:nvGrpSpPr>
          <p:grpSpPr>
            <a:xfrm>
              <a:off x="1013187" y="3714288"/>
              <a:ext cx="253281" cy="289828"/>
              <a:chOff x="7715034" y="3334542"/>
              <a:chExt cx="824344" cy="943293"/>
            </a:xfrm>
            <a:solidFill>
              <a:schemeClr val="bg1"/>
            </a:solidFill>
            <a:effectLst/>
          </p:grpSpPr>
          <p:sp>
            <p:nvSpPr>
              <p:cNvPr id="25" name="Freeform 234"/>
              <p:cNvSpPr>
                <a:spLocks/>
              </p:cNvSpPr>
              <p:nvPr/>
            </p:nvSpPr>
            <p:spPr bwMode="auto">
              <a:xfrm>
                <a:off x="7919535" y="3334542"/>
                <a:ext cx="414916" cy="414916"/>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anose="020B0604020202020204" pitchFamily="34" charset="0"/>
                  <a:cs typeface="Arial" panose="020B0604020202020204" pitchFamily="34" charset="0"/>
                </a:endParaRPr>
              </a:p>
            </p:txBody>
          </p:sp>
          <p:sp>
            <p:nvSpPr>
              <p:cNvPr id="26" name="Freeform 235"/>
              <p:cNvSpPr>
                <a:spLocks/>
              </p:cNvSpPr>
              <p:nvPr/>
            </p:nvSpPr>
            <p:spPr bwMode="auto">
              <a:xfrm>
                <a:off x="8023265" y="3799841"/>
                <a:ext cx="204495" cy="429735"/>
              </a:xfrm>
              <a:custGeom>
                <a:avLst/>
                <a:gdLst>
                  <a:gd name="T0" fmla="*/ 35 w 69"/>
                  <a:gd name="T1" fmla="*/ 0 h 145"/>
                  <a:gd name="T2" fmla="*/ 69 w 69"/>
                  <a:gd name="T3" fmla="*/ 16 h 145"/>
                  <a:gd name="T4" fmla="*/ 55 w 69"/>
                  <a:gd name="T5" fmla="*/ 73 h 145"/>
                  <a:gd name="T6" fmla="*/ 35 w 69"/>
                  <a:gd name="T7" fmla="*/ 145 h 145"/>
                  <a:gd name="T8" fmla="*/ 16 w 69"/>
                  <a:gd name="T9" fmla="*/ 73 h 145"/>
                  <a:gd name="T10" fmla="*/ 0 w 69"/>
                  <a:gd name="T11" fmla="*/ 16 h 145"/>
                  <a:gd name="T12" fmla="*/ 35 w 69"/>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69" h="145">
                    <a:moveTo>
                      <a:pt x="35" y="0"/>
                    </a:moveTo>
                    <a:lnTo>
                      <a:pt x="69" y="16"/>
                    </a:lnTo>
                    <a:lnTo>
                      <a:pt x="55" y="73"/>
                    </a:lnTo>
                    <a:lnTo>
                      <a:pt x="35" y="145"/>
                    </a:lnTo>
                    <a:lnTo>
                      <a:pt x="16" y="73"/>
                    </a:lnTo>
                    <a:lnTo>
                      <a:pt x="0" y="16"/>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anose="020B0604020202020204" pitchFamily="34" charset="0"/>
                  <a:cs typeface="Arial" panose="020B0604020202020204" pitchFamily="34" charset="0"/>
                </a:endParaRPr>
              </a:p>
            </p:txBody>
          </p:sp>
          <p:sp>
            <p:nvSpPr>
              <p:cNvPr id="27" name="Freeform 59"/>
              <p:cNvSpPr/>
              <p:nvPr/>
            </p:nvSpPr>
            <p:spPr>
              <a:xfrm>
                <a:off x="7715034" y="3749360"/>
                <a:ext cx="824344" cy="528475"/>
              </a:xfrm>
              <a:custGeom>
                <a:avLst/>
                <a:gdLst>
                  <a:gd name="connsiteX0" fmla="*/ 618406 w 824344"/>
                  <a:gd name="connsiteY0" fmla="*/ 0 h 528475"/>
                  <a:gd name="connsiteX1" fmla="*/ 695782 w 824344"/>
                  <a:gd name="connsiteY1" fmla="*/ 0 h 528475"/>
                  <a:gd name="connsiteX2" fmla="*/ 824344 w 824344"/>
                  <a:gd name="connsiteY2" fmla="*/ 128562 h 528475"/>
                  <a:gd name="connsiteX3" fmla="*/ 824344 w 824344"/>
                  <a:gd name="connsiteY3" fmla="*/ 399913 h 528475"/>
                  <a:gd name="connsiteX4" fmla="*/ 695782 w 824344"/>
                  <a:gd name="connsiteY4" fmla="*/ 528475 h 528475"/>
                  <a:gd name="connsiteX5" fmla="*/ 477748 w 824344"/>
                  <a:gd name="connsiteY5" fmla="*/ 528475 h 528475"/>
                  <a:gd name="connsiteX6" fmla="*/ 128562 w 824344"/>
                  <a:gd name="connsiteY6" fmla="*/ 0 h 528475"/>
                  <a:gd name="connsiteX7" fmla="*/ 208032 w 824344"/>
                  <a:gd name="connsiteY7" fmla="*/ 0 h 528475"/>
                  <a:gd name="connsiteX8" fmla="*/ 342701 w 824344"/>
                  <a:gd name="connsiteY8" fmla="*/ 528475 h 528475"/>
                  <a:gd name="connsiteX9" fmla="*/ 128562 w 824344"/>
                  <a:gd name="connsiteY9" fmla="*/ 528475 h 528475"/>
                  <a:gd name="connsiteX10" fmla="*/ 0 w 824344"/>
                  <a:gd name="connsiteY10" fmla="*/ 399913 h 528475"/>
                  <a:gd name="connsiteX11" fmla="*/ 0 w 824344"/>
                  <a:gd name="connsiteY11" fmla="*/ 128562 h 528475"/>
                  <a:gd name="connsiteX12" fmla="*/ 128562 w 824344"/>
                  <a:gd name="connsiteY12" fmla="*/ 0 h 5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344" h="528475">
                    <a:moveTo>
                      <a:pt x="618406" y="0"/>
                    </a:moveTo>
                    <a:lnTo>
                      <a:pt x="695782" y="0"/>
                    </a:lnTo>
                    <a:cubicBezTo>
                      <a:pt x="766785" y="0"/>
                      <a:pt x="824344" y="57559"/>
                      <a:pt x="824344" y="128562"/>
                    </a:cubicBezTo>
                    <a:lnTo>
                      <a:pt x="824344" y="399913"/>
                    </a:lnTo>
                    <a:cubicBezTo>
                      <a:pt x="824344" y="470916"/>
                      <a:pt x="766785" y="528475"/>
                      <a:pt x="695782" y="528475"/>
                    </a:cubicBezTo>
                    <a:lnTo>
                      <a:pt x="477748" y="528475"/>
                    </a:lnTo>
                    <a:close/>
                    <a:moveTo>
                      <a:pt x="128562" y="0"/>
                    </a:moveTo>
                    <a:lnTo>
                      <a:pt x="208032" y="0"/>
                    </a:lnTo>
                    <a:lnTo>
                      <a:pt x="342701" y="528475"/>
                    </a:lnTo>
                    <a:lnTo>
                      <a:pt x="128562" y="528475"/>
                    </a:lnTo>
                    <a:cubicBezTo>
                      <a:pt x="57559" y="528475"/>
                      <a:pt x="0" y="470916"/>
                      <a:pt x="0" y="399913"/>
                    </a:cubicBezTo>
                    <a:lnTo>
                      <a:pt x="0" y="128562"/>
                    </a:lnTo>
                    <a:cubicBezTo>
                      <a:pt x="0" y="57559"/>
                      <a:pt x="57559" y="0"/>
                      <a:pt x="12856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17" name="Group 2"/>
            <p:cNvGrpSpPr/>
            <p:nvPr/>
          </p:nvGrpSpPr>
          <p:grpSpPr>
            <a:xfrm>
              <a:off x="3650392" y="1248225"/>
              <a:ext cx="1338088" cy="3738714"/>
              <a:chOff x="3460136" y="1633824"/>
              <a:chExt cx="1237132" cy="3456635"/>
            </a:xfrm>
          </p:grpSpPr>
          <p:sp>
            <p:nvSpPr>
              <p:cNvPr id="21" name="Freeform 6"/>
              <p:cNvSpPr/>
              <p:nvPr/>
            </p:nvSpPr>
            <p:spPr>
              <a:xfrm rot="501908">
                <a:off x="3460136" y="1642100"/>
                <a:ext cx="1237132" cy="3448359"/>
              </a:xfrm>
              <a:custGeom>
                <a:avLst/>
                <a:gdLst>
                  <a:gd name="connsiteX0" fmla="*/ 295737 w 776477"/>
                  <a:gd name="connsiteY0" fmla="*/ 0 h 2233930"/>
                  <a:gd name="connsiteX1" fmla="*/ 758640 w 776477"/>
                  <a:gd name="connsiteY1" fmla="*/ 287172 h 2233930"/>
                  <a:gd name="connsiteX2" fmla="*/ 658443 w 776477"/>
                  <a:gd name="connsiteY2" fmla="*/ 321809 h 2233930"/>
                  <a:gd name="connsiteX3" fmla="*/ 742049 w 776477"/>
                  <a:gd name="connsiteY3" fmla="*/ 1631241 h 2233930"/>
                  <a:gd name="connsiteX4" fmla="*/ 776477 w 776477"/>
                  <a:gd name="connsiteY4" fmla="*/ 2233930 h 2233930"/>
                  <a:gd name="connsiteX5" fmla="*/ 608648 w 776477"/>
                  <a:gd name="connsiteY5" fmla="*/ 2233930 h 2233930"/>
                  <a:gd name="connsiteX6" fmla="*/ 75147 w 776477"/>
                  <a:gd name="connsiteY6" fmla="*/ 457996 h 2233930"/>
                  <a:gd name="connsiteX7" fmla="*/ 0 w 776477"/>
                  <a:gd name="connsiteY7" fmla="*/ 447678 h 2233930"/>
                  <a:gd name="connsiteX0" fmla="*/ 295737 w 776477"/>
                  <a:gd name="connsiteY0" fmla="*/ 0 h 2242109"/>
                  <a:gd name="connsiteX1" fmla="*/ 758640 w 776477"/>
                  <a:gd name="connsiteY1" fmla="*/ 287172 h 2242109"/>
                  <a:gd name="connsiteX2" fmla="*/ 658443 w 776477"/>
                  <a:gd name="connsiteY2" fmla="*/ 321809 h 2242109"/>
                  <a:gd name="connsiteX3" fmla="*/ 742049 w 776477"/>
                  <a:gd name="connsiteY3" fmla="*/ 1631241 h 2242109"/>
                  <a:gd name="connsiteX4" fmla="*/ 776477 w 776477"/>
                  <a:gd name="connsiteY4" fmla="*/ 2233930 h 2242109"/>
                  <a:gd name="connsiteX5" fmla="*/ 609256 w 776477"/>
                  <a:gd name="connsiteY5" fmla="*/ 2242109 h 2242109"/>
                  <a:gd name="connsiteX6" fmla="*/ 75147 w 776477"/>
                  <a:gd name="connsiteY6" fmla="*/ 457996 h 2242109"/>
                  <a:gd name="connsiteX7" fmla="*/ 0 w 776477"/>
                  <a:gd name="connsiteY7" fmla="*/ 447678 h 2242109"/>
                  <a:gd name="connsiteX8" fmla="*/ 295737 w 776477"/>
                  <a:gd name="connsiteY8" fmla="*/ 0 h 2242109"/>
                  <a:gd name="connsiteX0" fmla="*/ 296486 w 776477"/>
                  <a:gd name="connsiteY0" fmla="*/ 0 h 2287394"/>
                  <a:gd name="connsiteX1" fmla="*/ 758640 w 776477"/>
                  <a:gd name="connsiteY1" fmla="*/ 332457 h 2287394"/>
                  <a:gd name="connsiteX2" fmla="*/ 658443 w 776477"/>
                  <a:gd name="connsiteY2" fmla="*/ 367094 h 2287394"/>
                  <a:gd name="connsiteX3" fmla="*/ 742049 w 776477"/>
                  <a:gd name="connsiteY3" fmla="*/ 1676526 h 2287394"/>
                  <a:gd name="connsiteX4" fmla="*/ 776477 w 776477"/>
                  <a:gd name="connsiteY4" fmla="*/ 2279215 h 2287394"/>
                  <a:gd name="connsiteX5" fmla="*/ 609256 w 776477"/>
                  <a:gd name="connsiteY5" fmla="*/ 2287394 h 2287394"/>
                  <a:gd name="connsiteX6" fmla="*/ 75147 w 776477"/>
                  <a:gd name="connsiteY6" fmla="*/ 503281 h 2287394"/>
                  <a:gd name="connsiteX7" fmla="*/ 0 w 776477"/>
                  <a:gd name="connsiteY7" fmla="*/ 492963 h 2287394"/>
                  <a:gd name="connsiteX8" fmla="*/ 296486 w 776477"/>
                  <a:gd name="connsiteY8" fmla="*/ 0 h 2287394"/>
                  <a:gd name="connsiteX0" fmla="*/ 276485 w 776477"/>
                  <a:gd name="connsiteY0" fmla="*/ 0 h 2335249"/>
                  <a:gd name="connsiteX1" fmla="*/ 758640 w 776477"/>
                  <a:gd name="connsiteY1" fmla="*/ 380312 h 2335249"/>
                  <a:gd name="connsiteX2" fmla="*/ 658443 w 776477"/>
                  <a:gd name="connsiteY2" fmla="*/ 414949 h 2335249"/>
                  <a:gd name="connsiteX3" fmla="*/ 742049 w 776477"/>
                  <a:gd name="connsiteY3" fmla="*/ 1724381 h 2335249"/>
                  <a:gd name="connsiteX4" fmla="*/ 776477 w 776477"/>
                  <a:gd name="connsiteY4" fmla="*/ 2327070 h 2335249"/>
                  <a:gd name="connsiteX5" fmla="*/ 609256 w 776477"/>
                  <a:gd name="connsiteY5" fmla="*/ 2335249 h 2335249"/>
                  <a:gd name="connsiteX6" fmla="*/ 75147 w 776477"/>
                  <a:gd name="connsiteY6" fmla="*/ 551136 h 2335249"/>
                  <a:gd name="connsiteX7" fmla="*/ 0 w 776477"/>
                  <a:gd name="connsiteY7" fmla="*/ 540818 h 2335249"/>
                  <a:gd name="connsiteX8" fmla="*/ 276485 w 776477"/>
                  <a:gd name="connsiteY8" fmla="*/ 0 h 2335249"/>
                  <a:gd name="connsiteX0" fmla="*/ 255432 w 776477"/>
                  <a:gd name="connsiteY0" fmla="*/ 0 h 2341909"/>
                  <a:gd name="connsiteX1" fmla="*/ 758640 w 776477"/>
                  <a:gd name="connsiteY1" fmla="*/ 386972 h 2341909"/>
                  <a:gd name="connsiteX2" fmla="*/ 658443 w 776477"/>
                  <a:gd name="connsiteY2" fmla="*/ 421609 h 2341909"/>
                  <a:gd name="connsiteX3" fmla="*/ 742049 w 776477"/>
                  <a:gd name="connsiteY3" fmla="*/ 1731041 h 2341909"/>
                  <a:gd name="connsiteX4" fmla="*/ 776477 w 776477"/>
                  <a:gd name="connsiteY4" fmla="*/ 2333730 h 2341909"/>
                  <a:gd name="connsiteX5" fmla="*/ 609256 w 776477"/>
                  <a:gd name="connsiteY5" fmla="*/ 2341909 h 2341909"/>
                  <a:gd name="connsiteX6" fmla="*/ 75147 w 776477"/>
                  <a:gd name="connsiteY6" fmla="*/ 557796 h 2341909"/>
                  <a:gd name="connsiteX7" fmla="*/ 0 w 776477"/>
                  <a:gd name="connsiteY7" fmla="*/ 547478 h 2341909"/>
                  <a:gd name="connsiteX8" fmla="*/ 255432 w 776477"/>
                  <a:gd name="connsiteY8" fmla="*/ 0 h 2341909"/>
                  <a:gd name="connsiteX0" fmla="*/ 255432 w 776477"/>
                  <a:gd name="connsiteY0" fmla="*/ 0 h 2341909"/>
                  <a:gd name="connsiteX1" fmla="*/ 758640 w 776477"/>
                  <a:gd name="connsiteY1" fmla="*/ 386972 h 2341909"/>
                  <a:gd name="connsiteX2" fmla="*/ 658443 w 776477"/>
                  <a:gd name="connsiteY2" fmla="*/ 421609 h 2341909"/>
                  <a:gd name="connsiteX3" fmla="*/ 742049 w 776477"/>
                  <a:gd name="connsiteY3" fmla="*/ 1731041 h 2341909"/>
                  <a:gd name="connsiteX4" fmla="*/ 776477 w 776477"/>
                  <a:gd name="connsiteY4" fmla="*/ 2333730 h 2341909"/>
                  <a:gd name="connsiteX5" fmla="*/ 609256 w 776477"/>
                  <a:gd name="connsiteY5" fmla="*/ 2341909 h 2341909"/>
                  <a:gd name="connsiteX6" fmla="*/ 75147 w 776477"/>
                  <a:gd name="connsiteY6" fmla="*/ 557796 h 2341909"/>
                  <a:gd name="connsiteX7" fmla="*/ 0 w 776477"/>
                  <a:gd name="connsiteY7" fmla="*/ 547478 h 2341909"/>
                  <a:gd name="connsiteX8" fmla="*/ 255432 w 776477"/>
                  <a:gd name="connsiteY8" fmla="*/ 0 h 2341909"/>
                  <a:gd name="connsiteX0" fmla="*/ 267700 w 776477"/>
                  <a:gd name="connsiteY0" fmla="*/ 0 h 2342820"/>
                  <a:gd name="connsiteX1" fmla="*/ 758640 w 776477"/>
                  <a:gd name="connsiteY1" fmla="*/ 387883 h 2342820"/>
                  <a:gd name="connsiteX2" fmla="*/ 658443 w 776477"/>
                  <a:gd name="connsiteY2" fmla="*/ 422520 h 2342820"/>
                  <a:gd name="connsiteX3" fmla="*/ 742049 w 776477"/>
                  <a:gd name="connsiteY3" fmla="*/ 1731952 h 2342820"/>
                  <a:gd name="connsiteX4" fmla="*/ 776477 w 776477"/>
                  <a:gd name="connsiteY4" fmla="*/ 2334641 h 2342820"/>
                  <a:gd name="connsiteX5" fmla="*/ 609256 w 776477"/>
                  <a:gd name="connsiteY5" fmla="*/ 2342820 h 2342820"/>
                  <a:gd name="connsiteX6" fmla="*/ 75147 w 776477"/>
                  <a:gd name="connsiteY6" fmla="*/ 558707 h 2342820"/>
                  <a:gd name="connsiteX7" fmla="*/ 0 w 776477"/>
                  <a:gd name="connsiteY7" fmla="*/ 548389 h 2342820"/>
                  <a:gd name="connsiteX8" fmla="*/ 267700 w 776477"/>
                  <a:gd name="connsiteY8" fmla="*/ 0 h 2342820"/>
                  <a:gd name="connsiteX0" fmla="*/ 295848 w 804625"/>
                  <a:gd name="connsiteY0" fmla="*/ 0 h 2342820"/>
                  <a:gd name="connsiteX1" fmla="*/ 786788 w 804625"/>
                  <a:gd name="connsiteY1" fmla="*/ 387883 h 2342820"/>
                  <a:gd name="connsiteX2" fmla="*/ 686591 w 804625"/>
                  <a:gd name="connsiteY2" fmla="*/ 422520 h 2342820"/>
                  <a:gd name="connsiteX3" fmla="*/ 770197 w 804625"/>
                  <a:gd name="connsiteY3" fmla="*/ 1731952 h 2342820"/>
                  <a:gd name="connsiteX4" fmla="*/ 804625 w 804625"/>
                  <a:gd name="connsiteY4" fmla="*/ 2334641 h 2342820"/>
                  <a:gd name="connsiteX5" fmla="*/ 637404 w 804625"/>
                  <a:gd name="connsiteY5" fmla="*/ 2342820 h 2342820"/>
                  <a:gd name="connsiteX6" fmla="*/ 103295 w 804625"/>
                  <a:gd name="connsiteY6" fmla="*/ 558707 h 2342820"/>
                  <a:gd name="connsiteX7" fmla="*/ 0 w 804625"/>
                  <a:gd name="connsiteY7" fmla="*/ 532502 h 2342820"/>
                  <a:gd name="connsiteX8" fmla="*/ 295848 w 804625"/>
                  <a:gd name="connsiteY8" fmla="*/ 0 h 2342820"/>
                  <a:gd name="connsiteX0" fmla="*/ 314393 w 823170"/>
                  <a:gd name="connsiteY0" fmla="*/ 0 h 2342820"/>
                  <a:gd name="connsiteX1" fmla="*/ 805333 w 823170"/>
                  <a:gd name="connsiteY1" fmla="*/ 387883 h 2342820"/>
                  <a:gd name="connsiteX2" fmla="*/ 705136 w 823170"/>
                  <a:gd name="connsiteY2" fmla="*/ 422520 h 2342820"/>
                  <a:gd name="connsiteX3" fmla="*/ 788742 w 823170"/>
                  <a:gd name="connsiteY3" fmla="*/ 1731952 h 2342820"/>
                  <a:gd name="connsiteX4" fmla="*/ 823170 w 823170"/>
                  <a:gd name="connsiteY4" fmla="*/ 2334641 h 2342820"/>
                  <a:gd name="connsiteX5" fmla="*/ 655949 w 823170"/>
                  <a:gd name="connsiteY5" fmla="*/ 2342820 h 2342820"/>
                  <a:gd name="connsiteX6" fmla="*/ 121840 w 823170"/>
                  <a:gd name="connsiteY6" fmla="*/ 558707 h 2342820"/>
                  <a:gd name="connsiteX7" fmla="*/ 0 w 823170"/>
                  <a:gd name="connsiteY7" fmla="*/ 524890 h 2342820"/>
                  <a:gd name="connsiteX8" fmla="*/ 314393 w 823170"/>
                  <a:gd name="connsiteY8" fmla="*/ 0 h 2342820"/>
                  <a:gd name="connsiteX0" fmla="*/ 314393 w 823170"/>
                  <a:gd name="connsiteY0" fmla="*/ 0 h 2342820"/>
                  <a:gd name="connsiteX1" fmla="*/ 814272 w 823170"/>
                  <a:gd name="connsiteY1" fmla="*/ 387223 h 2342820"/>
                  <a:gd name="connsiteX2" fmla="*/ 705136 w 823170"/>
                  <a:gd name="connsiteY2" fmla="*/ 422520 h 2342820"/>
                  <a:gd name="connsiteX3" fmla="*/ 788742 w 823170"/>
                  <a:gd name="connsiteY3" fmla="*/ 1731952 h 2342820"/>
                  <a:gd name="connsiteX4" fmla="*/ 823170 w 823170"/>
                  <a:gd name="connsiteY4" fmla="*/ 2334641 h 2342820"/>
                  <a:gd name="connsiteX5" fmla="*/ 655949 w 823170"/>
                  <a:gd name="connsiteY5" fmla="*/ 2342820 h 2342820"/>
                  <a:gd name="connsiteX6" fmla="*/ 121840 w 823170"/>
                  <a:gd name="connsiteY6" fmla="*/ 558707 h 2342820"/>
                  <a:gd name="connsiteX7" fmla="*/ 0 w 823170"/>
                  <a:gd name="connsiteY7" fmla="*/ 524890 h 2342820"/>
                  <a:gd name="connsiteX8" fmla="*/ 314393 w 823170"/>
                  <a:gd name="connsiteY8" fmla="*/ 0 h 2342820"/>
                  <a:gd name="connsiteX0" fmla="*/ 314393 w 823170"/>
                  <a:gd name="connsiteY0" fmla="*/ 0 h 2342820"/>
                  <a:gd name="connsiteX1" fmla="*/ 814272 w 823170"/>
                  <a:gd name="connsiteY1" fmla="*/ 387223 h 2342820"/>
                  <a:gd name="connsiteX2" fmla="*/ 723017 w 823170"/>
                  <a:gd name="connsiteY2" fmla="*/ 421192 h 2342820"/>
                  <a:gd name="connsiteX3" fmla="*/ 788742 w 823170"/>
                  <a:gd name="connsiteY3" fmla="*/ 1731952 h 2342820"/>
                  <a:gd name="connsiteX4" fmla="*/ 823170 w 823170"/>
                  <a:gd name="connsiteY4" fmla="*/ 2334641 h 2342820"/>
                  <a:gd name="connsiteX5" fmla="*/ 655949 w 823170"/>
                  <a:gd name="connsiteY5" fmla="*/ 2342820 h 2342820"/>
                  <a:gd name="connsiteX6" fmla="*/ 121840 w 823170"/>
                  <a:gd name="connsiteY6" fmla="*/ 558707 h 2342820"/>
                  <a:gd name="connsiteX7" fmla="*/ 0 w 823170"/>
                  <a:gd name="connsiteY7" fmla="*/ 524890 h 2342820"/>
                  <a:gd name="connsiteX8" fmla="*/ 314393 w 823170"/>
                  <a:gd name="connsiteY8" fmla="*/ 0 h 2342820"/>
                  <a:gd name="connsiteX0" fmla="*/ 314393 w 842656"/>
                  <a:gd name="connsiteY0" fmla="*/ 0 h 2342820"/>
                  <a:gd name="connsiteX1" fmla="*/ 842656 w 842656"/>
                  <a:gd name="connsiteY1" fmla="*/ 383924 h 2342820"/>
                  <a:gd name="connsiteX2" fmla="*/ 723017 w 842656"/>
                  <a:gd name="connsiteY2" fmla="*/ 421192 h 2342820"/>
                  <a:gd name="connsiteX3" fmla="*/ 788742 w 842656"/>
                  <a:gd name="connsiteY3" fmla="*/ 1731952 h 2342820"/>
                  <a:gd name="connsiteX4" fmla="*/ 823170 w 842656"/>
                  <a:gd name="connsiteY4" fmla="*/ 2334641 h 2342820"/>
                  <a:gd name="connsiteX5" fmla="*/ 655949 w 842656"/>
                  <a:gd name="connsiteY5" fmla="*/ 2342820 h 2342820"/>
                  <a:gd name="connsiteX6" fmla="*/ 121840 w 842656"/>
                  <a:gd name="connsiteY6" fmla="*/ 558707 h 2342820"/>
                  <a:gd name="connsiteX7" fmla="*/ 0 w 842656"/>
                  <a:gd name="connsiteY7" fmla="*/ 524890 h 2342820"/>
                  <a:gd name="connsiteX8" fmla="*/ 314393 w 842656"/>
                  <a:gd name="connsiteY8" fmla="*/ 0 h 2342820"/>
                  <a:gd name="connsiteX0" fmla="*/ 311094 w 839357"/>
                  <a:gd name="connsiteY0" fmla="*/ 0 h 2342820"/>
                  <a:gd name="connsiteX1" fmla="*/ 839357 w 839357"/>
                  <a:gd name="connsiteY1" fmla="*/ 383924 h 2342820"/>
                  <a:gd name="connsiteX2" fmla="*/ 719718 w 839357"/>
                  <a:gd name="connsiteY2" fmla="*/ 421192 h 2342820"/>
                  <a:gd name="connsiteX3" fmla="*/ 785443 w 839357"/>
                  <a:gd name="connsiteY3" fmla="*/ 1731952 h 2342820"/>
                  <a:gd name="connsiteX4" fmla="*/ 819871 w 839357"/>
                  <a:gd name="connsiteY4" fmla="*/ 2334641 h 2342820"/>
                  <a:gd name="connsiteX5" fmla="*/ 652650 w 839357"/>
                  <a:gd name="connsiteY5" fmla="*/ 2342820 h 2342820"/>
                  <a:gd name="connsiteX6" fmla="*/ 118541 w 839357"/>
                  <a:gd name="connsiteY6" fmla="*/ 558707 h 2342820"/>
                  <a:gd name="connsiteX7" fmla="*/ 0 w 839357"/>
                  <a:gd name="connsiteY7" fmla="*/ 553274 h 2342820"/>
                  <a:gd name="connsiteX8" fmla="*/ 311094 w 839357"/>
                  <a:gd name="connsiteY8" fmla="*/ 0 h 2342820"/>
                  <a:gd name="connsiteX0" fmla="*/ 311094 w 839357"/>
                  <a:gd name="connsiteY0" fmla="*/ 0 h 2354311"/>
                  <a:gd name="connsiteX1" fmla="*/ 839357 w 839357"/>
                  <a:gd name="connsiteY1" fmla="*/ 383924 h 2354311"/>
                  <a:gd name="connsiteX2" fmla="*/ 719718 w 839357"/>
                  <a:gd name="connsiteY2" fmla="*/ 421192 h 2354311"/>
                  <a:gd name="connsiteX3" fmla="*/ 785443 w 839357"/>
                  <a:gd name="connsiteY3" fmla="*/ 1731952 h 2354311"/>
                  <a:gd name="connsiteX4" fmla="*/ 819871 w 839357"/>
                  <a:gd name="connsiteY4" fmla="*/ 2334641 h 2354311"/>
                  <a:gd name="connsiteX5" fmla="*/ 658314 w 839357"/>
                  <a:gd name="connsiteY5" fmla="*/ 2354311 h 2354311"/>
                  <a:gd name="connsiteX6" fmla="*/ 118541 w 839357"/>
                  <a:gd name="connsiteY6" fmla="*/ 558707 h 2354311"/>
                  <a:gd name="connsiteX7" fmla="*/ 0 w 839357"/>
                  <a:gd name="connsiteY7" fmla="*/ 553274 h 2354311"/>
                  <a:gd name="connsiteX8" fmla="*/ 311094 w 839357"/>
                  <a:gd name="connsiteY8" fmla="*/ 0 h 2354311"/>
                  <a:gd name="connsiteX0" fmla="*/ 311094 w 839357"/>
                  <a:gd name="connsiteY0" fmla="*/ 0 h 2361788"/>
                  <a:gd name="connsiteX1" fmla="*/ 839357 w 839357"/>
                  <a:gd name="connsiteY1" fmla="*/ 383924 h 2361788"/>
                  <a:gd name="connsiteX2" fmla="*/ 719718 w 839357"/>
                  <a:gd name="connsiteY2" fmla="*/ 421192 h 2361788"/>
                  <a:gd name="connsiteX3" fmla="*/ 785443 w 839357"/>
                  <a:gd name="connsiteY3" fmla="*/ 1731952 h 2361788"/>
                  <a:gd name="connsiteX4" fmla="*/ 819871 w 839357"/>
                  <a:gd name="connsiteY4" fmla="*/ 2334641 h 2361788"/>
                  <a:gd name="connsiteX5" fmla="*/ 663427 w 839357"/>
                  <a:gd name="connsiteY5" fmla="*/ 2361788 h 2361788"/>
                  <a:gd name="connsiteX6" fmla="*/ 118541 w 839357"/>
                  <a:gd name="connsiteY6" fmla="*/ 558707 h 2361788"/>
                  <a:gd name="connsiteX7" fmla="*/ 0 w 839357"/>
                  <a:gd name="connsiteY7" fmla="*/ 553274 h 2361788"/>
                  <a:gd name="connsiteX8" fmla="*/ 311094 w 839357"/>
                  <a:gd name="connsiteY8" fmla="*/ 0 h 2361788"/>
                  <a:gd name="connsiteX0" fmla="*/ 311094 w 839357"/>
                  <a:gd name="connsiteY0" fmla="*/ 0 h 2361788"/>
                  <a:gd name="connsiteX1" fmla="*/ 839357 w 839357"/>
                  <a:gd name="connsiteY1" fmla="*/ 383924 h 2361788"/>
                  <a:gd name="connsiteX2" fmla="*/ 719718 w 839357"/>
                  <a:gd name="connsiteY2" fmla="*/ 421192 h 2361788"/>
                  <a:gd name="connsiteX3" fmla="*/ 785443 w 839357"/>
                  <a:gd name="connsiteY3" fmla="*/ 1731952 h 2361788"/>
                  <a:gd name="connsiteX4" fmla="*/ 832821 w 839357"/>
                  <a:gd name="connsiteY4" fmla="*/ 2325785 h 2361788"/>
                  <a:gd name="connsiteX5" fmla="*/ 663427 w 839357"/>
                  <a:gd name="connsiteY5" fmla="*/ 2361788 h 2361788"/>
                  <a:gd name="connsiteX6" fmla="*/ 118541 w 839357"/>
                  <a:gd name="connsiteY6" fmla="*/ 558707 h 2361788"/>
                  <a:gd name="connsiteX7" fmla="*/ 0 w 839357"/>
                  <a:gd name="connsiteY7" fmla="*/ 553274 h 2361788"/>
                  <a:gd name="connsiteX8" fmla="*/ 311094 w 839357"/>
                  <a:gd name="connsiteY8" fmla="*/ 0 h 2361788"/>
                  <a:gd name="connsiteX0" fmla="*/ 311094 w 839357"/>
                  <a:gd name="connsiteY0" fmla="*/ 0 h 2361788"/>
                  <a:gd name="connsiteX1" fmla="*/ 839357 w 839357"/>
                  <a:gd name="connsiteY1" fmla="*/ 383924 h 2361788"/>
                  <a:gd name="connsiteX2" fmla="*/ 719718 w 839357"/>
                  <a:gd name="connsiteY2" fmla="*/ 421192 h 2361788"/>
                  <a:gd name="connsiteX3" fmla="*/ 832821 w 839357"/>
                  <a:gd name="connsiteY3" fmla="*/ 2325785 h 2361788"/>
                  <a:gd name="connsiteX4" fmla="*/ 663427 w 839357"/>
                  <a:gd name="connsiteY4" fmla="*/ 2361788 h 2361788"/>
                  <a:gd name="connsiteX5" fmla="*/ 118541 w 839357"/>
                  <a:gd name="connsiteY5" fmla="*/ 558707 h 2361788"/>
                  <a:gd name="connsiteX6" fmla="*/ 0 w 839357"/>
                  <a:gd name="connsiteY6" fmla="*/ 553274 h 2361788"/>
                  <a:gd name="connsiteX7" fmla="*/ 311094 w 839357"/>
                  <a:gd name="connsiteY7" fmla="*/ 0 h 2361788"/>
                  <a:gd name="connsiteX0" fmla="*/ 311094 w 847182"/>
                  <a:gd name="connsiteY0" fmla="*/ 0 h 2361788"/>
                  <a:gd name="connsiteX1" fmla="*/ 839357 w 847182"/>
                  <a:gd name="connsiteY1" fmla="*/ 383924 h 2361788"/>
                  <a:gd name="connsiteX2" fmla="*/ 719718 w 847182"/>
                  <a:gd name="connsiteY2" fmla="*/ 421192 h 2361788"/>
                  <a:gd name="connsiteX3" fmla="*/ 846723 w 847182"/>
                  <a:gd name="connsiteY3" fmla="*/ 2323880 h 2361788"/>
                  <a:gd name="connsiteX4" fmla="*/ 663427 w 847182"/>
                  <a:gd name="connsiteY4" fmla="*/ 2361788 h 2361788"/>
                  <a:gd name="connsiteX5" fmla="*/ 118541 w 847182"/>
                  <a:gd name="connsiteY5" fmla="*/ 558707 h 2361788"/>
                  <a:gd name="connsiteX6" fmla="*/ 0 w 847182"/>
                  <a:gd name="connsiteY6" fmla="*/ 553274 h 2361788"/>
                  <a:gd name="connsiteX7" fmla="*/ 311094 w 847182"/>
                  <a:gd name="connsiteY7" fmla="*/ 0 h 2361788"/>
                  <a:gd name="connsiteX0" fmla="*/ 311094 w 846723"/>
                  <a:gd name="connsiteY0" fmla="*/ 0 h 2361788"/>
                  <a:gd name="connsiteX1" fmla="*/ 839357 w 846723"/>
                  <a:gd name="connsiteY1" fmla="*/ 383924 h 2361788"/>
                  <a:gd name="connsiteX2" fmla="*/ 719718 w 846723"/>
                  <a:gd name="connsiteY2" fmla="*/ 421192 h 2361788"/>
                  <a:gd name="connsiteX3" fmla="*/ 846723 w 846723"/>
                  <a:gd name="connsiteY3" fmla="*/ 2323880 h 2361788"/>
                  <a:gd name="connsiteX4" fmla="*/ 663427 w 846723"/>
                  <a:gd name="connsiteY4" fmla="*/ 2361788 h 2361788"/>
                  <a:gd name="connsiteX5" fmla="*/ 118541 w 846723"/>
                  <a:gd name="connsiteY5" fmla="*/ 558707 h 2361788"/>
                  <a:gd name="connsiteX6" fmla="*/ 0 w 846723"/>
                  <a:gd name="connsiteY6" fmla="*/ 553274 h 2361788"/>
                  <a:gd name="connsiteX7" fmla="*/ 311094 w 846723"/>
                  <a:gd name="connsiteY7" fmla="*/ 0 h 2361788"/>
                  <a:gd name="connsiteX0" fmla="*/ 311094 w 846723"/>
                  <a:gd name="connsiteY0" fmla="*/ 0 h 2361788"/>
                  <a:gd name="connsiteX1" fmla="*/ 839357 w 846723"/>
                  <a:gd name="connsiteY1" fmla="*/ 383924 h 2361788"/>
                  <a:gd name="connsiteX2" fmla="*/ 719718 w 846723"/>
                  <a:gd name="connsiteY2" fmla="*/ 421192 h 2361788"/>
                  <a:gd name="connsiteX3" fmla="*/ 846723 w 846723"/>
                  <a:gd name="connsiteY3" fmla="*/ 2323880 h 2361788"/>
                  <a:gd name="connsiteX4" fmla="*/ 663427 w 846723"/>
                  <a:gd name="connsiteY4" fmla="*/ 2361788 h 2361788"/>
                  <a:gd name="connsiteX5" fmla="*/ 147298 w 846723"/>
                  <a:gd name="connsiteY5" fmla="*/ 561849 h 2361788"/>
                  <a:gd name="connsiteX6" fmla="*/ 0 w 846723"/>
                  <a:gd name="connsiteY6" fmla="*/ 553274 h 2361788"/>
                  <a:gd name="connsiteX7" fmla="*/ 311094 w 846723"/>
                  <a:gd name="connsiteY7" fmla="*/ 0 h 2361788"/>
                  <a:gd name="connsiteX0" fmla="*/ 309190 w 844819"/>
                  <a:gd name="connsiteY0" fmla="*/ 0 h 2361788"/>
                  <a:gd name="connsiteX1" fmla="*/ 837453 w 844819"/>
                  <a:gd name="connsiteY1" fmla="*/ 383924 h 2361788"/>
                  <a:gd name="connsiteX2" fmla="*/ 717814 w 844819"/>
                  <a:gd name="connsiteY2" fmla="*/ 421192 h 2361788"/>
                  <a:gd name="connsiteX3" fmla="*/ 844819 w 844819"/>
                  <a:gd name="connsiteY3" fmla="*/ 2323880 h 2361788"/>
                  <a:gd name="connsiteX4" fmla="*/ 661523 w 844819"/>
                  <a:gd name="connsiteY4" fmla="*/ 2361788 h 2361788"/>
                  <a:gd name="connsiteX5" fmla="*/ 145394 w 844819"/>
                  <a:gd name="connsiteY5" fmla="*/ 561849 h 2361788"/>
                  <a:gd name="connsiteX6" fmla="*/ 0 w 844819"/>
                  <a:gd name="connsiteY6" fmla="*/ 567176 h 2361788"/>
                  <a:gd name="connsiteX7" fmla="*/ 309190 w 844819"/>
                  <a:gd name="connsiteY7" fmla="*/ 0 h 2361788"/>
                  <a:gd name="connsiteX0" fmla="*/ 309190 w 844819"/>
                  <a:gd name="connsiteY0" fmla="*/ 0 h 2354837"/>
                  <a:gd name="connsiteX1" fmla="*/ 837453 w 844819"/>
                  <a:gd name="connsiteY1" fmla="*/ 383924 h 2354837"/>
                  <a:gd name="connsiteX2" fmla="*/ 717814 w 844819"/>
                  <a:gd name="connsiteY2" fmla="*/ 421192 h 2354837"/>
                  <a:gd name="connsiteX3" fmla="*/ 844819 w 844819"/>
                  <a:gd name="connsiteY3" fmla="*/ 2323880 h 2354837"/>
                  <a:gd name="connsiteX4" fmla="*/ 660570 w 844819"/>
                  <a:gd name="connsiteY4" fmla="*/ 2354837 h 2354837"/>
                  <a:gd name="connsiteX5" fmla="*/ 145394 w 844819"/>
                  <a:gd name="connsiteY5" fmla="*/ 561849 h 2354837"/>
                  <a:gd name="connsiteX6" fmla="*/ 0 w 844819"/>
                  <a:gd name="connsiteY6" fmla="*/ 567176 h 2354837"/>
                  <a:gd name="connsiteX7" fmla="*/ 309190 w 844819"/>
                  <a:gd name="connsiteY7" fmla="*/ 0 h 2354837"/>
                  <a:gd name="connsiteX0" fmla="*/ 309190 w 844819"/>
                  <a:gd name="connsiteY0" fmla="*/ 0 h 2354837"/>
                  <a:gd name="connsiteX1" fmla="*/ 837453 w 844819"/>
                  <a:gd name="connsiteY1" fmla="*/ 383924 h 2354837"/>
                  <a:gd name="connsiteX2" fmla="*/ 714956 w 844819"/>
                  <a:gd name="connsiteY2" fmla="*/ 449979 h 2354837"/>
                  <a:gd name="connsiteX3" fmla="*/ 844819 w 844819"/>
                  <a:gd name="connsiteY3" fmla="*/ 2323880 h 2354837"/>
                  <a:gd name="connsiteX4" fmla="*/ 660570 w 844819"/>
                  <a:gd name="connsiteY4" fmla="*/ 2354837 h 2354837"/>
                  <a:gd name="connsiteX5" fmla="*/ 145394 w 844819"/>
                  <a:gd name="connsiteY5" fmla="*/ 561849 h 2354837"/>
                  <a:gd name="connsiteX6" fmla="*/ 0 w 844819"/>
                  <a:gd name="connsiteY6" fmla="*/ 567176 h 2354837"/>
                  <a:gd name="connsiteX7" fmla="*/ 309190 w 844819"/>
                  <a:gd name="connsiteY7" fmla="*/ 0 h 2354837"/>
                  <a:gd name="connsiteX0" fmla="*/ 309190 w 844819"/>
                  <a:gd name="connsiteY0" fmla="*/ 0 h 2354837"/>
                  <a:gd name="connsiteX1" fmla="*/ 843578 w 844819"/>
                  <a:gd name="connsiteY1" fmla="*/ 425572 h 2354837"/>
                  <a:gd name="connsiteX2" fmla="*/ 714956 w 844819"/>
                  <a:gd name="connsiteY2" fmla="*/ 449979 h 2354837"/>
                  <a:gd name="connsiteX3" fmla="*/ 844819 w 844819"/>
                  <a:gd name="connsiteY3" fmla="*/ 2323880 h 2354837"/>
                  <a:gd name="connsiteX4" fmla="*/ 660570 w 844819"/>
                  <a:gd name="connsiteY4" fmla="*/ 2354837 h 2354837"/>
                  <a:gd name="connsiteX5" fmla="*/ 145394 w 844819"/>
                  <a:gd name="connsiteY5" fmla="*/ 561849 h 2354837"/>
                  <a:gd name="connsiteX6" fmla="*/ 0 w 844819"/>
                  <a:gd name="connsiteY6" fmla="*/ 567176 h 2354837"/>
                  <a:gd name="connsiteX7" fmla="*/ 309190 w 844819"/>
                  <a:gd name="connsiteY7" fmla="*/ 0 h 2354837"/>
                  <a:gd name="connsiteX0" fmla="*/ 309190 w 844819"/>
                  <a:gd name="connsiteY0" fmla="*/ 0 h 2354837"/>
                  <a:gd name="connsiteX1" fmla="*/ 843578 w 844819"/>
                  <a:gd name="connsiteY1" fmla="*/ 425572 h 2354837"/>
                  <a:gd name="connsiteX2" fmla="*/ 714956 w 844819"/>
                  <a:gd name="connsiteY2" fmla="*/ 449979 h 2354837"/>
                  <a:gd name="connsiteX3" fmla="*/ 844819 w 844819"/>
                  <a:gd name="connsiteY3" fmla="*/ 2323880 h 2354837"/>
                  <a:gd name="connsiteX4" fmla="*/ 660570 w 844819"/>
                  <a:gd name="connsiteY4" fmla="*/ 2354837 h 2354837"/>
                  <a:gd name="connsiteX5" fmla="*/ 144374 w 844819"/>
                  <a:gd name="connsiteY5" fmla="*/ 554907 h 2354837"/>
                  <a:gd name="connsiteX6" fmla="*/ 0 w 844819"/>
                  <a:gd name="connsiteY6" fmla="*/ 567176 h 2354837"/>
                  <a:gd name="connsiteX7" fmla="*/ 309190 w 844819"/>
                  <a:gd name="connsiteY7" fmla="*/ 0 h 235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819" h="2354837">
                    <a:moveTo>
                      <a:pt x="309190" y="0"/>
                    </a:moveTo>
                    <a:lnTo>
                      <a:pt x="843578" y="425572"/>
                    </a:lnTo>
                    <a:lnTo>
                      <a:pt x="714956" y="449979"/>
                    </a:lnTo>
                    <a:cubicBezTo>
                      <a:pt x="713867" y="773622"/>
                      <a:pt x="830490" y="1982451"/>
                      <a:pt x="844819" y="2323880"/>
                    </a:cubicBezTo>
                    <a:lnTo>
                      <a:pt x="660570" y="2354837"/>
                    </a:lnTo>
                    <a:lnTo>
                      <a:pt x="144374" y="554907"/>
                    </a:lnTo>
                    <a:lnTo>
                      <a:pt x="0" y="567176"/>
                    </a:lnTo>
                    <a:lnTo>
                      <a:pt x="309190" y="0"/>
                    </a:ln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Arial" panose="020B0604020202020204" pitchFamily="34" charset="0"/>
                  <a:cs typeface="Arial" panose="020B0604020202020204" pitchFamily="34" charset="0"/>
                </a:endParaRPr>
              </a:p>
            </p:txBody>
          </p:sp>
          <p:sp>
            <p:nvSpPr>
              <p:cNvPr id="22" name="Freeform 15"/>
              <p:cNvSpPr/>
              <p:nvPr/>
            </p:nvSpPr>
            <p:spPr>
              <a:xfrm rot="501908">
                <a:off x="3460740" y="1633824"/>
                <a:ext cx="1123354" cy="3448359"/>
              </a:xfrm>
              <a:custGeom>
                <a:avLst/>
                <a:gdLst>
                  <a:gd name="connsiteX0" fmla="*/ 452770 w 1123354"/>
                  <a:gd name="connsiteY0" fmla="*/ 0 h 3448359"/>
                  <a:gd name="connsiteX1" fmla="*/ 457391 w 1123354"/>
                  <a:gd name="connsiteY1" fmla="*/ 3680 h 3448359"/>
                  <a:gd name="connsiteX2" fmla="*/ 1123354 w 1123354"/>
                  <a:gd name="connsiteY2" fmla="*/ 3422143 h 3448359"/>
                  <a:gd name="connsiteX3" fmla="*/ 967322 w 1123354"/>
                  <a:gd name="connsiteY3" fmla="*/ 3448359 h 3448359"/>
                  <a:gd name="connsiteX4" fmla="*/ 211418 w 1123354"/>
                  <a:gd name="connsiteY4" fmla="*/ 812591 h 3448359"/>
                  <a:gd name="connsiteX5" fmla="*/ 0 w 1123354"/>
                  <a:gd name="connsiteY5" fmla="*/ 830557 h 344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354" h="3448359">
                    <a:moveTo>
                      <a:pt x="452770" y="0"/>
                    </a:moveTo>
                    <a:lnTo>
                      <a:pt x="457391" y="3680"/>
                    </a:lnTo>
                    <a:lnTo>
                      <a:pt x="1123354" y="3422143"/>
                    </a:lnTo>
                    <a:lnTo>
                      <a:pt x="967322" y="3448359"/>
                    </a:lnTo>
                    <a:lnTo>
                      <a:pt x="211418" y="812591"/>
                    </a:lnTo>
                    <a:lnTo>
                      <a:pt x="0" y="830557"/>
                    </a:lnTo>
                    <a:close/>
                  </a:path>
                </a:pathLst>
              </a:custGeom>
              <a:solidFill>
                <a:schemeClr val="tx1">
                  <a:lumMod val="85000"/>
                  <a:lumOff val="1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Arial" panose="020B0604020202020204" pitchFamily="34" charset="0"/>
                  <a:cs typeface="Arial" panose="020B0604020202020204" pitchFamily="34" charset="0"/>
                </a:endParaRPr>
              </a:p>
            </p:txBody>
          </p:sp>
        </p:grpSp>
        <p:grpSp>
          <p:nvGrpSpPr>
            <p:cNvPr id="11" name="Group 4"/>
            <p:cNvGrpSpPr/>
            <p:nvPr/>
          </p:nvGrpSpPr>
          <p:grpSpPr>
            <a:xfrm>
              <a:off x="4969128" y="3975789"/>
              <a:ext cx="3868273" cy="1338088"/>
              <a:chOff x="4679375" y="4155598"/>
              <a:chExt cx="3576419" cy="1237132"/>
            </a:xfrm>
          </p:grpSpPr>
          <p:sp>
            <p:nvSpPr>
              <p:cNvPr id="15" name="Freeform 13"/>
              <p:cNvSpPr/>
              <p:nvPr/>
            </p:nvSpPr>
            <p:spPr>
              <a:xfrm rot="2902914" flipH="1">
                <a:off x="5913049" y="3049985"/>
                <a:ext cx="1237132" cy="3448358"/>
              </a:xfrm>
              <a:custGeom>
                <a:avLst/>
                <a:gdLst>
                  <a:gd name="connsiteX0" fmla="*/ 295737 w 776477"/>
                  <a:gd name="connsiteY0" fmla="*/ 0 h 2233930"/>
                  <a:gd name="connsiteX1" fmla="*/ 758640 w 776477"/>
                  <a:gd name="connsiteY1" fmla="*/ 287172 h 2233930"/>
                  <a:gd name="connsiteX2" fmla="*/ 658443 w 776477"/>
                  <a:gd name="connsiteY2" fmla="*/ 321809 h 2233930"/>
                  <a:gd name="connsiteX3" fmla="*/ 742049 w 776477"/>
                  <a:gd name="connsiteY3" fmla="*/ 1631241 h 2233930"/>
                  <a:gd name="connsiteX4" fmla="*/ 776477 w 776477"/>
                  <a:gd name="connsiteY4" fmla="*/ 2233930 h 2233930"/>
                  <a:gd name="connsiteX5" fmla="*/ 608648 w 776477"/>
                  <a:gd name="connsiteY5" fmla="*/ 2233930 h 2233930"/>
                  <a:gd name="connsiteX6" fmla="*/ 75147 w 776477"/>
                  <a:gd name="connsiteY6" fmla="*/ 457996 h 2233930"/>
                  <a:gd name="connsiteX7" fmla="*/ 0 w 776477"/>
                  <a:gd name="connsiteY7" fmla="*/ 447678 h 2233930"/>
                  <a:gd name="connsiteX0" fmla="*/ 295737 w 776477"/>
                  <a:gd name="connsiteY0" fmla="*/ 0 h 2242109"/>
                  <a:gd name="connsiteX1" fmla="*/ 758640 w 776477"/>
                  <a:gd name="connsiteY1" fmla="*/ 287172 h 2242109"/>
                  <a:gd name="connsiteX2" fmla="*/ 658443 w 776477"/>
                  <a:gd name="connsiteY2" fmla="*/ 321809 h 2242109"/>
                  <a:gd name="connsiteX3" fmla="*/ 742049 w 776477"/>
                  <a:gd name="connsiteY3" fmla="*/ 1631241 h 2242109"/>
                  <a:gd name="connsiteX4" fmla="*/ 776477 w 776477"/>
                  <a:gd name="connsiteY4" fmla="*/ 2233930 h 2242109"/>
                  <a:gd name="connsiteX5" fmla="*/ 609256 w 776477"/>
                  <a:gd name="connsiteY5" fmla="*/ 2242109 h 2242109"/>
                  <a:gd name="connsiteX6" fmla="*/ 75147 w 776477"/>
                  <a:gd name="connsiteY6" fmla="*/ 457996 h 2242109"/>
                  <a:gd name="connsiteX7" fmla="*/ 0 w 776477"/>
                  <a:gd name="connsiteY7" fmla="*/ 447678 h 2242109"/>
                  <a:gd name="connsiteX8" fmla="*/ 295737 w 776477"/>
                  <a:gd name="connsiteY8" fmla="*/ 0 h 2242109"/>
                  <a:gd name="connsiteX0" fmla="*/ 296486 w 776477"/>
                  <a:gd name="connsiteY0" fmla="*/ 0 h 2287394"/>
                  <a:gd name="connsiteX1" fmla="*/ 758640 w 776477"/>
                  <a:gd name="connsiteY1" fmla="*/ 332457 h 2287394"/>
                  <a:gd name="connsiteX2" fmla="*/ 658443 w 776477"/>
                  <a:gd name="connsiteY2" fmla="*/ 367094 h 2287394"/>
                  <a:gd name="connsiteX3" fmla="*/ 742049 w 776477"/>
                  <a:gd name="connsiteY3" fmla="*/ 1676526 h 2287394"/>
                  <a:gd name="connsiteX4" fmla="*/ 776477 w 776477"/>
                  <a:gd name="connsiteY4" fmla="*/ 2279215 h 2287394"/>
                  <a:gd name="connsiteX5" fmla="*/ 609256 w 776477"/>
                  <a:gd name="connsiteY5" fmla="*/ 2287394 h 2287394"/>
                  <a:gd name="connsiteX6" fmla="*/ 75147 w 776477"/>
                  <a:gd name="connsiteY6" fmla="*/ 503281 h 2287394"/>
                  <a:gd name="connsiteX7" fmla="*/ 0 w 776477"/>
                  <a:gd name="connsiteY7" fmla="*/ 492963 h 2287394"/>
                  <a:gd name="connsiteX8" fmla="*/ 296486 w 776477"/>
                  <a:gd name="connsiteY8" fmla="*/ 0 h 2287394"/>
                  <a:gd name="connsiteX0" fmla="*/ 276485 w 776477"/>
                  <a:gd name="connsiteY0" fmla="*/ 0 h 2335249"/>
                  <a:gd name="connsiteX1" fmla="*/ 758640 w 776477"/>
                  <a:gd name="connsiteY1" fmla="*/ 380312 h 2335249"/>
                  <a:gd name="connsiteX2" fmla="*/ 658443 w 776477"/>
                  <a:gd name="connsiteY2" fmla="*/ 414949 h 2335249"/>
                  <a:gd name="connsiteX3" fmla="*/ 742049 w 776477"/>
                  <a:gd name="connsiteY3" fmla="*/ 1724381 h 2335249"/>
                  <a:gd name="connsiteX4" fmla="*/ 776477 w 776477"/>
                  <a:gd name="connsiteY4" fmla="*/ 2327070 h 2335249"/>
                  <a:gd name="connsiteX5" fmla="*/ 609256 w 776477"/>
                  <a:gd name="connsiteY5" fmla="*/ 2335249 h 2335249"/>
                  <a:gd name="connsiteX6" fmla="*/ 75147 w 776477"/>
                  <a:gd name="connsiteY6" fmla="*/ 551136 h 2335249"/>
                  <a:gd name="connsiteX7" fmla="*/ 0 w 776477"/>
                  <a:gd name="connsiteY7" fmla="*/ 540818 h 2335249"/>
                  <a:gd name="connsiteX8" fmla="*/ 276485 w 776477"/>
                  <a:gd name="connsiteY8" fmla="*/ 0 h 2335249"/>
                  <a:gd name="connsiteX0" fmla="*/ 255432 w 776477"/>
                  <a:gd name="connsiteY0" fmla="*/ 0 h 2341909"/>
                  <a:gd name="connsiteX1" fmla="*/ 758640 w 776477"/>
                  <a:gd name="connsiteY1" fmla="*/ 386972 h 2341909"/>
                  <a:gd name="connsiteX2" fmla="*/ 658443 w 776477"/>
                  <a:gd name="connsiteY2" fmla="*/ 421609 h 2341909"/>
                  <a:gd name="connsiteX3" fmla="*/ 742049 w 776477"/>
                  <a:gd name="connsiteY3" fmla="*/ 1731041 h 2341909"/>
                  <a:gd name="connsiteX4" fmla="*/ 776477 w 776477"/>
                  <a:gd name="connsiteY4" fmla="*/ 2333730 h 2341909"/>
                  <a:gd name="connsiteX5" fmla="*/ 609256 w 776477"/>
                  <a:gd name="connsiteY5" fmla="*/ 2341909 h 2341909"/>
                  <a:gd name="connsiteX6" fmla="*/ 75147 w 776477"/>
                  <a:gd name="connsiteY6" fmla="*/ 557796 h 2341909"/>
                  <a:gd name="connsiteX7" fmla="*/ 0 w 776477"/>
                  <a:gd name="connsiteY7" fmla="*/ 547478 h 2341909"/>
                  <a:gd name="connsiteX8" fmla="*/ 255432 w 776477"/>
                  <a:gd name="connsiteY8" fmla="*/ 0 h 2341909"/>
                  <a:gd name="connsiteX0" fmla="*/ 255432 w 776477"/>
                  <a:gd name="connsiteY0" fmla="*/ 0 h 2341909"/>
                  <a:gd name="connsiteX1" fmla="*/ 758640 w 776477"/>
                  <a:gd name="connsiteY1" fmla="*/ 386972 h 2341909"/>
                  <a:gd name="connsiteX2" fmla="*/ 658443 w 776477"/>
                  <a:gd name="connsiteY2" fmla="*/ 421609 h 2341909"/>
                  <a:gd name="connsiteX3" fmla="*/ 742049 w 776477"/>
                  <a:gd name="connsiteY3" fmla="*/ 1731041 h 2341909"/>
                  <a:gd name="connsiteX4" fmla="*/ 776477 w 776477"/>
                  <a:gd name="connsiteY4" fmla="*/ 2333730 h 2341909"/>
                  <a:gd name="connsiteX5" fmla="*/ 609256 w 776477"/>
                  <a:gd name="connsiteY5" fmla="*/ 2341909 h 2341909"/>
                  <a:gd name="connsiteX6" fmla="*/ 75147 w 776477"/>
                  <a:gd name="connsiteY6" fmla="*/ 557796 h 2341909"/>
                  <a:gd name="connsiteX7" fmla="*/ 0 w 776477"/>
                  <a:gd name="connsiteY7" fmla="*/ 547478 h 2341909"/>
                  <a:gd name="connsiteX8" fmla="*/ 255432 w 776477"/>
                  <a:gd name="connsiteY8" fmla="*/ 0 h 2341909"/>
                  <a:gd name="connsiteX0" fmla="*/ 267700 w 776477"/>
                  <a:gd name="connsiteY0" fmla="*/ 0 h 2342820"/>
                  <a:gd name="connsiteX1" fmla="*/ 758640 w 776477"/>
                  <a:gd name="connsiteY1" fmla="*/ 387883 h 2342820"/>
                  <a:gd name="connsiteX2" fmla="*/ 658443 w 776477"/>
                  <a:gd name="connsiteY2" fmla="*/ 422520 h 2342820"/>
                  <a:gd name="connsiteX3" fmla="*/ 742049 w 776477"/>
                  <a:gd name="connsiteY3" fmla="*/ 1731952 h 2342820"/>
                  <a:gd name="connsiteX4" fmla="*/ 776477 w 776477"/>
                  <a:gd name="connsiteY4" fmla="*/ 2334641 h 2342820"/>
                  <a:gd name="connsiteX5" fmla="*/ 609256 w 776477"/>
                  <a:gd name="connsiteY5" fmla="*/ 2342820 h 2342820"/>
                  <a:gd name="connsiteX6" fmla="*/ 75147 w 776477"/>
                  <a:gd name="connsiteY6" fmla="*/ 558707 h 2342820"/>
                  <a:gd name="connsiteX7" fmla="*/ 0 w 776477"/>
                  <a:gd name="connsiteY7" fmla="*/ 548389 h 2342820"/>
                  <a:gd name="connsiteX8" fmla="*/ 267700 w 776477"/>
                  <a:gd name="connsiteY8" fmla="*/ 0 h 2342820"/>
                  <a:gd name="connsiteX0" fmla="*/ 295848 w 804625"/>
                  <a:gd name="connsiteY0" fmla="*/ 0 h 2342820"/>
                  <a:gd name="connsiteX1" fmla="*/ 786788 w 804625"/>
                  <a:gd name="connsiteY1" fmla="*/ 387883 h 2342820"/>
                  <a:gd name="connsiteX2" fmla="*/ 686591 w 804625"/>
                  <a:gd name="connsiteY2" fmla="*/ 422520 h 2342820"/>
                  <a:gd name="connsiteX3" fmla="*/ 770197 w 804625"/>
                  <a:gd name="connsiteY3" fmla="*/ 1731952 h 2342820"/>
                  <a:gd name="connsiteX4" fmla="*/ 804625 w 804625"/>
                  <a:gd name="connsiteY4" fmla="*/ 2334641 h 2342820"/>
                  <a:gd name="connsiteX5" fmla="*/ 637404 w 804625"/>
                  <a:gd name="connsiteY5" fmla="*/ 2342820 h 2342820"/>
                  <a:gd name="connsiteX6" fmla="*/ 103295 w 804625"/>
                  <a:gd name="connsiteY6" fmla="*/ 558707 h 2342820"/>
                  <a:gd name="connsiteX7" fmla="*/ 0 w 804625"/>
                  <a:gd name="connsiteY7" fmla="*/ 532502 h 2342820"/>
                  <a:gd name="connsiteX8" fmla="*/ 295848 w 804625"/>
                  <a:gd name="connsiteY8" fmla="*/ 0 h 2342820"/>
                  <a:gd name="connsiteX0" fmla="*/ 314393 w 823170"/>
                  <a:gd name="connsiteY0" fmla="*/ 0 h 2342820"/>
                  <a:gd name="connsiteX1" fmla="*/ 805333 w 823170"/>
                  <a:gd name="connsiteY1" fmla="*/ 387883 h 2342820"/>
                  <a:gd name="connsiteX2" fmla="*/ 705136 w 823170"/>
                  <a:gd name="connsiteY2" fmla="*/ 422520 h 2342820"/>
                  <a:gd name="connsiteX3" fmla="*/ 788742 w 823170"/>
                  <a:gd name="connsiteY3" fmla="*/ 1731952 h 2342820"/>
                  <a:gd name="connsiteX4" fmla="*/ 823170 w 823170"/>
                  <a:gd name="connsiteY4" fmla="*/ 2334641 h 2342820"/>
                  <a:gd name="connsiteX5" fmla="*/ 655949 w 823170"/>
                  <a:gd name="connsiteY5" fmla="*/ 2342820 h 2342820"/>
                  <a:gd name="connsiteX6" fmla="*/ 121840 w 823170"/>
                  <a:gd name="connsiteY6" fmla="*/ 558707 h 2342820"/>
                  <a:gd name="connsiteX7" fmla="*/ 0 w 823170"/>
                  <a:gd name="connsiteY7" fmla="*/ 524890 h 2342820"/>
                  <a:gd name="connsiteX8" fmla="*/ 314393 w 823170"/>
                  <a:gd name="connsiteY8" fmla="*/ 0 h 2342820"/>
                  <a:gd name="connsiteX0" fmla="*/ 314393 w 823170"/>
                  <a:gd name="connsiteY0" fmla="*/ 0 h 2342820"/>
                  <a:gd name="connsiteX1" fmla="*/ 814272 w 823170"/>
                  <a:gd name="connsiteY1" fmla="*/ 387223 h 2342820"/>
                  <a:gd name="connsiteX2" fmla="*/ 705136 w 823170"/>
                  <a:gd name="connsiteY2" fmla="*/ 422520 h 2342820"/>
                  <a:gd name="connsiteX3" fmla="*/ 788742 w 823170"/>
                  <a:gd name="connsiteY3" fmla="*/ 1731952 h 2342820"/>
                  <a:gd name="connsiteX4" fmla="*/ 823170 w 823170"/>
                  <a:gd name="connsiteY4" fmla="*/ 2334641 h 2342820"/>
                  <a:gd name="connsiteX5" fmla="*/ 655949 w 823170"/>
                  <a:gd name="connsiteY5" fmla="*/ 2342820 h 2342820"/>
                  <a:gd name="connsiteX6" fmla="*/ 121840 w 823170"/>
                  <a:gd name="connsiteY6" fmla="*/ 558707 h 2342820"/>
                  <a:gd name="connsiteX7" fmla="*/ 0 w 823170"/>
                  <a:gd name="connsiteY7" fmla="*/ 524890 h 2342820"/>
                  <a:gd name="connsiteX8" fmla="*/ 314393 w 823170"/>
                  <a:gd name="connsiteY8" fmla="*/ 0 h 2342820"/>
                  <a:gd name="connsiteX0" fmla="*/ 314393 w 823170"/>
                  <a:gd name="connsiteY0" fmla="*/ 0 h 2342820"/>
                  <a:gd name="connsiteX1" fmla="*/ 814272 w 823170"/>
                  <a:gd name="connsiteY1" fmla="*/ 387223 h 2342820"/>
                  <a:gd name="connsiteX2" fmla="*/ 723017 w 823170"/>
                  <a:gd name="connsiteY2" fmla="*/ 421192 h 2342820"/>
                  <a:gd name="connsiteX3" fmla="*/ 788742 w 823170"/>
                  <a:gd name="connsiteY3" fmla="*/ 1731952 h 2342820"/>
                  <a:gd name="connsiteX4" fmla="*/ 823170 w 823170"/>
                  <a:gd name="connsiteY4" fmla="*/ 2334641 h 2342820"/>
                  <a:gd name="connsiteX5" fmla="*/ 655949 w 823170"/>
                  <a:gd name="connsiteY5" fmla="*/ 2342820 h 2342820"/>
                  <a:gd name="connsiteX6" fmla="*/ 121840 w 823170"/>
                  <a:gd name="connsiteY6" fmla="*/ 558707 h 2342820"/>
                  <a:gd name="connsiteX7" fmla="*/ 0 w 823170"/>
                  <a:gd name="connsiteY7" fmla="*/ 524890 h 2342820"/>
                  <a:gd name="connsiteX8" fmla="*/ 314393 w 823170"/>
                  <a:gd name="connsiteY8" fmla="*/ 0 h 2342820"/>
                  <a:gd name="connsiteX0" fmla="*/ 314393 w 842656"/>
                  <a:gd name="connsiteY0" fmla="*/ 0 h 2342820"/>
                  <a:gd name="connsiteX1" fmla="*/ 842656 w 842656"/>
                  <a:gd name="connsiteY1" fmla="*/ 383924 h 2342820"/>
                  <a:gd name="connsiteX2" fmla="*/ 723017 w 842656"/>
                  <a:gd name="connsiteY2" fmla="*/ 421192 h 2342820"/>
                  <a:gd name="connsiteX3" fmla="*/ 788742 w 842656"/>
                  <a:gd name="connsiteY3" fmla="*/ 1731952 h 2342820"/>
                  <a:gd name="connsiteX4" fmla="*/ 823170 w 842656"/>
                  <a:gd name="connsiteY4" fmla="*/ 2334641 h 2342820"/>
                  <a:gd name="connsiteX5" fmla="*/ 655949 w 842656"/>
                  <a:gd name="connsiteY5" fmla="*/ 2342820 h 2342820"/>
                  <a:gd name="connsiteX6" fmla="*/ 121840 w 842656"/>
                  <a:gd name="connsiteY6" fmla="*/ 558707 h 2342820"/>
                  <a:gd name="connsiteX7" fmla="*/ 0 w 842656"/>
                  <a:gd name="connsiteY7" fmla="*/ 524890 h 2342820"/>
                  <a:gd name="connsiteX8" fmla="*/ 314393 w 842656"/>
                  <a:gd name="connsiteY8" fmla="*/ 0 h 2342820"/>
                  <a:gd name="connsiteX0" fmla="*/ 311094 w 839357"/>
                  <a:gd name="connsiteY0" fmla="*/ 0 h 2342820"/>
                  <a:gd name="connsiteX1" fmla="*/ 839357 w 839357"/>
                  <a:gd name="connsiteY1" fmla="*/ 383924 h 2342820"/>
                  <a:gd name="connsiteX2" fmla="*/ 719718 w 839357"/>
                  <a:gd name="connsiteY2" fmla="*/ 421192 h 2342820"/>
                  <a:gd name="connsiteX3" fmla="*/ 785443 w 839357"/>
                  <a:gd name="connsiteY3" fmla="*/ 1731952 h 2342820"/>
                  <a:gd name="connsiteX4" fmla="*/ 819871 w 839357"/>
                  <a:gd name="connsiteY4" fmla="*/ 2334641 h 2342820"/>
                  <a:gd name="connsiteX5" fmla="*/ 652650 w 839357"/>
                  <a:gd name="connsiteY5" fmla="*/ 2342820 h 2342820"/>
                  <a:gd name="connsiteX6" fmla="*/ 118541 w 839357"/>
                  <a:gd name="connsiteY6" fmla="*/ 558707 h 2342820"/>
                  <a:gd name="connsiteX7" fmla="*/ 0 w 839357"/>
                  <a:gd name="connsiteY7" fmla="*/ 553274 h 2342820"/>
                  <a:gd name="connsiteX8" fmla="*/ 311094 w 839357"/>
                  <a:gd name="connsiteY8" fmla="*/ 0 h 2342820"/>
                  <a:gd name="connsiteX0" fmla="*/ 311094 w 839357"/>
                  <a:gd name="connsiteY0" fmla="*/ 0 h 2354311"/>
                  <a:gd name="connsiteX1" fmla="*/ 839357 w 839357"/>
                  <a:gd name="connsiteY1" fmla="*/ 383924 h 2354311"/>
                  <a:gd name="connsiteX2" fmla="*/ 719718 w 839357"/>
                  <a:gd name="connsiteY2" fmla="*/ 421192 h 2354311"/>
                  <a:gd name="connsiteX3" fmla="*/ 785443 w 839357"/>
                  <a:gd name="connsiteY3" fmla="*/ 1731952 h 2354311"/>
                  <a:gd name="connsiteX4" fmla="*/ 819871 w 839357"/>
                  <a:gd name="connsiteY4" fmla="*/ 2334641 h 2354311"/>
                  <a:gd name="connsiteX5" fmla="*/ 658314 w 839357"/>
                  <a:gd name="connsiteY5" fmla="*/ 2354311 h 2354311"/>
                  <a:gd name="connsiteX6" fmla="*/ 118541 w 839357"/>
                  <a:gd name="connsiteY6" fmla="*/ 558707 h 2354311"/>
                  <a:gd name="connsiteX7" fmla="*/ 0 w 839357"/>
                  <a:gd name="connsiteY7" fmla="*/ 553274 h 2354311"/>
                  <a:gd name="connsiteX8" fmla="*/ 311094 w 839357"/>
                  <a:gd name="connsiteY8" fmla="*/ 0 h 2354311"/>
                  <a:gd name="connsiteX0" fmla="*/ 311094 w 839357"/>
                  <a:gd name="connsiteY0" fmla="*/ 0 h 2361788"/>
                  <a:gd name="connsiteX1" fmla="*/ 839357 w 839357"/>
                  <a:gd name="connsiteY1" fmla="*/ 383924 h 2361788"/>
                  <a:gd name="connsiteX2" fmla="*/ 719718 w 839357"/>
                  <a:gd name="connsiteY2" fmla="*/ 421192 h 2361788"/>
                  <a:gd name="connsiteX3" fmla="*/ 785443 w 839357"/>
                  <a:gd name="connsiteY3" fmla="*/ 1731952 h 2361788"/>
                  <a:gd name="connsiteX4" fmla="*/ 819871 w 839357"/>
                  <a:gd name="connsiteY4" fmla="*/ 2334641 h 2361788"/>
                  <a:gd name="connsiteX5" fmla="*/ 663427 w 839357"/>
                  <a:gd name="connsiteY5" fmla="*/ 2361788 h 2361788"/>
                  <a:gd name="connsiteX6" fmla="*/ 118541 w 839357"/>
                  <a:gd name="connsiteY6" fmla="*/ 558707 h 2361788"/>
                  <a:gd name="connsiteX7" fmla="*/ 0 w 839357"/>
                  <a:gd name="connsiteY7" fmla="*/ 553274 h 2361788"/>
                  <a:gd name="connsiteX8" fmla="*/ 311094 w 839357"/>
                  <a:gd name="connsiteY8" fmla="*/ 0 h 2361788"/>
                  <a:gd name="connsiteX0" fmla="*/ 311094 w 839357"/>
                  <a:gd name="connsiteY0" fmla="*/ 0 h 2361788"/>
                  <a:gd name="connsiteX1" fmla="*/ 839357 w 839357"/>
                  <a:gd name="connsiteY1" fmla="*/ 383924 h 2361788"/>
                  <a:gd name="connsiteX2" fmla="*/ 719718 w 839357"/>
                  <a:gd name="connsiteY2" fmla="*/ 421192 h 2361788"/>
                  <a:gd name="connsiteX3" fmla="*/ 785443 w 839357"/>
                  <a:gd name="connsiteY3" fmla="*/ 1731952 h 2361788"/>
                  <a:gd name="connsiteX4" fmla="*/ 832821 w 839357"/>
                  <a:gd name="connsiteY4" fmla="*/ 2325785 h 2361788"/>
                  <a:gd name="connsiteX5" fmla="*/ 663427 w 839357"/>
                  <a:gd name="connsiteY5" fmla="*/ 2361788 h 2361788"/>
                  <a:gd name="connsiteX6" fmla="*/ 118541 w 839357"/>
                  <a:gd name="connsiteY6" fmla="*/ 558707 h 2361788"/>
                  <a:gd name="connsiteX7" fmla="*/ 0 w 839357"/>
                  <a:gd name="connsiteY7" fmla="*/ 553274 h 2361788"/>
                  <a:gd name="connsiteX8" fmla="*/ 311094 w 839357"/>
                  <a:gd name="connsiteY8" fmla="*/ 0 h 2361788"/>
                  <a:gd name="connsiteX0" fmla="*/ 311094 w 839357"/>
                  <a:gd name="connsiteY0" fmla="*/ 0 h 2361788"/>
                  <a:gd name="connsiteX1" fmla="*/ 839357 w 839357"/>
                  <a:gd name="connsiteY1" fmla="*/ 383924 h 2361788"/>
                  <a:gd name="connsiteX2" fmla="*/ 719718 w 839357"/>
                  <a:gd name="connsiteY2" fmla="*/ 421192 h 2361788"/>
                  <a:gd name="connsiteX3" fmla="*/ 832821 w 839357"/>
                  <a:gd name="connsiteY3" fmla="*/ 2325785 h 2361788"/>
                  <a:gd name="connsiteX4" fmla="*/ 663427 w 839357"/>
                  <a:gd name="connsiteY4" fmla="*/ 2361788 h 2361788"/>
                  <a:gd name="connsiteX5" fmla="*/ 118541 w 839357"/>
                  <a:gd name="connsiteY5" fmla="*/ 558707 h 2361788"/>
                  <a:gd name="connsiteX6" fmla="*/ 0 w 839357"/>
                  <a:gd name="connsiteY6" fmla="*/ 553274 h 2361788"/>
                  <a:gd name="connsiteX7" fmla="*/ 311094 w 839357"/>
                  <a:gd name="connsiteY7" fmla="*/ 0 h 2361788"/>
                  <a:gd name="connsiteX0" fmla="*/ 311094 w 847182"/>
                  <a:gd name="connsiteY0" fmla="*/ 0 h 2361788"/>
                  <a:gd name="connsiteX1" fmla="*/ 839357 w 847182"/>
                  <a:gd name="connsiteY1" fmla="*/ 383924 h 2361788"/>
                  <a:gd name="connsiteX2" fmla="*/ 719718 w 847182"/>
                  <a:gd name="connsiteY2" fmla="*/ 421192 h 2361788"/>
                  <a:gd name="connsiteX3" fmla="*/ 846723 w 847182"/>
                  <a:gd name="connsiteY3" fmla="*/ 2323880 h 2361788"/>
                  <a:gd name="connsiteX4" fmla="*/ 663427 w 847182"/>
                  <a:gd name="connsiteY4" fmla="*/ 2361788 h 2361788"/>
                  <a:gd name="connsiteX5" fmla="*/ 118541 w 847182"/>
                  <a:gd name="connsiteY5" fmla="*/ 558707 h 2361788"/>
                  <a:gd name="connsiteX6" fmla="*/ 0 w 847182"/>
                  <a:gd name="connsiteY6" fmla="*/ 553274 h 2361788"/>
                  <a:gd name="connsiteX7" fmla="*/ 311094 w 847182"/>
                  <a:gd name="connsiteY7" fmla="*/ 0 h 2361788"/>
                  <a:gd name="connsiteX0" fmla="*/ 311094 w 846723"/>
                  <a:gd name="connsiteY0" fmla="*/ 0 h 2361788"/>
                  <a:gd name="connsiteX1" fmla="*/ 839357 w 846723"/>
                  <a:gd name="connsiteY1" fmla="*/ 383924 h 2361788"/>
                  <a:gd name="connsiteX2" fmla="*/ 719718 w 846723"/>
                  <a:gd name="connsiteY2" fmla="*/ 421192 h 2361788"/>
                  <a:gd name="connsiteX3" fmla="*/ 846723 w 846723"/>
                  <a:gd name="connsiteY3" fmla="*/ 2323880 h 2361788"/>
                  <a:gd name="connsiteX4" fmla="*/ 663427 w 846723"/>
                  <a:gd name="connsiteY4" fmla="*/ 2361788 h 2361788"/>
                  <a:gd name="connsiteX5" fmla="*/ 118541 w 846723"/>
                  <a:gd name="connsiteY5" fmla="*/ 558707 h 2361788"/>
                  <a:gd name="connsiteX6" fmla="*/ 0 w 846723"/>
                  <a:gd name="connsiteY6" fmla="*/ 553274 h 2361788"/>
                  <a:gd name="connsiteX7" fmla="*/ 311094 w 846723"/>
                  <a:gd name="connsiteY7" fmla="*/ 0 h 2361788"/>
                  <a:gd name="connsiteX0" fmla="*/ 311094 w 846723"/>
                  <a:gd name="connsiteY0" fmla="*/ 0 h 2361788"/>
                  <a:gd name="connsiteX1" fmla="*/ 839357 w 846723"/>
                  <a:gd name="connsiteY1" fmla="*/ 383924 h 2361788"/>
                  <a:gd name="connsiteX2" fmla="*/ 719718 w 846723"/>
                  <a:gd name="connsiteY2" fmla="*/ 421192 h 2361788"/>
                  <a:gd name="connsiteX3" fmla="*/ 846723 w 846723"/>
                  <a:gd name="connsiteY3" fmla="*/ 2323880 h 2361788"/>
                  <a:gd name="connsiteX4" fmla="*/ 663427 w 846723"/>
                  <a:gd name="connsiteY4" fmla="*/ 2361788 h 2361788"/>
                  <a:gd name="connsiteX5" fmla="*/ 147298 w 846723"/>
                  <a:gd name="connsiteY5" fmla="*/ 561849 h 2361788"/>
                  <a:gd name="connsiteX6" fmla="*/ 0 w 846723"/>
                  <a:gd name="connsiteY6" fmla="*/ 553274 h 2361788"/>
                  <a:gd name="connsiteX7" fmla="*/ 311094 w 846723"/>
                  <a:gd name="connsiteY7" fmla="*/ 0 h 2361788"/>
                  <a:gd name="connsiteX0" fmla="*/ 309190 w 844819"/>
                  <a:gd name="connsiteY0" fmla="*/ 0 h 2361788"/>
                  <a:gd name="connsiteX1" fmla="*/ 837453 w 844819"/>
                  <a:gd name="connsiteY1" fmla="*/ 383924 h 2361788"/>
                  <a:gd name="connsiteX2" fmla="*/ 717814 w 844819"/>
                  <a:gd name="connsiteY2" fmla="*/ 421192 h 2361788"/>
                  <a:gd name="connsiteX3" fmla="*/ 844819 w 844819"/>
                  <a:gd name="connsiteY3" fmla="*/ 2323880 h 2361788"/>
                  <a:gd name="connsiteX4" fmla="*/ 661523 w 844819"/>
                  <a:gd name="connsiteY4" fmla="*/ 2361788 h 2361788"/>
                  <a:gd name="connsiteX5" fmla="*/ 145394 w 844819"/>
                  <a:gd name="connsiteY5" fmla="*/ 561849 h 2361788"/>
                  <a:gd name="connsiteX6" fmla="*/ 0 w 844819"/>
                  <a:gd name="connsiteY6" fmla="*/ 567176 h 2361788"/>
                  <a:gd name="connsiteX7" fmla="*/ 309190 w 844819"/>
                  <a:gd name="connsiteY7" fmla="*/ 0 h 2361788"/>
                  <a:gd name="connsiteX0" fmla="*/ 309190 w 844819"/>
                  <a:gd name="connsiteY0" fmla="*/ 0 h 2354837"/>
                  <a:gd name="connsiteX1" fmla="*/ 837453 w 844819"/>
                  <a:gd name="connsiteY1" fmla="*/ 383924 h 2354837"/>
                  <a:gd name="connsiteX2" fmla="*/ 717814 w 844819"/>
                  <a:gd name="connsiteY2" fmla="*/ 421192 h 2354837"/>
                  <a:gd name="connsiteX3" fmla="*/ 844819 w 844819"/>
                  <a:gd name="connsiteY3" fmla="*/ 2323880 h 2354837"/>
                  <a:gd name="connsiteX4" fmla="*/ 660570 w 844819"/>
                  <a:gd name="connsiteY4" fmla="*/ 2354837 h 2354837"/>
                  <a:gd name="connsiteX5" fmla="*/ 145394 w 844819"/>
                  <a:gd name="connsiteY5" fmla="*/ 561849 h 2354837"/>
                  <a:gd name="connsiteX6" fmla="*/ 0 w 844819"/>
                  <a:gd name="connsiteY6" fmla="*/ 567176 h 2354837"/>
                  <a:gd name="connsiteX7" fmla="*/ 309190 w 844819"/>
                  <a:gd name="connsiteY7" fmla="*/ 0 h 2354837"/>
                  <a:gd name="connsiteX0" fmla="*/ 309190 w 844819"/>
                  <a:gd name="connsiteY0" fmla="*/ 0 h 2354837"/>
                  <a:gd name="connsiteX1" fmla="*/ 837453 w 844819"/>
                  <a:gd name="connsiteY1" fmla="*/ 383924 h 2354837"/>
                  <a:gd name="connsiteX2" fmla="*/ 714956 w 844819"/>
                  <a:gd name="connsiteY2" fmla="*/ 449979 h 2354837"/>
                  <a:gd name="connsiteX3" fmla="*/ 844819 w 844819"/>
                  <a:gd name="connsiteY3" fmla="*/ 2323880 h 2354837"/>
                  <a:gd name="connsiteX4" fmla="*/ 660570 w 844819"/>
                  <a:gd name="connsiteY4" fmla="*/ 2354837 h 2354837"/>
                  <a:gd name="connsiteX5" fmla="*/ 145394 w 844819"/>
                  <a:gd name="connsiteY5" fmla="*/ 561849 h 2354837"/>
                  <a:gd name="connsiteX6" fmla="*/ 0 w 844819"/>
                  <a:gd name="connsiteY6" fmla="*/ 567176 h 2354837"/>
                  <a:gd name="connsiteX7" fmla="*/ 309190 w 844819"/>
                  <a:gd name="connsiteY7" fmla="*/ 0 h 2354837"/>
                  <a:gd name="connsiteX0" fmla="*/ 309190 w 844819"/>
                  <a:gd name="connsiteY0" fmla="*/ 0 h 2354837"/>
                  <a:gd name="connsiteX1" fmla="*/ 843578 w 844819"/>
                  <a:gd name="connsiteY1" fmla="*/ 425572 h 2354837"/>
                  <a:gd name="connsiteX2" fmla="*/ 714956 w 844819"/>
                  <a:gd name="connsiteY2" fmla="*/ 449979 h 2354837"/>
                  <a:gd name="connsiteX3" fmla="*/ 844819 w 844819"/>
                  <a:gd name="connsiteY3" fmla="*/ 2323880 h 2354837"/>
                  <a:gd name="connsiteX4" fmla="*/ 660570 w 844819"/>
                  <a:gd name="connsiteY4" fmla="*/ 2354837 h 2354837"/>
                  <a:gd name="connsiteX5" fmla="*/ 145394 w 844819"/>
                  <a:gd name="connsiteY5" fmla="*/ 561849 h 2354837"/>
                  <a:gd name="connsiteX6" fmla="*/ 0 w 844819"/>
                  <a:gd name="connsiteY6" fmla="*/ 567176 h 2354837"/>
                  <a:gd name="connsiteX7" fmla="*/ 309190 w 844819"/>
                  <a:gd name="connsiteY7" fmla="*/ 0 h 2354837"/>
                  <a:gd name="connsiteX0" fmla="*/ 309190 w 844819"/>
                  <a:gd name="connsiteY0" fmla="*/ 0 h 2354837"/>
                  <a:gd name="connsiteX1" fmla="*/ 843578 w 844819"/>
                  <a:gd name="connsiteY1" fmla="*/ 425572 h 2354837"/>
                  <a:gd name="connsiteX2" fmla="*/ 714956 w 844819"/>
                  <a:gd name="connsiteY2" fmla="*/ 449979 h 2354837"/>
                  <a:gd name="connsiteX3" fmla="*/ 844819 w 844819"/>
                  <a:gd name="connsiteY3" fmla="*/ 2323880 h 2354837"/>
                  <a:gd name="connsiteX4" fmla="*/ 660570 w 844819"/>
                  <a:gd name="connsiteY4" fmla="*/ 2354837 h 2354837"/>
                  <a:gd name="connsiteX5" fmla="*/ 144374 w 844819"/>
                  <a:gd name="connsiteY5" fmla="*/ 554907 h 2354837"/>
                  <a:gd name="connsiteX6" fmla="*/ 0 w 844819"/>
                  <a:gd name="connsiteY6" fmla="*/ 567176 h 2354837"/>
                  <a:gd name="connsiteX7" fmla="*/ 309190 w 844819"/>
                  <a:gd name="connsiteY7" fmla="*/ 0 h 235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819" h="2354837">
                    <a:moveTo>
                      <a:pt x="309190" y="0"/>
                    </a:moveTo>
                    <a:lnTo>
                      <a:pt x="843578" y="425572"/>
                    </a:lnTo>
                    <a:lnTo>
                      <a:pt x="714956" y="449979"/>
                    </a:lnTo>
                    <a:cubicBezTo>
                      <a:pt x="713867" y="773622"/>
                      <a:pt x="830490" y="1982451"/>
                      <a:pt x="844819" y="2323880"/>
                    </a:cubicBezTo>
                    <a:lnTo>
                      <a:pt x="660570" y="2354837"/>
                    </a:lnTo>
                    <a:lnTo>
                      <a:pt x="144374" y="554907"/>
                    </a:lnTo>
                    <a:lnTo>
                      <a:pt x="0" y="567176"/>
                    </a:lnTo>
                    <a:lnTo>
                      <a:pt x="309190" y="0"/>
                    </a:lnTo>
                    <a:close/>
                  </a:path>
                </a:pathLst>
              </a:custGeom>
              <a:solidFill>
                <a:srgbClr val="70AD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 name="Freeform 17"/>
              <p:cNvSpPr/>
              <p:nvPr/>
            </p:nvSpPr>
            <p:spPr>
              <a:xfrm rot="2902914" flipH="1">
                <a:off x="5998559" y="2885644"/>
                <a:ext cx="782506" cy="3420874"/>
              </a:xfrm>
              <a:custGeom>
                <a:avLst/>
                <a:gdLst>
                  <a:gd name="connsiteX0" fmla="*/ 780689 w 782506"/>
                  <a:gd name="connsiteY0" fmla="*/ 621718 h 3420874"/>
                  <a:gd name="connsiteX1" fmla="*/ 0 w 782506"/>
                  <a:gd name="connsiteY1" fmla="*/ 0 h 3420874"/>
                  <a:gd name="connsiteX2" fmla="*/ 667483 w 782506"/>
                  <a:gd name="connsiteY2" fmla="*/ 3420874 h 3420874"/>
                  <a:gd name="connsiteX3" fmla="*/ 782506 w 782506"/>
                  <a:gd name="connsiteY3" fmla="*/ 3401549 h 3420874"/>
                  <a:gd name="connsiteX4" fmla="*/ 592338 w 782506"/>
                  <a:gd name="connsiteY4" fmla="*/ 657459 h 342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06" h="3420874">
                    <a:moveTo>
                      <a:pt x="780689" y="621718"/>
                    </a:moveTo>
                    <a:lnTo>
                      <a:pt x="0" y="0"/>
                    </a:lnTo>
                    <a:lnTo>
                      <a:pt x="667483" y="3420874"/>
                    </a:lnTo>
                    <a:lnTo>
                      <a:pt x="782506" y="3401549"/>
                    </a:lnTo>
                    <a:cubicBezTo>
                      <a:pt x="761523" y="2901569"/>
                      <a:pt x="590743" y="1131393"/>
                      <a:pt x="592338" y="657459"/>
                    </a:cubicBezTo>
                    <a:close/>
                  </a:path>
                </a:pathLst>
              </a:custGeom>
              <a:solidFill>
                <a:schemeClr val="tx1">
                  <a:lumMod val="85000"/>
                  <a:lumOff val="1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6" name="Group 11"/>
            <p:cNvGrpSpPr/>
            <p:nvPr/>
          </p:nvGrpSpPr>
          <p:grpSpPr>
            <a:xfrm>
              <a:off x="4037789" y="5131240"/>
              <a:ext cx="1080879" cy="1080878"/>
              <a:chOff x="4037789" y="5131240"/>
              <a:chExt cx="1080879" cy="1080878"/>
            </a:xfrm>
          </p:grpSpPr>
          <p:grpSp>
            <p:nvGrpSpPr>
              <p:cNvPr id="7" name="Group 5"/>
              <p:cNvGrpSpPr/>
              <p:nvPr/>
            </p:nvGrpSpPr>
            <p:grpSpPr>
              <a:xfrm>
                <a:off x="4037789" y="5131240"/>
                <a:ext cx="1080879" cy="1080878"/>
                <a:chOff x="3763485" y="5247352"/>
                <a:chExt cx="1080879" cy="1080878"/>
              </a:xfrm>
            </p:grpSpPr>
            <p:sp>
              <p:nvSpPr>
                <p:cNvPr id="9" name="Oval 1"/>
                <p:cNvSpPr/>
                <p:nvPr/>
              </p:nvSpPr>
              <p:spPr>
                <a:xfrm>
                  <a:off x="3763485" y="5247352"/>
                  <a:ext cx="1080879" cy="108087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0" name="Freeform 14"/>
                <p:cNvSpPr/>
                <p:nvPr/>
              </p:nvSpPr>
              <p:spPr>
                <a:xfrm>
                  <a:off x="3763485" y="5247352"/>
                  <a:ext cx="561773" cy="1080878"/>
                </a:xfrm>
                <a:custGeom>
                  <a:avLst/>
                  <a:gdLst>
                    <a:gd name="connsiteX0" fmla="*/ 540440 w 561773"/>
                    <a:gd name="connsiteY0" fmla="*/ 0 h 1080878"/>
                    <a:gd name="connsiteX1" fmla="*/ 561773 w 561773"/>
                    <a:gd name="connsiteY1" fmla="*/ 2151 h 1080878"/>
                    <a:gd name="connsiteX2" fmla="*/ 561773 w 561773"/>
                    <a:gd name="connsiteY2" fmla="*/ 1078728 h 1080878"/>
                    <a:gd name="connsiteX3" fmla="*/ 540440 w 561773"/>
                    <a:gd name="connsiteY3" fmla="*/ 1080878 h 1080878"/>
                    <a:gd name="connsiteX4" fmla="*/ 0 w 561773"/>
                    <a:gd name="connsiteY4" fmla="*/ 540439 h 1080878"/>
                    <a:gd name="connsiteX5" fmla="*/ 540440 w 561773"/>
                    <a:gd name="connsiteY5" fmla="*/ 0 h 108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773" h="1080878">
                      <a:moveTo>
                        <a:pt x="540440" y="0"/>
                      </a:moveTo>
                      <a:lnTo>
                        <a:pt x="561773" y="2151"/>
                      </a:lnTo>
                      <a:lnTo>
                        <a:pt x="561773" y="1078728"/>
                      </a:lnTo>
                      <a:lnTo>
                        <a:pt x="540440" y="1080878"/>
                      </a:lnTo>
                      <a:cubicBezTo>
                        <a:pt x="241963" y="1080878"/>
                        <a:pt x="0" y="838915"/>
                        <a:pt x="0" y="540439"/>
                      </a:cubicBezTo>
                      <a:cubicBezTo>
                        <a:pt x="0" y="241963"/>
                        <a:pt x="241963" y="0"/>
                        <a:pt x="540440" y="0"/>
                      </a:cubicBezTo>
                      <a:close/>
                    </a:path>
                  </a:pathLst>
                </a:custGeom>
                <a:solidFill>
                  <a:schemeClr val="tx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8" name="TextBox 67"/>
              <p:cNvSpPr txBox="1"/>
              <p:nvPr/>
            </p:nvSpPr>
            <p:spPr>
              <a:xfrm rot="17672947" flipH="1">
                <a:off x="4114245" y="5330523"/>
                <a:ext cx="983959" cy="707886"/>
              </a:xfrm>
              <a:prstGeom prst="rect">
                <a:avLst/>
              </a:prstGeom>
              <a:noFill/>
            </p:spPr>
            <p:txBody>
              <a:bodyPr wrap="square" rtlCol="0">
                <a:spAutoFit/>
              </a:bodyPr>
              <a:lstStyle/>
              <a:p>
                <a:pPr algn="ctr"/>
                <a:r>
                  <a:rPr lang="zh-TW" altLang="en-US" sz="2000" b="1" dirty="0">
                    <a:solidFill>
                      <a:prstClr val="black">
                        <a:lumMod val="75000"/>
                        <a:lumOff val="25000"/>
                      </a:prstClr>
                    </a:solidFill>
                    <a:latin typeface="Arial" panose="020B0604020202020204" pitchFamily="34" charset="0"/>
                    <a:cs typeface="Arial" panose="020B0604020202020204" pitchFamily="34" charset="0"/>
                  </a:rPr>
                  <a:t>生態效益指標</a:t>
                </a:r>
                <a:endParaRPr lang="en-US" sz="2000" b="1" dirty="0">
                  <a:solidFill>
                    <a:prstClr val="black">
                      <a:lumMod val="75000"/>
                      <a:lumOff val="25000"/>
                    </a:prstClr>
                  </a:solidFill>
                  <a:latin typeface="Arial" panose="020B0604020202020204" pitchFamily="34" charset="0"/>
                  <a:cs typeface="Arial" panose="020B0604020202020204" pitchFamily="34" charset="0"/>
                </a:endParaRPr>
              </a:p>
            </p:txBody>
          </p:sp>
        </p:grpSp>
      </p:grpSp>
      <p:sp>
        <p:nvSpPr>
          <p:cNvPr id="30" name="標題 29"/>
          <p:cNvSpPr>
            <a:spLocks noGrp="1"/>
          </p:cNvSpPr>
          <p:nvPr>
            <p:ph type="title"/>
          </p:nvPr>
        </p:nvSpPr>
        <p:spPr/>
        <p:txBody>
          <a:bodyPr/>
          <a:lstStyle/>
          <a:p>
            <a:r>
              <a:rPr lang="zh-TW" altLang="en-US" b="1" dirty="0"/>
              <a:t>生態效益 </a:t>
            </a:r>
            <a:r>
              <a:rPr lang="en-US" altLang="zh-TW" b="1" dirty="0"/>
              <a:t>(Eco-efficiency)</a:t>
            </a:r>
            <a:r>
              <a:rPr lang="zh-TW" altLang="en-US" b="1" dirty="0"/>
              <a:t>的提升</a:t>
            </a:r>
          </a:p>
        </p:txBody>
      </p:sp>
      <p:sp>
        <p:nvSpPr>
          <p:cNvPr id="31" name="文字方塊 30"/>
          <p:cNvSpPr txBox="1"/>
          <p:nvPr/>
        </p:nvSpPr>
        <p:spPr>
          <a:xfrm>
            <a:off x="2232211" y="3228133"/>
            <a:ext cx="6414248" cy="646331"/>
          </a:xfrm>
          <a:prstGeom prst="rect">
            <a:avLst/>
          </a:prstGeom>
          <a:noFill/>
        </p:spPr>
        <p:txBody>
          <a:bodyPr wrap="square" rtlCol="0">
            <a:spAutoFit/>
          </a:bodyPr>
          <a:lstStyle/>
          <a:p>
            <a:r>
              <a:rPr lang="zh-TW" altLang="en-US" sz="3600" dirty="0">
                <a:solidFill>
                  <a:srgbClr val="003087"/>
                </a:solidFill>
                <a:latin typeface="Univers for KPMG"/>
                <a:cs typeface="Univers for KPMG"/>
              </a:rPr>
              <a:t>以少生多         資源生產力提升</a:t>
            </a:r>
          </a:p>
        </p:txBody>
      </p:sp>
      <p:sp>
        <p:nvSpPr>
          <p:cNvPr id="32" name="向右箭號 31"/>
          <p:cNvSpPr/>
          <p:nvPr/>
        </p:nvSpPr>
        <p:spPr>
          <a:xfrm>
            <a:off x="4289612" y="3388659"/>
            <a:ext cx="900953" cy="316236"/>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4894729" y="4773707"/>
            <a:ext cx="3677958" cy="1323439"/>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dirty="0">
                <a:solidFill>
                  <a:srgbClr val="FF0000"/>
                </a:solidFill>
                <a:latin typeface="Univers for KPMG"/>
                <a:cs typeface="Univers for KPMG"/>
              </a:rPr>
              <a:t>更少的能耗與排碳</a:t>
            </a:r>
            <a:endParaRPr lang="en-US" altLang="zh-TW" sz="2000" b="1" dirty="0">
              <a:solidFill>
                <a:srgbClr val="FF0000"/>
              </a:solidFill>
              <a:latin typeface="Univers for KPMG"/>
              <a:cs typeface="Univers for KPMG"/>
            </a:endParaRPr>
          </a:p>
          <a:p>
            <a:pPr marL="285750" indent="-285750">
              <a:buFont typeface="Arial" panose="020B0604020202020204" pitchFamily="34" charset="0"/>
              <a:buChar char="•"/>
            </a:pPr>
            <a:r>
              <a:rPr lang="zh-TW" altLang="en-US" sz="2000" dirty="0">
                <a:solidFill>
                  <a:srgbClr val="003087"/>
                </a:solidFill>
                <a:latin typeface="Univers for KPMG"/>
                <a:cs typeface="Univers for KPMG"/>
              </a:rPr>
              <a:t>用更少的資源與材料</a:t>
            </a:r>
            <a:endParaRPr lang="en-US" altLang="zh-TW" sz="2000" dirty="0">
              <a:solidFill>
                <a:srgbClr val="003087"/>
              </a:solidFill>
              <a:latin typeface="Univers for KPMG"/>
              <a:cs typeface="Univers for KPMG"/>
            </a:endParaRPr>
          </a:p>
          <a:p>
            <a:pPr marL="285750" indent="-285750">
              <a:buFont typeface="Arial" panose="020B0604020202020204" pitchFamily="34" charset="0"/>
              <a:buChar char="•"/>
            </a:pPr>
            <a:r>
              <a:rPr lang="zh-TW" altLang="en-US" sz="2000" dirty="0">
                <a:solidFill>
                  <a:srgbClr val="003087"/>
                </a:solidFill>
                <a:latin typeface="Univers for KPMG"/>
                <a:cs typeface="Univers for KPMG"/>
              </a:rPr>
              <a:t>產生更小的環境衝擊</a:t>
            </a:r>
            <a:endParaRPr lang="en-US" altLang="zh-TW" sz="2000" dirty="0">
              <a:solidFill>
                <a:srgbClr val="003087"/>
              </a:solidFill>
              <a:latin typeface="Univers for KPMG"/>
              <a:cs typeface="Univers for KPMG"/>
            </a:endParaRPr>
          </a:p>
          <a:p>
            <a:pPr marL="285750" indent="-285750">
              <a:buFont typeface="Arial" panose="020B0604020202020204" pitchFamily="34" charset="0"/>
              <a:buChar char="•"/>
            </a:pPr>
            <a:r>
              <a:rPr lang="zh-TW" altLang="en-US" sz="2000" dirty="0">
                <a:solidFill>
                  <a:srgbClr val="003087"/>
                </a:solidFill>
                <a:latin typeface="Univers for KPMG"/>
                <a:cs typeface="Univers for KPMG"/>
              </a:rPr>
              <a:t>造成更低的汙染</a:t>
            </a:r>
          </a:p>
        </p:txBody>
      </p:sp>
      <p:sp>
        <p:nvSpPr>
          <p:cNvPr id="34" name="文字方塊 33"/>
          <p:cNvSpPr txBox="1"/>
          <p:nvPr/>
        </p:nvSpPr>
        <p:spPr>
          <a:xfrm>
            <a:off x="5262281" y="1174378"/>
            <a:ext cx="3677958" cy="1015663"/>
          </a:xfrm>
          <a:prstGeom prst="rect">
            <a:avLst/>
          </a:prstGeom>
          <a:noFill/>
        </p:spPr>
        <p:txBody>
          <a:bodyPr wrap="square" rtlCol="0">
            <a:spAutoFit/>
          </a:bodyPr>
          <a:lstStyle/>
          <a:p>
            <a:pPr marL="285750" indent="-285750">
              <a:buFont typeface="Arial" panose="020B0604020202020204" pitchFamily="34" charset="0"/>
              <a:buChar char="•"/>
            </a:pPr>
            <a:r>
              <a:rPr lang="zh-TW" altLang="en-US" sz="2000" dirty="0">
                <a:solidFill>
                  <a:srgbClr val="003087"/>
                </a:solidFill>
                <a:latin typeface="Univers for KPMG"/>
                <a:cs typeface="Univers for KPMG"/>
              </a:rPr>
              <a:t>產能更高</a:t>
            </a:r>
            <a:endParaRPr lang="en-US" altLang="zh-TW" sz="2000" dirty="0">
              <a:solidFill>
                <a:srgbClr val="003087"/>
              </a:solidFill>
              <a:latin typeface="Univers for KPMG"/>
              <a:cs typeface="Univers for KPMG"/>
            </a:endParaRPr>
          </a:p>
          <a:p>
            <a:pPr marL="285750" indent="-285750">
              <a:buFont typeface="Arial" panose="020B0604020202020204" pitchFamily="34" charset="0"/>
              <a:buChar char="•"/>
            </a:pPr>
            <a:r>
              <a:rPr lang="zh-TW" altLang="en-US" sz="2000" dirty="0">
                <a:solidFill>
                  <a:srgbClr val="003087"/>
                </a:solidFill>
                <a:latin typeface="Univers for KPMG"/>
                <a:cs typeface="Univers for KPMG"/>
              </a:rPr>
              <a:t>營收更高</a:t>
            </a:r>
            <a:endParaRPr lang="en-US" altLang="zh-TW" sz="2000" dirty="0">
              <a:solidFill>
                <a:srgbClr val="003087"/>
              </a:solidFill>
              <a:latin typeface="Univers for KPMG"/>
              <a:cs typeface="Univers for KPMG"/>
            </a:endParaRPr>
          </a:p>
          <a:p>
            <a:pPr marL="285750" indent="-285750">
              <a:buFont typeface="Arial" panose="020B0604020202020204" pitchFamily="34" charset="0"/>
              <a:buChar char="•"/>
            </a:pPr>
            <a:r>
              <a:rPr lang="zh-TW" altLang="en-US" sz="2000" dirty="0">
                <a:solidFill>
                  <a:srgbClr val="003087"/>
                </a:solidFill>
                <a:latin typeface="Univers for KPMG"/>
                <a:cs typeface="Univers for KPMG"/>
              </a:rPr>
              <a:t>獲利更高</a:t>
            </a:r>
          </a:p>
        </p:txBody>
      </p:sp>
    </p:spTree>
    <p:extLst>
      <p:ext uri="{BB962C8B-B14F-4D97-AF65-F5344CB8AC3E}">
        <p14:creationId xmlns:p14="http://schemas.microsoft.com/office/powerpoint/2010/main" val="3600391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3957197" y="2532500"/>
            <a:ext cx="2306387" cy="2117444"/>
          </a:xfrm>
          <a:prstGeom prst="rect">
            <a:avLst/>
          </a:prstGeom>
          <a:noFill/>
          <a:ln w="9525">
            <a:noFill/>
            <a:miter lim="800000"/>
            <a:headEnd/>
            <a:tailEnd/>
          </a:ln>
        </p:spPr>
      </p:pic>
      <p:sp>
        <p:nvSpPr>
          <p:cNvPr id="6" name="文字方塊 5"/>
          <p:cNvSpPr txBox="1"/>
          <p:nvPr/>
        </p:nvSpPr>
        <p:spPr>
          <a:xfrm>
            <a:off x="709343" y="4761569"/>
            <a:ext cx="2796464" cy="443884"/>
          </a:xfrm>
          <a:prstGeom prst="rect">
            <a:avLst/>
          </a:prstGeom>
          <a:noFill/>
        </p:spPr>
        <p:txBody>
          <a:bodyPr wrap="square" lIns="54610" tIns="54610" rIns="54610" bIns="54610" rtlCol="0">
            <a:noAutofit/>
          </a:bodyPr>
          <a:lstStyle/>
          <a:p>
            <a:pPr>
              <a:spcAft>
                <a:spcPts val="600"/>
              </a:spcAft>
            </a:pPr>
            <a:r>
              <a:rPr lang="en-US" altLang="zh-TW" sz="2400" b="1" dirty="0">
                <a:solidFill>
                  <a:schemeClr val="tx2"/>
                </a:solidFill>
              </a:rPr>
              <a:t>True cost </a:t>
            </a:r>
            <a:r>
              <a:rPr lang="zh-TW" altLang="en-US" sz="2400" b="1" dirty="0">
                <a:solidFill>
                  <a:schemeClr val="tx2"/>
                </a:solidFill>
              </a:rPr>
              <a:t>真實成本</a:t>
            </a: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97818">
            <a:off x="2439414" y="3545638"/>
            <a:ext cx="1459828" cy="4104674"/>
          </a:xfrm>
          <a:prstGeom prst="rect">
            <a:avLst/>
          </a:prstGeo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196744" flipH="1">
            <a:off x="5145874" y="-835159"/>
            <a:ext cx="2059042" cy="4551417"/>
          </a:xfrm>
          <a:prstGeom prst="rect">
            <a:avLst/>
          </a:prstGeom>
        </p:spPr>
      </p:pic>
      <p:sp>
        <p:nvSpPr>
          <p:cNvPr id="9" name="文字方塊 8"/>
          <p:cNvSpPr txBox="1"/>
          <p:nvPr/>
        </p:nvSpPr>
        <p:spPr>
          <a:xfrm>
            <a:off x="5849579" y="2088616"/>
            <a:ext cx="2942182" cy="443884"/>
          </a:xfrm>
          <a:prstGeom prst="rect">
            <a:avLst/>
          </a:prstGeom>
          <a:noFill/>
        </p:spPr>
        <p:txBody>
          <a:bodyPr wrap="square" lIns="54610" tIns="54610" rIns="54610" bIns="54610" rtlCol="0">
            <a:noAutofit/>
          </a:bodyPr>
          <a:lstStyle/>
          <a:p>
            <a:pPr>
              <a:spcAft>
                <a:spcPts val="600"/>
              </a:spcAft>
            </a:pPr>
            <a:r>
              <a:rPr lang="en-US" altLang="zh-TW" sz="2400" b="1" dirty="0">
                <a:solidFill>
                  <a:schemeClr val="tx2"/>
                </a:solidFill>
              </a:rPr>
              <a:t>True value </a:t>
            </a:r>
            <a:r>
              <a:rPr lang="zh-TW" altLang="en-US" sz="2400" b="1" dirty="0">
                <a:solidFill>
                  <a:schemeClr val="tx2"/>
                </a:solidFill>
              </a:rPr>
              <a:t>真實價值</a:t>
            </a:r>
          </a:p>
        </p:txBody>
      </p:sp>
      <p:sp>
        <p:nvSpPr>
          <p:cNvPr id="2" name="標題 1">
            <a:extLst>
              <a:ext uri="{FF2B5EF4-FFF2-40B4-BE49-F238E27FC236}">
                <a16:creationId xmlns:a16="http://schemas.microsoft.com/office/drawing/2014/main" id="{CF19662E-2756-4972-8015-DB5C52FE9B7A}"/>
              </a:ext>
            </a:extLst>
          </p:cNvPr>
          <p:cNvSpPr>
            <a:spLocks noGrp="1"/>
          </p:cNvSpPr>
          <p:nvPr>
            <p:ph type="title"/>
          </p:nvPr>
        </p:nvSpPr>
        <p:spPr/>
        <p:txBody>
          <a:bodyPr/>
          <a:lstStyle/>
          <a:p>
            <a:r>
              <a:rPr lang="zh-TW" altLang="en-US" dirty="0"/>
              <a:t>自然資本方程式</a:t>
            </a:r>
          </a:p>
        </p:txBody>
      </p:sp>
      <p:pic>
        <p:nvPicPr>
          <p:cNvPr id="10" name="圖片 9">
            <a:extLst>
              <a:ext uri="{FF2B5EF4-FFF2-40B4-BE49-F238E27FC236}">
                <a16:creationId xmlns:a16="http://schemas.microsoft.com/office/drawing/2014/main" id="{40B54BA5-8C6C-4825-A780-A3AD15CE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89" y="2783979"/>
            <a:ext cx="3587115" cy="1718478"/>
          </a:xfrm>
          <a:prstGeom prst="rect">
            <a:avLst/>
          </a:prstGeom>
        </p:spPr>
      </p:pic>
      <p:pic>
        <p:nvPicPr>
          <p:cNvPr id="12" name="圖片 11">
            <a:extLst>
              <a:ext uri="{FF2B5EF4-FFF2-40B4-BE49-F238E27FC236}">
                <a16:creationId xmlns:a16="http://schemas.microsoft.com/office/drawing/2014/main" id="{8D42A598-4277-4853-BC4D-ED2038127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4260" y="2652942"/>
            <a:ext cx="2475690" cy="1980552"/>
          </a:xfrm>
          <a:prstGeom prst="rect">
            <a:avLst/>
          </a:prstGeom>
        </p:spPr>
      </p:pic>
    </p:spTree>
    <p:extLst>
      <p:ext uri="{BB962C8B-B14F-4D97-AF65-F5344CB8AC3E}">
        <p14:creationId xmlns:p14="http://schemas.microsoft.com/office/powerpoint/2010/main" val="1299967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p:nvPr/>
        </p:nvGrpSpPr>
        <p:grpSpPr>
          <a:xfrm>
            <a:off x="713322" y="770058"/>
            <a:ext cx="7717356" cy="5514393"/>
            <a:chOff x="1081320" y="465258"/>
            <a:chExt cx="7717356" cy="5514393"/>
          </a:xfrm>
        </p:grpSpPr>
        <p:grpSp>
          <p:nvGrpSpPr>
            <p:cNvPr id="3" name="Group 31"/>
            <p:cNvGrpSpPr/>
            <p:nvPr/>
          </p:nvGrpSpPr>
          <p:grpSpPr>
            <a:xfrm>
              <a:off x="1081320" y="465258"/>
              <a:ext cx="7717356" cy="5514393"/>
              <a:chOff x="1081320" y="465258"/>
              <a:chExt cx="7717356" cy="5514393"/>
            </a:xfrm>
          </p:grpSpPr>
          <p:sp>
            <p:nvSpPr>
              <p:cNvPr id="31" name="Oval 30"/>
              <p:cNvSpPr/>
              <p:nvPr/>
            </p:nvSpPr>
            <p:spPr>
              <a:xfrm>
                <a:off x="6896187" y="3414157"/>
                <a:ext cx="841944" cy="12230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4" name="Group 14"/>
              <p:cNvGrpSpPr/>
              <p:nvPr/>
            </p:nvGrpSpPr>
            <p:grpSpPr>
              <a:xfrm>
                <a:off x="1081320" y="465258"/>
                <a:ext cx="7717356" cy="5369241"/>
                <a:chOff x="1388544" y="281275"/>
                <a:chExt cx="7717356" cy="5369241"/>
              </a:xfrm>
            </p:grpSpPr>
            <p:grpSp>
              <p:nvGrpSpPr>
                <p:cNvPr id="12" name="Group 18"/>
                <p:cNvGrpSpPr/>
                <p:nvPr/>
              </p:nvGrpSpPr>
              <p:grpSpPr>
                <a:xfrm flipH="1">
                  <a:off x="6098822" y="281275"/>
                  <a:ext cx="3007078" cy="3007078"/>
                  <a:chOff x="103388" y="2134676"/>
                  <a:chExt cx="4082602" cy="4082602"/>
                </a:xfrm>
              </p:grpSpPr>
              <p:grpSp>
                <p:nvGrpSpPr>
                  <p:cNvPr id="13" name="Group 19"/>
                  <p:cNvGrpSpPr/>
                  <p:nvPr/>
                </p:nvGrpSpPr>
                <p:grpSpPr>
                  <a:xfrm>
                    <a:off x="103388" y="2134676"/>
                    <a:ext cx="4082602" cy="4082602"/>
                    <a:chOff x="1957588" y="1854556"/>
                    <a:chExt cx="4082602" cy="4082602"/>
                  </a:xfrm>
                </p:grpSpPr>
                <p:sp>
                  <p:nvSpPr>
                    <p:cNvPr id="22" name="Oval 21"/>
                    <p:cNvSpPr/>
                    <p:nvPr/>
                  </p:nvSpPr>
                  <p:spPr>
                    <a:xfrm>
                      <a:off x="1957588" y="1854556"/>
                      <a:ext cx="4082602" cy="4082602"/>
                    </a:xfrm>
                    <a:prstGeom prst="ellipse">
                      <a:avLst/>
                    </a:prstGeom>
                    <a:solidFill>
                      <a:srgbClr val="DA0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3" name="Oval 22"/>
                    <p:cNvSpPr/>
                    <p:nvPr/>
                  </p:nvSpPr>
                  <p:spPr>
                    <a:xfrm>
                      <a:off x="2230832" y="2127800"/>
                      <a:ext cx="3536114" cy="353611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4" name="Oval 23"/>
                    <p:cNvSpPr/>
                    <p:nvPr/>
                  </p:nvSpPr>
                  <p:spPr>
                    <a:xfrm>
                      <a:off x="2474672" y="2371640"/>
                      <a:ext cx="3048434" cy="3048434"/>
                    </a:xfrm>
                    <a:prstGeom prst="ellipse">
                      <a:avLst/>
                    </a:prstGeom>
                    <a:solidFill>
                      <a:srgbClr val="DA0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5" name="Oval 24"/>
                    <p:cNvSpPr/>
                    <p:nvPr/>
                  </p:nvSpPr>
                  <p:spPr>
                    <a:xfrm>
                      <a:off x="2733752" y="2630720"/>
                      <a:ext cx="2530274" cy="253027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6" name="Oval 25"/>
                    <p:cNvSpPr/>
                    <p:nvPr/>
                  </p:nvSpPr>
                  <p:spPr>
                    <a:xfrm>
                      <a:off x="2985212" y="2882180"/>
                      <a:ext cx="2027354" cy="2027354"/>
                    </a:xfrm>
                    <a:prstGeom prst="ellipse">
                      <a:avLst/>
                    </a:prstGeom>
                    <a:solidFill>
                      <a:srgbClr val="DA0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7" name="Oval 26"/>
                    <p:cNvSpPr/>
                    <p:nvPr/>
                  </p:nvSpPr>
                  <p:spPr>
                    <a:xfrm>
                      <a:off x="3244292" y="3141260"/>
                      <a:ext cx="1509194" cy="150919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8" name="Oval 27"/>
                    <p:cNvSpPr/>
                    <p:nvPr/>
                  </p:nvSpPr>
                  <p:spPr>
                    <a:xfrm>
                      <a:off x="3476578" y="3373546"/>
                      <a:ext cx="1044622" cy="1044622"/>
                    </a:xfrm>
                    <a:prstGeom prst="ellipse">
                      <a:avLst/>
                    </a:prstGeom>
                    <a:solidFill>
                      <a:srgbClr val="DA0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21" name="Oval 20"/>
                  <p:cNvSpPr/>
                  <p:nvPr/>
                </p:nvSpPr>
                <p:spPr>
                  <a:xfrm>
                    <a:off x="1712754" y="3744042"/>
                    <a:ext cx="863869" cy="863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nvGrpSpPr>
                <p:cNvPr id="14" name="Group 1"/>
                <p:cNvGrpSpPr/>
                <p:nvPr/>
              </p:nvGrpSpPr>
              <p:grpSpPr>
                <a:xfrm>
                  <a:off x="1388544" y="1747849"/>
                  <a:ext cx="6167957" cy="3902667"/>
                  <a:chOff x="3212943" y="2488406"/>
                  <a:chExt cx="3947476" cy="2497699"/>
                </a:xfrm>
              </p:grpSpPr>
              <p:sp>
                <p:nvSpPr>
                  <p:cNvPr id="10" name="Rectangle 7"/>
                  <p:cNvSpPr/>
                  <p:nvPr/>
                </p:nvSpPr>
                <p:spPr>
                  <a:xfrm rot="17100000">
                    <a:off x="5849700" y="3537108"/>
                    <a:ext cx="599906" cy="905937"/>
                  </a:xfrm>
                  <a:custGeom>
                    <a:avLst/>
                    <a:gdLst>
                      <a:gd name="connsiteX0" fmla="*/ 0 w 228600"/>
                      <a:gd name="connsiteY0" fmla="*/ 0 h 423862"/>
                      <a:gd name="connsiteX1" fmla="*/ 228600 w 228600"/>
                      <a:gd name="connsiteY1" fmla="*/ 0 h 423862"/>
                      <a:gd name="connsiteX2" fmla="*/ 228600 w 228600"/>
                      <a:gd name="connsiteY2" fmla="*/ 423862 h 423862"/>
                      <a:gd name="connsiteX3" fmla="*/ 0 w 228600"/>
                      <a:gd name="connsiteY3" fmla="*/ 423862 h 423862"/>
                      <a:gd name="connsiteX4" fmla="*/ 0 w 228600"/>
                      <a:gd name="connsiteY4" fmla="*/ 0 h 423862"/>
                      <a:gd name="connsiteX0" fmla="*/ 0 w 228600"/>
                      <a:gd name="connsiteY0" fmla="*/ 257175 h 681037"/>
                      <a:gd name="connsiteX1" fmla="*/ 38100 w 228600"/>
                      <a:gd name="connsiteY1" fmla="*/ 0 h 681037"/>
                      <a:gd name="connsiteX2" fmla="*/ 228600 w 228600"/>
                      <a:gd name="connsiteY2" fmla="*/ 681037 h 681037"/>
                      <a:gd name="connsiteX3" fmla="*/ 0 w 228600"/>
                      <a:gd name="connsiteY3" fmla="*/ 681037 h 681037"/>
                      <a:gd name="connsiteX4" fmla="*/ 0 w 228600"/>
                      <a:gd name="connsiteY4" fmla="*/ 257175 h 681037"/>
                      <a:gd name="connsiteX0" fmla="*/ 0 w 364332"/>
                      <a:gd name="connsiteY0" fmla="*/ 573881 h 681037"/>
                      <a:gd name="connsiteX1" fmla="*/ 173832 w 364332"/>
                      <a:gd name="connsiteY1" fmla="*/ 0 h 681037"/>
                      <a:gd name="connsiteX2" fmla="*/ 364332 w 364332"/>
                      <a:gd name="connsiteY2" fmla="*/ 681037 h 681037"/>
                      <a:gd name="connsiteX3" fmla="*/ 135732 w 364332"/>
                      <a:gd name="connsiteY3" fmla="*/ 681037 h 681037"/>
                      <a:gd name="connsiteX4" fmla="*/ 0 w 364332"/>
                      <a:gd name="connsiteY4" fmla="*/ 573881 h 681037"/>
                      <a:gd name="connsiteX0" fmla="*/ 0 w 366713"/>
                      <a:gd name="connsiteY0" fmla="*/ 571499 h 681037"/>
                      <a:gd name="connsiteX1" fmla="*/ 176213 w 366713"/>
                      <a:gd name="connsiteY1" fmla="*/ 0 h 681037"/>
                      <a:gd name="connsiteX2" fmla="*/ 366713 w 366713"/>
                      <a:gd name="connsiteY2" fmla="*/ 681037 h 681037"/>
                      <a:gd name="connsiteX3" fmla="*/ 138113 w 366713"/>
                      <a:gd name="connsiteY3" fmla="*/ 681037 h 681037"/>
                      <a:gd name="connsiteX4" fmla="*/ 0 w 366713"/>
                      <a:gd name="connsiteY4" fmla="*/ 571499 h 681037"/>
                      <a:gd name="connsiteX0" fmla="*/ 0 w 366713"/>
                      <a:gd name="connsiteY0" fmla="*/ 571499 h 766762"/>
                      <a:gd name="connsiteX1" fmla="*/ 176213 w 366713"/>
                      <a:gd name="connsiteY1" fmla="*/ 0 h 766762"/>
                      <a:gd name="connsiteX2" fmla="*/ 366713 w 366713"/>
                      <a:gd name="connsiteY2" fmla="*/ 681037 h 766762"/>
                      <a:gd name="connsiteX3" fmla="*/ 123825 w 366713"/>
                      <a:gd name="connsiteY3" fmla="*/ 766762 h 766762"/>
                      <a:gd name="connsiteX4" fmla="*/ 0 w 366713"/>
                      <a:gd name="connsiteY4" fmla="*/ 571499 h 766762"/>
                      <a:gd name="connsiteX0" fmla="*/ 0 w 564356"/>
                      <a:gd name="connsiteY0" fmla="*/ 571499 h 828675"/>
                      <a:gd name="connsiteX1" fmla="*/ 176213 w 564356"/>
                      <a:gd name="connsiteY1" fmla="*/ 0 h 828675"/>
                      <a:gd name="connsiteX2" fmla="*/ 564356 w 564356"/>
                      <a:gd name="connsiteY2" fmla="*/ 828675 h 828675"/>
                      <a:gd name="connsiteX3" fmla="*/ 123825 w 564356"/>
                      <a:gd name="connsiteY3" fmla="*/ 766762 h 828675"/>
                      <a:gd name="connsiteX4" fmla="*/ 0 w 564356"/>
                      <a:gd name="connsiteY4" fmla="*/ 571499 h 828675"/>
                      <a:gd name="connsiteX0" fmla="*/ 0 w 564356"/>
                      <a:gd name="connsiteY0" fmla="*/ 573880 h 831056"/>
                      <a:gd name="connsiteX1" fmla="*/ 176213 w 564356"/>
                      <a:gd name="connsiteY1" fmla="*/ 0 h 831056"/>
                      <a:gd name="connsiteX2" fmla="*/ 564356 w 564356"/>
                      <a:gd name="connsiteY2" fmla="*/ 831056 h 831056"/>
                      <a:gd name="connsiteX3" fmla="*/ 123825 w 564356"/>
                      <a:gd name="connsiteY3" fmla="*/ 769143 h 831056"/>
                      <a:gd name="connsiteX4" fmla="*/ 0 w 564356"/>
                      <a:gd name="connsiteY4" fmla="*/ 573880 h 831056"/>
                      <a:gd name="connsiteX0" fmla="*/ 0 w 564356"/>
                      <a:gd name="connsiteY0" fmla="*/ 576261 h 833437"/>
                      <a:gd name="connsiteX1" fmla="*/ 178594 w 564356"/>
                      <a:gd name="connsiteY1" fmla="*/ 0 h 833437"/>
                      <a:gd name="connsiteX2" fmla="*/ 564356 w 564356"/>
                      <a:gd name="connsiteY2" fmla="*/ 833437 h 833437"/>
                      <a:gd name="connsiteX3" fmla="*/ 123825 w 564356"/>
                      <a:gd name="connsiteY3" fmla="*/ 771524 h 833437"/>
                      <a:gd name="connsiteX4" fmla="*/ 0 w 564356"/>
                      <a:gd name="connsiteY4" fmla="*/ 576261 h 833437"/>
                      <a:gd name="connsiteX0" fmla="*/ 0 w 564356"/>
                      <a:gd name="connsiteY0" fmla="*/ 576261 h 833437"/>
                      <a:gd name="connsiteX1" fmla="*/ 178594 w 564356"/>
                      <a:gd name="connsiteY1" fmla="*/ 0 h 833437"/>
                      <a:gd name="connsiteX2" fmla="*/ 564356 w 564356"/>
                      <a:gd name="connsiteY2" fmla="*/ 833437 h 833437"/>
                      <a:gd name="connsiteX3" fmla="*/ 155575 w 564356"/>
                      <a:gd name="connsiteY3" fmla="*/ 825499 h 833437"/>
                      <a:gd name="connsiteX4" fmla="*/ 0 w 564356"/>
                      <a:gd name="connsiteY4" fmla="*/ 576261 h 833437"/>
                      <a:gd name="connsiteX0" fmla="*/ 0 w 592931"/>
                      <a:gd name="connsiteY0" fmla="*/ 436561 h 833437"/>
                      <a:gd name="connsiteX1" fmla="*/ 207169 w 592931"/>
                      <a:gd name="connsiteY1" fmla="*/ 0 h 833437"/>
                      <a:gd name="connsiteX2" fmla="*/ 592931 w 592931"/>
                      <a:gd name="connsiteY2" fmla="*/ 833437 h 833437"/>
                      <a:gd name="connsiteX3" fmla="*/ 184150 w 592931"/>
                      <a:gd name="connsiteY3" fmla="*/ 825499 h 833437"/>
                      <a:gd name="connsiteX4" fmla="*/ 0 w 592931"/>
                      <a:gd name="connsiteY4" fmla="*/ 436561 h 833437"/>
                      <a:gd name="connsiteX0" fmla="*/ 0 w 592931"/>
                      <a:gd name="connsiteY0" fmla="*/ 446086 h 842962"/>
                      <a:gd name="connsiteX1" fmla="*/ 340519 w 592931"/>
                      <a:gd name="connsiteY1" fmla="*/ 0 h 842962"/>
                      <a:gd name="connsiteX2" fmla="*/ 592931 w 592931"/>
                      <a:gd name="connsiteY2" fmla="*/ 842962 h 842962"/>
                      <a:gd name="connsiteX3" fmla="*/ 184150 w 592931"/>
                      <a:gd name="connsiteY3" fmla="*/ 835024 h 842962"/>
                      <a:gd name="connsiteX4" fmla="*/ 0 w 592931"/>
                      <a:gd name="connsiteY4" fmla="*/ 446086 h 842962"/>
                      <a:gd name="connsiteX0" fmla="*/ 0 w 650081"/>
                      <a:gd name="connsiteY0" fmla="*/ 446086 h 835024"/>
                      <a:gd name="connsiteX1" fmla="*/ 340519 w 650081"/>
                      <a:gd name="connsiteY1" fmla="*/ 0 h 835024"/>
                      <a:gd name="connsiteX2" fmla="*/ 650081 w 650081"/>
                      <a:gd name="connsiteY2" fmla="*/ 11112 h 835024"/>
                      <a:gd name="connsiteX3" fmla="*/ 184150 w 650081"/>
                      <a:gd name="connsiteY3" fmla="*/ 835024 h 835024"/>
                      <a:gd name="connsiteX4" fmla="*/ 0 w 650081"/>
                      <a:gd name="connsiteY4" fmla="*/ 446086 h 835024"/>
                      <a:gd name="connsiteX0" fmla="*/ 0 w 650081"/>
                      <a:gd name="connsiteY0" fmla="*/ 446086 h 838199"/>
                      <a:gd name="connsiteX1" fmla="*/ 340519 w 650081"/>
                      <a:gd name="connsiteY1" fmla="*/ 0 h 838199"/>
                      <a:gd name="connsiteX2" fmla="*/ 650081 w 650081"/>
                      <a:gd name="connsiteY2" fmla="*/ 11112 h 838199"/>
                      <a:gd name="connsiteX3" fmla="*/ 184150 w 650081"/>
                      <a:gd name="connsiteY3" fmla="*/ 838199 h 838199"/>
                      <a:gd name="connsiteX4" fmla="*/ 0 w 650081"/>
                      <a:gd name="connsiteY4" fmla="*/ 446086 h 838199"/>
                      <a:gd name="connsiteX0" fmla="*/ 0 w 650081"/>
                      <a:gd name="connsiteY0" fmla="*/ 446086 h 844549"/>
                      <a:gd name="connsiteX1" fmla="*/ 340519 w 650081"/>
                      <a:gd name="connsiteY1" fmla="*/ 0 h 844549"/>
                      <a:gd name="connsiteX2" fmla="*/ 650081 w 650081"/>
                      <a:gd name="connsiteY2" fmla="*/ 11112 h 844549"/>
                      <a:gd name="connsiteX3" fmla="*/ 184150 w 650081"/>
                      <a:gd name="connsiteY3" fmla="*/ 844549 h 844549"/>
                      <a:gd name="connsiteX4" fmla="*/ 0 w 650081"/>
                      <a:gd name="connsiteY4" fmla="*/ 446086 h 844549"/>
                      <a:gd name="connsiteX0" fmla="*/ 0 w 661130"/>
                      <a:gd name="connsiteY0" fmla="*/ 446086 h 844549"/>
                      <a:gd name="connsiteX1" fmla="*/ 340519 w 661130"/>
                      <a:gd name="connsiteY1" fmla="*/ 0 h 844549"/>
                      <a:gd name="connsiteX2" fmla="*/ 661130 w 661130"/>
                      <a:gd name="connsiteY2" fmla="*/ 15548 h 844549"/>
                      <a:gd name="connsiteX3" fmla="*/ 184150 w 661130"/>
                      <a:gd name="connsiteY3" fmla="*/ 844549 h 844549"/>
                      <a:gd name="connsiteX4" fmla="*/ 0 w 661130"/>
                      <a:gd name="connsiteY4" fmla="*/ 446086 h 844549"/>
                      <a:gd name="connsiteX0" fmla="*/ 0 w 661130"/>
                      <a:gd name="connsiteY0" fmla="*/ 499980 h 898443"/>
                      <a:gd name="connsiteX1" fmla="*/ 385244 w 661130"/>
                      <a:gd name="connsiteY1" fmla="*/ 0 h 898443"/>
                      <a:gd name="connsiteX2" fmla="*/ 661130 w 661130"/>
                      <a:gd name="connsiteY2" fmla="*/ 69442 h 898443"/>
                      <a:gd name="connsiteX3" fmla="*/ 184150 w 661130"/>
                      <a:gd name="connsiteY3" fmla="*/ 898443 h 898443"/>
                      <a:gd name="connsiteX4" fmla="*/ 0 w 661130"/>
                      <a:gd name="connsiteY4" fmla="*/ 499980 h 898443"/>
                      <a:gd name="connsiteX0" fmla="*/ 0 w 661130"/>
                      <a:gd name="connsiteY0" fmla="*/ 499980 h 671845"/>
                      <a:gd name="connsiteX1" fmla="*/ 385244 w 661130"/>
                      <a:gd name="connsiteY1" fmla="*/ 0 h 671845"/>
                      <a:gd name="connsiteX2" fmla="*/ 661130 w 661130"/>
                      <a:gd name="connsiteY2" fmla="*/ 69442 h 671845"/>
                      <a:gd name="connsiteX3" fmla="*/ 91385 w 661130"/>
                      <a:gd name="connsiteY3" fmla="*/ 671845 h 671845"/>
                      <a:gd name="connsiteX4" fmla="*/ 0 w 661130"/>
                      <a:gd name="connsiteY4" fmla="*/ 499980 h 671845"/>
                      <a:gd name="connsiteX0" fmla="*/ 0 w 593449"/>
                      <a:gd name="connsiteY0" fmla="*/ 402956 h 671845"/>
                      <a:gd name="connsiteX1" fmla="*/ 317563 w 593449"/>
                      <a:gd name="connsiteY1" fmla="*/ 0 h 671845"/>
                      <a:gd name="connsiteX2" fmla="*/ 593449 w 593449"/>
                      <a:gd name="connsiteY2" fmla="*/ 69442 h 671845"/>
                      <a:gd name="connsiteX3" fmla="*/ 23704 w 593449"/>
                      <a:gd name="connsiteY3" fmla="*/ 671845 h 671845"/>
                      <a:gd name="connsiteX4" fmla="*/ 0 w 593449"/>
                      <a:gd name="connsiteY4" fmla="*/ 402956 h 671845"/>
                      <a:gd name="connsiteX0" fmla="*/ 0 w 593449"/>
                      <a:gd name="connsiteY0" fmla="*/ 405256 h 674145"/>
                      <a:gd name="connsiteX1" fmla="*/ 316947 w 593449"/>
                      <a:gd name="connsiteY1" fmla="*/ 0 h 674145"/>
                      <a:gd name="connsiteX2" fmla="*/ 593449 w 593449"/>
                      <a:gd name="connsiteY2" fmla="*/ 71742 h 674145"/>
                      <a:gd name="connsiteX3" fmla="*/ 23704 w 593449"/>
                      <a:gd name="connsiteY3" fmla="*/ 674145 h 674145"/>
                      <a:gd name="connsiteX4" fmla="*/ 0 w 593449"/>
                      <a:gd name="connsiteY4" fmla="*/ 405256 h 674145"/>
                      <a:gd name="connsiteX0" fmla="*/ 0 w 592833"/>
                      <a:gd name="connsiteY0" fmla="*/ 405256 h 674145"/>
                      <a:gd name="connsiteX1" fmla="*/ 316947 w 592833"/>
                      <a:gd name="connsiteY1" fmla="*/ 0 h 674145"/>
                      <a:gd name="connsiteX2" fmla="*/ 592833 w 592833"/>
                      <a:gd name="connsiteY2" fmla="*/ 69442 h 674145"/>
                      <a:gd name="connsiteX3" fmla="*/ 23704 w 592833"/>
                      <a:gd name="connsiteY3" fmla="*/ 674145 h 674145"/>
                      <a:gd name="connsiteX4" fmla="*/ 0 w 592833"/>
                      <a:gd name="connsiteY4" fmla="*/ 405256 h 674145"/>
                      <a:gd name="connsiteX0" fmla="*/ 0 w 592833"/>
                      <a:gd name="connsiteY0" fmla="*/ 405256 h 674145"/>
                      <a:gd name="connsiteX1" fmla="*/ 316947 w 592833"/>
                      <a:gd name="connsiteY1" fmla="*/ 0 h 674145"/>
                      <a:gd name="connsiteX2" fmla="*/ 592833 w 592833"/>
                      <a:gd name="connsiteY2" fmla="*/ 69442 h 674145"/>
                      <a:gd name="connsiteX3" fmla="*/ 23704 w 592833"/>
                      <a:gd name="connsiteY3" fmla="*/ 674145 h 674145"/>
                      <a:gd name="connsiteX4" fmla="*/ 0 w 592833"/>
                      <a:gd name="connsiteY4" fmla="*/ 405256 h 674145"/>
                      <a:gd name="connsiteX0" fmla="*/ 0 w 592217"/>
                      <a:gd name="connsiteY0" fmla="*/ 405256 h 674145"/>
                      <a:gd name="connsiteX1" fmla="*/ 316947 w 592217"/>
                      <a:gd name="connsiteY1" fmla="*/ 0 h 674145"/>
                      <a:gd name="connsiteX2" fmla="*/ 592217 w 592217"/>
                      <a:gd name="connsiteY2" fmla="*/ 67142 h 674145"/>
                      <a:gd name="connsiteX3" fmla="*/ 23704 w 592217"/>
                      <a:gd name="connsiteY3" fmla="*/ 674145 h 674145"/>
                      <a:gd name="connsiteX4" fmla="*/ 0 w 592217"/>
                      <a:gd name="connsiteY4" fmla="*/ 405256 h 674145"/>
                      <a:gd name="connsiteX0" fmla="*/ 0 w 599118"/>
                      <a:gd name="connsiteY0" fmla="*/ 405256 h 674145"/>
                      <a:gd name="connsiteX1" fmla="*/ 316947 w 599118"/>
                      <a:gd name="connsiteY1" fmla="*/ 0 h 674145"/>
                      <a:gd name="connsiteX2" fmla="*/ 599118 w 599118"/>
                      <a:gd name="connsiteY2" fmla="*/ 65293 h 674145"/>
                      <a:gd name="connsiteX3" fmla="*/ 23704 w 599118"/>
                      <a:gd name="connsiteY3" fmla="*/ 674145 h 674145"/>
                      <a:gd name="connsiteX4" fmla="*/ 0 w 599118"/>
                      <a:gd name="connsiteY4" fmla="*/ 405256 h 674145"/>
                      <a:gd name="connsiteX0" fmla="*/ 0 w 599118"/>
                      <a:gd name="connsiteY0" fmla="*/ 408172 h 677061"/>
                      <a:gd name="connsiteX1" fmla="*/ 318630 w 599118"/>
                      <a:gd name="connsiteY1" fmla="*/ 0 h 677061"/>
                      <a:gd name="connsiteX2" fmla="*/ 599118 w 599118"/>
                      <a:gd name="connsiteY2" fmla="*/ 68209 h 677061"/>
                      <a:gd name="connsiteX3" fmla="*/ 23704 w 599118"/>
                      <a:gd name="connsiteY3" fmla="*/ 677061 h 677061"/>
                      <a:gd name="connsiteX4" fmla="*/ 0 w 599118"/>
                      <a:gd name="connsiteY4" fmla="*/ 408172 h 677061"/>
                      <a:gd name="connsiteX0" fmla="*/ 0 w 599118"/>
                      <a:gd name="connsiteY0" fmla="*/ 637048 h 905937"/>
                      <a:gd name="connsiteX1" fmla="*/ 519210 w 599118"/>
                      <a:gd name="connsiteY1" fmla="*/ 0 h 905937"/>
                      <a:gd name="connsiteX2" fmla="*/ 599118 w 599118"/>
                      <a:gd name="connsiteY2" fmla="*/ 297085 h 905937"/>
                      <a:gd name="connsiteX3" fmla="*/ 23704 w 599118"/>
                      <a:gd name="connsiteY3" fmla="*/ 905937 h 905937"/>
                      <a:gd name="connsiteX4" fmla="*/ 0 w 599118"/>
                      <a:gd name="connsiteY4" fmla="*/ 637048 h 905937"/>
                      <a:gd name="connsiteX0" fmla="*/ 0 w 599512"/>
                      <a:gd name="connsiteY0" fmla="*/ 637048 h 905937"/>
                      <a:gd name="connsiteX1" fmla="*/ 519210 w 599512"/>
                      <a:gd name="connsiteY1" fmla="*/ 0 h 905937"/>
                      <a:gd name="connsiteX2" fmla="*/ 599512 w 599512"/>
                      <a:gd name="connsiteY2" fmla="*/ 298556 h 905937"/>
                      <a:gd name="connsiteX3" fmla="*/ 23704 w 599512"/>
                      <a:gd name="connsiteY3" fmla="*/ 905937 h 905937"/>
                      <a:gd name="connsiteX4" fmla="*/ 0 w 599512"/>
                      <a:gd name="connsiteY4" fmla="*/ 637048 h 905937"/>
                      <a:gd name="connsiteX0" fmla="*/ 0 w 599906"/>
                      <a:gd name="connsiteY0" fmla="*/ 637048 h 905937"/>
                      <a:gd name="connsiteX1" fmla="*/ 519210 w 599906"/>
                      <a:gd name="connsiteY1" fmla="*/ 0 h 905937"/>
                      <a:gd name="connsiteX2" fmla="*/ 599906 w 599906"/>
                      <a:gd name="connsiteY2" fmla="*/ 300028 h 905937"/>
                      <a:gd name="connsiteX3" fmla="*/ 23704 w 599906"/>
                      <a:gd name="connsiteY3" fmla="*/ 905937 h 905937"/>
                      <a:gd name="connsiteX4" fmla="*/ 0 w 599906"/>
                      <a:gd name="connsiteY4" fmla="*/ 637048 h 90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06" h="905937">
                        <a:moveTo>
                          <a:pt x="0" y="637048"/>
                        </a:moveTo>
                        <a:lnTo>
                          <a:pt x="519210" y="0"/>
                        </a:lnTo>
                        <a:lnTo>
                          <a:pt x="599906" y="300028"/>
                        </a:lnTo>
                        <a:lnTo>
                          <a:pt x="23704" y="905937"/>
                        </a:lnTo>
                        <a:lnTo>
                          <a:pt x="0" y="637048"/>
                        </a:ln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 name="Rectangle 7"/>
                  <p:cNvSpPr/>
                  <p:nvPr/>
                </p:nvSpPr>
                <p:spPr>
                  <a:xfrm>
                    <a:off x="5173340" y="3658789"/>
                    <a:ext cx="906112" cy="844549"/>
                  </a:xfrm>
                  <a:custGeom>
                    <a:avLst/>
                    <a:gdLst>
                      <a:gd name="connsiteX0" fmla="*/ 0 w 228600"/>
                      <a:gd name="connsiteY0" fmla="*/ 0 h 423862"/>
                      <a:gd name="connsiteX1" fmla="*/ 228600 w 228600"/>
                      <a:gd name="connsiteY1" fmla="*/ 0 h 423862"/>
                      <a:gd name="connsiteX2" fmla="*/ 228600 w 228600"/>
                      <a:gd name="connsiteY2" fmla="*/ 423862 h 423862"/>
                      <a:gd name="connsiteX3" fmla="*/ 0 w 228600"/>
                      <a:gd name="connsiteY3" fmla="*/ 423862 h 423862"/>
                      <a:gd name="connsiteX4" fmla="*/ 0 w 228600"/>
                      <a:gd name="connsiteY4" fmla="*/ 0 h 423862"/>
                      <a:gd name="connsiteX0" fmla="*/ 0 w 228600"/>
                      <a:gd name="connsiteY0" fmla="*/ 257175 h 681037"/>
                      <a:gd name="connsiteX1" fmla="*/ 38100 w 228600"/>
                      <a:gd name="connsiteY1" fmla="*/ 0 h 681037"/>
                      <a:gd name="connsiteX2" fmla="*/ 228600 w 228600"/>
                      <a:gd name="connsiteY2" fmla="*/ 681037 h 681037"/>
                      <a:gd name="connsiteX3" fmla="*/ 0 w 228600"/>
                      <a:gd name="connsiteY3" fmla="*/ 681037 h 681037"/>
                      <a:gd name="connsiteX4" fmla="*/ 0 w 228600"/>
                      <a:gd name="connsiteY4" fmla="*/ 257175 h 681037"/>
                      <a:gd name="connsiteX0" fmla="*/ 0 w 364332"/>
                      <a:gd name="connsiteY0" fmla="*/ 573881 h 681037"/>
                      <a:gd name="connsiteX1" fmla="*/ 173832 w 364332"/>
                      <a:gd name="connsiteY1" fmla="*/ 0 h 681037"/>
                      <a:gd name="connsiteX2" fmla="*/ 364332 w 364332"/>
                      <a:gd name="connsiteY2" fmla="*/ 681037 h 681037"/>
                      <a:gd name="connsiteX3" fmla="*/ 135732 w 364332"/>
                      <a:gd name="connsiteY3" fmla="*/ 681037 h 681037"/>
                      <a:gd name="connsiteX4" fmla="*/ 0 w 364332"/>
                      <a:gd name="connsiteY4" fmla="*/ 573881 h 681037"/>
                      <a:gd name="connsiteX0" fmla="*/ 0 w 366713"/>
                      <a:gd name="connsiteY0" fmla="*/ 571499 h 681037"/>
                      <a:gd name="connsiteX1" fmla="*/ 176213 w 366713"/>
                      <a:gd name="connsiteY1" fmla="*/ 0 h 681037"/>
                      <a:gd name="connsiteX2" fmla="*/ 366713 w 366713"/>
                      <a:gd name="connsiteY2" fmla="*/ 681037 h 681037"/>
                      <a:gd name="connsiteX3" fmla="*/ 138113 w 366713"/>
                      <a:gd name="connsiteY3" fmla="*/ 681037 h 681037"/>
                      <a:gd name="connsiteX4" fmla="*/ 0 w 366713"/>
                      <a:gd name="connsiteY4" fmla="*/ 571499 h 681037"/>
                      <a:gd name="connsiteX0" fmla="*/ 0 w 366713"/>
                      <a:gd name="connsiteY0" fmla="*/ 571499 h 766762"/>
                      <a:gd name="connsiteX1" fmla="*/ 176213 w 366713"/>
                      <a:gd name="connsiteY1" fmla="*/ 0 h 766762"/>
                      <a:gd name="connsiteX2" fmla="*/ 366713 w 366713"/>
                      <a:gd name="connsiteY2" fmla="*/ 681037 h 766762"/>
                      <a:gd name="connsiteX3" fmla="*/ 123825 w 366713"/>
                      <a:gd name="connsiteY3" fmla="*/ 766762 h 766762"/>
                      <a:gd name="connsiteX4" fmla="*/ 0 w 366713"/>
                      <a:gd name="connsiteY4" fmla="*/ 571499 h 766762"/>
                      <a:gd name="connsiteX0" fmla="*/ 0 w 564356"/>
                      <a:gd name="connsiteY0" fmla="*/ 571499 h 828675"/>
                      <a:gd name="connsiteX1" fmla="*/ 176213 w 564356"/>
                      <a:gd name="connsiteY1" fmla="*/ 0 h 828675"/>
                      <a:gd name="connsiteX2" fmla="*/ 564356 w 564356"/>
                      <a:gd name="connsiteY2" fmla="*/ 828675 h 828675"/>
                      <a:gd name="connsiteX3" fmla="*/ 123825 w 564356"/>
                      <a:gd name="connsiteY3" fmla="*/ 766762 h 828675"/>
                      <a:gd name="connsiteX4" fmla="*/ 0 w 564356"/>
                      <a:gd name="connsiteY4" fmla="*/ 571499 h 828675"/>
                      <a:gd name="connsiteX0" fmla="*/ 0 w 564356"/>
                      <a:gd name="connsiteY0" fmla="*/ 573880 h 831056"/>
                      <a:gd name="connsiteX1" fmla="*/ 176213 w 564356"/>
                      <a:gd name="connsiteY1" fmla="*/ 0 h 831056"/>
                      <a:gd name="connsiteX2" fmla="*/ 564356 w 564356"/>
                      <a:gd name="connsiteY2" fmla="*/ 831056 h 831056"/>
                      <a:gd name="connsiteX3" fmla="*/ 123825 w 564356"/>
                      <a:gd name="connsiteY3" fmla="*/ 769143 h 831056"/>
                      <a:gd name="connsiteX4" fmla="*/ 0 w 564356"/>
                      <a:gd name="connsiteY4" fmla="*/ 573880 h 831056"/>
                      <a:gd name="connsiteX0" fmla="*/ 0 w 564356"/>
                      <a:gd name="connsiteY0" fmla="*/ 576261 h 833437"/>
                      <a:gd name="connsiteX1" fmla="*/ 178594 w 564356"/>
                      <a:gd name="connsiteY1" fmla="*/ 0 h 833437"/>
                      <a:gd name="connsiteX2" fmla="*/ 564356 w 564356"/>
                      <a:gd name="connsiteY2" fmla="*/ 833437 h 833437"/>
                      <a:gd name="connsiteX3" fmla="*/ 123825 w 564356"/>
                      <a:gd name="connsiteY3" fmla="*/ 771524 h 833437"/>
                      <a:gd name="connsiteX4" fmla="*/ 0 w 564356"/>
                      <a:gd name="connsiteY4" fmla="*/ 576261 h 833437"/>
                      <a:gd name="connsiteX0" fmla="*/ 0 w 564356"/>
                      <a:gd name="connsiteY0" fmla="*/ 576261 h 833437"/>
                      <a:gd name="connsiteX1" fmla="*/ 178594 w 564356"/>
                      <a:gd name="connsiteY1" fmla="*/ 0 h 833437"/>
                      <a:gd name="connsiteX2" fmla="*/ 564356 w 564356"/>
                      <a:gd name="connsiteY2" fmla="*/ 833437 h 833437"/>
                      <a:gd name="connsiteX3" fmla="*/ 155575 w 564356"/>
                      <a:gd name="connsiteY3" fmla="*/ 825499 h 833437"/>
                      <a:gd name="connsiteX4" fmla="*/ 0 w 564356"/>
                      <a:gd name="connsiteY4" fmla="*/ 576261 h 833437"/>
                      <a:gd name="connsiteX0" fmla="*/ 0 w 592931"/>
                      <a:gd name="connsiteY0" fmla="*/ 436561 h 833437"/>
                      <a:gd name="connsiteX1" fmla="*/ 207169 w 592931"/>
                      <a:gd name="connsiteY1" fmla="*/ 0 h 833437"/>
                      <a:gd name="connsiteX2" fmla="*/ 592931 w 592931"/>
                      <a:gd name="connsiteY2" fmla="*/ 833437 h 833437"/>
                      <a:gd name="connsiteX3" fmla="*/ 184150 w 592931"/>
                      <a:gd name="connsiteY3" fmla="*/ 825499 h 833437"/>
                      <a:gd name="connsiteX4" fmla="*/ 0 w 592931"/>
                      <a:gd name="connsiteY4" fmla="*/ 436561 h 833437"/>
                      <a:gd name="connsiteX0" fmla="*/ 0 w 592931"/>
                      <a:gd name="connsiteY0" fmla="*/ 446086 h 842962"/>
                      <a:gd name="connsiteX1" fmla="*/ 340519 w 592931"/>
                      <a:gd name="connsiteY1" fmla="*/ 0 h 842962"/>
                      <a:gd name="connsiteX2" fmla="*/ 592931 w 592931"/>
                      <a:gd name="connsiteY2" fmla="*/ 842962 h 842962"/>
                      <a:gd name="connsiteX3" fmla="*/ 184150 w 592931"/>
                      <a:gd name="connsiteY3" fmla="*/ 835024 h 842962"/>
                      <a:gd name="connsiteX4" fmla="*/ 0 w 592931"/>
                      <a:gd name="connsiteY4" fmla="*/ 446086 h 842962"/>
                      <a:gd name="connsiteX0" fmla="*/ 0 w 650081"/>
                      <a:gd name="connsiteY0" fmla="*/ 446086 h 835024"/>
                      <a:gd name="connsiteX1" fmla="*/ 340519 w 650081"/>
                      <a:gd name="connsiteY1" fmla="*/ 0 h 835024"/>
                      <a:gd name="connsiteX2" fmla="*/ 650081 w 650081"/>
                      <a:gd name="connsiteY2" fmla="*/ 11112 h 835024"/>
                      <a:gd name="connsiteX3" fmla="*/ 184150 w 650081"/>
                      <a:gd name="connsiteY3" fmla="*/ 835024 h 835024"/>
                      <a:gd name="connsiteX4" fmla="*/ 0 w 650081"/>
                      <a:gd name="connsiteY4" fmla="*/ 446086 h 835024"/>
                      <a:gd name="connsiteX0" fmla="*/ 0 w 650081"/>
                      <a:gd name="connsiteY0" fmla="*/ 446086 h 838199"/>
                      <a:gd name="connsiteX1" fmla="*/ 340519 w 650081"/>
                      <a:gd name="connsiteY1" fmla="*/ 0 h 838199"/>
                      <a:gd name="connsiteX2" fmla="*/ 650081 w 650081"/>
                      <a:gd name="connsiteY2" fmla="*/ 11112 h 838199"/>
                      <a:gd name="connsiteX3" fmla="*/ 184150 w 650081"/>
                      <a:gd name="connsiteY3" fmla="*/ 838199 h 838199"/>
                      <a:gd name="connsiteX4" fmla="*/ 0 w 650081"/>
                      <a:gd name="connsiteY4" fmla="*/ 446086 h 838199"/>
                      <a:gd name="connsiteX0" fmla="*/ 0 w 650081"/>
                      <a:gd name="connsiteY0" fmla="*/ 446086 h 844549"/>
                      <a:gd name="connsiteX1" fmla="*/ 340519 w 650081"/>
                      <a:gd name="connsiteY1" fmla="*/ 0 h 844549"/>
                      <a:gd name="connsiteX2" fmla="*/ 650081 w 650081"/>
                      <a:gd name="connsiteY2" fmla="*/ 11112 h 844549"/>
                      <a:gd name="connsiteX3" fmla="*/ 184150 w 650081"/>
                      <a:gd name="connsiteY3" fmla="*/ 844549 h 844549"/>
                      <a:gd name="connsiteX4" fmla="*/ 0 w 650081"/>
                      <a:gd name="connsiteY4" fmla="*/ 446086 h 844549"/>
                      <a:gd name="connsiteX0" fmla="*/ 0 w 650081"/>
                      <a:gd name="connsiteY0" fmla="*/ 446086 h 844549"/>
                      <a:gd name="connsiteX1" fmla="*/ 340519 w 650081"/>
                      <a:gd name="connsiteY1" fmla="*/ 0 h 844549"/>
                      <a:gd name="connsiteX2" fmla="*/ 650081 w 650081"/>
                      <a:gd name="connsiteY2" fmla="*/ 8731 h 844549"/>
                      <a:gd name="connsiteX3" fmla="*/ 184150 w 650081"/>
                      <a:gd name="connsiteY3" fmla="*/ 844549 h 844549"/>
                      <a:gd name="connsiteX4" fmla="*/ 0 w 650081"/>
                      <a:gd name="connsiteY4" fmla="*/ 446086 h 844549"/>
                      <a:gd name="connsiteX0" fmla="*/ 0 w 650081"/>
                      <a:gd name="connsiteY0" fmla="*/ 446086 h 844549"/>
                      <a:gd name="connsiteX1" fmla="*/ 340519 w 650081"/>
                      <a:gd name="connsiteY1" fmla="*/ 0 h 844549"/>
                      <a:gd name="connsiteX2" fmla="*/ 650081 w 650081"/>
                      <a:gd name="connsiteY2" fmla="*/ 6349 h 844549"/>
                      <a:gd name="connsiteX3" fmla="*/ 184150 w 650081"/>
                      <a:gd name="connsiteY3" fmla="*/ 844549 h 844549"/>
                      <a:gd name="connsiteX4" fmla="*/ 0 w 650081"/>
                      <a:gd name="connsiteY4" fmla="*/ 446086 h 844549"/>
                      <a:gd name="connsiteX0" fmla="*/ 0 w 650081"/>
                      <a:gd name="connsiteY0" fmla="*/ 446086 h 844549"/>
                      <a:gd name="connsiteX1" fmla="*/ 340519 w 650081"/>
                      <a:gd name="connsiteY1" fmla="*/ 0 h 844549"/>
                      <a:gd name="connsiteX2" fmla="*/ 650081 w 650081"/>
                      <a:gd name="connsiteY2" fmla="*/ 1587 h 844549"/>
                      <a:gd name="connsiteX3" fmla="*/ 184150 w 650081"/>
                      <a:gd name="connsiteY3" fmla="*/ 844549 h 844549"/>
                      <a:gd name="connsiteX4" fmla="*/ 0 w 650081"/>
                      <a:gd name="connsiteY4" fmla="*/ 446086 h 844549"/>
                      <a:gd name="connsiteX0" fmla="*/ 0 w 906112"/>
                      <a:gd name="connsiteY0" fmla="*/ 781365 h 844549"/>
                      <a:gd name="connsiteX1" fmla="*/ 596550 w 906112"/>
                      <a:gd name="connsiteY1" fmla="*/ 0 h 844549"/>
                      <a:gd name="connsiteX2" fmla="*/ 906112 w 906112"/>
                      <a:gd name="connsiteY2" fmla="*/ 1587 h 844549"/>
                      <a:gd name="connsiteX3" fmla="*/ 440181 w 906112"/>
                      <a:gd name="connsiteY3" fmla="*/ 844549 h 844549"/>
                      <a:gd name="connsiteX4" fmla="*/ 0 w 906112"/>
                      <a:gd name="connsiteY4" fmla="*/ 781365 h 844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12" h="844549">
                        <a:moveTo>
                          <a:pt x="0" y="781365"/>
                        </a:moveTo>
                        <a:lnTo>
                          <a:pt x="596550" y="0"/>
                        </a:lnTo>
                        <a:lnTo>
                          <a:pt x="906112" y="1587"/>
                        </a:lnTo>
                        <a:lnTo>
                          <a:pt x="440181" y="844549"/>
                        </a:lnTo>
                        <a:lnTo>
                          <a:pt x="0" y="781365"/>
                        </a:lnTo>
                        <a:close/>
                      </a:path>
                    </a:pathLst>
                  </a:custGeom>
                  <a:solidFill>
                    <a:srgbClr val="FD84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4662427" y="3668872"/>
                    <a:ext cx="951483" cy="834611"/>
                  </a:xfrm>
                  <a:custGeom>
                    <a:avLst/>
                    <a:gdLst>
                      <a:gd name="connsiteX0" fmla="*/ 0 w 228600"/>
                      <a:gd name="connsiteY0" fmla="*/ 0 h 423862"/>
                      <a:gd name="connsiteX1" fmla="*/ 228600 w 228600"/>
                      <a:gd name="connsiteY1" fmla="*/ 0 h 423862"/>
                      <a:gd name="connsiteX2" fmla="*/ 228600 w 228600"/>
                      <a:gd name="connsiteY2" fmla="*/ 423862 h 423862"/>
                      <a:gd name="connsiteX3" fmla="*/ 0 w 228600"/>
                      <a:gd name="connsiteY3" fmla="*/ 423862 h 423862"/>
                      <a:gd name="connsiteX4" fmla="*/ 0 w 228600"/>
                      <a:gd name="connsiteY4" fmla="*/ 0 h 423862"/>
                      <a:gd name="connsiteX0" fmla="*/ 0 w 228600"/>
                      <a:gd name="connsiteY0" fmla="*/ 257175 h 681037"/>
                      <a:gd name="connsiteX1" fmla="*/ 38100 w 228600"/>
                      <a:gd name="connsiteY1" fmla="*/ 0 h 681037"/>
                      <a:gd name="connsiteX2" fmla="*/ 228600 w 228600"/>
                      <a:gd name="connsiteY2" fmla="*/ 681037 h 681037"/>
                      <a:gd name="connsiteX3" fmla="*/ 0 w 228600"/>
                      <a:gd name="connsiteY3" fmla="*/ 681037 h 681037"/>
                      <a:gd name="connsiteX4" fmla="*/ 0 w 228600"/>
                      <a:gd name="connsiteY4" fmla="*/ 257175 h 681037"/>
                      <a:gd name="connsiteX0" fmla="*/ 0 w 364332"/>
                      <a:gd name="connsiteY0" fmla="*/ 573881 h 681037"/>
                      <a:gd name="connsiteX1" fmla="*/ 173832 w 364332"/>
                      <a:gd name="connsiteY1" fmla="*/ 0 h 681037"/>
                      <a:gd name="connsiteX2" fmla="*/ 364332 w 364332"/>
                      <a:gd name="connsiteY2" fmla="*/ 681037 h 681037"/>
                      <a:gd name="connsiteX3" fmla="*/ 135732 w 364332"/>
                      <a:gd name="connsiteY3" fmla="*/ 681037 h 681037"/>
                      <a:gd name="connsiteX4" fmla="*/ 0 w 364332"/>
                      <a:gd name="connsiteY4" fmla="*/ 573881 h 681037"/>
                      <a:gd name="connsiteX0" fmla="*/ 0 w 366713"/>
                      <a:gd name="connsiteY0" fmla="*/ 571499 h 681037"/>
                      <a:gd name="connsiteX1" fmla="*/ 176213 w 366713"/>
                      <a:gd name="connsiteY1" fmla="*/ 0 h 681037"/>
                      <a:gd name="connsiteX2" fmla="*/ 366713 w 366713"/>
                      <a:gd name="connsiteY2" fmla="*/ 681037 h 681037"/>
                      <a:gd name="connsiteX3" fmla="*/ 138113 w 366713"/>
                      <a:gd name="connsiteY3" fmla="*/ 681037 h 681037"/>
                      <a:gd name="connsiteX4" fmla="*/ 0 w 366713"/>
                      <a:gd name="connsiteY4" fmla="*/ 571499 h 681037"/>
                      <a:gd name="connsiteX0" fmla="*/ 0 w 366713"/>
                      <a:gd name="connsiteY0" fmla="*/ 571499 h 766762"/>
                      <a:gd name="connsiteX1" fmla="*/ 176213 w 366713"/>
                      <a:gd name="connsiteY1" fmla="*/ 0 h 766762"/>
                      <a:gd name="connsiteX2" fmla="*/ 366713 w 366713"/>
                      <a:gd name="connsiteY2" fmla="*/ 681037 h 766762"/>
                      <a:gd name="connsiteX3" fmla="*/ 123825 w 366713"/>
                      <a:gd name="connsiteY3" fmla="*/ 766762 h 766762"/>
                      <a:gd name="connsiteX4" fmla="*/ 0 w 366713"/>
                      <a:gd name="connsiteY4" fmla="*/ 571499 h 766762"/>
                      <a:gd name="connsiteX0" fmla="*/ 0 w 564356"/>
                      <a:gd name="connsiteY0" fmla="*/ 571499 h 828675"/>
                      <a:gd name="connsiteX1" fmla="*/ 176213 w 564356"/>
                      <a:gd name="connsiteY1" fmla="*/ 0 h 828675"/>
                      <a:gd name="connsiteX2" fmla="*/ 564356 w 564356"/>
                      <a:gd name="connsiteY2" fmla="*/ 828675 h 828675"/>
                      <a:gd name="connsiteX3" fmla="*/ 123825 w 564356"/>
                      <a:gd name="connsiteY3" fmla="*/ 766762 h 828675"/>
                      <a:gd name="connsiteX4" fmla="*/ 0 w 564356"/>
                      <a:gd name="connsiteY4" fmla="*/ 571499 h 828675"/>
                      <a:gd name="connsiteX0" fmla="*/ 0 w 564356"/>
                      <a:gd name="connsiteY0" fmla="*/ 573880 h 831056"/>
                      <a:gd name="connsiteX1" fmla="*/ 176213 w 564356"/>
                      <a:gd name="connsiteY1" fmla="*/ 0 h 831056"/>
                      <a:gd name="connsiteX2" fmla="*/ 564356 w 564356"/>
                      <a:gd name="connsiteY2" fmla="*/ 831056 h 831056"/>
                      <a:gd name="connsiteX3" fmla="*/ 123825 w 564356"/>
                      <a:gd name="connsiteY3" fmla="*/ 769143 h 831056"/>
                      <a:gd name="connsiteX4" fmla="*/ 0 w 564356"/>
                      <a:gd name="connsiteY4" fmla="*/ 573880 h 831056"/>
                      <a:gd name="connsiteX0" fmla="*/ 0 w 564356"/>
                      <a:gd name="connsiteY0" fmla="*/ 576261 h 833437"/>
                      <a:gd name="connsiteX1" fmla="*/ 178594 w 564356"/>
                      <a:gd name="connsiteY1" fmla="*/ 0 h 833437"/>
                      <a:gd name="connsiteX2" fmla="*/ 564356 w 564356"/>
                      <a:gd name="connsiteY2" fmla="*/ 833437 h 833437"/>
                      <a:gd name="connsiteX3" fmla="*/ 123825 w 564356"/>
                      <a:gd name="connsiteY3" fmla="*/ 771524 h 833437"/>
                      <a:gd name="connsiteX4" fmla="*/ 0 w 564356"/>
                      <a:gd name="connsiteY4" fmla="*/ 576261 h 833437"/>
                      <a:gd name="connsiteX0" fmla="*/ 0 w 564356"/>
                      <a:gd name="connsiteY0" fmla="*/ 578642 h 835818"/>
                      <a:gd name="connsiteX1" fmla="*/ 176213 w 564356"/>
                      <a:gd name="connsiteY1" fmla="*/ 0 h 835818"/>
                      <a:gd name="connsiteX2" fmla="*/ 564356 w 564356"/>
                      <a:gd name="connsiteY2" fmla="*/ 835818 h 835818"/>
                      <a:gd name="connsiteX3" fmla="*/ 123825 w 564356"/>
                      <a:gd name="connsiteY3" fmla="*/ 773905 h 835818"/>
                      <a:gd name="connsiteX4" fmla="*/ 0 w 564356"/>
                      <a:gd name="connsiteY4" fmla="*/ 578642 h 835818"/>
                      <a:gd name="connsiteX0" fmla="*/ 0 w 569119"/>
                      <a:gd name="connsiteY0" fmla="*/ 576261 h 835818"/>
                      <a:gd name="connsiteX1" fmla="*/ 180976 w 569119"/>
                      <a:gd name="connsiteY1" fmla="*/ 0 h 835818"/>
                      <a:gd name="connsiteX2" fmla="*/ 569119 w 569119"/>
                      <a:gd name="connsiteY2" fmla="*/ 835818 h 835818"/>
                      <a:gd name="connsiteX3" fmla="*/ 128588 w 569119"/>
                      <a:gd name="connsiteY3" fmla="*/ 773905 h 835818"/>
                      <a:gd name="connsiteX4" fmla="*/ 0 w 569119"/>
                      <a:gd name="connsiteY4" fmla="*/ 576261 h 835818"/>
                      <a:gd name="connsiteX0" fmla="*/ 0 w 569119"/>
                      <a:gd name="connsiteY0" fmla="*/ 576261 h 835818"/>
                      <a:gd name="connsiteX1" fmla="*/ 178595 w 569119"/>
                      <a:gd name="connsiteY1" fmla="*/ 0 h 835818"/>
                      <a:gd name="connsiteX2" fmla="*/ 569119 w 569119"/>
                      <a:gd name="connsiteY2" fmla="*/ 835818 h 835818"/>
                      <a:gd name="connsiteX3" fmla="*/ 128588 w 569119"/>
                      <a:gd name="connsiteY3" fmla="*/ 773905 h 835818"/>
                      <a:gd name="connsiteX4" fmla="*/ 0 w 569119"/>
                      <a:gd name="connsiteY4" fmla="*/ 576261 h 835818"/>
                      <a:gd name="connsiteX0" fmla="*/ 0 w 571500"/>
                      <a:gd name="connsiteY0" fmla="*/ 576261 h 835818"/>
                      <a:gd name="connsiteX1" fmla="*/ 180976 w 571500"/>
                      <a:gd name="connsiteY1" fmla="*/ 0 h 835818"/>
                      <a:gd name="connsiteX2" fmla="*/ 571500 w 571500"/>
                      <a:gd name="connsiteY2" fmla="*/ 835818 h 835818"/>
                      <a:gd name="connsiteX3" fmla="*/ 130969 w 571500"/>
                      <a:gd name="connsiteY3" fmla="*/ 773905 h 835818"/>
                      <a:gd name="connsiteX4" fmla="*/ 0 w 571500"/>
                      <a:gd name="connsiteY4" fmla="*/ 576261 h 835818"/>
                      <a:gd name="connsiteX0" fmla="*/ 0 w 573532"/>
                      <a:gd name="connsiteY0" fmla="*/ 570165 h 835818"/>
                      <a:gd name="connsiteX1" fmla="*/ 183008 w 573532"/>
                      <a:gd name="connsiteY1" fmla="*/ 0 h 835818"/>
                      <a:gd name="connsiteX2" fmla="*/ 573532 w 573532"/>
                      <a:gd name="connsiteY2" fmla="*/ 835818 h 835818"/>
                      <a:gd name="connsiteX3" fmla="*/ 133001 w 573532"/>
                      <a:gd name="connsiteY3" fmla="*/ 773905 h 835818"/>
                      <a:gd name="connsiteX4" fmla="*/ 0 w 573532"/>
                      <a:gd name="connsiteY4" fmla="*/ 570165 h 835818"/>
                      <a:gd name="connsiteX0" fmla="*/ 0 w 951483"/>
                      <a:gd name="connsiteY0" fmla="*/ 1207 h 835818"/>
                      <a:gd name="connsiteX1" fmla="*/ 560959 w 951483"/>
                      <a:gd name="connsiteY1" fmla="*/ 0 h 835818"/>
                      <a:gd name="connsiteX2" fmla="*/ 951483 w 951483"/>
                      <a:gd name="connsiteY2" fmla="*/ 835818 h 835818"/>
                      <a:gd name="connsiteX3" fmla="*/ 510952 w 951483"/>
                      <a:gd name="connsiteY3" fmla="*/ 773905 h 835818"/>
                      <a:gd name="connsiteX4" fmla="*/ 0 w 951483"/>
                      <a:gd name="connsiteY4" fmla="*/ 1207 h 835818"/>
                      <a:gd name="connsiteX0" fmla="*/ 0 w 951483"/>
                      <a:gd name="connsiteY0" fmla="*/ 0 h 834611"/>
                      <a:gd name="connsiteX1" fmla="*/ 560959 w 951483"/>
                      <a:gd name="connsiteY1" fmla="*/ 317 h 834611"/>
                      <a:gd name="connsiteX2" fmla="*/ 951483 w 951483"/>
                      <a:gd name="connsiteY2" fmla="*/ 834611 h 834611"/>
                      <a:gd name="connsiteX3" fmla="*/ 510952 w 951483"/>
                      <a:gd name="connsiteY3" fmla="*/ 772698 h 834611"/>
                      <a:gd name="connsiteX4" fmla="*/ 0 w 951483"/>
                      <a:gd name="connsiteY4" fmla="*/ 0 h 83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83" h="834611">
                        <a:moveTo>
                          <a:pt x="0" y="0"/>
                        </a:moveTo>
                        <a:lnTo>
                          <a:pt x="560959" y="317"/>
                        </a:lnTo>
                        <a:lnTo>
                          <a:pt x="951483" y="834611"/>
                        </a:lnTo>
                        <a:lnTo>
                          <a:pt x="510952" y="772698"/>
                        </a:lnTo>
                        <a:lnTo>
                          <a:pt x="0" y="0"/>
                        </a:ln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7" name="Rectangle 4"/>
                  <p:cNvSpPr/>
                  <p:nvPr/>
                </p:nvSpPr>
                <p:spPr>
                  <a:xfrm rot="19263456">
                    <a:off x="4189598" y="3678245"/>
                    <a:ext cx="1246797" cy="940152"/>
                  </a:xfrm>
                  <a:custGeom>
                    <a:avLst/>
                    <a:gdLst>
                      <a:gd name="connsiteX0" fmla="*/ 0 w 1880316"/>
                      <a:gd name="connsiteY0" fmla="*/ 0 h 715937"/>
                      <a:gd name="connsiteX1" fmla="*/ 1880316 w 1880316"/>
                      <a:gd name="connsiteY1" fmla="*/ 0 h 715937"/>
                      <a:gd name="connsiteX2" fmla="*/ 1880316 w 1880316"/>
                      <a:gd name="connsiteY2" fmla="*/ 715937 h 715937"/>
                      <a:gd name="connsiteX3" fmla="*/ 0 w 1880316"/>
                      <a:gd name="connsiteY3" fmla="*/ 715937 h 715937"/>
                      <a:gd name="connsiteX4" fmla="*/ 0 w 1880316"/>
                      <a:gd name="connsiteY4" fmla="*/ 0 h 715937"/>
                      <a:gd name="connsiteX0" fmla="*/ 0 w 1880316"/>
                      <a:gd name="connsiteY0" fmla="*/ 0 h 715937"/>
                      <a:gd name="connsiteX1" fmla="*/ 1880316 w 1880316"/>
                      <a:gd name="connsiteY1" fmla="*/ 0 h 715937"/>
                      <a:gd name="connsiteX2" fmla="*/ 1880316 w 1880316"/>
                      <a:gd name="connsiteY2" fmla="*/ 715937 h 715937"/>
                      <a:gd name="connsiteX3" fmla="*/ 444173 w 1880316"/>
                      <a:gd name="connsiteY3" fmla="*/ 689120 h 715937"/>
                      <a:gd name="connsiteX4" fmla="*/ 0 w 1880316"/>
                      <a:gd name="connsiteY4" fmla="*/ 0 h 715937"/>
                      <a:gd name="connsiteX0" fmla="*/ 0 w 1880316"/>
                      <a:gd name="connsiteY0" fmla="*/ 0 h 689120"/>
                      <a:gd name="connsiteX1" fmla="*/ 1880316 w 1880316"/>
                      <a:gd name="connsiteY1" fmla="*/ 0 h 689120"/>
                      <a:gd name="connsiteX2" fmla="*/ 1819929 w 1880316"/>
                      <a:gd name="connsiteY2" fmla="*/ 593658 h 689120"/>
                      <a:gd name="connsiteX3" fmla="*/ 444173 w 1880316"/>
                      <a:gd name="connsiteY3" fmla="*/ 689120 h 689120"/>
                      <a:gd name="connsiteX4" fmla="*/ 0 w 1880316"/>
                      <a:gd name="connsiteY4" fmla="*/ 0 h 689120"/>
                      <a:gd name="connsiteX0" fmla="*/ 0 w 1819929"/>
                      <a:gd name="connsiteY0" fmla="*/ 0 h 689120"/>
                      <a:gd name="connsiteX1" fmla="*/ 1477900 w 1819929"/>
                      <a:gd name="connsiteY1" fmla="*/ 5451 h 689120"/>
                      <a:gd name="connsiteX2" fmla="*/ 1819929 w 1819929"/>
                      <a:gd name="connsiteY2" fmla="*/ 593658 h 689120"/>
                      <a:gd name="connsiteX3" fmla="*/ 444173 w 1819929"/>
                      <a:gd name="connsiteY3" fmla="*/ 689120 h 689120"/>
                      <a:gd name="connsiteX4" fmla="*/ 0 w 1819929"/>
                      <a:gd name="connsiteY4" fmla="*/ 0 h 689120"/>
                      <a:gd name="connsiteX0" fmla="*/ 0 w 1828909"/>
                      <a:gd name="connsiteY0" fmla="*/ 0 h 689120"/>
                      <a:gd name="connsiteX1" fmla="*/ 1477900 w 1828909"/>
                      <a:gd name="connsiteY1" fmla="*/ 5451 h 689120"/>
                      <a:gd name="connsiteX2" fmla="*/ 1828909 w 1828909"/>
                      <a:gd name="connsiteY2" fmla="*/ 582546 h 689120"/>
                      <a:gd name="connsiteX3" fmla="*/ 444173 w 1828909"/>
                      <a:gd name="connsiteY3" fmla="*/ 689120 h 689120"/>
                      <a:gd name="connsiteX4" fmla="*/ 0 w 1828909"/>
                      <a:gd name="connsiteY4" fmla="*/ 0 h 689120"/>
                      <a:gd name="connsiteX0" fmla="*/ 0 w 1828909"/>
                      <a:gd name="connsiteY0" fmla="*/ 26896 h 716016"/>
                      <a:gd name="connsiteX1" fmla="*/ 1481044 w 1828909"/>
                      <a:gd name="connsiteY1" fmla="*/ 0 h 716016"/>
                      <a:gd name="connsiteX2" fmla="*/ 1828909 w 1828909"/>
                      <a:gd name="connsiteY2" fmla="*/ 609442 h 716016"/>
                      <a:gd name="connsiteX3" fmla="*/ 444173 w 1828909"/>
                      <a:gd name="connsiteY3" fmla="*/ 716016 h 716016"/>
                      <a:gd name="connsiteX4" fmla="*/ 0 w 1828909"/>
                      <a:gd name="connsiteY4" fmla="*/ 26896 h 716016"/>
                      <a:gd name="connsiteX0" fmla="*/ 426165 w 1384736"/>
                      <a:gd name="connsiteY0" fmla="*/ 125837 h 716016"/>
                      <a:gd name="connsiteX1" fmla="*/ 1036871 w 1384736"/>
                      <a:gd name="connsiteY1" fmla="*/ 0 h 716016"/>
                      <a:gd name="connsiteX2" fmla="*/ 1384736 w 1384736"/>
                      <a:gd name="connsiteY2" fmla="*/ 609442 h 716016"/>
                      <a:gd name="connsiteX3" fmla="*/ 0 w 1384736"/>
                      <a:gd name="connsiteY3" fmla="*/ 716016 h 716016"/>
                      <a:gd name="connsiteX4" fmla="*/ 426165 w 1384736"/>
                      <a:gd name="connsiteY4" fmla="*/ 125837 h 716016"/>
                      <a:gd name="connsiteX0" fmla="*/ 446418 w 1384736"/>
                      <a:gd name="connsiteY0" fmla="*/ 161965 h 716016"/>
                      <a:gd name="connsiteX1" fmla="*/ 1036871 w 1384736"/>
                      <a:gd name="connsiteY1" fmla="*/ 0 h 716016"/>
                      <a:gd name="connsiteX2" fmla="*/ 1384736 w 1384736"/>
                      <a:gd name="connsiteY2" fmla="*/ 609442 h 716016"/>
                      <a:gd name="connsiteX3" fmla="*/ 0 w 1384736"/>
                      <a:gd name="connsiteY3" fmla="*/ 716016 h 716016"/>
                      <a:gd name="connsiteX4" fmla="*/ 446418 w 1384736"/>
                      <a:gd name="connsiteY4" fmla="*/ 161965 h 716016"/>
                      <a:gd name="connsiteX0" fmla="*/ 446418 w 1868481"/>
                      <a:gd name="connsiteY0" fmla="*/ 161965 h 716016"/>
                      <a:gd name="connsiteX1" fmla="*/ 1036871 w 1868481"/>
                      <a:gd name="connsiteY1" fmla="*/ 0 h 716016"/>
                      <a:gd name="connsiteX2" fmla="*/ 1868480 w 1868481"/>
                      <a:gd name="connsiteY2" fmla="*/ 364127 h 716016"/>
                      <a:gd name="connsiteX3" fmla="*/ 0 w 1868481"/>
                      <a:gd name="connsiteY3" fmla="*/ 716016 h 716016"/>
                      <a:gd name="connsiteX4" fmla="*/ 446418 w 1868481"/>
                      <a:gd name="connsiteY4" fmla="*/ 161965 h 716016"/>
                      <a:gd name="connsiteX0" fmla="*/ 446418 w 1879912"/>
                      <a:gd name="connsiteY0" fmla="*/ 161965 h 716016"/>
                      <a:gd name="connsiteX1" fmla="*/ 1036871 w 1879912"/>
                      <a:gd name="connsiteY1" fmla="*/ 0 h 716016"/>
                      <a:gd name="connsiteX2" fmla="*/ 1879913 w 1879912"/>
                      <a:gd name="connsiteY2" fmla="*/ 356719 h 716016"/>
                      <a:gd name="connsiteX3" fmla="*/ 0 w 1879912"/>
                      <a:gd name="connsiteY3" fmla="*/ 716016 h 716016"/>
                      <a:gd name="connsiteX4" fmla="*/ 446418 w 1879912"/>
                      <a:gd name="connsiteY4" fmla="*/ 161965 h 716016"/>
                      <a:gd name="connsiteX0" fmla="*/ 263285 w 1696781"/>
                      <a:gd name="connsiteY0" fmla="*/ 161965 h 949667"/>
                      <a:gd name="connsiteX1" fmla="*/ 853738 w 1696781"/>
                      <a:gd name="connsiteY1" fmla="*/ 0 h 949667"/>
                      <a:gd name="connsiteX2" fmla="*/ 1696780 w 1696781"/>
                      <a:gd name="connsiteY2" fmla="*/ 356719 h 949667"/>
                      <a:gd name="connsiteX3" fmla="*/ 0 w 1696781"/>
                      <a:gd name="connsiteY3" fmla="*/ 949667 h 949667"/>
                      <a:gd name="connsiteX4" fmla="*/ 263285 w 1696781"/>
                      <a:gd name="connsiteY4" fmla="*/ 161965 h 949667"/>
                      <a:gd name="connsiteX0" fmla="*/ 266821 w 1700315"/>
                      <a:gd name="connsiteY0" fmla="*/ 161965 h 948170"/>
                      <a:gd name="connsiteX1" fmla="*/ 857274 w 1700315"/>
                      <a:gd name="connsiteY1" fmla="*/ 0 h 948170"/>
                      <a:gd name="connsiteX2" fmla="*/ 1700316 w 1700315"/>
                      <a:gd name="connsiteY2" fmla="*/ 356719 h 948170"/>
                      <a:gd name="connsiteX3" fmla="*/ 0 w 1700315"/>
                      <a:gd name="connsiteY3" fmla="*/ 948170 h 948170"/>
                      <a:gd name="connsiteX4" fmla="*/ 266821 w 1700315"/>
                      <a:gd name="connsiteY4" fmla="*/ 161965 h 948170"/>
                      <a:gd name="connsiteX0" fmla="*/ 266821 w 1700317"/>
                      <a:gd name="connsiteY0" fmla="*/ 161965 h 948170"/>
                      <a:gd name="connsiteX1" fmla="*/ 857274 w 1700317"/>
                      <a:gd name="connsiteY1" fmla="*/ 0 h 948170"/>
                      <a:gd name="connsiteX2" fmla="*/ 1700316 w 1700317"/>
                      <a:gd name="connsiteY2" fmla="*/ 356719 h 948170"/>
                      <a:gd name="connsiteX3" fmla="*/ 0 w 1700317"/>
                      <a:gd name="connsiteY3" fmla="*/ 948170 h 948170"/>
                      <a:gd name="connsiteX4" fmla="*/ 216105 w 1700317"/>
                      <a:gd name="connsiteY4" fmla="*/ 326447 h 948170"/>
                      <a:gd name="connsiteX5" fmla="*/ 266821 w 1700317"/>
                      <a:gd name="connsiteY5" fmla="*/ 161965 h 948170"/>
                      <a:gd name="connsiteX0" fmla="*/ 266821 w 1700315"/>
                      <a:gd name="connsiteY0" fmla="*/ 161965 h 948170"/>
                      <a:gd name="connsiteX1" fmla="*/ 857274 w 1700315"/>
                      <a:gd name="connsiteY1" fmla="*/ 0 h 948170"/>
                      <a:gd name="connsiteX2" fmla="*/ 1700316 w 1700315"/>
                      <a:gd name="connsiteY2" fmla="*/ 356719 h 948170"/>
                      <a:gd name="connsiteX3" fmla="*/ 0 w 1700315"/>
                      <a:gd name="connsiteY3" fmla="*/ 948170 h 948170"/>
                      <a:gd name="connsiteX4" fmla="*/ 399249 w 1700315"/>
                      <a:gd name="connsiteY4" fmla="*/ 257004 h 948170"/>
                      <a:gd name="connsiteX5" fmla="*/ 266821 w 1700315"/>
                      <a:gd name="connsiteY5" fmla="*/ 161965 h 948170"/>
                      <a:gd name="connsiteX0" fmla="*/ 266821 w 1700317"/>
                      <a:gd name="connsiteY0" fmla="*/ 161965 h 948170"/>
                      <a:gd name="connsiteX1" fmla="*/ 857274 w 1700317"/>
                      <a:gd name="connsiteY1" fmla="*/ 0 h 948170"/>
                      <a:gd name="connsiteX2" fmla="*/ 1700316 w 1700317"/>
                      <a:gd name="connsiteY2" fmla="*/ 356719 h 948170"/>
                      <a:gd name="connsiteX3" fmla="*/ 0 w 1700317"/>
                      <a:gd name="connsiteY3" fmla="*/ 948170 h 948170"/>
                      <a:gd name="connsiteX4" fmla="*/ 390677 w 1700317"/>
                      <a:gd name="connsiteY4" fmla="*/ 262560 h 948170"/>
                      <a:gd name="connsiteX5" fmla="*/ 266821 w 1700317"/>
                      <a:gd name="connsiteY5" fmla="*/ 161965 h 948170"/>
                      <a:gd name="connsiteX0" fmla="*/ 266821 w 1700315"/>
                      <a:gd name="connsiteY0" fmla="*/ 161965 h 948170"/>
                      <a:gd name="connsiteX1" fmla="*/ 857274 w 1700315"/>
                      <a:gd name="connsiteY1" fmla="*/ 0 h 948170"/>
                      <a:gd name="connsiteX2" fmla="*/ 1700316 w 1700315"/>
                      <a:gd name="connsiteY2" fmla="*/ 356719 h 948170"/>
                      <a:gd name="connsiteX3" fmla="*/ 0 w 1700315"/>
                      <a:gd name="connsiteY3" fmla="*/ 948170 h 948170"/>
                      <a:gd name="connsiteX4" fmla="*/ 390677 w 1700315"/>
                      <a:gd name="connsiteY4" fmla="*/ 262560 h 948170"/>
                      <a:gd name="connsiteX5" fmla="*/ 266821 w 1700315"/>
                      <a:gd name="connsiteY5" fmla="*/ 161965 h 948170"/>
                      <a:gd name="connsiteX0" fmla="*/ 266821 w 1700317"/>
                      <a:gd name="connsiteY0" fmla="*/ 161965 h 948170"/>
                      <a:gd name="connsiteX1" fmla="*/ 857274 w 1700317"/>
                      <a:gd name="connsiteY1" fmla="*/ 0 h 948170"/>
                      <a:gd name="connsiteX2" fmla="*/ 1700316 w 1700317"/>
                      <a:gd name="connsiteY2" fmla="*/ 356719 h 948170"/>
                      <a:gd name="connsiteX3" fmla="*/ 0 w 1700317"/>
                      <a:gd name="connsiteY3" fmla="*/ 948170 h 948170"/>
                      <a:gd name="connsiteX4" fmla="*/ 387141 w 1700317"/>
                      <a:gd name="connsiteY4" fmla="*/ 261063 h 948170"/>
                      <a:gd name="connsiteX5" fmla="*/ 266821 w 1700317"/>
                      <a:gd name="connsiteY5" fmla="*/ 161965 h 948170"/>
                      <a:gd name="connsiteX0" fmla="*/ 0 w 2388680"/>
                      <a:gd name="connsiteY0" fmla="*/ 514459 h 948170"/>
                      <a:gd name="connsiteX1" fmla="*/ 1545638 w 2388680"/>
                      <a:gd name="connsiteY1" fmla="*/ 0 h 948170"/>
                      <a:gd name="connsiteX2" fmla="*/ 2388680 w 2388680"/>
                      <a:gd name="connsiteY2" fmla="*/ 356719 h 948170"/>
                      <a:gd name="connsiteX3" fmla="*/ 688364 w 2388680"/>
                      <a:gd name="connsiteY3" fmla="*/ 948170 h 948170"/>
                      <a:gd name="connsiteX4" fmla="*/ 1075505 w 2388680"/>
                      <a:gd name="connsiteY4" fmla="*/ 261063 h 948170"/>
                      <a:gd name="connsiteX5" fmla="*/ 0 w 2388680"/>
                      <a:gd name="connsiteY5" fmla="*/ 514459 h 948170"/>
                      <a:gd name="connsiteX0" fmla="*/ 0 w 2388680"/>
                      <a:gd name="connsiteY0" fmla="*/ 514459 h 948170"/>
                      <a:gd name="connsiteX1" fmla="*/ 1545638 w 2388680"/>
                      <a:gd name="connsiteY1" fmla="*/ 0 h 948170"/>
                      <a:gd name="connsiteX2" fmla="*/ 2388680 w 2388680"/>
                      <a:gd name="connsiteY2" fmla="*/ 356719 h 948170"/>
                      <a:gd name="connsiteX3" fmla="*/ 688364 w 2388680"/>
                      <a:gd name="connsiteY3" fmla="*/ 948170 h 948170"/>
                      <a:gd name="connsiteX4" fmla="*/ 0 w 2388680"/>
                      <a:gd name="connsiteY4" fmla="*/ 514459 h 948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80" h="948170">
                        <a:moveTo>
                          <a:pt x="0" y="514459"/>
                        </a:moveTo>
                        <a:lnTo>
                          <a:pt x="1545638" y="0"/>
                        </a:lnTo>
                        <a:lnTo>
                          <a:pt x="2388680" y="356719"/>
                        </a:lnTo>
                        <a:lnTo>
                          <a:pt x="688364" y="948170"/>
                        </a:lnTo>
                        <a:lnTo>
                          <a:pt x="0" y="514459"/>
                        </a:lnTo>
                        <a:close/>
                      </a:path>
                    </a:pathLst>
                  </a:custGeom>
                  <a:solidFill>
                    <a:srgbClr val="7BB6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3901346" y="4026344"/>
                    <a:ext cx="1002525" cy="656558"/>
                  </a:xfrm>
                  <a:custGeom>
                    <a:avLst/>
                    <a:gdLst>
                      <a:gd name="connsiteX0" fmla="*/ 0 w 723900"/>
                      <a:gd name="connsiteY0" fmla="*/ 0 h 428625"/>
                      <a:gd name="connsiteX1" fmla="*/ 723900 w 723900"/>
                      <a:gd name="connsiteY1" fmla="*/ 0 h 428625"/>
                      <a:gd name="connsiteX2" fmla="*/ 723900 w 723900"/>
                      <a:gd name="connsiteY2" fmla="*/ 428625 h 428625"/>
                      <a:gd name="connsiteX3" fmla="*/ 0 w 723900"/>
                      <a:gd name="connsiteY3" fmla="*/ 428625 h 428625"/>
                      <a:gd name="connsiteX4" fmla="*/ 0 w 723900"/>
                      <a:gd name="connsiteY4" fmla="*/ 0 h 428625"/>
                      <a:gd name="connsiteX0" fmla="*/ 0 w 723900"/>
                      <a:gd name="connsiteY0" fmla="*/ 314325 h 742950"/>
                      <a:gd name="connsiteX1" fmla="*/ 378619 w 723900"/>
                      <a:gd name="connsiteY1" fmla="*/ 0 h 742950"/>
                      <a:gd name="connsiteX2" fmla="*/ 723900 w 723900"/>
                      <a:gd name="connsiteY2" fmla="*/ 742950 h 742950"/>
                      <a:gd name="connsiteX3" fmla="*/ 0 w 723900"/>
                      <a:gd name="connsiteY3" fmla="*/ 742950 h 742950"/>
                      <a:gd name="connsiteX4" fmla="*/ 0 w 723900"/>
                      <a:gd name="connsiteY4" fmla="*/ 314325 h 742950"/>
                      <a:gd name="connsiteX0" fmla="*/ 0 w 771525"/>
                      <a:gd name="connsiteY0" fmla="*/ 416718 h 742950"/>
                      <a:gd name="connsiteX1" fmla="*/ 426244 w 771525"/>
                      <a:gd name="connsiteY1" fmla="*/ 0 h 742950"/>
                      <a:gd name="connsiteX2" fmla="*/ 771525 w 771525"/>
                      <a:gd name="connsiteY2" fmla="*/ 742950 h 742950"/>
                      <a:gd name="connsiteX3" fmla="*/ 47625 w 771525"/>
                      <a:gd name="connsiteY3" fmla="*/ 742950 h 742950"/>
                      <a:gd name="connsiteX4" fmla="*/ 0 w 771525"/>
                      <a:gd name="connsiteY4" fmla="*/ 416718 h 742950"/>
                      <a:gd name="connsiteX0" fmla="*/ 0 w 771525"/>
                      <a:gd name="connsiteY0" fmla="*/ 416718 h 742950"/>
                      <a:gd name="connsiteX1" fmla="*/ 426244 w 771525"/>
                      <a:gd name="connsiteY1" fmla="*/ 0 h 742950"/>
                      <a:gd name="connsiteX2" fmla="*/ 771525 w 771525"/>
                      <a:gd name="connsiteY2" fmla="*/ 742950 h 742950"/>
                      <a:gd name="connsiteX3" fmla="*/ 52387 w 771525"/>
                      <a:gd name="connsiteY3" fmla="*/ 514350 h 742950"/>
                      <a:gd name="connsiteX4" fmla="*/ 0 w 771525"/>
                      <a:gd name="connsiteY4" fmla="*/ 416718 h 742950"/>
                      <a:gd name="connsiteX0" fmla="*/ 0 w 773906"/>
                      <a:gd name="connsiteY0" fmla="*/ 411955 h 742950"/>
                      <a:gd name="connsiteX1" fmla="*/ 428625 w 773906"/>
                      <a:gd name="connsiteY1" fmla="*/ 0 h 742950"/>
                      <a:gd name="connsiteX2" fmla="*/ 773906 w 773906"/>
                      <a:gd name="connsiteY2" fmla="*/ 742950 h 742950"/>
                      <a:gd name="connsiteX3" fmla="*/ 54768 w 773906"/>
                      <a:gd name="connsiteY3" fmla="*/ 514350 h 742950"/>
                      <a:gd name="connsiteX4" fmla="*/ 0 w 773906"/>
                      <a:gd name="connsiteY4" fmla="*/ 411955 h 742950"/>
                      <a:gd name="connsiteX0" fmla="*/ 0 w 773906"/>
                      <a:gd name="connsiteY0" fmla="*/ 409574 h 742950"/>
                      <a:gd name="connsiteX1" fmla="*/ 428625 w 773906"/>
                      <a:gd name="connsiteY1" fmla="*/ 0 h 742950"/>
                      <a:gd name="connsiteX2" fmla="*/ 773906 w 773906"/>
                      <a:gd name="connsiteY2" fmla="*/ 742950 h 742950"/>
                      <a:gd name="connsiteX3" fmla="*/ 54768 w 773906"/>
                      <a:gd name="connsiteY3" fmla="*/ 514350 h 742950"/>
                      <a:gd name="connsiteX4" fmla="*/ 0 w 773906"/>
                      <a:gd name="connsiteY4" fmla="*/ 409574 h 742950"/>
                      <a:gd name="connsiteX0" fmla="*/ 0 w 702469"/>
                      <a:gd name="connsiteY0" fmla="*/ 409574 h 659607"/>
                      <a:gd name="connsiteX1" fmla="*/ 428625 w 702469"/>
                      <a:gd name="connsiteY1" fmla="*/ 0 h 659607"/>
                      <a:gd name="connsiteX2" fmla="*/ 702469 w 702469"/>
                      <a:gd name="connsiteY2" fmla="*/ 659607 h 659607"/>
                      <a:gd name="connsiteX3" fmla="*/ 54768 w 702469"/>
                      <a:gd name="connsiteY3" fmla="*/ 514350 h 659607"/>
                      <a:gd name="connsiteX4" fmla="*/ 0 w 702469"/>
                      <a:gd name="connsiteY4" fmla="*/ 409574 h 659607"/>
                      <a:gd name="connsiteX0" fmla="*/ 0 w 702469"/>
                      <a:gd name="connsiteY0" fmla="*/ 407193 h 659607"/>
                      <a:gd name="connsiteX1" fmla="*/ 428625 w 702469"/>
                      <a:gd name="connsiteY1" fmla="*/ 0 h 659607"/>
                      <a:gd name="connsiteX2" fmla="*/ 702469 w 702469"/>
                      <a:gd name="connsiteY2" fmla="*/ 659607 h 659607"/>
                      <a:gd name="connsiteX3" fmla="*/ 54768 w 702469"/>
                      <a:gd name="connsiteY3" fmla="*/ 514350 h 659607"/>
                      <a:gd name="connsiteX4" fmla="*/ 0 w 702469"/>
                      <a:gd name="connsiteY4" fmla="*/ 407193 h 659607"/>
                      <a:gd name="connsiteX0" fmla="*/ 0 w 995076"/>
                      <a:gd name="connsiteY0" fmla="*/ 0 h 685229"/>
                      <a:gd name="connsiteX1" fmla="*/ 721232 w 995076"/>
                      <a:gd name="connsiteY1" fmla="*/ 25622 h 685229"/>
                      <a:gd name="connsiteX2" fmla="*/ 995076 w 995076"/>
                      <a:gd name="connsiteY2" fmla="*/ 685229 h 685229"/>
                      <a:gd name="connsiteX3" fmla="*/ 347375 w 995076"/>
                      <a:gd name="connsiteY3" fmla="*/ 539972 h 685229"/>
                      <a:gd name="connsiteX4" fmla="*/ 0 w 995076"/>
                      <a:gd name="connsiteY4" fmla="*/ 0 h 685229"/>
                      <a:gd name="connsiteX0" fmla="*/ 0 w 1013364"/>
                      <a:gd name="connsiteY0" fmla="*/ 0 h 673037"/>
                      <a:gd name="connsiteX1" fmla="*/ 739520 w 1013364"/>
                      <a:gd name="connsiteY1" fmla="*/ 13430 h 673037"/>
                      <a:gd name="connsiteX2" fmla="*/ 1013364 w 1013364"/>
                      <a:gd name="connsiteY2" fmla="*/ 673037 h 673037"/>
                      <a:gd name="connsiteX3" fmla="*/ 365663 w 1013364"/>
                      <a:gd name="connsiteY3" fmla="*/ 527780 h 673037"/>
                      <a:gd name="connsiteX4" fmla="*/ 0 w 1013364"/>
                      <a:gd name="connsiteY4" fmla="*/ 0 h 673037"/>
                      <a:gd name="connsiteX0" fmla="*/ 0 w 1013364"/>
                      <a:gd name="connsiteY0" fmla="*/ 0 h 668465"/>
                      <a:gd name="connsiteX1" fmla="*/ 739520 w 1013364"/>
                      <a:gd name="connsiteY1" fmla="*/ 8858 h 668465"/>
                      <a:gd name="connsiteX2" fmla="*/ 1013364 w 1013364"/>
                      <a:gd name="connsiteY2" fmla="*/ 668465 h 668465"/>
                      <a:gd name="connsiteX3" fmla="*/ 365663 w 1013364"/>
                      <a:gd name="connsiteY3" fmla="*/ 523208 h 668465"/>
                      <a:gd name="connsiteX4" fmla="*/ 0 w 1013364"/>
                      <a:gd name="connsiteY4" fmla="*/ 0 h 668465"/>
                      <a:gd name="connsiteX0" fmla="*/ 0 w 1013364"/>
                      <a:gd name="connsiteY0" fmla="*/ 0 h 665417"/>
                      <a:gd name="connsiteX1" fmla="*/ 739520 w 1013364"/>
                      <a:gd name="connsiteY1" fmla="*/ 5810 h 665417"/>
                      <a:gd name="connsiteX2" fmla="*/ 1013364 w 1013364"/>
                      <a:gd name="connsiteY2" fmla="*/ 665417 h 665417"/>
                      <a:gd name="connsiteX3" fmla="*/ 365663 w 1013364"/>
                      <a:gd name="connsiteY3" fmla="*/ 520160 h 665417"/>
                      <a:gd name="connsiteX4" fmla="*/ 0 w 1013364"/>
                      <a:gd name="connsiteY4" fmla="*/ 0 h 665417"/>
                      <a:gd name="connsiteX0" fmla="*/ 0 w 1014888"/>
                      <a:gd name="connsiteY0" fmla="*/ 0 h 663893"/>
                      <a:gd name="connsiteX1" fmla="*/ 741044 w 1014888"/>
                      <a:gd name="connsiteY1" fmla="*/ 4286 h 663893"/>
                      <a:gd name="connsiteX2" fmla="*/ 1014888 w 1014888"/>
                      <a:gd name="connsiteY2" fmla="*/ 663893 h 663893"/>
                      <a:gd name="connsiteX3" fmla="*/ 367187 w 1014888"/>
                      <a:gd name="connsiteY3" fmla="*/ 518636 h 663893"/>
                      <a:gd name="connsiteX4" fmla="*/ 0 w 1014888"/>
                      <a:gd name="connsiteY4" fmla="*/ 0 h 663893"/>
                      <a:gd name="connsiteX0" fmla="*/ 0 w 1014888"/>
                      <a:gd name="connsiteY0" fmla="*/ 0 h 662369"/>
                      <a:gd name="connsiteX1" fmla="*/ 741044 w 1014888"/>
                      <a:gd name="connsiteY1" fmla="*/ 2762 h 662369"/>
                      <a:gd name="connsiteX2" fmla="*/ 1014888 w 1014888"/>
                      <a:gd name="connsiteY2" fmla="*/ 662369 h 662369"/>
                      <a:gd name="connsiteX3" fmla="*/ 367187 w 1014888"/>
                      <a:gd name="connsiteY3" fmla="*/ 517112 h 662369"/>
                      <a:gd name="connsiteX4" fmla="*/ 0 w 1014888"/>
                      <a:gd name="connsiteY4" fmla="*/ 0 h 662369"/>
                      <a:gd name="connsiteX0" fmla="*/ 0 w 1014888"/>
                      <a:gd name="connsiteY0" fmla="*/ 0 h 662369"/>
                      <a:gd name="connsiteX1" fmla="*/ 741044 w 1014888"/>
                      <a:gd name="connsiteY1" fmla="*/ 2762 h 662369"/>
                      <a:gd name="connsiteX2" fmla="*/ 1014888 w 1014888"/>
                      <a:gd name="connsiteY2" fmla="*/ 662369 h 662369"/>
                      <a:gd name="connsiteX3" fmla="*/ 367187 w 1014888"/>
                      <a:gd name="connsiteY3" fmla="*/ 517112 h 662369"/>
                      <a:gd name="connsiteX4" fmla="*/ 0 w 1014888"/>
                      <a:gd name="connsiteY4" fmla="*/ 0 h 662369"/>
                      <a:gd name="connsiteX0" fmla="*/ 0 w 1014888"/>
                      <a:gd name="connsiteY0" fmla="*/ 0 h 662369"/>
                      <a:gd name="connsiteX1" fmla="*/ 741044 w 1014888"/>
                      <a:gd name="connsiteY1" fmla="*/ 2762 h 662369"/>
                      <a:gd name="connsiteX2" fmla="*/ 1014888 w 1014888"/>
                      <a:gd name="connsiteY2" fmla="*/ 662369 h 662369"/>
                      <a:gd name="connsiteX3" fmla="*/ 367187 w 1014888"/>
                      <a:gd name="connsiteY3" fmla="*/ 517112 h 662369"/>
                      <a:gd name="connsiteX4" fmla="*/ 0 w 1014888"/>
                      <a:gd name="connsiteY4" fmla="*/ 0 h 662369"/>
                      <a:gd name="connsiteX0" fmla="*/ 0 w 1014888"/>
                      <a:gd name="connsiteY0" fmla="*/ 286 h 659607"/>
                      <a:gd name="connsiteX1" fmla="*/ 741044 w 1014888"/>
                      <a:gd name="connsiteY1" fmla="*/ 0 h 659607"/>
                      <a:gd name="connsiteX2" fmla="*/ 1014888 w 1014888"/>
                      <a:gd name="connsiteY2" fmla="*/ 659607 h 659607"/>
                      <a:gd name="connsiteX3" fmla="*/ 367187 w 1014888"/>
                      <a:gd name="connsiteY3" fmla="*/ 514350 h 659607"/>
                      <a:gd name="connsiteX4" fmla="*/ 0 w 1014888"/>
                      <a:gd name="connsiteY4" fmla="*/ 286 h 659607"/>
                      <a:gd name="connsiteX0" fmla="*/ 0 w 1014888"/>
                      <a:gd name="connsiteY0" fmla="*/ 286 h 659607"/>
                      <a:gd name="connsiteX1" fmla="*/ 741044 w 1014888"/>
                      <a:gd name="connsiteY1" fmla="*/ 0 h 659607"/>
                      <a:gd name="connsiteX2" fmla="*/ 1014888 w 1014888"/>
                      <a:gd name="connsiteY2" fmla="*/ 659607 h 659607"/>
                      <a:gd name="connsiteX3" fmla="*/ 365223 w 1014888"/>
                      <a:gd name="connsiteY3" fmla="*/ 524169 h 659607"/>
                      <a:gd name="connsiteX4" fmla="*/ 0 w 1014888"/>
                      <a:gd name="connsiteY4" fmla="*/ 286 h 659607"/>
                      <a:gd name="connsiteX0" fmla="*/ 0 w 1014888"/>
                      <a:gd name="connsiteY0" fmla="*/ 286 h 659607"/>
                      <a:gd name="connsiteX1" fmla="*/ 741044 w 1014888"/>
                      <a:gd name="connsiteY1" fmla="*/ 0 h 659607"/>
                      <a:gd name="connsiteX2" fmla="*/ 1014888 w 1014888"/>
                      <a:gd name="connsiteY2" fmla="*/ 659607 h 659607"/>
                      <a:gd name="connsiteX3" fmla="*/ 371114 w 1014888"/>
                      <a:gd name="connsiteY3" fmla="*/ 530060 h 659607"/>
                      <a:gd name="connsiteX4" fmla="*/ 0 w 1014888"/>
                      <a:gd name="connsiteY4" fmla="*/ 286 h 659607"/>
                      <a:gd name="connsiteX0" fmla="*/ 0 w 1011840"/>
                      <a:gd name="connsiteY0" fmla="*/ 286 h 656559"/>
                      <a:gd name="connsiteX1" fmla="*/ 741044 w 1011840"/>
                      <a:gd name="connsiteY1" fmla="*/ 0 h 656559"/>
                      <a:gd name="connsiteX2" fmla="*/ 1011840 w 1011840"/>
                      <a:gd name="connsiteY2" fmla="*/ 656559 h 656559"/>
                      <a:gd name="connsiteX3" fmla="*/ 371114 w 1011840"/>
                      <a:gd name="connsiteY3" fmla="*/ 530060 h 656559"/>
                      <a:gd name="connsiteX4" fmla="*/ 0 w 1011840"/>
                      <a:gd name="connsiteY4" fmla="*/ 286 h 65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40" h="656559">
                        <a:moveTo>
                          <a:pt x="0" y="286"/>
                        </a:moveTo>
                        <a:lnTo>
                          <a:pt x="741044" y="0"/>
                        </a:lnTo>
                        <a:lnTo>
                          <a:pt x="1011840" y="656559"/>
                        </a:lnTo>
                        <a:lnTo>
                          <a:pt x="371114" y="530060"/>
                        </a:lnTo>
                        <a:lnTo>
                          <a:pt x="0" y="286"/>
                        </a:ln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1" name="Rectangle 7"/>
                  <p:cNvSpPr/>
                  <p:nvPr/>
                </p:nvSpPr>
                <p:spPr>
                  <a:xfrm>
                    <a:off x="6353080" y="2488406"/>
                    <a:ext cx="807339" cy="1885621"/>
                  </a:xfrm>
                  <a:custGeom>
                    <a:avLst/>
                    <a:gdLst>
                      <a:gd name="connsiteX0" fmla="*/ 0 w 228600"/>
                      <a:gd name="connsiteY0" fmla="*/ 0 h 423862"/>
                      <a:gd name="connsiteX1" fmla="*/ 228600 w 228600"/>
                      <a:gd name="connsiteY1" fmla="*/ 0 h 423862"/>
                      <a:gd name="connsiteX2" fmla="*/ 228600 w 228600"/>
                      <a:gd name="connsiteY2" fmla="*/ 423862 h 423862"/>
                      <a:gd name="connsiteX3" fmla="*/ 0 w 228600"/>
                      <a:gd name="connsiteY3" fmla="*/ 423862 h 423862"/>
                      <a:gd name="connsiteX4" fmla="*/ 0 w 228600"/>
                      <a:gd name="connsiteY4" fmla="*/ 0 h 423862"/>
                      <a:gd name="connsiteX0" fmla="*/ 0 w 228600"/>
                      <a:gd name="connsiteY0" fmla="*/ 257175 h 681037"/>
                      <a:gd name="connsiteX1" fmla="*/ 38100 w 228600"/>
                      <a:gd name="connsiteY1" fmla="*/ 0 h 681037"/>
                      <a:gd name="connsiteX2" fmla="*/ 228600 w 228600"/>
                      <a:gd name="connsiteY2" fmla="*/ 681037 h 681037"/>
                      <a:gd name="connsiteX3" fmla="*/ 0 w 228600"/>
                      <a:gd name="connsiteY3" fmla="*/ 681037 h 681037"/>
                      <a:gd name="connsiteX4" fmla="*/ 0 w 228600"/>
                      <a:gd name="connsiteY4" fmla="*/ 257175 h 681037"/>
                      <a:gd name="connsiteX0" fmla="*/ 0 w 364332"/>
                      <a:gd name="connsiteY0" fmla="*/ 573881 h 681037"/>
                      <a:gd name="connsiteX1" fmla="*/ 173832 w 364332"/>
                      <a:gd name="connsiteY1" fmla="*/ 0 h 681037"/>
                      <a:gd name="connsiteX2" fmla="*/ 364332 w 364332"/>
                      <a:gd name="connsiteY2" fmla="*/ 681037 h 681037"/>
                      <a:gd name="connsiteX3" fmla="*/ 135732 w 364332"/>
                      <a:gd name="connsiteY3" fmla="*/ 681037 h 681037"/>
                      <a:gd name="connsiteX4" fmla="*/ 0 w 364332"/>
                      <a:gd name="connsiteY4" fmla="*/ 573881 h 681037"/>
                      <a:gd name="connsiteX0" fmla="*/ 0 w 366713"/>
                      <a:gd name="connsiteY0" fmla="*/ 571499 h 681037"/>
                      <a:gd name="connsiteX1" fmla="*/ 176213 w 366713"/>
                      <a:gd name="connsiteY1" fmla="*/ 0 h 681037"/>
                      <a:gd name="connsiteX2" fmla="*/ 366713 w 366713"/>
                      <a:gd name="connsiteY2" fmla="*/ 681037 h 681037"/>
                      <a:gd name="connsiteX3" fmla="*/ 138113 w 366713"/>
                      <a:gd name="connsiteY3" fmla="*/ 681037 h 681037"/>
                      <a:gd name="connsiteX4" fmla="*/ 0 w 366713"/>
                      <a:gd name="connsiteY4" fmla="*/ 571499 h 681037"/>
                      <a:gd name="connsiteX0" fmla="*/ 0 w 366713"/>
                      <a:gd name="connsiteY0" fmla="*/ 571499 h 766762"/>
                      <a:gd name="connsiteX1" fmla="*/ 176213 w 366713"/>
                      <a:gd name="connsiteY1" fmla="*/ 0 h 766762"/>
                      <a:gd name="connsiteX2" fmla="*/ 366713 w 366713"/>
                      <a:gd name="connsiteY2" fmla="*/ 681037 h 766762"/>
                      <a:gd name="connsiteX3" fmla="*/ 123825 w 366713"/>
                      <a:gd name="connsiteY3" fmla="*/ 766762 h 766762"/>
                      <a:gd name="connsiteX4" fmla="*/ 0 w 366713"/>
                      <a:gd name="connsiteY4" fmla="*/ 571499 h 766762"/>
                      <a:gd name="connsiteX0" fmla="*/ 0 w 564356"/>
                      <a:gd name="connsiteY0" fmla="*/ 571499 h 828675"/>
                      <a:gd name="connsiteX1" fmla="*/ 176213 w 564356"/>
                      <a:gd name="connsiteY1" fmla="*/ 0 h 828675"/>
                      <a:gd name="connsiteX2" fmla="*/ 564356 w 564356"/>
                      <a:gd name="connsiteY2" fmla="*/ 828675 h 828675"/>
                      <a:gd name="connsiteX3" fmla="*/ 123825 w 564356"/>
                      <a:gd name="connsiteY3" fmla="*/ 766762 h 828675"/>
                      <a:gd name="connsiteX4" fmla="*/ 0 w 564356"/>
                      <a:gd name="connsiteY4" fmla="*/ 571499 h 828675"/>
                      <a:gd name="connsiteX0" fmla="*/ 0 w 564356"/>
                      <a:gd name="connsiteY0" fmla="*/ 573880 h 831056"/>
                      <a:gd name="connsiteX1" fmla="*/ 176213 w 564356"/>
                      <a:gd name="connsiteY1" fmla="*/ 0 h 831056"/>
                      <a:gd name="connsiteX2" fmla="*/ 564356 w 564356"/>
                      <a:gd name="connsiteY2" fmla="*/ 831056 h 831056"/>
                      <a:gd name="connsiteX3" fmla="*/ 123825 w 564356"/>
                      <a:gd name="connsiteY3" fmla="*/ 769143 h 831056"/>
                      <a:gd name="connsiteX4" fmla="*/ 0 w 564356"/>
                      <a:gd name="connsiteY4" fmla="*/ 573880 h 831056"/>
                      <a:gd name="connsiteX0" fmla="*/ 0 w 564356"/>
                      <a:gd name="connsiteY0" fmla="*/ 576261 h 833437"/>
                      <a:gd name="connsiteX1" fmla="*/ 178594 w 564356"/>
                      <a:gd name="connsiteY1" fmla="*/ 0 h 833437"/>
                      <a:gd name="connsiteX2" fmla="*/ 564356 w 564356"/>
                      <a:gd name="connsiteY2" fmla="*/ 833437 h 833437"/>
                      <a:gd name="connsiteX3" fmla="*/ 123825 w 564356"/>
                      <a:gd name="connsiteY3" fmla="*/ 771524 h 833437"/>
                      <a:gd name="connsiteX4" fmla="*/ 0 w 564356"/>
                      <a:gd name="connsiteY4" fmla="*/ 576261 h 833437"/>
                      <a:gd name="connsiteX0" fmla="*/ 0 w 564356"/>
                      <a:gd name="connsiteY0" fmla="*/ 576261 h 833437"/>
                      <a:gd name="connsiteX1" fmla="*/ 178594 w 564356"/>
                      <a:gd name="connsiteY1" fmla="*/ 0 h 833437"/>
                      <a:gd name="connsiteX2" fmla="*/ 564356 w 564356"/>
                      <a:gd name="connsiteY2" fmla="*/ 833437 h 833437"/>
                      <a:gd name="connsiteX3" fmla="*/ 155575 w 564356"/>
                      <a:gd name="connsiteY3" fmla="*/ 825499 h 833437"/>
                      <a:gd name="connsiteX4" fmla="*/ 0 w 564356"/>
                      <a:gd name="connsiteY4" fmla="*/ 576261 h 833437"/>
                      <a:gd name="connsiteX0" fmla="*/ 0 w 592931"/>
                      <a:gd name="connsiteY0" fmla="*/ 436561 h 833437"/>
                      <a:gd name="connsiteX1" fmla="*/ 207169 w 592931"/>
                      <a:gd name="connsiteY1" fmla="*/ 0 h 833437"/>
                      <a:gd name="connsiteX2" fmla="*/ 592931 w 592931"/>
                      <a:gd name="connsiteY2" fmla="*/ 833437 h 833437"/>
                      <a:gd name="connsiteX3" fmla="*/ 184150 w 592931"/>
                      <a:gd name="connsiteY3" fmla="*/ 825499 h 833437"/>
                      <a:gd name="connsiteX4" fmla="*/ 0 w 592931"/>
                      <a:gd name="connsiteY4" fmla="*/ 436561 h 833437"/>
                      <a:gd name="connsiteX0" fmla="*/ 0 w 592931"/>
                      <a:gd name="connsiteY0" fmla="*/ 446086 h 842962"/>
                      <a:gd name="connsiteX1" fmla="*/ 340519 w 592931"/>
                      <a:gd name="connsiteY1" fmla="*/ 0 h 842962"/>
                      <a:gd name="connsiteX2" fmla="*/ 592931 w 592931"/>
                      <a:gd name="connsiteY2" fmla="*/ 842962 h 842962"/>
                      <a:gd name="connsiteX3" fmla="*/ 184150 w 592931"/>
                      <a:gd name="connsiteY3" fmla="*/ 835024 h 842962"/>
                      <a:gd name="connsiteX4" fmla="*/ 0 w 592931"/>
                      <a:gd name="connsiteY4" fmla="*/ 446086 h 842962"/>
                      <a:gd name="connsiteX0" fmla="*/ 0 w 650081"/>
                      <a:gd name="connsiteY0" fmla="*/ 446086 h 835024"/>
                      <a:gd name="connsiteX1" fmla="*/ 340519 w 650081"/>
                      <a:gd name="connsiteY1" fmla="*/ 0 h 835024"/>
                      <a:gd name="connsiteX2" fmla="*/ 650081 w 650081"/>
                      <a:gd name="connsiteY2" fmla="*/ 11112 h 835024"/>
                      <a:gd name="connsiteX3" fmla="*/ 184150 w 650081"/>
                      <a:gd name="connsiteY3" fmla="*/ 835024 h 835024"/>
                      <a:gd name="connsiteX4" fmla="*/ 0 w 650081"/>
                      <a:gd name="connsiteY4" fmla="*/ 446086 h 835024"/>
                      <a:gd name="connsiteX0" fmla="*/ 0 w 650081"/>
                      <a:gd name="connsiteY0" fmla="*/ 446086 h 838199"/>
                      <a:gd name="connsiteX1" fmla="*/ 340519 w 650081"/>
                      <a:gd name="connsiteY1" fmla="*/ 0 h 838199"/>
                      <a:gd name="connsiteX2" fmla="*/ 650081 w 650081"/>
                      <a:gd name="connsiteY2" fmla="*/ 11112 h 838199"/>
                      <a:gd name="connsiteX3" fmla="*/ 184150 w 650081"/>
                      <a:gd name="connsiteY3" fmla="*/ 838199 h 838199"/>
                      <a:gd name="connsiteX4" fmla="*/ 0 w 650081"/>
                      <a:gd name="connsiteY4" fmla="*/ 446086 h 838199"/>
                      <a:gd name="connsiteX0" fmla="*/ 0 w 650081"/>
                      <a:gd name="connsiteY0" fmla="*/ 446086 h 844549"/>
                      <a:gd name="connsiteX1" fmla="*/ 340519 w 650081"/>
                      <a:gd name="connsiteY1" fmla="*/ 0 h 844549"/>
                      <a:gd name="connsiteX2" fmla="*/ 650081 w 650081"/>
                      <a:gd name="connsiteY2" fmla="*/ 11112 h 844549"/>
                      <a:gd name="connsiteX3" fmla="*/ 184150 w 650081"/>
                      <a:gd name="connsiteY3" fmla="*/ 844549 h 844549"/>
                      <a:gd name="connsiteX4" fmla="*/ 0 w 650081"/>
                      <a:gd name="connsiteY4" fmla="*/ 446086 h 844549"/>
                      <a:gd name="connsiteX0" fmla="*/ 0 w 650081"/>
                      <a:gd name="connsiteY0" fmla="*/ 446086 h 982662"/>
                      <a:gd name="connsiteX1" fmla="*/ 340519 w 650081"/>
                      <a:gd name="connsiteY1" fmla="*/ 0 h 982662"/>
                      <a:gd name="connsiteX2" fmla="*/ 650081 w 650081"/>
                      <a:gd name="connsiteY2" fmla="*/ 11112 h 982662"/>
                      <a:gd name="connsiteX3" fmla="*/ 177006 w 650081"/>
                      <a:gd name="connsiteY3" fmla="*/ 982662 h 982662"/>
                      <a:gd name="connsiteX4" fmla="*/ 0 w 650081"/>
                      <a:gd name="connsiteY4" fmla="*/ 446086 h 982662"/>
                      <a:gd name="connsiteX0" fmla="*/ 0 w 635794"/>
                      <a:gd name="connsiteY0" fmla="*/ 722311 h 982662"/>
                      <a:gd name="connsiteX1" fmla="*/ 326232 w 635794"/>
                      <a:gd name="connsiteY1" fmla="*/ 0 h 982662"/>
                      <a:gd name="connsiteX2" fmla="*/ 635794 w 635794"/>
                      <a:gd name="connsiteY2" fmla="*/ 11112 h 982662"/>
                      <a:gd name="connsiteX3" fmla="*/ 162719 w 635794"/>
                      <a:gd name="connsiteY3" fmla="*/ 982662 h 982662"/>
                      <a:gd name="connsiteX4" fmla="*/ 0 w 635794"/>
                      <a:gd name="connsiteY4" fmla="*/ 722311 h 982662"/>
                      <a:gd name="connsiteX0" fmla="*/ 0 w 635794"/>
                      <a:gd name="connsiteY0" fmla="*/ 1141411 h 1401762"/>
                      <a:gd name="connsiteX1" fmla="*/ 550070 w 635794"/>
                      <a:gd name="connsiteY1" fmla="*/ 0 h 1401762"/>
                      <a:gd name="connsiteX2" fmla="*/ 635794 w 635794"/>
                      <a:gd name="connsiteY2" fmla="*/ 430212 h 1401762"/>
                      <a:gd name="connsiteX3" fmla="*/ 162719 w 635794"/>
                      <a:gd name="connsiteY3" fmla="*/ 1401762 h 1401762"/>
                      <a:gd name="connsiteX4" fmla="*/ 0 w 635794"/>
                      <a:gd name="connsiteY4" fmla="*/ 1141411 h 1401762"/>
                      <a:gd name="connsiteX0" fmla="*/ 0 w 652463"/>
                      <a:gd name="connsiteY0" fmla="*/ 1141411 h 1401762"/>
                      <a:gd name="connsiteX1" fmla="*/ 550070 w 652463"/>
                      <a:gd name="connsiteY1" fmla="*/ 0 h 1401762"/>
                      <a:gd name="connsiteX2" fmla="*/ 652463 w 652463"/>
                      <a:gd name="connsiteY2" fmla="*/ 39687 h 1401762"/>
                      <a:gd name="connsiteX3" fmla="*/ 162719 w 652463"/>
                      <a:gd name="connsiteY3" fmla="*/ 1401762 h 1401762"/>
                      <a:gd name="connsiteX4" fmla="*/ 0 w 652463"/>
                      <a:gd name="connsiteY4" fmla="*/ 1141411 h 1401762"/>
                      <a:gd name="connsiteX0" fmla="*/ 0 w 652463"/>
                      <a:gd name="connsiteY0" fmla="*/ 1141411 h 1408905"/>
                      <a:gd name="connsiteX1" fmla="*/ 550070 w 652463"/>
                      <a:gd name="connsiteY1" fmla="*/ 0 h 1408905"/>
                      <a:gd name="connsiteX2" fmla="*/ 652463 w 652463"/>
                      <a:gd name="connsiteY2" fmla="*/ 39687 h 1408905"/>
                      <a:gd name="connsiteX3" fmla="*/ 165100 w 652463"/>
                      <a:gd name="connsiteY3" fmla="*/ 1408905 h 1408905"/>
                      <a:gd name="connsiteX4" fmla="*/ 0 w 652463"/>
                      <a:gd name="connsiteY4" fmla="*/ 1141411 h 1408905"/>
                      <a:gd name="connsiteX0" fmla="*/ 0 w 652463"/>
                      <a:gd name="connsiteY0" fmla="*/ 1141411 h 1404143"/>
                      <a:gd name="connsiteX1" fmla="*/ 550070 w 652463"/>
                      <a:gd name="connsiteY1" fmla="*/ 0 h 1404143"/>
                      <a:gd name="connsiteX2" fmla="*/ 652463 w 652463"/>
                      <a:gd name="connsiteY2" fmla="*/ 39687 h 1404143"/>
                      <a:gd name="connsiteX3" fmla="*/ 162719 w 652463"/>
                      <a:gd name="connsiteY3" fmla="*/ 1404143 h 1404143"/>
                      <a:gd name="connsiteX4" fmla="*/ 0 w 652463"/>
                      <a:gd name="connsiteY4" fmla="*/ 1141411 h 1404143"/>
                      <a:gd name="connsiteX0" fmla="*/ 0 w 652463"/>
                      <a:gd name="connsiteY0" fmla="*/ 1141411 h 1404143"/>
                      <a:gd name="connsiteX1" fmla="*/ 550070 w 652463"/>
                      <a:gd name="connsiteY1" fmla="*/ 0 h 1404143"/>
                      <a:gd name="connsiteX2" fmla="*/ 597789 w 652463"/>
                      <a:gd name="connsiteY2" fmla="*/ 16204 h 1404143"/>
                      <a:gd name="connsiteX3" fmla="*/ 652463 w 652463"/>
                      <a:gd name="connsiteY3" fmla="*/ 39687 h 1404143"/>
                      <a:gd name="connsiteX4" fmla="*/ 162719 w 652463"/>
                      <a:gd name="connsiteY4" fmla="*/ 1404143 h 1404143"/>
                      <a:gd name="connsiteX5" fmla="*/ 0 w 652463"/>
                      <a:gd name="connsiteY5" fmla="*/ 1141411 h 1404143"/>
                      <a:gd name="connsiteX0" fmla="*/ 0 w 807339"/>
                      <a:gd name="connsiteY0" fmla="*/ 1622889 h 1885621"/>
                      <a:gd name="connsiteX1" fmla="*/ 550070 w 807339"/>
                      <a:gd name="connsiteY1" fmla="*/ 481478 h 1885621"/>
                      <a:gd name="connsiteX2" fmla="*/ 807339 w 807339"/>
                      <a:gd name="connsiteY2" fmla="*/ 0 h 1885621"/>
                      <a:gd name="connsiteX3" fmla="*/ 652463 w 807339"/>
                      <a:gd name="connsiteY3" fmla="*/ 521165 h 1885621"/>
                      <a:gd name="connsiteX4" fmla="*/ 162719 w 807339"/>
                      <a:gd name="connsiteY4" fmla="*/ 1885621 h 1885621"/>
                      <a:gd name="connsiteX5" fmla="*/ 0 w 807339"/>
                      <a:gd name="connsiteY5" fmla="*/ 1622889 h 1885621"/>
                      <a:gd name="connsiteX0" fmla="*/ 0 w 807339"/>
                      <a:gd name="connsiteY0" fmla="*/ 1622889 h 1885621"/>
                      <a:gd name="connsiteX1" fmla="*/ 550070 w 807339"/>
                      <a:gd name="connsiteY1" fmla="*/ 481478 h 1885621"/>
                      <a:gd name="connsiteX2" fmla="*/ 585883 w 807339"/>
                      <a:gd name="connsiteY2" fmla="*/ 414338 h 1885621"/>
                      <a:gd name="connsiteX3" fmla="*/ 807339 w 807339"/>
                      <a:gd name="connsiteY3" fmla="*/ 0 h 1885621"/>
                      <a:gd name="connsiteX4" fmla="*/ 652463 w 807339"/>
                      <a:gd name="connsiteY4" fmla="*/ 521165 h 1885621"/>
                      <a:gd name="connsiteX5" fmla="*/ 162719 w 807339"/>
                      <a:gd name="connsiteY5" fmla="*/ 1885621 h 1885621"/>
                      <a:gd name="connsiteX6" fmla="*/ 0 w 807339"/>
                      <a:gd name="connsiteY6" fmla="*/ 1622889 h 1885621"/>
                      <a:gd name="connsiteX0" fmla="*/ 0 w 807339"/>
                      <a:gd name="connsiteY0" fmla="*/ 1622889 h 1885621"/>
                      <a:gd name="connsiteX1" fmla="*/ 550070 w 807339"/>
                      <a:gd name="connsiteY1" fmla="*/ 481478 h 1885621"/>
                      <a:gd name="connsiteX2" fmla="*/ 485870 w 807339"/>
                      <a:gd name="connsiteY2" fmla="*/ 452438 h 1885621"/>
                      <a:gd name="connsiteX3" fmla="*/ 807339 w 807339"/>
                      <a:gd name="connsiteY3" fmla="*/ 0 h 1885621"/>
                      <a:gd name="connsiteX4" fmla="*/ 652463 w 807339"/>
                      <a:gd name="connsiteY4" fmla="*/ 521165 h 1885621"/>
                      <a:gd name="connsiteX5" fmla="*/ 162719 w 807339"/>
                      <a:gd name="connsiteY5" fmla="*/ 1885621 h 1885621"/>
                      <a:gd name="connsiteX6" fmla="*/ 0 w 807339"/>
                      <a:gd name="connsiteY6" fmla="*/ 1622889 h 1885621"/>
                      <a:gd name="connsiteX0" fmla="*/ 0 w 807339"/>
                      <a:gd name="connsiteY0" fmla="*/ 1622889 h 1885621"/>
                      <a:gd name="connsiteX1" fmla="*/ 550070 w 807339"/>
                      <a:gd name="connsiteY1" fmla="*/ 481478 h 1885621"/>
                      <a:gd name="connsiteX2" fmla="*/ 485870 w 807339"/>
                      <a:gd name="connsiteY2" fmla="*/ 452438 h 1885621"/>
                      <a:gd name="connsiteX3" fmla="*/ 807339 w 807339"/>
                      <a:gd name="connsiteY3" fmla="*/ 0 h 1885621"/>
                      <a:gd name="connsiteX4" fmla="*/ 671608 w 807339"/>
                      <a:gd name="connsiteY4" fmla="*/ 452438 h 1885621"/>
                      <a:gd name="connsiteX5" fmla="*/ 652463 w 807339"/>
                      <a:gd name="connsiteY5" fmla="*/ 521165 h 1885621"/>
                      <a:gd name="connsiteX6" fmla="*/ 162719 w 807339"/>
                      <a:gd name="connsiteY6" fmla="*/ 1885621 h 1885621"/>
                      <a:gd name="connsiteX7" fmla="*/ 0 w 807339"/>
                      <a:gd name="connsiteY7" fmla="*/ 1622889 h 1885621"/>
                      <a:gd name="connsiteX0" fmla="*/ 0 w 807339"/>
                      <a:gd name="connsiteY0" fmla="*/ 1622889 h 1885621"/>
                      <a:gd name="connsiteX1" fmla="*/ 550070 w 807339"/>
                      <a:gd name="connsiteY1" fmla="*/ 481478 h 1885621"/>
                      <a:gd name="connsiteX2" fmla="*/ 485870 w 807339"/>
                      <a:gd name="connsiteY2" fmla="*/ 452438 h 1885621"/>
                      <a:gd name="connsiteX3" fmla="*/ 807339 w 807339"/>
                      <a:gd name="connsiteY3" fmla="*/ 0 h 1885621"/>
                      <a:gd name="connsiteX4" fmla="*/ 769239 w 807339"/>
                      <a:gd name="connsiteY4" fmla="*/ 566738 h 1885621"/>
                      <a:gd name="connsiteX5" fmla="*/ 652463 w 807339"/>
                      <a:gd name="connsiteY5" fmla="*/ 521165 h 1885621"/>
                      <a:gd name="connsiteX6" fmla="*/ 162719 w 807339"/>
                      <a:gd name="connsiteY6" fmla="*/ 1885621 h 1885621"/>
                      <a:gd name="connsiteX7" fmla="*/ 0 w 807339"/>
                      <a:gd name="connsiteY7" fmla="*/ 1622889 h 1885621"/>
                      <a:gd name="connsiteX0" fmla="*/ 0 w 807339"/>
                      <a:gd name="connsiteY0" fmla="*/ 1622889 h 1885621"/>
                      <a:gd name="connsiteX1" fmla="*/ 550070 w 807339"/>
                      <a:gd name="connsiteY1" fmla="*/ 481478 h 1885621"/>
                      <a:gd name="connsiteX2" fmla="*/ 470630 w 807339"/>
                      <a:gd name="connsiteY2" fmla="*/ 458534 h 1885621"/>
                      <a:gd name="connsiteX3" fmla="*/ 807339 w 807339"/>
                      <a:gd name="connsiteY3" fmla="*/ 0 h 1885621"/>
                      <a:gd name="connsiteX4" fmla="*/ 769239 w 807339"/>
                      <a:gd name="connsiteY4" fmla="*/ 566738 h 1885621"/>
                      <a:gd name="connsiteX5" fmla="*/ 652463 w 807339"/>
                      <a:gd name="connsiteY5" fmla="*/ 521165 h 1885621"/>
                      <a:gd name="connsiteX6" fmla="*/ 162719 w 807339"/>
                      <a:gd name="connsiteY6" fmla="*/ 1885621 h 1885621"/>
                      <a:gd name="connsiteX7" fmla="*/ 0 w 807339"/>
                      <a:gd name="connsiteY7" fmla="*/ 1622889 h 1885621"/>
                      <a:gd name="connsiteX0" fmla="*/ 0 w 807339"/>
                      <a:gd name="connsiteY0" fmla="*/ 1622889 h 1885621"/>
                      <a:gd name="connsiteX1" fmla="*/ 550070 w 807339"/>
                      <a:gd name="connsiteY1" fmla="*/ 481478 h 1885621"/>
                      <a:gd name="connsiteX2" fmla="*/ 458438 w 807339"/>
                      <a:gd name="connsiteY2" fmla="*/ 455486 h 1885621"/>
                      <a:gd name="connsiteX3" fmla="*/ 807339 w 807339"/>
                      <a:gd name="connsiteY3" fmla="*/ 0 h 1885621"/>
                      <a:gd name="connsiteX4" fmla="*/ 769239 w 807339"/>
                      <a:gd name="connsiteY4" fmla="*/ 566738 h 1885621"/>
                      <a:gd name="connsiteX5" fmla="*/ 652463 w 807339"/>
                      <a:gd name="connsiteY5" fmla="*/ 521165 h 1885621"/>
                      <a:gd name="connsiteX6" fmla="*/ 162719 w 807339"/>
                      <a:gd name="connsiteY6" fmla="*/ 1885621 h 1885621"/>
                      <a:gd name="connsiteX7" fmla="*/ 0 w 807339"/>
                      <a:gd name="connsiteY7" fmla="*/ 1622889 h 18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339" h="1885621">
                        <a:moveTo>
                          <a:pt x="0" y="1622889"/>
                        </a:moveTo>
                        <a:lnTo>
                          <a:pt x="550070" y="481478"/>
                        </a:lnTo>
                        <a:lnTo>
                          <a:pt x="458438" y="455486"/>
                        </a:lnTo>
                        <a:lnTo>
                          <a:pt x="807339" y="0"/>
                        </a:lnTo>
                        <a:lnTo>
                          <a:pt x="769239" y="566738"/>
                        </a:lnTo>
                        <a:lnTo>
                          <a:pt x="652463" y="521165"/>
                        </a:lnTo>
                        <a:lnTo>
                          <a:pt x="162719" y="1885621"/>
                        </a:lnTo>
                        <a:lnTo>
                          <a:pt x="0" y="1622889"/>
                        </a:lnTo>
                        <a:close/>
                      </a:path>
                    </a:pathLst>
                  </a:custGeom>
                  <a:solidFill>
                    <a:srgbClr val="3BA7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rot="19263456">
                    <a:off x="3212943" y="4062128"/>
                    <a:ext cx="1598712" cy="923977"/>
                  </a:xfrm>
                  <a:custGeom>
                    <a:avLst/>
                    <a:gdLst>
                      <a:gd name="connsiteX0" fmla="*/ 0 w 1880316"/>
                      <a:gd name="connsiteY0" fmla="*/ 0 h 715937"/>
                      <a:gd name="connsiteX1" fmla="*/ 1880316 w 1880316"/>
                      <a:gd name="connsiteY1" fmla="*/ 0 h 715937"/>
                      <a:gd name="connsiteX2" fmla="*/ 1880316 w 1880316"/>
                      <a:gd name="connsiteY2" fmla="*/ 715937 h 715937"/>
                      <a:gd name="connsiteX3" fmla="*/ 0 w 1880316"/>
                      <a:gd name="connsiteY3" fmla="*/ 715937 h 715937"/>
                      <a:gd name="connsiteX4" fmla="*/ 0 w 1880316"/>
                      <a:gd name="connsiteY4" fmla="*/ 0 h 715937"/>
                      <a:gd name="connsiteX0" fmla="*/ 0 w 1880316"/>
                      <a:gd name="connsiteY0" fmla="*/ 0 h 715937"/>
                      <a:gd name="connsiteX1" fmla="*/ 1880316 w 1880316"/>
                      <a:gd name="connsiteY1" fmla="*/ 0 h 715937"/>
                      <a:gd name="connsiteX2" fmla="*/ 1880316 w 1880316"/>
                      <a:gd name="connsiteY2" fmla="*/ 715937 h 715937"/>
                      <a:gd name="connsiteX3" fmla="*/ 444173 w 1880316"/>
                      <a:gd name="connsiteY3" fmla="*/ 689120 h 715937"/>
                      <a:gd name="connsiteX4" fmla="*/ 0 w 1880316"/>
                      <a:gd name="connsiteY4" fmla="*/ 0 h 715937"/>
                      <a:gd name="connsiteX0" fmla="*/ 0 w 1880316"/>
                      <a:gd name="connsiteY0" fmla="*/ 0 h 689120"/>
                      <a:gd name="connsiteX1" fmla="*/ 1880316 w 1880316"/>
                      <a:gd name="connsiteY1" fmla="*/ 0 h 689120"/>
                      <a:gd name="connsiteX2" fmla="*/ 1819929 w 1880316"/>
                      <a:gd name="connsiteY2" fmla="*/ 593658 h 689120"/>
                      <a:gd name="connsiteX3" fmla="*/ 444173 w 1880316"/>
                      <a:gd name="connsiteY3" fmla="*/ 689120 h 689120"/>
                      <a:gd name="connsiteX4" fmla="*/ 0 w 1880316"/>
                      <a:gd name="connsiteY4" fmla="*/ 0 h 689120"/>
                      <a:gd name="connsiteX0" fmla="*/ 0 w 1819929"/>
                      <a:gd name="connsiteY0" fmla="*/ 0 h 689120"/>
                      <a:gd name="connsiteX1" fmla="*/ 1477900 w 1819929"/>
                      <a:gd name="connsiteY1" fmla="*/ 5451 h 689120"/>
                      <a:gd name="connsiteX2" fmla="*/ 1819929 w 1819929"/>
                      <a:gd name="connsiteY2" fmla="*/ 593658 h 689120"/>
                      <a:gd name="connsiteX3" fmla="*/ 444173 w 1819929"/>
                      <a:gd name="connsiteY3" fmla="*/ 689120 h 689120"/>
                      <a:gd name="connsiteX4" fmla="*/ 0 w 1819929"/>
                      <a:gd name="connsiteY4" fmla="*/ 0 h 689120"/>
                      <a:gd name="connsiteX0" fmla="*/ 0 w 1828909"/>
                      <a:gd name="connsiteY0" fmla="*/ 0 h 689120"/>
                      <a:gd name="connsiteX1" fmla="*/ 1477900 w 1828909"/>
                      <a:gd name="connsiteY1" fmla="*/ 5451 h 689120"/>
                      <a:gd name="connsiteX2" fmla="*/ 1828909 w 1828909"/>
                      <a:gd name="connsiteY2" fmla="*/ 582546 h 689120"/>
                      <a:gd name="connsiteX3" fmla="*/ 444173 w 1828909"/>
                      <a:gd name="connsiteY3" fmla="*/ 689120 h 689120"/>
                      <a:gd name="connsiteX4" fmla="*/ 0 w 1828909"/>
                      <a:gd name="connsiteY4" fmla="*/ 0 h 689120"/>
                      <a:gd name="connsiteX0" fmla="*/ 0 w 1828909"/>
                      <a:gd name="connsiteY0" fmla="*/ 0 h 874135"/>
                      <a:gd name="connsiteX1" fmla="*/ 1477900 w 1828909"/>
                      <a:gd name="connsiteY1" fmla="*/ 5451 h 874135"/>
                      <a:gd name="connsiteX2" fmla="*/ 1828909 w 1828909"/>
                      <a:gd name="connsiteY2" fmla="*/ 582546 h 874135"/>
                      <a:gd name="connsiteX3" fmla="*/ 633776 w 1828909"/>
                      <a:gd name="connsiteY3" fmla="*/ 874135 h 874135"/>
                      <a:gd name="connsiteX4" fmla="*/ 0 w 1828909"/>
                      <a:gd name="connsiteY4" fmla="*/ 0 h 874135"/>
                      <a:gd name="connsiteX0" fmla="*/ 0 w 1694353"/>
                      <a:gd name="connsiteY0" fmla="*/ 378819 h 868684"/>
                      <a:gd name="connsiteX1" fmla="*/ 1343344 w 1694353"/>
                      <a:gd name="connsiteY1" fmla="*/ 0 h 868684"/>
                      <a:gd name="connsiteX2" fmla="*/ 1694353 w 1694353"/>
                      <a:gd name="connsiteY2" fmla="*/ 577095 h 868684"/>
                      <a:gd name="connsiteX3" fmla="*/ 499220 w 1694353"/>
                      <a:gd name="connsiteY3" fmla="*/ 868684 h 868684"/>
                      <a:gd name="connsiteX4" fmla="*/ 0 w 1694353"/>
                      <a:gd name="connsiteY4" fmla="*/ 378819 h 868684"/>
                      <a:gd name="connsiteX0" fmla="*/ 0 w 1694353"/>
                      <a:gd name="connsiteY0" fmla="*/ 378819 h 1032976"/>
                      <a:gd name="connsiteX1" fmla="*/ 1343344 w 1694353"/>
                      <a:gd name="connsiteY1" fmla="*/ 0 h 1032976"/>
                      <a:gd name="connsiteX2" fmla="*/ 1694353 w 1694353"/>
                      <a:gd name="connsiteY2" fmla="*/ 577095 h 1032976"/>
                      <a:gd name="connsiteX3" fmla="*/ 663180 w 1694353"/>
                      <a:gd name="connsiteY3" fmla="*/ 1032976 h 1032976"/>
                      <a:gd name="connsiteX4" fmla="*/ 0 w 1694353"/>
                      <a:gd name="connsiteY4" fmla="*/ 378819 h 1032976"/>
                      <a:gd name="connsiteX0" fmla="*/ 0 w 1598712"/>
                      <a:gd name="connsiteY0" fmla="*/ 562083 h 1032976"/>
                      <a:gd name="connsiteX1" fmla="*/ 1247703 w 1598712"/>
                      <a:gd name="connsiteY1" fmla="*/ 0 h 1032976"/>
                      <a:gd name="connsiteX2" fmla="*/ 1598712 w 1598712"/>
                      <a:gd name="connsiteY2" fmla="*/ 577095 h 1032976"/>
                      <a:gd name="connsiteX3" fmla="*/ 567539 w 1598712"/>
                      <a:gd name="connsiteY3" fmla="*/ 1032976 h 1032976"/>
                      <a:gd name="connsiteX4" fmla="*/ 0 w 1598712"/>
                      <a:gd name="connsiteY4" fmla="*/ 562083 h 1032976"/>
                      <a:gd name="connsiteX0" fmla="*/ 0 w 1598712"/>
                      <a:gd name="connsiteY0" fmla="*/ 562083 h 1033539"/>
                      <a:gd name="connsiteX1" fmla="*/ 1247703 w 1598712"/>
                      <a:gd name="connsiteY1" fmla="*/ 0 h 1033539"/>
                      <a:gd name="connsiteX2" fmla="*/ 1598712 w 1598712"/>
                      <a:gd name="connsiteY2" fmla="*/ 577095 h 1033539"/>
                      <a:gd name="connsiteX3" fmla="*/ 583092 w 1598712"/>
                      <a:gd name="connsiteY3" fmla="*/ 1033539 h 1033539"/>
                      <a:gd name="connsiteX4" fmla="*/ 0 w 1598712"/>
                      <a:gd name="connsiteY4" fmla="*/ 562083 h 1033539"/>
                      <a:gd name="connsiteX0" fmla="*/ 0 w 1598712"/>
                      <a:gd name="connsiteY0" fmla="*/ 487709 h 959165"/>
                      <a:gd name="connsiteX1" fmla="*/ 1077873 w 1598712"/>
                      <a:gd name="connsiteY1" fmla="*/ 0 h 959165"/>
                      <a:gd name="connsiteX2" fmla="*/ 1598712 w 1598712"/>
                      <a:gd name="connsiteY2" fmla="*/ 502721 h 959165"/>
                      <a:gd name="connsiteX3" fmla="*/ 583092 w 1598712"/>
                      <a:gd name="connsiteY3" fmla="*/ 959165 h 959165"/>
                      <a:gd name="connsiteX4" fmla="*/ 0 w 1598712"/>
                      <a:gd name="connsiteY4" fmla="*/ 487709 h 959165"/>
                      <a:gd name="connsiteX0" fmla="*/ 0 w 1598712"/>
                      <a:gd name="connsiteY0" fmla="*/ 439675 h 911131"/>
                      <a:gd name="connsiteX1" fmla="*/ 972435 w 1598712"/>
                      <a:gd name="connsiteY1" fmla="*/ 0 h 911131"/>
                      <a:gd name="connsiteX2" fmla="*/ 1598712 w 1598712"/>
                      <a:gd name="connsiteY2" fmla="*/ 454687 h 911131"/>
                      <a:gd name="connsiteX3" fmla="*/ 583092 w 1598712"/>
                      <a:gd name="connsiteY3" fmla="*/ 911131 h 911131"/>
                      <a:gd name="connsiteX4" fmla="*/ 0 w 1598712"/>
                      <a:gd name="connsiteY4" fmla="*/ 439675 h 911131"/>
                      <a:gd name="connsiteX0" fmla="*/ 0 w 1598712"/>
                      <a:gd name="connsiteY0" fmla="*/ 454892 h 926348"/>
                      <a:gd name="connsiteX1" fmla="*/ 1023920 w 1598712"/>
                      <a:gd name="connsiteY1" fmla="*/ 0 h 926348"/>
                      <a:gd name="connsiteX2" fmla="*/ 1598712 w 1598712"/>
                      <a:gd name="connsiteY2" fmla="*/ 469904 h 926348"/>
                      <a:gd name="connsiteX3" fmla="*/ 583092 w 1598712"/>
                      <a:gd name="connsiteY3" fmla="*/ 926348 h 926348"/>
                      <a:gd name="connsiteX4" fmla="*/ 0 w 1598712"/>
                      <a:gd name="connsiteY4" fmla="*/ 454892 h 926348"/>
                      <a:gd name="connsiteX0" fmla="*/ 0 w 1598712"/>
                      <a:gd name="connsiteY0" fmla="*/ 452521 h 923977"/>
                      <a:gd name="connsiteX1" fmla="*/ 1022004 w 1598712"/>
                      <a:gd name="connsiteY1" fmla="*/ 0 h 923977"/>
                      <a:gd name="connsiteX2" fmla="*/ 1598712 w 1598712"/>
                      <a:gd name="connsiteY2" fmla="*/ 467533 h 923977"/>
                      <a:gd name="connsiteX3" fmla="*/ 583092 w 1598712"/>
                      <a:gd name="connsiteY3" fmla="*/ 923977 h 923977"/>
                      <a:gd name="connsiteX4" fmla="*/ 0 w 1598712"/>
                      <a:gd name="connsiteY4" fmla="*/ 452521 h 92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712" h="923977">
                        <a:moveTo>
                          <a:pt x="0" y="452521"/>
                        </a:moveTo>
                        <a:lnTo>
                          <a:pt x="1022004" y="0"/>
                        </a:lnTo>
                        <a:lnTo>
                          <a:pt x="1598712" y="467533"/>
                        </a:lnTo>
                        <a:lnTo>
                          <a:pt x="583092" y="923977"/>
                        </a:lnTo>
                        <a:lnTo>
                          <a:pt x="0" y="452521"/>
                        </a:lnTo>
                        <a:close/>
                      </a:path>
                    </a:pathLst>
                  </a:custGeom>
                  <a:solidFill>
                    <a:srgbClr val="E039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15" name="Group 28"/>
              <p:cNvGrpSpPr/>
              <p:nvPr/>
            </p:nvGrpSpPr>
            <p:grpSpPr>
              <a:xfrm>
                <a:off x="1121133" y="5856835"/>
                <a:ext cx="1670473" cy="122816"/>
                <a:chOff x="1121133" y="5856835"/>
                <a:chExt cx="1670473" cy="122816"/>
              </a:xfrm>
            </p:grpSpPr>
            <p:sp>
              <p:nvSpPr>
                <p:cNvPr id="17" name="Rectangle 16"/>
                <p:cNvSpPr/>
                <p:nvPr/>
              </p:nvSpPr>
              <p:spPr>
                <a:xfrm>
                  <a:off x="1291988" y="5856835"/>
                  <a:ext cx="1328762" cy="97236"/>
                </a:xfrm>
                <a:prstGeom prst="rect">
                  <a:avLst/>
                </a:prstGeom>
                <a:solidFill>
                  <a:schemeClr val="tx1">
                    <a:lumMod val="85000"/>
                    <a:lumOff val="1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06" name="Rectangle 105"/>
                <p:cNvSpPr/>
                <p:nvPr/>
              </p:nvSpPr>
              <p:spPr>
                <a:xfrm>
                  <a:off x="1121133" y="5882415"/>
                  <a:ext cx="1670473" cy="972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grpSp>
          <p:nvGrpSpPr>
            <p:cNvPr id="16" name="Group 3"/>
            <p:cNvGrpSpPr/>
            <p:nvPr/>
          </p:nvGrpSpPr>
          <p:grpSpPr>
            <a:xfrm>
              <a:off x="2013594" y="2345229"/>
              <a:ext cx="5257041" cy="2658757"/>
              <a:chOff x="2320818" y="2161246"/>
              <a:chExt cx="5257041" cy="2658757"/>
            </a:xfrm>
          </p:grpSpPr>
          <p:sp>
            <p:nvSpPr>
              <p:cNvPr id="34" name="TextBox 33"/>
              <p:cNvSpPr txBox="1"/>
              <p:nvPr/>
            </p:nvSpPr>
            <p:spPr>
              <a:xfrm>
                <a:off x="2320818" y="4419893"/>
                <a:ext cx="908490" cy="400110"/>
              </a:xfrm>
              <a:prstGeom prst="rect">
                <a:avLst/>
              </a:prstGeom>
              <a:noFill/>
            </p:spPr>
            <p:txBody>
              <a:bodyPr wrap="square" rtlCol="0">
                <a:spAutoFit/>
              </a:bodyPr>
              <a:lstStyle/>
              <a:p>
                <a:pPr algn="ctr"/>
                <a:r>
                  <a:rPr lang="en-US" sz="2000" dirty="0">
                    <a:solidFill>
                      <a:prstClr val="black"/>
                    </a:solidFill>
                    <a:latin typeface="Arial" panose="020B0604020202020204" pitchFamily="34" charset="0"/>
                    <a:cs typeface="Arial" panose="020B0604020202020204" pitchFamily="34" charset="0"/>
                  </a:rPr>
                  <a:t>01</a:t>
                </a:r>
              </a:p>
            </p:txBody>
          </p:sp>
          <p:sp>
            <p:nvSpPr>
              <p:cNvPr id="35" name="TextBox 34"/>
              <p:cNvSpPr txBox="1"/>
              <p:nvPr/>
            </p:nvSpPr>
            <p:spPr>
              <a:xfrm rot="1218537">
                <a:off x="7059817" y="2161246"/>
                <a:ext cx="518042" cy="400110"/>
              </a:xfrm>
              <a:prstGeom prst="rect">
                <a:avLst/>
              </a:prstGeom>
              <a:noFill/>
            </p:spPr>
            <p:txBody>
              <a:bodyPr wrap="square" rtlCol="0">
                <a:spAutoFit/>
              </a:bodyPr>
              <a:lstStyle/>
              <a:p>
                <a:pPr algn="ctr"/>
                <a:r>
                  <a:rPr lang="en-US" sz="2000" dirty="0">
                    <a:solidFill>
                      <a:prstClr val="black"/>
                    </a:solidFill>
                    <a:latin typeface="Arial" panose="020B0604020202020204" pitchFamily="34" charset="0"/>
                    <a:cs typeface="Arial" panose="020B0604020202020204" pitchFamily="34" charset="0"/>
                  </a:rPr>
                  <a:t>04</a:t>
                </a:r>
              </a:p>
            </p:txBody>
          </p:sp>
          <p:sp>
            <p:nvSpPr>
              <p:cNvPr id="36" name="TextBox 35"/>
              <p:cNvSpPr txBox="1"/>
              <p:nvPr/>
            </p:nvSpPr>
            <p:spPr>
              <a:xfrm>
                <a:off x="3442253" y="3888722"/>
                <a:ext cx="908488" cy="400110"/>
              </a:xfrm>
              <a:prstGeom prst="rect">
                <a:avLst/>
              </a:prstGeom>
              <a:noFill/>
            </p:spPr>
            <p:txBody>
              <a:bodyPr wrap="square" rtlCol="0">
                <a:spAutoFit/>
              </a:bodyPr>
              <a:lstStyle/>
              <a:p>
                <a:pPr algn="ctr"/>
                <a:r>
                  <a:rPr lang="en-US" sz="2000" dirty="0">
                    <a:solidFill>
                      <a:prstClr val="black"/>
                    </a:solidFill>
                    <a:latin typeface="Arial" panose="020B0604020202020204" pitchFamily="34" charset="0"/>
                    <a:cs typeface="Arial" panose="020B0604020202020204" pitchFamily="34" charset="0"/>
                  </a:rPr>
                  <a:t>02</a:t>
                </a:r>
              </a:p>
            </p:txBody>
          </p:sp>
          <p:sp>
            <p:nvSpPr>
              <p:cNvPr id="37" name="TextBox 36"/>
              <p:cNvSpPr txBox="1"/>
              <p:nvPr/>
            </p:nvSpPr>
            <p:spPr>
              <a:xfrm>
                <a:off x="4819995" y="3843785"/>
                <a:ext cx="908490" cy="400110"/>
              </a:xfrm>
              <a:prstGeom prst="rect">
                <a:avLst/>
              </a:prstGeom>
              <a:noFill/>
            </p:spPr>
            <p:txBody>
              <a:bodyPr wrap="square" rtlCol="0">
                <a:spAutoFit/>
              </a:bodyPr>
              <a:lstStyle/>
              <a:p>
                <a:pPr algn="ctr"/>
                <a:r>
                  <a:rPr lang="en-US" sz="2000" dirty="0">
                    <a:solidFill>
                      <a:prstClr val="black"/>
                    </a:solidFill>
                    <a:latin typeface="Arial" panose="020B0604020202020204" pitchFamily="34" charset="0"/>
                    <a:cs typeface="Arial" panose="020B0604020202020204" pitchFamily="34" charset="0"/>
                  </a:rPr>
                  <a:t>03</a:t>
                </a:r>
              </a:p>
            </p:txBody>
          </p:sp>
        </p:grpSp>
      </p:grpSp>
      <p:sp>
        <p:nvSpPr>
          <p:cNvPr id="115" name="TextBox 114"/>
          <p:cNvSpPr txBox="1"/>
          <p:nvPr/>
        </p:nvSpPr>
        <p:spPr>
          <a:xfrm flipH="1">
            <a:off x="454461" y="3796834"/>
            <a:ext cx="2317767" cy="830997"/>
          </a:xfrm>
          <a:prstGeom prst="rect">
            <a:avLst/>
          </a:prstGeom>
          <a:noFill/>
        </p:spPr>
        <p:txBody>
          <a:bodyPr wrap="square" rtlCol="0">
            <a:spAutoFit/>
          </a:bodyPr>
          <a:lstStyle/>
          <a:p>
            <a:r>
              <a:rPr lang="zh-TW" altLang="en-US" sz="2400" b="1" dirty="0">
                <a:solidFill>
                  <a:srgbClr val="E03932"/>
                </a:solidFill>
                <a:latin typeface="Arial" panose="020B0604020202020204" pitchFamily="34" charset="0"/>
                <a:cs typeface="Arial" panose="020B0604020202020204" pitchFamily="34" charset="0"/>
              </a:rPr>
              <a:t>投入綠色與低碳創新</a:t>
            </a:r>
            <a:endParaRPr lang="en-US" sz="2400" b="1" dirty="0">
              <a:solidFill>
                <a:srgbClr val="E03932"/>
              </a:solidFill>
              <a:latin typeface="Arial" panose="020B0604020202020204" pitchFamily="34" charset="0"/>
              <a:cs typeface="Arial" panose="020B0604020202020204" pitchFamily="34" charset="0"/>
            </a:endParaRPr>
          </a:p>
        </p:txBody>
      </p:sp>
      <p:sp>
        <p:nvSpPr>
          <p:cNvPr id="144" name="TextBox 143"/>
          <p:cNvSpPr txBox="1"/>
          <p:nvPr/>
        </p:nvSpPr>
        <p:spPr>
          <a:xfrm flipH="1">
            <a:off x="2141608" y="2638102"/>
            <a:ext cx="2591474" cy="830997"/>
          </a:xfrm>
          <a:prstGeom prst="rect">
            <a:avLst/>
          </a:prstGeom>
          <a:noFill/>
        </p:spPr>
        <p:txBody>
          <a:bodyPr wrap="square" rtlCol="0">
            <a:spAutoFit/>
          </a:bodyPr>
          <a:lstStyle/>
          <a:p>
            <a:r>
              <a:rPr lang="zh-TW" altLang="en-US" sz="2400" b="1" dirty="0">
                <a:solidFill>
                  <a:srgbClr val="7BB602"/>
                </a:solidFill>
                <a:latin typeface="Arial" panose="020B0604020202020204" pitchFamily="34" charset="0"/>
                <a:cs typeface="Arial" panose="020B0604020202020204" pitchFamily="34" charset="0"/>
              </a:rPr>
              <a:t>展現綠色與低碳績效</a:t>
            </a:r>
            <a:endParaRPr lang="en-US" sz="2400" b="1" dirty="0">
              <a:solidFill>
                <a:srgbClr val="7BB602"/>
              </a:solidFill>
              <a:latin typeface="Arial" panose="020B0604020202020204" pitchFamily="34" charset="0"/>
              <a:cs typeface="Arial" panose="020B0604020202020204" pitchFamily="34" charset="0"/>
            </a:endParaRPr>
          </a:p>
        </p:txBody>
      </p:sp>
      <p:sp>
        <p:nvSpPr>
          <p:cNvPr id="150" name="TextBox 149"/>
          <p:cNvSpPr txBox="1"/>
          <p:nvPr/>
        </p:nvSpPr>
        <p:spPr>
          <a:xfrm flipH="1">
            <a:off x="4360312" y="5371609"/>
            <a:ext cx="3303224" cy="830997"/>
          </a:xfrm>
          <a:prstGeom prst="rect">
            <a:avLst/>
          </a:prstGeom>
          <a:noFill/>
        </p:spPr>
        <p:txBody>
          <a:bodyPr wrap="square" rtlCol="0">
            <a:spAutoFit/>
          </a:bodyPr>
          <a:lstStyle/>
          <a:p>
            <a:r>
              <a:rPr lang="zh-TW" altLang="en-US" sz="2400" b="1" dirty="0">
                <a:solidFill>
                  <a:srgbClr val="FD8416"/>
                </a:solidFill>
                <a:latin typeface="Arial" panose="020B0604020202020204" pitchFamily="34" charset="0"/>
                <a:cs typeface="Arial" panose="020B0604020202020204" pitchFamily="34" charset="0"/>
              </a:rPr>
              <a:t>擅用綠色與低碳差異化行銷</a:t>
            </a:r>
            <a:endParaRPr lang="en-US" sz="2400" b="1" dirty="0">
              <a:solidFill>
                <a:srgbClr val="FD8416"/>
              </a:solidFill>
              <a:latin typeface="Arial" panose="020B0604020202020204" pitchFamily="34" charset="0"/>
              <a:cs typeface="Arial" panose="020B0604020202020204" pitchFamily="34" charset="0"/>
            </a:endParaRPr>
          </a:p>
        </p:txBody>
      </p:sp>
      <p:sp>
        <p:nvSpPr>
          <p:cNvPr id="156" name="TextBox 155"/>
          <p:cNvSpPr txBox="1"/>
          <p:nvPr/>
        </p:nvSpPr>
        <p:spPr>
          <a:xfrm flipH="1">
            <a:off x="6353722" y="4146444"/>
            <a:ext cx="2591474" cy="830997"/>
          </a:xfrm>
          <a:prstGeom prst="rect">
            <a:avLst/>
          </a:prstGeom>
          <a:noFill/>
        </p:spPr>
        <p:txBody>
          <a:bodyPr wrap="square" rtlCol="0">
            <a:spAutoFit/>
          </a:bodyPr>
          <a:lstStyle/>
          <a:p>
            <a:r>
              <a:rPr lang="zh-TW" altLang="en-US" sz="2400" b="1" dirty="0">
                <a:solidFill>
                  <a:srgbClr val="3BA7D7"/>
                </a:solidFill>
                <a:latin typeface="Arial" panose="020B0604020202020204" pitchFamily="34" charset="0"/>
                <a:cs typeface="Arial" panose="020B0604020202020204" pitchFamily="34" charset="0"/>
              </a:rPr>
              <a:t>精準掌握國際主流產業發展趨勢</a:t>
            </a:r>
            <a:endParaRPr lang="en-US" sz="2400" b="1" dirty="0">
              <a:solidFill>
                <a:srgbClr val="3BA7D7"/>
              </a:solidFill>
              <a:latin typeface="Arial" panose="020B0604020202020204" pitchFamily="34" charset="0"/>
              <a:cs typeface="Arial" panose="020B0604020202020204" pitchFamily="34" charset="0"/>
            </a:endParaRPr>
          </a:p>
        </p:txBody>
      </p:sp>
      <p:sp>
        <p:nvSpPr>
          <p:cNvPr id="162" name="TextBox 161"/>
          <p:cNvSpPr txBox="1"/>
          <p:nvPr/>
        </p:nvSpPr>
        <p:spPr>
          <a:xfrm flipH="1">
            <a:off x="3353658" y="922955"/>
            <a:ext cx="2190793" cy="830997"/>
          </a:xfrm>
          <a:prstGeom prst="rect">
            <a:avLst/>
          </a:prstGeom>
          <a:noFill/>
        </p:spPr>
        <p:txBody>
          <a:bodyPr wrap="square" rtlCol="0">
            <a:spAutoFit/>
          </a:bodyPr>
          <a:lstStyle/>
          <a:p>
            <a:r>
              <a:rPr lang="zh-TW" altLang="en-US" sz="2400" b="1" dirty="0">
                <a:solidFill>
                  <a:srgbClr val="DA0015"/>
                </a:solidFill>
                <a:latin typeface="Arial" panose="020B0604020202020204" pitchFamily="34" charset="0"/>
                <a:cs typeface="Arial" panose="020B0604020202020204" pitchFamily="34" charset="0"/>
              </a:rPr>
              <a:t>搶佔綠色</a:t>
            </a:r>
            <a:r>
              <a:rPr lang="en-US" altLang="zh-TW" sz="2400" b="1" dirty="0">
                <a:solidFill>
                  <a:srgbClr val="DA0015"/>
                </a:solidFill>
                <a:latin typeface="Arial" panose="020B0604020202020204" pitchFamily="34" charset="0"/>
                <a:cs typeface="Arial" panose="020B0604020202020204" pitchFamily="34" charset="0"/>
              </a:rPr>
              <a:t>/</a:t>
            </a:r>
            <a:r>
              <a:rPr lang="zh-TW" altLang="en-US" sz="2400" b="1" dirty="0">
                <a:solidFill>
                  <a:srgbClr val="DA0015"/>
                </a:solidFill>
                <a:latin typeface="Arial" panose="020B0604020202020204" pitchFamily="34" charset="0"/>
                <a:cs typeface="Arial" panose="020B0604020202020204" pitchFamily="34" charset="0"/>
              </a:rPr>
              <a:t>循環</a:t>
            </a:r>
            <a:r>
              <a:rPr lang="en-US" altLang="zh-TW" sz="2400" b="1" dirty="0">
                <a:solidFill>
                  <a:srgbClr val="DA0015"/>
                </a:solidFill>
                <a:latin typeface="Arial" panose="020B0604020202020204" pitchFamily="34" charset="0"/>
                <a:cs typeface="Arial" panose="020B0604020202020204" pitchFamily="34" charset="0"/>
              </a:rPr>
              <a:t>/</a:t>
            </a:r>
            <a:r>
              <a:rPr lang="zh-TW" altLang="en-US" sz="2400" b="1" dirty="0">
                <a:solidFill>
                  <a:srgbClr val="DA0015"/>
                </a:solidFill>
                <a:latin typeface="Arial" panose="020B0604020202020204" pitchFamily="34" charset="0"/>
                <a:cs typeface="Arial" panose="020B0604020202020204" pitchFamily="34" charset="0"/>
              </a:rPr>
              <a:t>低碳經濟市場</a:t>
            </a:r>
            <a:endParaRPr lang="en-US" sz="2400" b="1" dirty="0">
              <a:solidFill>
                <a:srgbClr val="DA0015"/>
              </a:solidFill>
              <a:latin typeface="Arial" panose="020B0604020202020204" pitchFamily="34" charset="0"/>
              <a:cs typeface="Arial" panose="020B0604020202020204" pitchFamily="34" charset="0"/>
            </a:endParaRPr>
          </a:p>
        </p:txBody>
      </p:sp>
      <p:sp>
        <p:nvSpPr>
          <p:cNvPr id="53" name="標題 52"/>
          <p:cNvSpPr>
            <a:spLocks noGrp="1"/>
          </p:cNvSpPr>
          <p:nvPr>
            <p:ph type="title"/>
          </p:nvPr>
        </p:nvSpPr>
        <p:spPr/>
        <p:txBody>
          <a:bodyPr/>
          <a:lstStyle/>
          <a:p>
            <a:r>
              <a:rPr lang="zh-TW" altLang="en-US" dirty="0"/>
              <a:t>結語</a:t>
            </a:r>
          </a:p>
        </p:txBody>
      </p:sp>
    </p:spTree>
    <p:extLst>
      <p:ext uri="{BB962C8B-B14F-4D97-AF65-F5344CB8AC3E}">
        <p14:creationId xmlns:p14="http://schemas.microsoft.com/office/powerpoint/2010/main" val="194723453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3"/>
          <p:cNvSpPr txBox="1">
            <a:spLocks/>
          </p:cNvSpPr>
          <p:nvPr/>
        </p:nvSpPr>
        <p:spPr>
          <a:xfrm>
            <a:off x="2007123" y="1076179"/>
            <a:ext cx="6165273" cy="912277"/>
          </a:xfrm>
          <a:prstGeom prst="rect">
            <a:avLst/>
          </a:prstGeom>
        </p:spPr>
        <p:txBody>
          <a:bodyPr vert="horz" lIns="91440" tIns="45720" rIns="91440" bIns="45720" rtlCol="0">
            <a:noAutofit/>
          </a:bodyPr>
          <a:lstStyle/>
          <a:p>
            <a:pPr lvl="0" algn="r" defTabSz="914400">
              <a:defRPr/>
            </a:pPr>
            <a:r>
              <a:rPr lang="zh-TW" altLang="en-US" sz="1400" b="1" kern="0" dirty="0">
                <a:cs typeface="Univers for KPMG Light"/>
              </a:rPr>
              <a:t>黃正忠　董事總經理</a:t>
            </a:r>
          </a:p>
          <a:p>
            <a:pPr lvl="0" algn="r" defTabSz="914400">
              <a:defRPr/>
            </a:pPr>
            <a:r>
              <a:rPr lang="en-US" altLang="zh-TW" sz="1400" b="1" kern="0" dirty="0">
                <a:cs typeface="Univers for KPMG Light"/>
              </a:rPr>
              <a:t>(02) 81016666 ext. 14200</a:t>
            </a:r>
          </a:p>
          <a:p>
            <a:pPr lvl="0" algn="r" defTabSz="914400">
              <a:defRPr/>
            </a:pPr>
            <a:r>
              <a:rPr lang="en-US" altLang="zh-TW" sz="1400" b="1" kern="0" dirty="0">
                <a:cs typeface="Univers for KPMG Light"/>
              </a:rPr>
              <a:t>nivenhuang@kpmg.com.tw </a:t>
            </a:r>
          </a:p>
          <a:p>
            <a:pPr lvl="0" algn="r" defTabSz="914400">
              <a:defRPr/>
            </a:pPr>
            <a:endParaRPr lang="en-US" altLang="zh-TW" sz="1400" b="1" kern="0" dirty="0">
              <a:cs typeface="Univers for KPMG Light"/>
            </a:endParaRPr>
          </a:p>
          <a:p>
            <a:pPr lvl="0" algn="r" defTabSz="914400">
              <a:defRPr/>
            </a:pPr>
            <a:endParaRPr lang="en-US" altLang="zh-TW" sz="1400" b="1" kern="0" dirty="0">
              <a:cs typeface="Univers for KPMG Light"/>
            </a:endParaRPr>
          </a:p>
        </p:txBody>
      </p:sp>
    </p:spTree>
    <p:extLst>
      <p:ext uri="{BB962C8B-B14F-4D97-AF65-F5344CB8AC3E}">
        <p14:creationId xmlns:p14="http://schemas.microsoft.com/office/powerpoint/2010/main" val="243608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p:cNvGraphicFramePr>
            <a:graphicFrameLocks noGrp="1"/>
          </p:cNvGraphicFramePr>
          <p:nvPr>
            <p:extLst/>
          </p:nvPr>
        </p:nvGraphicFramePr>
        <p:xfrm>
          <a:off x="3151132" y="1594788"/>
          <a:ext cx="5494104" cy="4125409"/>
        </p:xfrm>
        <a:graphic>
          <a:graphicData uri="http://schemas.openxmlformats.org/drawingml/2006/table">
            <a:tbl>
              <a:tblPr firstRow="1"/>
              <a:tblGrid>
                <a:gridCol w="768588">
                  <a:extLst>
                    <a:ext uri="{9D8B030D-6E8A-4147-A177-3AD203B41FA5}">
                      <a16:colId xmlns:a16="http://schemas.microsoft.com/office/drawing/2014/main" val="20000"/>
                    </a:ext>
                  </a:extLst>
                </a:gridCol>
                <a:gridCol w="2332264">
                  <a:extLst>
                    <a:ext uri="{9D8B030D-6E8A-4147-A177-3AD203B41FA5}">
                      <a16:colId xmlns:a16="http://schemas.microsoft.com/office/drawing/2014/main" val="20001"/>
                    </a:ext>
                  </a:extLst>
                </a:gridCol>
                <a:gridCol w="2393252">
                  <a:extLst>
                    <a:ext uri="{9D8B030D-6E8A-4147-A177-3AD203B41FA5}">
                      <a16:colId xmlns:a16="http://schemas.microsoft.com/office/drawing/2014/main" val="20002"/>
                    </a:ext>
                  </a:extLst>
                </a:gridCol>
              </a:tblGrid>
              <a:tr h="403694">
                <a:tc>
                  <a:txBody>
                    <a:bodyPr/>
                    <a:lstStyle/>
                    <a:p>
                      <a:pPr algn="ctr">
                        <a:lnSpc>
                          <a:spcPct val="100000"/>
                        </a:lnSpc>
                        <a:spcBef>
                          <a:spcPts val="600"/>
                        </a:spcBef>
                        <a:spcAft>
                          <a:spcPts val="600"/>
                        </a:spcAft>
                      </a:pPr>
                      <a:r>
                        <a:rPr lang="zh-TW" sz="1800" b="1" kern="100" dirty="0">
                          <a:solidFill>
                            <a:schemeClr val="bg1"/>
                          </a:solidFill>
                          <a:latin typeface="微軟正黑體" panose="020B0604030504040204" pitchFamily="34" charset="-120"/>
                          <a:ea typeface="微軟正黑體" panose="020B0604030504040204" pitchFamily="34" charset="-120"/>
                          <a:cs typeface="Arial"/>
                        </a:rPr>
                        <a:t>排名</a:t>
                      </a:r>
                      <a:endParaRPr lang="zh-TW" sz="1800" b="1" kern="100" dirty="0">
                        <a:solidFill>
                          <a:schemeClr val="bg1"/>
                        </a:solidFill>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lnSpc>
                          <a:spcPct val="100000"/>
                        </a:lnSpc>
                        <a:spcBef>
                          <a:spcPts val="600"/>
                        </a:spcBef>
                        <a:spcAft>
                          <a:spcPts val="600"/>
                        </a:spcAft>
                      </a:pPr>
                      <a:r>
                        <a:rPr lang="zh-TW" sz="1800" b="1" kern="100" dirty="0">
                          <a:solidFill>
                            <a:schemeClr val="bg1"/>
                          </a:solidFill>
                          <a:latin typeface="微軟正黑體" panose="020B0604030504040204" pitchFamily="34" charset="-120"/>
                          <a:ea typeface="微軟正黑體" panose="020B0604030504040204" pitchFamily="34" charset="-120"/>
                          <a:cs typeface="Arial"/>
                        </a:rPr>
                        <a:t>發生可能性</a:t>
                      </a:r>
                      <a:endParaRPr lang="zh-TW" sz="1800" b="1" kern="100" dirty="0">
                        <a:solidFill>
                          <a:schemeClr val="bg1"/>
                        </a:solidFill>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lnSpc>
                          <a:spcPct val="100000"/>
                        </a:lnSpc>
                        <a:spcBef>
                          <a:spcPts val="600"/>
                        </a:spcBef>
                        <a:spcAft>
                          <a:spcPts val="600"/>
                        </a:spcAft>
                      </a:pPr>
                      <a:r>
                        <a:rPr lang="zh-TW" sz="1800" b="1" kern="100" dirty="0">
                          <a:solidFill>
                            <a:schemeClr val="bg1"/>
                          </a:solidFill>
                          <a:latin typeface="微軟正黑體" panose="020B0604030504040204" pitchFamily="34" charset="-120"/>
                          <a:ea typeface="微軟正黑體" panose="020B0604030504040204" pitchFamily="34" charset="-120"/>
                          <a:cs typeface="Arial"/>
                        </a:rPr>
                        <a:t>衝擊大小</a:t>
                      </a:r>
                      <a:endParaRPr lang="zh-TW" sz="1800" b="1" kern="100" dirty="0">
                        <a:solidFill>
                          <a:schemeClr val="bg1"/>
                        </a:solidFill>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37058">
                <a:tc>
                  <a:txBody>
                    <a:bodyPr/>
                    <a:lstStyle/>
                    <a:p>
                      <a:pPr algn="ctr">
                        <a:lnSpc>
                          <a:spcPct val="100000"/>
                        </a:lnSpc>
                        <a:spcBef>
                          <a:spcPts val="600"/>
                        </a:spcBef>
                        <a:spcAft>
                          <a:spcPts val="600"/>
                        </a:spcAft>
                      </a:pPr>
                      <a:r>
                        <a:rPr lang="en-US" sz="1800" b="1" kern="100" dirty="0">
                          <a:latin typeface="微軟正黑體" panose="020B0604030504040204" pitchFamily="34" charset="-120"/>
                          <a:ea typeface="微軟正黑體" panose="020B0604030504040204" pitchFamily="34" charset="-120"/>
                          <a:cs typeface="Times New Roman"/>
                        </a:rPr>
                        <a:t>1</a:t>
                      </a:r>
                      <a:endParaRPr lang="zh-TW" sz="1800" b="1" kern="100" dirty="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極端氣候</a:t>
                      </a: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zh-TW" sz="1800" b="1" kern="100" dirty="0">
                          <a:solidFill>
                            <a:srgbClr val="009A44"/>
                          </a:solidFill>
                          <a:latin typeface="微軟正黑體" panose="020B0604030504040204" pitchFamily="34" charset="-120"/>
                          <a:ea typeface="微軟正黑體" panose="020B0604030504040204" pitchFamily="34" charset="-120"/>
                          <a:cs typeface="Arial"/>
                        </a:rPr>
                        <a:t>氣候</a:t>
                      </a: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行動</a:t>
                      </a:r>
                      <a:r>
                        <a:rPr lang="zh-TW" altLang="zh-TW" sz="1800" b="1" kern="100" dirty="0">
                          <a:solidFill>
                            <a:srgbClr val="009A44"/>
                          </a:solidFill>
                          <a:latin typeface="微軟正黑體" panose="020B0604030504040204" pitchFamily="34" charset="-120"/>
                          <a:ea typeface="微軟正黑體" panose="020B0604030504040204" pitchFamily="34" charset="-120"/>
                          <a:cs typeface="Arial"/>
                        </a:rPr>
                        <a:t>失敗</a:t>
                      </a:r>
                      <a:endParaRPr lang="zh-TW" altLang="zh-TW" sz="1800" b="1" kern="100" dirty="0">
                        <a:solidFill>
                          <a:srgbClr val="009A44"/>
                        </a:solidFill>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665">
                <a:tc>
                  <a:txBody>
                    <a:bodyPr/>
                    <a:lstStyle/>
                    <a:p>
                      <a:pPr algn="ctr">
                        <a:lnSpc>
                          <a:spcPct val="100000"/>
                        </a:lnSpc>
                        <a:spcBef>
                          <a:spcPts val="600"/>
                        </a:spcBef>
                        <a:spcAft>
                          <a:spcPts val="600"/>
                        </a:spcAft>
                      </a:pPr>
                      <a:r>
                        <a:rPr lang="en-US" sz="1800" b="1" kern="100">
                          <a:latin typeface="微軟正黑體" panose="020B0604030504040204" pitchFamily="34" charset="-120"/>
                          <a:ea typeface="微軟正黑體" panose="020B0604030504040204" pitchFamily="34" charset="-120"/>
                          <a:cs typeface="Times New Roman"/>
                        </a:rPr>
                        <a:t>2</a:t>
                      </a:r>
                      <a:endParaRPr lang="zh-TW" sz="1800" b="1" kern="10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zh-TW" sz="1800" b="1" kern="100" dirty="0">
                          <a:solidFill>
                            <a:srgbClr val="009A44"/>
                          </a:solidFill>
                          <a:latin typeface="微軟正黑體" panose="020B0604030504040204" pitchFamily="34" charset="-120"/>
                          <a:ea typeface="微軟正黑體" panose="020B0604030504040204" pitchFamily="34" charset="-120"/>
                          <a:cs typeface="Arial"/>
                        </a:rPr>
                        <a:t>氣候</a:t>
                      </a: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行動</a:t>
                      </a:r>
                      <a:r>
                        <a:rPr lang="zh-TW" altLang="zh-TW" sz="1800" b="1" kern="100" dirty="0">
                          <a:solidFill>
                            <a:srgbClr val="009A44"/>
                          </a:solidFill>
                          <a:latin typeface="微軟正黑體" panose="020B0604030504040204" pitchFamily="34" charset="-120"/>
                          <a:ea typeface="微軟正黑體" panose="020B0604030504040204" pitchFamily="34" charset="-120"/>
                          <a:cs typeface="Arial"/>
                        </a:rPr>
                        <a:t>失敗</a:t>
                      </a: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zh-TW" sz="1800" b="1" kern="100" dirty="0">
                          <a:solidFill>
                            <a:srgbClr val="F68D2E"/>
                          </a:solidFill>
                          <a:latin typeface="微軟正黑體" panose="020B0604030504040204" pitchFamily="34" charset="-120"/>
                          <a:ea typeface="微軟正黑體" panose="020B0604030504040204" pitchFamily="34" charset="-120"/>
                          <a:cs typeface="Arial"/>
                        </a:rPr>
                        <a:t>毀滅性武器</a:t>
                      </a:r>
                      <a:endParaRPr lang="zh-TW" altLang="zh-TW" sz="1800" b="1" kern="100" dirty="0">
                        <a:solidFill>
                          <a:srgbClr val="009A44"/>
                        </a:solidFill>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966">
                <a:tc>
                  <a:txBody>
                    <a:bodyPr/>
                    <a:lstStyle/>
                    <a:p>
                      <a:pPr algn="ctr">
                        <a:lnSpc>
                          <a:spcPct val="100000"/>
                        </a:lnSpc>
                        <a:spcBef>
                          <a:spcPts val="600"/>
                        </a:spcBef>
                        <a:spcAft>
                          <a:spcPts val="600"/>
                        </a:spcAft>
                      </a:pPr>
                      <a:r>
                        <a:rPr lang="en-US" sz="1800" b="1" kern="100" dirty="0">
                          <a:latin typeface="微軟正黑體" panose="020B0604030504040204" pitchFamily="34" charset="-120"/>
                          <a:ea typeface="微軟正黑體" panose="020B0604030504040204" pitchFamily="34" charset="-120"/>
                          <a:cs typeface="Times New Roman"/>
                        </a:rPr>
                        <a:t>3</a:t>
                      </a:r>
                      <a:endParaRPr lang="zh-TW" sz="1800" b="1" kern="100" dirty="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天災</a:t>
                      </a:r>
                      <a:endParaRPr lang="zh-TW" altLang="zh-TW" sz="1800" b="1" kern="100" dirty="0">
                        <a:solidFill>
                          <a:srgbClr val="009A44"/>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生物多樣性損失</a:t>
                      </a: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2821">
                <a:tc>
                  <a:txBody>
                    <a:bodyPr/>
                    <a:lstStyle/>
                    <a:p>
                      <a:pPr algn="ctr">
                        <a:lnSpc>
                          <a:spcPct val="100000"/>
                        </a:lnSpc>
                        <a:spcBef>
                          <a:spcPts val="600"/>
                        </a:spcBef>
                        <a:spcAft>
                          <a:spcPts val="600"/>
                        </a:spcAft>
                      </a:pPr>
                      <a:r>
                        <a:rPr lang="en-US" sz="1800" b="1" kern="100">
                          <a:latin typeface="微軟正黑體" panose="020B0604030504040204" pitchFamily="34" charset="-120"/>
                          <a:ea typeface="微軟正黑體" panose="020B0604030504040204" pitchFamily="34" charset="-120"/>
                          <a:cs typeface="Times New Roman"/>
                        </a:rPr>
                        <a:t>4</a:t>
                      </a:r>
                      <a:endParaRPr lang="zh-TW" sz="1800" b="1" kern="10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生物多樣性損失</a:t>
                      </a:r>
                      <a:endParaRPr lang="zh-TW" altLang="zh-TW" sz="1800" b="1" kern="100" dirty="0">
                        <a:solidFill>
                          <a:srgbClr val="009A44"/>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極端氣候</a:t>
                      </a:r>
                      <a:endParaRPr lang="zh-TW" altLang="zh-TW" sz="1800" b="1" kern="100" dirty="0">
                        <a:solidFill>
                          <a:srgbClr val="009A44"/>
                        </a:solidFill>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4346">
                <a:tc>
                  <a:txBody>
                    <a:bodyPr/>
                    <a:lstStyle/>
                    <a:p>
                      <a:pPr algn="ctr">
                        <a:lnSpc>
                          <a:spcPct val="100000"/>
                        </a:lnSpc>
                        <a:spcBef>
                          <a:spcPts val="600"/>
                        </a:spcBef>
                        <a:spcAft>
                          <a:spcPts val="600"/>
                        </a:spcAft>
                      </a:pPr>
                      <a:r>
                        <a:rPr lang="en-US" sz="1800" b="1" kern="100" dirty="0">
                          <a:latin typeface="微軟正黑體" panose="020B0604030504040204" pitchFamily="34" charset="-120"/>
                          <a:ea typeface="微軟正黑體" panose="020B0604030504040204" pitchFamily="34" charset="-120"/>
                          <a:cs typeface="Times New Roman"/>
                        </a:rPr>
                        <a:t>5</a:t>
                      </a:r>
                      <a:endParaRPr lang="zh-TW" sz="1800" b="1" kern="100" dirty="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人為環境災害</a:t>
                      </a:r>
                      <a:endParaRPr lang="zh-TW" altLang="zh-TW" sz="1800" b="1" kern="100" dirty="0">
                        <a:solidFill>
                          <a:srgbClr val="009A44"/>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zh-TW" sz="1800" b="1" kern="100" dirty="0">
                          <a:solidFill>
                            <a:srgbClr val="C00000"/>
                          </a:solidFill>
                          <a:latin typeface="微軟正黑體" panose="020B0604030504040204" pitchFamily="34" charset="-120"/>
                          <a:ea typeface="微軟正黑體" panose="020B0604030504040204" pitchFamily="34" charset="-120"/>
                          <a:cs typeface="Arial"/>
                        </a:rPr>
                        <a:t>水危機</a:t>
                      </a:r>
                      <a:endParaRPr lang="zh-TW" altLang="zh-TW" sz="1800" b="1" kern="100" dirty="0">
                        <a:solidFill>
                          <a:srgbClr val="27A961"/>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2674">
                <a:tc>
                  <a:txBody>
                    <a:bodyPr/>
                    <a:lstStyle/>
                    <a:p>
                      <a:pPr algn="ctr">
                        <a:lnSpc>
                          <a:spcPct val="100000"/>
                        </a:lnSpc>
                        <a:spcBef>
                          <a:spcPts val="600"/>
                        </a:spcBef>
                        <a:spcAft>
                          <a:spcPts val="600"/>
                        </a:spcAft>
                      </a:pPr>
                      <a:r>
                        <a:rPr lang="en-US" sz="1800" b="1" kern="100">
                          <a:latin typeface="微軟正黑體" panose="020B0604030504040204" pitchFamily="34" charset="-120"/>
                          <a:ea typeface="微軟正黑體" panose="020B0604030504040204" pitchFamily="34" charset="-120"/>
                          <a:cs typeface="Times New Roman"/>
                        </a:rPr>
                        <a:t>6</a:t>
                      </a:r>
                      <a:endParaRPr lang="zh-TW" sz="1800" b="1" kern="10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zh-TW" sz="1800" b="1" kern="100" dirty="0">
                          <a:solidFill>
                            <a:schemeClr val="accent2"/>
                          </a:solidFill>
                          <a:latin typeface="微軟正黑體" panose="020B0604030504040204" pitchFamily="34" charset="-120"/>
                          <a:ea typeface="微軟正黑體" panose="020B0604030504040204" pitchFamily="34" charset="-120"/>
                          <a:cs typeface="Arial"/>
                        </a:rPr>
                        <a:t>數據詐騙或竊取</a:t>
                      </a:r>
                      <a:endParaRPr lang="zh-TW" altLang="zh-TW" sz="1800" b="1" kern="100" dirty="0">
                        <a:solidFill>
                          <a:schemeClr val="bg2"/>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chemeClr val="accent2"/>
                          </a:solidFill>
                          <a:latin typeface="微軟正黑體" panose="020B0604030504040204" pitchFamily="34" charset="-120"/>
                          <a:ea typeface="微軟正黑體" panose="020B0604030504040204" pitchFamily="34" charset="-120"/>
                          <a:cs typeface="Arial"/>
                        </a:rPr>
                        <a:t>資訊基礎建設損毀</a:t>
                      </a:r>
                      <a:endParaRPr lang="zh-TW" altLang="zh-TW" sz="1800" b="1" kern="100" dirty="0">
                        <a:solidFill>
                          <a:schemeClr val="accent2"/>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4494">
                <a:tc>
                  <a:txBody>
                    <a:bodyPr/>
                    <a:lstStyle/>
                    <a:p>
                      <a:pPr algn="ctr">
                        <a:lnSpc>
                          <a:spcPct val="100000"/>
                        </a:lnSpc>
                        <a:spcBef>
                          <a:spcPts val="600"/>
                        </a:spcBef>
                        <a:spcAft>
                          <a:spcPts val="600"/>
                        </a:spcAft>
                      </a:pPr>
                      <a:r>
                        <a:rPr lang="en-US" sz="1800" b="1" kern="100" dirty="0">
                          <a:latin typeface="微軟正黑體" panose="020B0604030504040204" pitchFamily="34" charset="-120"/>
                          <a:ea typeface="微軟正黑體" panose="020B0604030504040204" pitchFamily="34" charset="-120"/>
                          <a:cs typeface="Times New Roman"/>
                        </a:rPr>
                        <a:t>7</a:t>
                      </a:r>
                      <a:endParaRPr lang="zh-TW" sz="1800" b="1" kern="100" dirty="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chemeClr val="accent2"/>
                          </a:solidFill>
                          <a:latin typeface="微軟正黑體" panose="020B0604030504040204" pitchFamily="34" charset="-120"/>
                          <a:ea typeface="微軟正黑體" panose="020B0604030504040204" pitchFamily="34" charset="-120"/>
                          <a:cs typeface="Arial"/>
                        </a:rPr>
                        <a:t>網路攻擊</a:t>
                      </a:r>
                      <a:endParaRPr lang="zh-TW" altLang="zh-TW" sz="1800" b="1" kern="100" dirty="0">
                        <a:solidFill>
                          <a:srgbClr val="C00000"/>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天災</a:t>
                      </a:r>
                      <a:endParaRPr lang="zh-TW" altLang="zh-TW" sz="1800" b="1" kern="100" dirty="0">
                        <a:solidFill>
                          <a:srgbClr val="009A44"/>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09033">
                <a:tc>
                  <a:txBody>
                    <a:bodyPr/>
                    <a:lstStyle/>
                    <a:p>
                      <a:pPr algn="ctr">
                        <a:lnSpc>
                          <a:spcPct val="100000"/>
                        </a:lnSpc>
                        <a:spcBef>
                          <a:spcPts val="600"/>
                        </a:spcBef>
                        <a:spcAft>
                          <a:spcPts val="600"/>
                        </a:spcAft>
                      </a:pPr>
                      <a:r>
                        <a:rPr lang="en-US" sz="1800" b="1" kern="100">
                          <a:latin typeface="微軟正黑體" panose="020B0604030504040204" pitchFamily="34" charset="-120"/>
                          <a:ea typeface="微軟正黑體" panose="020B0604030504040204" pitchFamily="34" charset="-120"/>
                          <a:cs typeface="Times New Roman"/>
                        </a:rPr>
                        <a:t>8</a:t>
                      </a:r>
                      <a:endParaRPr lang="zh-TW" sz="1800" b="1" kern="10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zh-TW" sz="1800" b="1" kern="100" dirty="0">
                          <a:solidFill>
                            <a:srgbClr val="C00000"/>
                          </a:solidFill>
                          <a:latin typeface="微軟正黑體" panose="020B0604030504040204" pitchFamily="34" charset="-120"/>
                          <a:ea typeface="微軟正黑體" panose="020B0604030504040204" pitchFamily="34" charset="-120"/>
                          <a:cs typeface="Arial"/>
                        </a:rPr>
                        <a:t>水危機</a:t>
                      </a:r>
                      <a:endParaRPr lang="zh-TW" altLang="zh-TW" sz="1800" b="1" kern="100" dirty="0">
                        <a:solidFill>
                          <a:srgbClr val="27A961"/>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chemeClr val="accent2"/>
                          </a:solidFill>
                          <a:latin typeface="微軟正黑體" panose="020B0604030504040204" pitchFamily="34" charset="-120"/>
                          <a:ea typeface="微軟正黑體" panose="020B0604030504040204" pitchFamily="34" charset="-120"/>
                          <a:cs typeface="Arial"/>
                        </a:rPr>
                        <a:t>網路攻擊</a:t>
                      </a:r>
                      <a:endParaRPr lang="zh-TW" altLang="zh-TW" sz="1800" b="0" kern="100" dirty="0">
                        <a:solidFill>
                          <a:schemeClr val="accent2"/>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0337">
                <a:tc>
                  <a:txBody>
                    <a:bodyPr/>
                    <a:lstStyle/>
                    <a:p>
                      <a:pPr algn="ctr">
                        <a:lnSpc>
                          <a:spcPct val="100000"/>
                        </a:lnSpc>
                        <a:spcBef>
                          <a:spcPts val="600"/>
                        </a:spcBef>
                        <a:spcAft>
                          <a:spcPts val="600"/>
                        </a:spcAft>
                      </a:pPr>
                      <a:r>
                        <a:rPr lang="en-US" sz="1800" b="1" kern="100" dirty="0">
                          <a:latin typeface="微軟正黑體" panose="020B0604030504040204" pitchFamily="34" charset="-120"/>
                          <a:ea typeface="微軟正黑體" panose="020B0604030504040204" pitchFamily="34" charset="-120"/>
                          <a:cs typeface="Times New Roman"/>
                        </a:rPr>
                        <a:t>9</a:t>
                      </a:r>
                      <a:endParaRPr lang="zh-TW" sz="1800" b="1" kern="100" dirty="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zh-TW" altLang="en-US" sz="1800" b="1" i="0" u="none" strike="noStrike" kern="100" cap="none" spc="0" normalizeH="0" baseline="0" dirty="0">
                          <a:ln>
                            <a:noFill/>
                          </a:ln>
                          <a:solidFill>
                            <a:srgbClr val="F68D2E"/>
                          </a:solidFill>
                          <a:effectLst/>
                          <a:uLnTx/>
                          <a:uFillTx/>
                          <a:latin typeface="微軟正黑體" panose="020B0604030504040204" pitchFamily="34" charset="-120"/>
                          <a:ea typeface="微軟正黑體" panose="020B0604030504040204" pitchFamily="34" charset="-120"/>
                          <a:cs typeface="Arial"/>
                        </a:rPr>
                        <a:t>全球治理失敗</a:t>
                      </a:r>
                      <a:endParaRPr kumimoji="0" lang="zh-TW" altLang="zh-TW" sz="1800" b="1" i="0" u="none" strike="noStrike" kern="100" cap="none" spc="0" normalizeH="0" baseline="0" dirty="0">
                        <a:ln>
                          <a:noFill/>
                        </a:ln>
                        <a:solidFill>
                          <a:srgbClr val="F68D2E"/>
                        </a:solidFill>
                        <a:effectLst/>
                        <a:uLnTx/>
                        <a:uFillTx/>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009A44"/>
                          </a:solidFill>
                          <a:latin typeface="微軟正黑體" panose="020B0604030504040204" pitchFamily="34" charset="-120"/>
                          <a:ea typeface="微軟正黑體" panose="020B0604030504040204" pitchFamily="34" charset="-120"/>
                          <a:cs typeface="Arial"/>
                        </a:rPr>
                        <a:t>人為環境災害</a:t>
                      </a:r>
                      <a:endParaRPr lang="zh-TW" altLang="zh-TW" sz="1800" b="1" kern="100" dirty="0">
                        <a:solidFill>
                          <a:schemeClr val="bg2"/>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88321">
                <a:tc>
                  <a:txBody>
                    <a:bodyPr/>
                    <a:lstStyle/>
                    <a:p>
                      <a:pPr algn="ctr">
                        <a:lnSpc>
                          <a:spcPct val="100000"/>
                        </a:lnSpc>
                        <a:spcBef>
                          <a:spcPts val="600"/>
                        </a:spcBef>
                        <a:spcAft>
                          <a:spcPts val="600"/>
                        </a:spcAft>
                      </a:pPr>
                      <a:r>
                        <a:rPr lang="en-US" sz="1800" b="1" kern="100" dirty="0">
                          <a:latin typeface="微軟正黑體" panose="020B0604030504040204" pitchFamily="34" charset="-120"/>
                          <a:ea typeface="微軟正黑體" panose="020B0604030504040204" pitchFamily="34" charset="-120"/>
                          <a:cs typeface="Times New Roman"/>
                        </a:rPr>
                        <a:t>10</a:t>
                      </a:r>
                      <a:endParaRPr lang="zh-TW" sz="1800" b="1" kern="100" dirty="0">
                        <a:latin typeface="微軟正黑體" panose="020B0604030504040204" pitchFamily="34" charset="-120"/>
                        <a:ea typeface="微軟正黑體" panose="020B0604030504040204" pitchFamily="34" charset="-120"/>
                        <a:cs typeface="Times New Roman"/>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chemeClr val="accent3"/>
                          </a:solidFill>
                          <a:latin typeface="微軟正黑體" panose="020B0604030504040204" pitchFamily="34" charset="-120"/>
                          <a:ea typeface="微軟正黑體" panose="020B0604030504040204" pitchFamily="34" charset="-120"/>
                          <a:cs typeface="Arial"/>
                        </a:rPr>
                        <a:t>資產泡沫化</a:t>
                      </a:r>
                      <a:endParaRPr lang="zh-TW" altLang="zh-TW" sz="1800" b="1" kern="100" dirty="0">
                        <a:solidFill>
                          <a:schemeClr val="accent3"/>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zh-TW" altLang="en-US" sz="1800" b="1" kern="100" dirty="0">
                          <a:solidFill>
                            <a:srgbClr val="C00000"/>
                          </a:solidFill>
                          <a:latin typeface="微軟正黑體" panose="020B0604030504040204" pitchFamily="34" charset="-120"/>
                          <a:ea typeface="微軟正黑體" panose="020B0604030504040204" pitchFamily="34" charset="-120"/>
                          <a:cs typeface="Arial"/>
                        </a:rPr>
                        <a:t>傳染性疾病的傳播</a:t>
                      </a:r>
                      <a:endParaRPr lang="zh-TW" altLang="zh-TW" sz="1800" b="1" kern="100" dirty="0">
                        <a:solidFill>
                          <a:srgbClr val="C00000"/>
                        </a:solidFill>
                        <a:latin typeface="微軟正黑體" panose="020B0604030504040204" pitchFamily="34" charset="-120"/>
                        <a:ea typeface="微軟正黑體" panose="020B0604030504040204" pitchFamily="34" charset="-120"/>
                        <a:cs typeface="Arial"/>
                      </a:endParaRPr>
                    </a:p>
                  </a:txBody>
                  <a:tcPr marL="58435" marR="58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7" name="文字方塊 6"/>
          <p:cNvSpPr txBox="1"/>
          <p:nvPr/>
        </p:nvSpPr>
        <p:spPr>
          <a:xfrm>
            <a:off x="426467" y="5197223"/>
            <a:ext cx="252412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00" cap="none" spc="0" normalizeH="0" baseline="0" noProof="0" dirty="0">
                <a:ln>
                  <a:noFill/>
                </a:ln>
                <a:solidFill>
                  <a:srgbClr val="005EB8"/>
                </a:solidFill>
                <a:effectLst/>
                <a:uLnTx/>
                <a:uFillTx/>
                <a:latin typeface="微軟正黑體" panose="020B0604030504040204" pitchFamily="34" charset="-120"/>
                <a:ea typeface="微軟正黑體" panose="020B0604030504040204" pitchFamily="34" charset="-120"/>
                <a:cs typeface="Arial"/>
              </a:rPr>
              <a:t>●經濟   </a:t>
            </a:r>
            <a:r>
              <a:rPr kumimoji="0" lang="zh-TW" altLang="en-US" sz="1600" b="0" i="0" u="none" strike="noStrike" kern="1200" cap="none" spc="0" normalizeH="0" baseline="0" noProof="0" dirty="0">
                <a:ln>
                  <a:noFill/>
                </a:ln>
                <a:solidFill>
                  <a:srgbClr val="005EB8"/>
                </a:solidFill>
                <a:effectLst/>
                <a:uLnTx/>
                <a:uFillTx/>
                <a:latin typeface="微軟正黑體" panose="020B0604030504040204" pitchFamily="34" charset="-120"/>
                <a:ea typeface="微軟正黑體" panose="020B0604030504040204" pitchFamily="34" charset="-120"/>
                <a:cs typeface="Univers for KPMG"/>
              </a:rPr>
              <a:t> </a:t>
            </a:r>
            <a:r>
              <a:rPr kumimoji="0" lang="zh-TW" altLang="en-US" sz="1600" b="1" i="0" u="none" strike="noStrike" kern="100" cap="none" spc="0" normalizeH="0" baseline="0" noProof="0" dirty="0">
                <a:ln>
                  <a:noFill/>
                </a:ln>
                <a:solidFill>
                  <a:srgbClr val="048853"/>
                </a:solidFill>
                <a:effectLst/>
                <a:uLnTx/>
                <a:uFillTx/>
                <a:latin typeface="微軟正黑體" panose="020B0604030504040204" pitchFamily="34" charset="-120"/>
                <a:ea typeface="微軟正黑體" panose="020B0604030504040204" pitchFamily="34" charset="-120"/>
                <a:cs typeface="Arial"/>
              </a:rPr>
              <a:t>●</a:t>
            </a:r>
            <a:r>
              <a:rPr kumimoji="0" lang="zh-TW" altLang="en-US" sz="1600" b="1" i="0" u="none" strike="noStrike" kern="100" cap="none" spc="0" normalizeH="0" baseline="0" noProof="0" dirty="0">
                <a:ln>
                  <a:noFill/>
                </a:ln>
                <a:solidFill>
                  <a:srgbClr val="009A44"/>
                </a:solidFill>
                <a:effectLst/>
                <a:uLnTx/>
                <a:uFillTx/>
                <a:latin typeface="微軟正黑體" panose="020B0604030504040204" pitchFamily="34" charset="-120"/>
                <a:ea typeface="微軟正黑體" panose="020B0604030504040204" pitchFamily="34" charset="-120"/>
                <a:cs typeface="Arial"/>
              </a:rPr>
              <a:t>環境   </a:t>
            </a:r>
            <a:r>
              <a:rPr kumimoji="0" lang="zh-TW" altLang="en-US" sz="1600" b="1" i="0" u="none" strike="noStrike" kern="1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Arial"/>
              </a:rPr>
              <a:t>●社會</a:t>
            </a:r>
            <a:r>
              <a:rPr kumimoji="0" lang="zh-TW" altLang="en-US" sz="1600" b="0" i="0" u="none" strike="noStrike" kern="1200" cap="none" spc="0" normalizeH="0" baseline="0" noProof="0" dirty="0">
                <a:ln>
                  <a:noFill/>
                </a:ln>
                <a:solidFill>
                  <a:srgbClr val="003087"/>
                </a:solidFill>
                <a:effectLst/>
                <a:uLnTx/>
                <a:uFillTx/>
                <a:latin typeface="微軟正黑體" panose="020B0604030504040204" pitchFamily="34" charset="-120"/>
                <a:ea typeface="微軟正黑體" panose="020B0604030504040204" pitchFamily="34" charset="-120"/>
                <a:cs typeface="Univers for KPMG"/>
              </a:rPr>
              <a:t>   </a:t>
            </a:r>
            <a:r>
              <a:rPr kumimoji="0" lang="zh-TW" altLang="en-US" sz="1600" b="1" i="0" u="none" strike="noStrike" kern="100" cap="none" spc="0" normalizeH="0" baseline="0" noProof="0" dirty="0">
                <a:ln>
                  <a:noFill/>
                </a:ln>
                <a:solidFill>
                  <a:srgbClr val="6D2077"/>
                </a:solidFill>
                <a:effectLst/>
                <a:uLnTx/>
                <a:uFillTx/>
                <a:latin typeface="微軟正黑體" panose="020B0604030504040204" pitchFamily="34" charset="-120"/>
                <a:ea typeface="微軟正黑體" panose="020B0604030504040204" pitchFamily="34" charset="-120"/>
                <a:cs typeface="Arial"/>
              </a:rPr>
              <a:t>●科技</a:t>
            </a:r>
            <a:r>
              <a:rPr kumimoji="0" lang="zh-TW" altLang="en-US" sz="1600" b="0" i="0" u="none" strike="noStrike" kern="1200" cap="none" spc="0" normalizeH="0" baseline="0" noProof="0" dirty="0">
                <a:ln>
                  <a:noFill/>
                </a:ln>
                <a:solidFill>
                  <a:srgbClr val="6D2077"/>
                </a:solidFill>
                <a:effectLst/>
                <a:uLnTx/>
                <a:uFillTx/>
                <a:latin typeface="微軟正黑體" panose="020B0604030504040204" pitchFamily="34" charset="-120"/>
                <a:ea typeface="微軟正黑體" panose="020B0604030504040204" pitchFamily="34" charset="-120"/>
                <a:cs typeface="Univers for KPMG"/>
              </a:rPr>
              <a:t>      </a:t>
            </a:r>
            <a:r>
              <a:rPr kumimoji="0" lang="zh-TW" altLang="en-US" sz="1600" b="1" i="0" u="none" strike="noStrike" kern="100" cap="none" spc="0" normalizeH="0" baseline="0" noProof="0" dirty="0">
                <a:ln>
                  <a:noFill/>
                </a:ln>
                <a:solidFill>
                  <a:srgbClr val="F68D2E"/>
                </a:solidFill>
                <a:effectLst/>
                <a:uLnTx/>
                <a:uFillTx/>
                <a:latin typeface="微軟正黑體" panose="020B0604030504040204" pitchFamily="34" charset="-120"/>
                <a:ea typeface="微軟正黑體" panose="020B0604030504040204" pitchFamily="34" charset="-120"/>
                <a:cs typeface="Arial"/>
              </a:rPr>
              <a:t>●地緣政治  </a:t>
            </a:r>
            <a:endParaRPr kumimoji="0" lang="en-US" altLang="zh-TW" sz="1600" b="1" i="0" u="none" strike="noStrike" kern="100" cap="none" spc="0" normalizeH="0" baseline="0" noProof="0" dirty="0">
              <a:ln>
                <a:noFill/>
              </a:ln>
              <a:solidFill>
                <a:srgbClr val="F68D2E"/>
              </a:solidFill>
              <a:effectLst/>
              <a:uLnTx/>
              <a:uFillTx/>
              <a:latin typeface="微軟正黑體" panose="020B0604030504040204" pitchFamily="34" charset="-120"/>
              <a:ea typeface="微軟正黑體" panose="020B0604030504040204" pitchFamily="34" charset="-120"/>
              <a:cs typeface="Arial"/>
            </a:endParaRPr>
          </a:p>
        </p:txBody>
      </p:sp>
      <p:pic>
        <p:nvPicPr>
          <p:cNvPr id="2" name="圖片 1">
            <a:extLst>
              <a:ext uri="{FF2B5EF4-FFF2-40B4-BE49-F238E27FC236}">
                <a16:creationId xmlns:a16="http://schemas.microsoft.com/office/drawing/2014/main" id="{D7AF4674-4C09-481F-8F1B-A43066A2A659}"/>
              </a:ext>
            </a:extLst>
          </p:cNvPr>
          <p:cNvPicPr>
            <a:picLocks noChangeAspect="1"/>
          </p:cNvPicPr>
          <p:nvPr/>
        </p:nvPicPr>
        <p:blipFill>
          <a:blip r:embed="rId3"/>
          <a:stretch>
            <a:fillRect/>
          </a:stretch>
        </p:blipFill>
        <p:spPr>
          <a:xfrm>
            <a:off x="443407" y="1594788"/>
            <a:ext cx="2425323" cy="3420328"/>
          </a:xfrm>
          <a:prstGeom prst="rect">
            <a:avLst/>
          </a:prstGeom>
        </p:spPr>
      </p:pic>
      <p:sp>
        <p:nvSpPr>
          <p:cNvPr id="3" name="矩形 2">
            <a:extLst>
              <a:ext uri="{FF2B5EF4-FFF2-40B4-BE49-F238E27FC236}">
                <a16:creationId xmlns:a16="http://schemas.microsoft.com/office/drawing/2014/main" id="{AA080030-68AA-40A2-89FB-45E522D00E25}"/>
              </a:ext>
            </a:extLst>
          </p:cNvPr>
          <p:cNvSpPr/>
          <p:nvPr/>
        </p:nvSpPr>
        <p:spPr>
          <a:xfrm>
            <a:off x="3151132" y="1997765"/>
            <a:ext cx="5494104" cy="17691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
        <p:nvSpPr>
          <p:cNvPr id="9" name="矩形 8">
            <a:extLst>
              <a:ext uri="{FF2B5EF4-FFF2-40B4-BE49-F238E27FC236}">
                <a16:creationId xmlns:a16="http://schemas.microsoft.com/office/drawing/2014/main" id="{07DF14A4-F3F7-448E-A9F5-B406A92F7A3D}"/>
              </a:ext>
            </a:extLst>
          </p:cNvPr>
          <p:cNvSpPr/>
          <p:nvPr/>
        </p:nvSpPr>
        <p:spPr>
          <a:xfrm>
            <a:off x="6246890" y="5197223"/>
            <a:ext cx="2398345" cy="522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dirty="0" err="1">
              <a:solidFill>
                <a:schemeClr val="bg1"/>
              </a:solidFill>
            </a:endParaRPr>
          </a:p>
        </p:txBody>
      </p:sp>
      <p:sp>
        <p:nvSpPr>
          <p:cNvPr id="10" name="標題 1">
            <a:extLst>
              <a:ext uri="{FF2B5EF4-FFF2-40B4-BE49-F238E27FC236}">
                <a16:creationId xmlns:a16="http://schemas.microsoft.com/office/drawing/2014/main" id="{C1873D76-E3B7-4292-A1EC-721572BA3A25}"/>
              </a:ext>
            </a:extLst>
          </p:cNvPr>
          <p:cNvSpPr txBox="1">
            <a:spLocks/>
          </p:cNvSpPr>
          <p:nvPr/>
        </p:nvSpPr>
        <p:spPr>
          <a:xfrm>
            <a:off x="752400" y="415727"/>
            <a:ext cx="7639200" cy="96224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altLang="zh-TW" dirty="0">
                <a:latin typeface="微軟正黑體" panose="020B0604030504040204" pitchFamily="34" charset="-120"/>
                <a:ea typeface="微軟正黑體" panose="020B0604030504040204" pitchFamily="34" charset="-120"/>
              </a:rPr>
              <a:t>2020</a:t>
            </a:r>
            <a:r>
              <a:rPr lang="zh-TW" altLang="en-US" dirty="0">
                <a:latin typeface="微軟正黑體" panose="020B0604030504040204" pitchFamily="34" charset="-120"/>
                <a:ea typeface="微軟正黑體" panose="020B0604030504040204" pitchFamily="34" charset="-120"/>
              </a:rPr>
              <a:t>全球風險</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環境議題主宰前五大風險</a:t>
            </a:r>
          </a:p>
        </p:txBody>
      </p:sp>
    </p:spTree>
    <p:extLst>
      <p:ext uri="{BB962C8B-B14F-4D97-AF65-F5344CB8AC3E}">
        <p14:creationId xmlns:p14="http://schemas.microsoft.com/office/powerpoint/2010/main" val="136154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6125" y="343103"/>
            <a:ext cx="7639200" cy="518400"/>
          </a:xfrm>
        </p:spPr>
        <p:txBody>
          <a:bodyPr/>
          <a:lstStyle/>
          <a:p>
            <a:r>
              <a:rPr lang="zh-TW" altLang="en-US" dirty="0">
                <a:latin typeface="微軟正黑體" panose="020B0604030504040204" pitchFamily="34" charset="-120"/>
                <a:ea typeface="微軟正黑體" panose="020B0604030504040204" pitchFamily="34" charset="-120"/>
              </a:rPr>
              <a:t>解構線性經濟風險帶來的危機</a:t>
            </a:r>
          </a:p>
        </p:txBody>
      </p:sp>
      <p:pic>
        <p:nvPicPr>
          <p:cNvPr id="67" name="圖片 66">
            <a:extLst>
              <a:ext uri="{FF2B5EF4-FFF2-40B4-BE49-F238E27FC236}">
                <a16:creationId xmlns:a16="http://schemas.microsoft.com/office/drawing/2014/main" id="{4856F646-71F5-491F-8D4A-145611E7104E}"/>
              </a:ext>
            </a:extLst>
          </p:cNvPr>
          <p:cNvPicPr>
            <a:picLocks noChangeAspect="1"/>
          </p:cNvPicPr>
          <p:nvPr/>
        </p:nvPicPr>
        <p:blipFill>
          <a:blip r:embed="rId2"/>
          <a:stretch>
            <a:fillRect/>
          </a:stretch>
        </p:blipFill>
        <p:spPr>
          <a:xfrm>
            <a:off x="923425" y="861503"/>
            <a:ext cx="7205255" cy="4259711"/>
          </a:xfrm>
          <a:prstGeom prst="rect">
            <a:avLst/>
          </a:prstGeom>
        </p:spPr>
      </p:pic>
      <p:graphicFrame>
        <p:nvGraphicFramePr>
          <p:cNvPr id="68" name="資料庫圖表 67">
            <a:extLst>
              <a:ext uri="{FF2B5EF4-FFF2-40B4-BE49-F238E27FC236}">
                <a16:creationId xmlns:a16="http://schemas.microsoft.com/office/drawing/2014/main" id="{005845DD-C5E8-4435-8FDE-61EF495DD29C}"/>
              </a:ext>
            </a:extLst>
          </p:cNvPr>
          <p:cNvGraphicFramePr/>
          <p:nvPr>
            <p:extLst/>
          </p:nvPr>
        </p:nvGraphicFramePr>
        <p:xfrm>
          <a:off x="1015320" y="340918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 name="文字方塊 68">
            <a:extLst>
              <a:ext uri="{FF2B5EF4-FFF2-40B4-BE49-F238E27FC236}">
                <a16:creationId xmlns:a16="http://schemas.microsoft.com/office/drawing/2014/main" id="{3F4839E5-C5A4-4D73-BCE7-72B8586FD73B}"/>
              </a:ext>
            </a:extLst>
          </p:cNvPr>
          <p:cNvSpPr txBox="1"/>
          <p:nvPr/>
        </p:nvSpPr>
        <p:spPr>
          <a:xfrm>
            <a:off x="6240791" y="5168349"/>
            <a:ext cx="2438828" cy="516484"/>
          </a:xfrm>
          <a:prstGeom prst="rect">
            <a:avLst/>
          </a:prstGeom>
          <a:noFill/>
        </p:spPr>
        <p:txBody>
          <a:bodyPr wrap="square" lIns="54610" tIns="54610" rIns="54610" bIns="54610" rtlCol="0">
            <a:noAutofit/>
          </a:bodyPr>
          <a:lstStyle/>
          <a:p>
            <a:pPr>
              <a:spcAft>
                <a:spcPts val="600"/>
              </a:spcAft>
            </a:pPr>
            <a:r>
              <a:rPr lang="en-US" altLang="zh-TW" sz="2800" b="1" dirty="0">
                <a:solidFill>
                  <a:schemeClr val="tx2"/>
                </a:solidFill>
              </a:rPr>
              <a:t>Sustainability</a:t>
            </a:r>
            <a:endParaRPr lang="zh-TW" altLang="en-US" sz="2800" b="1" dirty="0" err="1">
              <a:solidFill>
                <a:schemeClr val="tx2"/>
              </a:solidFill>
            </a:endParaRPr>
          </a:p>
        </p:txBody>
      </p:sp>
      <p:sp>
        <p:nvSpPr>
          <p:cNvPr id="70" name="文字方塊 69">
            <a:extLst>
              <a:ext uri="{FF2B5EF4-FFF2-40B4-BE49-F238E27FC236}">
                <a16:creationId xmlns:a16="http://schemas.microsoft.com/office/drawing/2014/main" id="{BE856611-296F-444D-AEB8-E15E6770E222}"/>
              </a:ext>
            </a:extLst>
          </p:cNvPr>
          <p:cNvSpPr txBox="1"/>
          <p:nvPr/>
        </p:nvSpPr>
        <p:spPr>
          <a:xfrm>
            <a:off x="746125" y="5929459"/>
            <a:ext cx="8086790" cy="339365"/>
          </a:xfrm>
          <a:prstGeom prst="rect">
            <a:avLst/>
          </a:prstGeom>
          <a:noFill/>
        </p:spPr>
        <p:txBody>
          <a:bodyPr wrap="square" lIns="54610" tIns="54610" rIns="54610" bIns="54610" rtlCol="0">
            <a:noAutofit/>
          </a:bodyPr>
          <a:lstStyle/>
          <a:p>
            <a:pPr>
              <a:spcAft>
                <a:spcPts val="600"/>
              </a:spcAft>
            </a:pPr>
            <a:r>
              <a:rPr lang="zh-TW" altLang="en-US" sz="2000" dirty="0">
                <a:solidFill>
                  <a:schemeClr val="tx2"/>
                </a:solidFill>
              </a:rPr>
              <a:t>      環境                  社會             公司治理           永續發展</a:t>
            </a:r>
          </a:p>
        </p:txBody>
      </p:sp>
    </p:spTree>
    <p:extLst>
      <p:ext uri="{BB962C8B-B14F-4D97-AF65-F5344CB8AC3E}">
        <p14:creationId xmlns:p14="http://schemas.microsoft.com/office/powerpoint/2010/main" val="27785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73BA39-EF74-4DFA-8BC3-B64980E712F5}"/>
              </a:ext>
            </a:extLst>
          </p:cNvPr>
          <p:cNvSpPr>
            <a:spLocks noGrp="1"/>
          </p:cNvSpPr>
          <p:nvPr>
            <p:ph type="title"/>
          </p:nvPr>
        </p:nvSpPr>
        <p:spPr>
          <a:xfrm>
            <a:off x="746125" y="383001"/>
            <a:ext cx="7639200" cy="914167"/>
          </a:xfrm>
        </p:spPr>
        <p:txBody>
          <a:bodyPr/>
          <a:lstStyle/>
          <a:p>
            <a:r>
              <a:rPr lang="zh-TW" altLang="en-US" sz="3200" dirty="0">
                <a:latin typeface="+mj-ea"/>
              </a:rPr>
              <a:t>南極洲西摩島 </a:t>
            </a:r>
            <a:r>
              <a:rPr lang="en-US" altLang="zh-TW" sz="3200" dirty="0">
                <a:latin typeface="+mj-ea"/>
              </a:rPr>
              <a:t>(Seymour Island)</a:t>
            </a:r>
            <a:r>
              <a:rPr lang="zh-TW" altLang="en-US" sz="3200" dirty="0">
                <a:latin typeface="+mj-ea"/>
              </a:rPr>
              <a:t> </a:t>
            </a:r>
            <a:r>
              <a:rPr lang="en-US" altLang="zh-TW" sz="3200" dirty="0">
                <a:latin typeface="+mj-ea"/>
              </a:rPr>
              <a:t>2020/2/9 </a:t>
            </a:r>
            <a:r>
              <a:rPr lang="zh-TW" altLang="en-US" sz="3200" dirty="0">
                <a:latin typeface="+mj-ea"/>
              </a:rPr>
              <a:t> </a:t>
            </a:r>
            <a:r>
              <a:rPr lang="en-US" altLang="zh-TW" sz="3200" dirty="0">
                <a:latin typeface="+mj-ea"/>
              </a:rPr>
              <a:t>20.75</a:t>
            </a:r>
            <a:r>
              <a:rPr lang="zh-TW" altLang="en-US" sz="3200" dirty="0">
                <a:latin typeface="+mj-ea"/>
              </a:rPr>
              <a:t>℃ 史上高溫</a:t>
            </a:r>
          </a:p>
        </p:txBody>
      </p:sp>
      <p:pic>
        <p:nvPicPr>
          <p:cNvPr id="3" name="圖片 2">
            <a:extLst>
              <a:ext uri="{FF2B5EF4-FFF2-40B4-BE49-F238E27FC236}">
                <a16:creationId xmlns:a16="http://schemas.microsoft.com/office/drawing/2014/main" id="{E5520841-DC75-4A55-8A39-1F0E2995159A}"/>
              </a:ext>
            </a:extLst>
          </p:cNvPr>
          <p:cNvPicPr>
            <a:picLocks noChangeAspect="1"/>
          </p:cNvPicPr>
          <p:nvPr/>
        </p:nvPicPr>
        <p:blipFill>
          <a:blip r:embed="rId2"/>
          <a:stretch>
            <a:fillRect/>
          </a:stretch>
        </p:blipFill>
        <p:spPr>
          <a:xfrm>
            <a:off x="746125" y="1828804"/>
            <a:ext cx="7639200" cy="4419638"/>
          </a:xfrm>
          <a:prstGeom prst="rect">
            <a:avLst/>
          </a:prstGeom>
        </p:spPr>
      </p:pic>
      <p:sp>
        <p:nvSpPr>
          <p:cNvPr id="4" name="文字方塊 3">
            <a:extLst>
              <a:ext uri="{FF2B5EF4-FFF2-40B4-BE49-F238E27FC236}">
                <a16:creationId xmlns:a16="http://schemas.microsoft.com/office/drawing/2014/main" id="{F007F960-6214-4FFF-96B0-3636191AE723}"/>
              </a:ext>
            </a:extLst>
          </p:cNvPr>
          <p:cNvSpPr txBox="1"/>
          <p:nvPr/>
        </p:nvSpPr>
        <p:spPr>
          <a:xfrm>
            <a:off x="3664469" y="1350333"/>
            <a:ext cx="4720856" cy="478465"/>
          </a:xfrm>
          <a:prstGeom prst="rect">
            <a:avLst/>
          </a:prstGeom>
          <a:noFill/>
        </p:spPr>
        <p:txBody>
          <a:bodyPr wrap="square" lIns="54610" tIns="54610" rIns="54610" bIns="54610" rtlCol="0">
            <a:noAutofit/>
          </a:bodyPr>
          <a:lstStyle/>
          <a:p>
            <a:pPr>
              <a:spcAft>
                <a:spcPts val="600"/>
              </a:spcAft>
            </a:pPr>
            <a:r>
              <a:rPr lang="zh-TW" altLang="en-US" sz="2400" b="1" dirty="0">
                <a:solidFill>
                  <a:srgbClr val="FF0000"/>
                </a:solidFill>
              </a:rPr>
              <a:t>南極現在均溫比工業革命前高 </a:t>
            </a:r>
            <a:r>
              <a:rPr lang="en-US" altLang="zh-TW" sz="2400" b="1" dirty="0">
                <a:solidFill>
                  <a:srgbClr val="FF0000"/>
                </a:solidFill>
              </a:rPr>
              <a:t>3 </a:t>
            </a:r>
            <a:r>
              <a:rPr lang="zh-TW" altLang="en-US" sz="2400" b="1" dirty="0">
                <a:solidFill>
                  <a:srgbClr val="FF0000"/>
                </a:solidFill>
              </a:rPr>
              <a:t>度</a:t>
            </a:r>
          </a:p>
          <a:p>
            <a:pPr>
              <a:spcAft>
                <a:spcPts val="600"/>
              </a:spcAft>
            </a:pPr>
            <a:endParaRPr lang="zh-TW" altLang="en-US" sz="2400" dirty="0" err="1">
              <a:solidFill>
                <a:srgbClr val="FF0000"/>
              </a:solidFill>
            </a:endParaRPr>
          </a:p>
        </p:txBody>
      </p:sp>
    </p:spTree>
    <p:extLst>
      <p:ext uri="{BB962C8B-B14F-4D97-AF65-F5344CB8AC3E}">
        <p14:creationId xmlns:p14="http://schemas.microsoft.com/office/powerpoint/2010/main" val="36626984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REATEDBY" val="Global PowerPoint Toolbar"/>
  <p:tag name="TOOLBARVERSION" val="5.1"/>
  <p:tag name="TYPE" val="Screen"/>
  <p:tag name="KEYWORD" val="SCREEN"/>
  <p:tag name="TEMPLATEVERSION" val="12/02/2016 04:09:56"/>
</p:tagLst>
</file>

<file path=ppt/tags/tag2.xml><?xml version="1.0" encoding="utf-8"?>
<p:tagLst xmlns:a="http://schemas.openxmlformats.org/drawingml/2006/main" xmlns:r="http://schemas.openxmlformats.org/officeDocument/2006/relationships" xmlns:p="http://schemas.openxmlformats.org/presentationml/2006/main">
  <p:tag name="ADV_TOP" val="497.6471"/>
  <p:tag name="ADV_LEFT" val="136.3465"/>
  <p:tag name="ADV_HEIGHT" val="29.19685"/>
  <p:tag name="ADV_WIDTH" val="458.0787"/>
  <p:tag name="ADV_COPYRIGHT"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COPYRIGHT1" val="TRUE"/>
</p:tagLst>
</file>

<file path=ppt/tags/tag5.xml><?xml version="1.0" encoding="utf-8"?>
<p:tagLst xmlns:a="http://schemas.openxmlformats.org/drawingml/2006/main" xmlns:r="http://schemas.openxmlformats.org/officeDocument/2006/relationships" xmlns:p="http://schemas.openxmlformats.org/presentationml/2006/main">
  <p:tag name="ADV_TOP" val="497,6471"/>
  <p:tag name="ADV_LEFT" val="121,9184"/>
  <p:tag name="ADV_HEIGHT" val="29,19685"/>
  <p:tag name="ADV_WIDTH" val="538,937"/>
  <p:tag name="ADV_COPYRIGHT" val="TRUE"/>
</p:tagLst>
</file>

<file path=ppt/tags/tag6.xml><?xml version="1.0" encoding="utf-8"?>
<p:tagLst xmlns:a="http://schemas.openxmlformats.org/drawingml/2006/main" xmlns:r="http://schemas.openxmlformats.org/officeDocument/2006/relationships" xmlns:p="http://schemas.openxmlformats.org/presentationml/2006/main">
  <p:tag name="COPYRIGHT1" val="TRUE"/>
</p:tagLst>
</file>

<file path=ppt/tags/tag7.xml><?xml version="1.0" encoding="utf-8"?>
<p:tagLst xmlns:a="http://schemas.openxmlformats.org/drawingml/2006/main" xmlns:r="http://schemas.openxmlformats.org/officeDocument/2006/relationships" xmlns:p="http://schemas.openxmlformats.org/presentationml/2006/main">
  <p:tag name="COPYRIGHT1" val="TRUE"/>
</p:tagLst>
</file>

<file path=ppt/tags/tag8.xml><?xml version="1.0" encoding="utf-8"?>
<p:tagLst xmlns:a="http://schemas.openxmlformats.org/drawingml/2006/main" xmlns:r="http://schemas.openxmlformats.org/officeDocument/2006/relationships" xmlns:p="http://schemas.openxmlformats.org/presentationml/2006/main">
  <p:tag name="COPYRIGHT1" val="TRUE"/>
</p:tagLst>
</file>

<file path=ppt/tags/tag9.xml><?xml version="1.0" encoding="utf-8"?>
<p:tagLst xmlns:a="http://schemas.openxmlformats.org/drawingml/2006/main" xmlns:r="http://schemas.openxmlformats.org/officeDocument/2006/relationships" xmlns:p="http://schemas.openxmlformats.org/presentationml/2006/main">
  <p:tag name="COPYRIGHT1" val="TRUE"/>
</p:tagLst>
</file>

<file path=ppt/theme/theme1.xml><?xml version="1.0" encoding="utf-8"?>
<a:theme xmlns:a="http://schemas.openxmlformats.org/drawingml/2006/main" name="KPMG_Standard_4x3_0922_2015">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投影簡報">
      <a:majorFont>
        <a:latin typeface="Univers for KPMG"/>
        <a:ea typeface="微軟正黑體"/>
        <a:cs typeface=""/>
      </a:majorFont>
      <a:minorFont>
        <a:latin typeface="Arial"/>
        <a:ea typeface="微軟正黑體"/>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螢幕投影_2016_ccs_chinese (002) [唯讀]" id="{4F857CD1-2DD8-46A4-8CF6-8DA9305C8B05}" vid="{7DCBC02D-F1FE-4BC9-840C-C14FBDEF9C84}"/>
    </a:ext>
  </a:extLst>
</a:theme>
</file>

<file path=ppt/theme/theme2.xml><?xml version="1.0" encoding="utf-8"?>
<a:theme xmlns:a="http://schemas.openxmlformats.org/drawingml/2006/main" name="2_KPMG_Standard_4x3_0922_2015">
  <a:themeElements>
    <a:clrScheme name="KPMG_Primary">
      <a:dk1>
        <a:srgbClr val="000000"/>
      </a:dk1>
      <a:lt1>
        <a:srgbClr val="FFFFFF"/>
      </a:lt1>
      <a:dk2>
        <a:srgbClr val="00338D"/>
      </a:dk2>
      <a:lt2>
        <a:srgbClr val="005EB8"/>
      </a:lt2>
      <a:accent1>
        <a:srgbClr val="0091DA"/>
      </a:accent1>
      <a:accent2>
        <a:srgbClr val="483698"/>
      </a:accent2>
      <a:accent3>
        <a:srgbClr val="470A68"/>
      </a:accent3>
      <a:accent4>
        <a:srgbClr val="6D2077"/>
      </a:accent4>
      <a:accent5>
        <a:srgbClr val="00A3A1"/>
      </a:accent5>
      <a:accent6>
        <a:srgbClr val="EAAA00"/>
      </a:accent6>
      <a:hlink>
        <a:srgbClr val="F68D2E"/>
      </a:hlink>
      <a:folHlink>
        <a:srgbClr val="7F7F7F"/>
      </a:folHlink>
    </a:clrScheme>
    <a:fontScheme name="KPMG_font_2">
      <a:majorFont>
        <a:latin typeface="KPMG Extralight"/>
        <a:ea typeface="Noto Sans CJK TC Thin"/>
        <a:cs typeface=""/>
      </a:majorFont>
      <a:minorFont>
        <a:latin typeface="Univers for KPMG Light"/>
        <a:ea typeface="Noto Sans CJK TC Light"/>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361_Proposal template.pptx" id="{D794B700-63AA-44C9-9B1B-92094EB1815A}" vid="{D8E82F45-F60F-4AA6-9CED-B512D83086B6}"/>
    </a:ext>
  </a:extLst>
</a:theme>
</file>

<file path=ppt/theme/theme3.xml><?xml version="1.0" encoding="utf-8"?>
<a:theme xmlns:a="http://schemas.openxmlformats.org/drawingml/2006/main" name="3_KPMG_Standard_4x3_0922_2015">
  <a:themeElements>
    <a:clrScheme name="KPMG_Primary">
      <a:dk1>
        <a:srgbClr val="000000"/>
      </a:dk1>
      <a:lt1>
        <a:srgbClr val="FFFFFF"/>
      </a:lt1>
      <a:dk2>
        <a:srgbClr val="00338D"/>
      </a:dk2>
      <a:lt2>
        <a:srgbClr val="005EB8"/>
      </a:lt2>
      <a:accent1>
        <a:srgbClr val="0091DA"/>
      </a:accent1>
      <a:accent2>
        <a:srgbClr val="483698"/>
      </a:accent2>
      <a:accent3>
        <a:srgbClr val="470A68"/>
      </a:accent3>
      <a:accent4>
        <a:srgbClr val="6D2077"/>
      </a:accent4>
      <a:accent5>
        <a:srgbClr val="00A3A1"/>
      </a:accent5>
      <a:accent6>
        <a:srgbClr val="EAAA00"/>
      </a:accent6>
      <a:hlink>
        <a:srgbClr val="F68D2E"/>
      </a:hlink>
      <a:folHlink>
        <a:srgbClr val="7F7F7F"/>
      </a:folHlink>
    </a:clrScheme>
    <a:fontScheme name="KPMG_font_2">
      <a:majorFont>
        <a:latin typeface="KPMG Extralight"/>
        <a:ea typeface="Noto Sans CJK TC Thin"/>
        <a:cs typeface=""/>
      </a:majorFont>
      <a:minorFont>
        <a:latin typeface="Univers for KPMG Light"/>
        <a:ea typeface="Noto Sans CJK TC Light"/>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361_Proposal template.pptx" id="{D794B700-63AA-44C9-9B1B-92094EB1815A}" vid="{D8E82F45-F60F-4AA6-9CED-B512D83086B6}"/>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螢幕投影_2017_ccs_chinese</Template>
  <TotalTime>11801</TotalTime>
  <Words>2961</Words>
  <Application>Microsoft Office PowerPoint</Application>
  <PresentationFormat>如螢幕大小 (4:3)</PresentationFormat>
  <Paragraphs>490</Paragraphs>
  <Slides>63</Slides>
  <Notes>6</Notes>
  <HiddenSlides>0</HiddenSlides>
  <MMClips>0</MMClips>
  <ScaleCrop>false</ScaleCrop>
  <HeadingPairs>
    <vt:vector size="6" baseType="variant">
      <vt:variant>
        <vt:lpstr>使用字型</vt:lpstr>
      </vt:variant>
      <vt:variant>
        <vt:i4>16</vt:i4>
      </vt:variant>
      <vt:variant>
        <vt:lpstr>佈景主題</vt:lpstr>
      </vt:variant>
      <vt:variant>
        <vt:i4>3</vt:i4>
      </vt:variant>
      <vt:variant>
        <vt:lpstr>投影片標題</vt:lpstr>
      </vt:variant>
      <vt:variant>
        <vt:i4>63</vt:i4>
      </vt:variant>
    </vt:vector>
  </HeadingPairs>
  <TitlesOfParts>
    <vt:vector size="82" baseType="lpstr">
      <vt:lpstr>.......</vt:lpstr>
      <vt:lpstr>Noto Sans CJK TC Light</vt:lpstr>
      <vt:lpstr>Noto Sans CJK TC Regular</vt:lpstr>
      <vt:lpstr>Noto Sans CJK TC Thin</vt:lpstr>
      <vt:lpstr>微軟正黑體</vt:lpstr>
      <vt:lpstr>新細明體</vt:lpstr>
      <vt:lpstr>標楷體</vt:lpstr>
      <vt:lpstr>Arial</vt:lpstr>
      <vt:lpstr>Calibri</vt:lpstr>
      <vt:lpstr>Century Gothic</vt:lpstr>
      <vt:lpstr>Century Gothic Bold</vt:lpstr>
      <vt:lpstr>KPMG Extralight</vt:lpstr>
      <vt:lpstr>Univers 45 Light</vt:lpstr>
      <vt:lpstr>Univers for KPMG</vt:lpstr>
      <vt:lpstr>Univers for KPMG Light</vt:lpstr>
      <vt:lpstr>Wingdings</vt:lpstr>
      <vt:lpstr>KPMG_Standard_4x3_0922_2015</vt:lpstr>
      <vt:lpstr>2_KPMG_Standard_4x3_0922_2015</vt:lpstr>
      <vt:lpstr>3_KPMG_Standard_4x3_0922_2015</vt:lpstr>
      <vt:lpstr>氣候變遷下的台灣  何去何從</vt:lpstr>
      <vt:lpstr>黃正忠博士  安侯永續發展顧問公司 董事總經理                     KPMG 氣候變遷與企業永續服務亞太區負責人                       KPMG ESG資產管理服務亞太區負責人</vt:lpstr>
      <vt:lpstr>今周刊專欄</vt:lpstr>
      <vt:lpstr>機會                                Risks 風險</vt:lpstr>
      <vt:lpstr>PowerPoint 簡報</vt:lpstr>
      <vt:lpstr>PowerPoint 簡報</vt:lpstr>
      <vt:lpstr>PowerPoint 簡報</vt:lpstr>
      <vt:lpstr>解構線性經濟風險帶來的危機</vt:lpstr>
      <vt:lpstr>南極洲西摩島 (Seymour Island) 2020/2/9  20.75℃ 史上高溫</vt:lpstr>
      <vt:lpstr>PowerPoint 簡報</vt:lpstr>
      <vt:lpstr>PowerPoint 簡報</vt:lpstr>
      <vt:lpstr>非洲沙漠蝗蟲攻入印巴逼近中國</vt:lpstr>
      <vt:lpstr>1980-2018全球巨大天然災害總體災損及保險損失</vt:lpstr>
      <vt:lpstr>沒有保險理賠的財損等著收拾我們!</vt:lpstr>
      <vt:lpstr>PowerPoint 簡報</vt:lpstr>
      <vt:lpstr>碳有價 (2019/4)</vt:lpstr>
      <vt:lpstr>碳價格時代來臨 – 排碳付費</vt:lpstr>
      <vt:lpstr>我們面臨什麼時代 ?</vt:lpstr>
      <vt:lpstr>排碳成限制  碳預算下的世界經濟</vt:lpstr>
      <vt:lpstr>PowerPoint 簡報</vt:lpstr>
      <vt:lpstr>二度C須仰賴九大面向全方位轉型</vt:lpstr>
      <vt:lpstr>PowerPoint 簡報</vt:lpstr>
      <vt:lpstr>Equations for Low Carbon Future (UN’s calls in NY’s Climate Summit, 2019/9)</vt:lpstr>
      <vt:lpstr>先革化石能源的命</vt:lpstr>
      <vt:lpstr>PowerPoint 簡報</vt:lpstr>
      <vt:lpstr>英國石油公司 BP</vt:lpstr>
      <vt:lpstr>Neste 煉油新技術 動植物當原料</vt:lpstr>
      <vt:lpstr>PowerPoint 簡報</vt:lpstr>
      <vt:lpstr>2015 親訪 Neste Oil</vt:lpstr>
      <vt:lpstr>芬蘭國營石油企業 Neste Oil的能源轉型</vt:lpstr>
      <vt:lpstr>挪威石油公司2018新名字 equinor</vt:lpstr>
      <vt:lpstr>挪威：從Statoil 到 Equinor (1/2)</vt:lpstr>
      <vt:lpstr>挪威：從 Statoil 到 Equinor (2/2)</vt:lpstr>
      <vt:lpstr>台灣的能源轉型已經啟動</vt:lpstr>
      <vt:lpstr>台北橋1572電動機車瀑布 (Gogoro 2019/9/29)</vt:lpstr>
      <vt:lpstr>歐洲車款排碳分級</vt:lpstr>
      <vt:lpstr>PowerPoint 簡報</vt:lpstr>
      <vt:lpstr>PowerPoint 簡報</vt:lpstr>
      <vt:lpstr>荷蘭建築排碳分級</vt:lpstr>
      <vt:lpstr>當房子都可以浮在水上時</vt:lpstr>
      <vt:lpstr>PowerPoint 簡報</vt:lpstr>
      <vt:lpstr>Tech giant targets 100% recycled material  GreenBiz.com; April 24, 2017</vt:lpstr>
      <vt:lpstr>ESG innovation with financial instrument </vt:lpstr>
      <vt:lpstr>Apple 總部 - 創能大於耗能 (+)</vt:lpstr>
      <vt:lpstr>2030智能低碳無限商機!</vt:lpstr>
      <vt:lpstr>高碳產業及應強化碳揭露之產業</vt:lpstr>
      <vt:lpstr>PowerPoint 簡報</vt:lpstr>
      <vt:lpstr>HSBC and Walmart launch green finance program to drive carbon cuts in retail supply chain</vt:lpstr>
      <vt:lpstr>台灣企業準備好可持續的能力了嗎?</vt:lpstr>
      <vt:lpstr>準備一: 氣候風險敏感度越高越能驅動低碳轉型</vt:lpstr>
      <vt:lpstr>準備二: 低碳治理與管理</vt:lpstr>
      <vt:lpstr>董事會須監控永續風險與相關創新</vt:lpstr>
      <vt:lpstr>建構CSR/ESG策略的藍圖</vt:lpstr>
      <vt:lpstr>未認知到氣候相關的財務風險，將是企業真正的風險</vt:lpstr>
      <vt:lpstr>企業低碳管理的策略布局</vt:lpstr>
      <vt:lpstr>準備三:  能源轉型 逐低碳電力而居</vt:lpstr>
      <vt:lpstr>準備四: 抓緊永續金融趨勢  </vt:lpstr>
      <vt:lpstr>準備五: 積極開發低碳循環技術/產品/服務</vt:lpstr>
      <vt:lpstr>結語: 低碳是差異化利器-等待奇葩中…</vt:lpstr>
      <vt:lpstr>生態效益 (Eco-efficiency)的提升</vt:lpstr>
      <vt:lpstr>自然資本方程式</vt:lpstr>
      <vt:lpstr>結語</vt:lpstr>
      <vt:lpstr>PowerPoint 簡報</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螢幕投影 簡報範本</dc:title>
  <dc:creator>KPMG</dc:creator>
  <cp:lastModifiedBy>Huang, Niven C.C. (TW/331331)</cp:lastModifiedBy>
  <cp:revision>634</cp:revision>
  <dcterms:created xsi:type="dcterms:W3CDTF">2017-01-06T02:37:29Z</dcterms:created>
  <dcterms:modified xsi:type="dcterms:W3CDTF">2020-05-05T06:00:31Z</dcterms:modified>
  <cp:category>KPMG Confidential</cp:category>
</cp:coreProperties>
</file>