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Lst>
  <p:notesMasterIdLst>
    <p:notesMasterId r:id="rId110"/>
  </p:notesMasterIdLst>
  <p:handoutMasterIdLst>
    <p:handoutMasterId r:id="rId111"/>
  </p:handoutMasterIdLst>
  <p:sldIdLst>
    <p:sldId id="439" r:id="rId3"/>
    <p:sldId id="441" r:id="rId4"/>
    <p:sldId id="443" r:id="rId5"/>
    <p:sldId id="444" r:id="rId6"/>
    <p:sldId id="445" r:id="rId7"/>
    <p:sldId id="446" r:id="rId8"/>
    <p:sldId id="447" r:id="rId9"/>
    <p:sldId id="448" r:id="rId10"/>
    <p:sldId id="350" r:id="rId11"/>
    <p:sldId id="352" r:id="rId12"/>
    <p:sldId id="353" r:id="rId13"/>
    <p:sldId id="351" r:id="rId14"/>
    <p:sldId id="354" r:id="rId15"/>
    <p:sldId id="357" r:id="rId16"/>
    <p:sldId id="355" r:id="rId17"/>
    <p:sldId id="258" r:id="rId18"/>
    <p:sldId id="358" r:id="rId19"/>
    <p:sldId id="359" r:id="rId20"/>
    <p:sldId id="361" r:id="rId21"/>
    <p:sldId id="362" r:id="rId22"/>
    <p:sldId id="363" r:id="rId23"/>
    <p:sldId id="364" r:id="rId24"/>
    <p:sldId id="427" r:id="rId25"/>
    <p:sldId id="365" r:id="rId26"/>
    <p:sldId id="366" r:id="rId27"/>
    <p:sldId id="367" r:id="rId28"/>
    <p:sldId id="368" r:id="rId29"/>
    <p:sldId id="369" r:id="rId30"/>
    <p:sldId id="428" r:id="rId31"/>
    <p:sldId id="370" r:id="rId32"/>
    <p:sldId id="429" r:id="rId33"/>
    <p:sldId id="371" r:id="rId34"/>
    <p:sldId id="372" r:id="rId35"/>
    <p:sldId id="430" r:id="rId36"/>
    <p:sldId id="373" r:id="rId37"/>
    <p:sldId id="375" r:id="rId38"/>
    <p:sldId id="284" r:id="rId39"/>
    <p:sldId id="285" r:id="rId40"/>
    <p:sldId id="376" r:id="rId41"/>
    <p:sldId id="377" r:id="rId42"/>
    <p:sldId id="378" r:id="rId43"/>
    <p:sldId id="379" r:id="rId44"/>
    <p:sldId id="380" r:id="rId45"/>
    <p:sldId id="381" r:id="rId46"/>
    <p:sldId id="382" r:id="rId47"/>
    <p:sldId id="431" r:id="rId48"/>
    <p:sldId id="383" r:id="rId49"/>
    <p:sldId id="384" r:id="rId50"/>
    <p:sldId id="435" r:id="rId51"/>
    <p:sldId id="437" r:id="rId52"/>
    <p:sldId id="438" r:id="rId53"/>
    <p:sldId id="387" r:id="rId54"/>
    <p:sldId id="436" r:id="rId55"/>
    <p:sldId id="389" r:id="rId56"/>
    <p:sldId id="390" r:id="rId57"/>
    <p:sldId id="391" r:id="rId58"/>
    <p:sldId id="392" r:id="rId59"/>
    <p:sldId id="393" r:id="rId60"/>
    <p:sldId id="394" r:id="rId61"/>
    <p:sldId id="395"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408" r:id="rId75"/>
    <p:sldId id="409" r:id="rId76"/>
    <p:sldId id="410" r:id="rId77"/>
    <p:sldId id="411" r:id="rId78"/>
    <p:sldId id="412" r:id="rId79"/>
    <p:sldId id="413" r:id="rId80"/>
    <p:sldId id="414" r:id="rId81"/>
    <p:sldId id="415" r:id="rId82"/>
    <p:sldId id="432" r:id="rId83"/>
    <p:sldId id="416" r:id="rId84"/>
    <p:sldId id="433" r:id="rId85"/>
    <p:sldId id="417" r:id="rId86"/>
    <p:sldId id="329" r:id="rId87"/>
    <p:sldId id="418" r:id="rId88"/>
    <p:sldId id="419" r:id="rId89"/>
    <p:sldId id="422" r:id="rId90"/>
    <p:sldId id="423" r:id="rId91"/>
    <p:sldId id="338" r:id="rId92"/>
    <p:sldId id="339" r:id="rId93"/>
    <p:sldId id="340" r:id="rId94"/>
    <p:sldId id="341" r:id="rId95"/>
    <p:sldId id="343" r:id="rId96"/>
    <p:sldId id="342" r:id="rId97"/>
    <p:sldId id="344" r:id="rId98"/>
    <p:sldId id="345" r:id="rId99"/>
    <p:sldId id="346" r:id="rId100"/>
    <p:sldId id="347" r:id="rId101"/>
    <p:sldId id="349" r:id="rId102"/>
    <p:sldId id="434" r:id="rId103"/>
    <p:sldId id="263" r:id="rId104"/>
    <p:sldId id="293" r:id="rId105"/>
    <p:sldId id="424" r:id="rId106"/>
    <p:sldId id="294" r:id="rId107"/>
    <p:sldId id="425" r:id="rId108"/>
    <p:sldId id="278"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6410"/>
  </p:normalViewPr>
  <p:slideViewPr>
    <p:cSldViewPr>
      <p:cViewPr varScale="1">
        <p:scale>
          <a:sx n="108" d="100"/>
          <a:sy n="108" d="100"/>
        </p:scale>
        <p:origin x="-1626" y="-90"/>
      </p:cViewPr>
      <p:guideLst>
        <p:guide orient="horz" pos="2160"/>
        <p:guide pos="2880"/>
      </p:guideLst>
    </p:cSldViewPr>
  </p:slideViewPr>
  <p:outlineViewPr>
    <p:cViewPr>
      <p:scale>
        <a:sx n="1" d="1"/>
        <a:sy n="1" d="1"/>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42315A29-0A1D-4EDA-B23C-C1B70BC8902D}">
      <dgm:prSet phldrT="[文字]"/>
      <dgm:spPr/>
      <dgm:t>
        <a:bodyPr/>
        <a:lstStyle/>
        <a:p>
          <a:r>
            <a:rPr lang="zh-TW" altLang="en-US" dirty="0" smtClean="0">
              <a:latin typeface="標楷體" panose="03000509000000000000" pitchFamily="65" charset="-120"/>
              <a:ea typeface="標楷體" panose="03000509000000000000" pitchFamily="65" charset="-120"/>
            </a:rPr>
            <a:t>董監事範圍</a:t>
          </a:r>
          <a:endParaRPr lang="zh-TW" altLang="en-US" dirty="0">
            <a:latin typeface="標楷體" panose="03000509000000000000" pitchFamily="65" charset="-120"/>
            <a:ea typeface="標楷體" panose="03000509000000000000" pitchFamily="65" charset="-120"/>
          </a:endParaRPr>
        </a:p>
      </dgm:t>
    </dgm:pt>
    <dgm:pt modelId="{DDC5F556-F794-4DF7-BF28-7930DB70C14F}" type="parTrans" cxnId="{EA54EBF0-9FA6-4622-A9C3-06F2E45A1420}">
      <dgm:prSet/>
      <dgm:spPr/>
      <dgm:t>
        <a:bodyPr/>
        <a:lstStyle/>
        <a:p>
          <a:endParaRPr lang="zh-TW" altLang="en-US"/>
        </a:p>
      </dgm:t>
    </dgm:pt>
    <dgm:pt modelId="{04C252CD-4154-4228-9880-7CB99ABE016D}" type="sibTrans" cxnId="{EA54EBF0-9FA6-4622-A9C3-06F2E45A1420}">
      <dgm:prSet/>
      <dgm:spPr/>
      <dgm:t>
        <a:bodyPr/>
        <a:lstStyle/>
        <a:p>
          <a:endParaRPr lang="zh-TW" altLang="en-US"/>
        </a:p>
      </dgm:t>
    </dgm:pt>
    <dgm:pt modelId="{E1824CDB-9616-4428-8599-AF983373E5BB}">
      <dgm:prSet phldrT="[文字]"/>
      <dgm:spPr/>
      <dgm:t>
        <a:bodyPr/>
        <a:lstStyle/>
        <a:p>
          <a:r>
            <a:rPr lang="zh-TW" altLang="en-US" dirty="0" smtClean="0">
              <a:latin typeface="標楷體" panose="03000509000000000000" pitchFamily="65" charset="-120"/>
              <a:ea typeface="標楷體" panose="03000509000000000000" pitchFamily="65" charset="-120"/>
            </a:rPr>
            <a:t>公司法之修正</a:t>
          </a:r>
          <a:endParaRPr lang="zh-TW" altLang="en-US" dirty="0">
            <a:latin typeface="標楷體" panose="03000509000000000000" pitchFamily="65" charset="-120"/>
            <a:ea typeface="標楷體" panose="03000509000000000000" pitchFamily="65" charset="-120"/>
          </a:endParaRPr>
        </a:p>
      </dgm:t>
    </dgm:pt>
    <dgm:pt modelId="{0D1E3A87-BABA-4022-8868-0E0EBC55CBD3}" type="parTrans" cxnId="{AF086FEA-7A51-436C-9B96-0F017DB4AFB3}">
      <dgm:prSet/>
      <dgm:spPr/>
      <dgm:t>
        <a:bodyPr/>
        <a:lstStyle/>
        <a:p>
          <a:endParaRPr lang="zh-TW" altLang="en-US"/>
        </a:p>
      </dgm:t>
    </dgm:pt>
    <dgm:pt modelId="{71E30F5D-4B84-4FCE-9AFB-34CCF2C2689C}" type="sibTrans" cxnId="{AF086FEA-7A51-436C-9B96-0F017DB4AFB3}">
      <dgm:prSet/>
      <dgm:spPr/>
      <dgm:t>
        <a:bodyPr/>
        <a:lstStyle/>
        <a:p>
          <a:endParaRPr lang="zh-TW" altLang="en-US"/>
        </a:p>
      </dgm:t>
    </dgm:pt>
    <dgm:pt modelId="{904F7688-4F39-4097-94AF-C37E7E1FEB4A}">
      <dgm:prSet phldrT="[文字]"/>
      <dgm:spPr/>
      <dgm:t>
        <a:bodyPr/>
        <a:lstStyle/>
        <a:p>
          <a:r>
            <a:rPr lang="zh-TW" altLang="en-US" dirty="0" smtClean="0">
              <a:latin typeface="標楷體" panose="03000509000000000000" pitchFamily="65" charset="-120"/>
              <a:ea typeface="標楷體" panose="03000509000000000000" pitchFamily="65" charset="-120"/>
            </a:rPr>
            <a:t>法律風險態樣</a:t>
          </a:r>
          <a:endParaRPr lang="zh-TW" altLang="en-US" dirty="0">
            <a:latin typeface="標楷體" panose="03000509000000000000" pitchFamily="65" charset="-120"/>
            <a:ea typeface="標楷體" panose="03000509000000000000" pitchFamily="65" charset="-120"/>
          </a:endParaRPr>
        </a:p>
      </dgm:t>
    </dgm:pt>
    <dgm:pt modelId="{73692A78-092A-4397-AEB5-8FC7996ECEFB}" type="parTrans" cxnId="{0F374DD7-3ABF-4BD1-8BCC-093C56AB1264}">
      <dgm:prSet/>
      <dgm:spPr/>
      <dgm:t>
        <a:bodyPr/>
        <a:lstStyle/>
        <a:p>
          <a:endParaRPr lang="zh-TW" altLang="en-US"/>
        </a:p>
      </dgm:t>
    </dgm:pt>
    <dgm:pt modelId="{2512C075-C09C-4901-A3EF-F02E541CCC9B}" type="sibTrans" cxnId="{0F374DD7-3ABF-4BD1-8BCC-093C56AB1264}">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CB1B0BD5-FF06-4CC2-8C0C-3E860520ADDE}" type="pres">
      <dgm:prSet presAssocID="{42315A29-0A1D-4EDA-B23C-C1B70BC8902D}" presName="parentText" presStyleLbl="node1" presStyleIdx="0" presStyleCnt="3">
        <dgm:presLayoutVars>
          <dgm:chMax val="0"/>
          <dgm:bulletEnabled val="1"/>
        </dgm:presLayoutVars>
      </dgm:prSet>
      <dgm:spPr/>
      <dgm:t>
        <a:bodyPr/>
        <a:lstStyle/>
        <a:p>
          <a:endParaRPr lang="zh-TW" altLang="en-US"/>
        </a:p>
      </dgm:t>
    </dgm:pt>
    <dgm:pt modelId="{E732630B-883D-4971-91FF-E742C6DD6A25}" type="pres">
      <dgm:prSet presAssocID="{04C252CD-4154-4228-9880-7CB99ABE016D}" presName="spacer" presStyleCnt="0"/>
      <dgm:spPr/>
    </dgm:pt>
    <dgm:pt modelId="{45CA511B-652B-4F56-A303-F50AC4A13848}" type="pres">
      <dgm:prSet presAssocID="{E1824CDB-9616-4428-8599-AF983373E5BB}" presName="parentText" presStyleLbl="node1" presStyleIdx="1" presStyleCnt="3">
        <dgm:presLayoutVars>
          <dgm:chMax val="0"/>
          <dgm:bulletEnabled val="1"/>
        </dgm:presLayoutVars>
      </dgm:prSet>
      <dgm:spPr/>
      <dgm:t>
        <a:bodyPr/>
        <a:lstStyle/>
        <a:p>
          <a:endParaRPr lang="zh-TW" altLang="en-US"/>
        </a:p>
      </dgm:t>
    </dgm:pt>
    <dgm:pt modelId="{00321810-D449-4E1F-ACDD-D6F54AAD4877}" type="pres">
      <dgm:prSet presAssocID="{71E30F5D-4B84-4FCE-9AFB-34CCF2C2689C}" presName="spacer" presStyleCnt="0"/>
      <dgm:spPr/>
    </dgm:pt>
    <dgm:pt modelId="{FD8FC98F-13B9-46C1-9845-04683EBE7DFB}" type="pres">
      <dgm:prSet presAssocID="{904F7688-4F39-4097-94AF-C37E7E1FEB4A}" presName="parentText" presStyleLbl="node1" presStyleIdx="2" presStyleCnt="3">
        <dgm:presLayoutVars>
          <dgm:chMax val="0"/>
          <dgm:bulletEnabled val="1"/>
        </dgm:presLayoutVars>
      </dgm:prSet>
      <dgm:spPr/>
      <dgm:t>
        <a:bodyPr/>
        <a:lstStyle/>
        <a:p>
          <a:endParaRPr lang="zh-TW" altLang="en-US"/>
        </a:p>
      </dgm:t>
    </dgm:pt>
  </dgm:ptLst>
  <dgm:cxnLst>
    <dgm:cxn modelId="{10F108FB-1BAA-456B-8748-EB6082A1CF70}" type="presOf" srcId="{42315A29-0A1D-4EDA-B23C-C1B70BC8902D}" destId="{CB1B0BD5-FF06-4CC2-8C0C-3E860520ADDE}" srcOrd="0" destOrd="0" presId="urn:microsoft.com/office/officeart/2005/8/layout/vList2"/>
    <dgm:cxn modelId="{D2A37AAD-3181-4C37-B7D6-FF4CCBFC31DF}" type="presOf" srcId="{E1824CDB-9616-4428-8599-AF983373E5BB}" destId="{45CA511B-652B-4F56-A303-F50AC4A13848}" srcOrd="0" destOrd="0" presId="urn:microsoft.com/office/officeart/2005/8/layout/vList2"/>
    <dgm:cxn modelId="{AF086FEA-7A51-436C-9B96-0F017DB4AFB3}" srcId="{8187A29E-1452-4DC3-88EB-94F4242CE24D}" destId="{E1824CDB-9616-4428-8599-AF983373E5BB}" srcOrd="1" destOrd="0" parTransId="{0D1E3A87-BABA-4022-8868-0E0EBC55CBD3}" sibTransId="{71E30F5D-4B84-4FCE-9AFB-34CCF2C2689C}"/>
    <dgm:cxn modelId="{EA54EBF0-9FA6-4622-A9C3-06F2E45A1420}" srcId="{8187A29E-1452-4DC3-88EB-94F4242CE24D}" destId="{42315A29-0A1D-4EDA-B23C-C1B70BC8902D}" srcOrd="0" destOrd="0" parTransId="{DDC5F556-F794-4DF7-BF28-7930DB70C14F}" sibTransId="{04C252CD-4154-4228-9880-7CB99ABE016D}"/>
    <dgm:cxn modelId="{4BCB2132-ADCD-4791-95FC-A7ADDC8093A2}" type="presOf" srcId="{904F7688-4F39-4097-94AF-C37E7E1FEB4A}" destId="{FD8FC98F-13B9-46C1-9845-04683EBE7DFB}" srcOrd="0" destOrd="0" presId="urn:microsoft.com/office/officeart/2005/8/layout/vList2"/>
    <dgm:cxn modelId="{0F374DD7-3ABF-4BD1-8BCC-093C56AB1264}" srcId="{8187A29E-1452-4DC3-88EB-94F4242CE24D}" destId="{904F7688-4F39-4097-94AF-C37E7E1FEB4A}" srcOrd="2" destOrd="0" parTransId="{73692A78-092A-4397-AEB5-8FC7996ECEFB}" sibTransId="{2512C075-C09C-4901-A3EF-F02E541CCC9B}"/>
    <dgm:cxn modelId="{AE4DA9FD-1F3B-480A-AC78-6E63412B0DA8}" type="presOf" srcId="{8187A29E-1452-4DC3-88EB-94F4242CE24D}" destId="{9843FE5A-065C-4DBA-A744-2A7A55967702}" srcOrd="0" destOrd="0" presId="urn:microsoft.com/office/officeart/2005/8/layout/vList2"/>
    <dgm:cxn modelId="{29297E69-F913-4FB9-8576-3E8AEE0C43A3}" type="presParOf" srcId="{9843FE5A-065C-4DBA-A744-2A7A55967702}" destId="{CB1B0BD5-FF06-4CC2-8C0C-3E860520ADDE}" srcOrd="0" destOrd="0" presId="urn:microsoft.com/office/officeart/2005/8/layout/vList2"/>
    <dgm:cxn modelId="{EB27E829-1208-4979-A6CB-6086755AAD46}" type="presParOf" srcId="{9843FE5A-065C-4DBA-A744-2A7A55967702}" destId="{E732630B-883D-4971-91FF-E742C6DD6A25}" srcOrd="1" destOrd="0" presId="urn:microsoft.com/office/officeart/2005/8/layout/vList2"/>
    <dgm:cxn modelId="{744FCFD0-0FB5-4A24-9633-2A617D5EF0C1}" type="presParOf" srcId="{9843FE5A-065C-4DBA-A744-2A7A55967702}" destId="{45CA511B-652B-4F56-A303-F50AC4A13848}" srcOrd="2" destOrd="0" presId="urn:microsoft.com/office/officeart/2005/8/layout/vList2"/>
    <dgm:cxn modelId="{7D099909-47B4-45C9-8D66-F7B0F6964462}" type="presParOf" srcId="{9843FE5A-065C-4DBA-A744-2A7A55967702}" destId="{00321810-D449-4E1F-ACDD-D6F54AAD4877}" srcOrd="3" destOrd="0" presId="urn:microsoft.com/office/officeart/2005/8/layout/vList2"/>
    <dgm:cxn modelId="{8172BA5F-E7B8-424B-A30D-E41DA86DA768}" type="presParOf" srcId="{9843FE5A-065C-4DBA-A744-2A7A55967702}" destId="{FD8FC98F-13B9-46C1-9845-04683EBE7D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25186DEC-9803-4C32-8CD5-1FCCD08E50BD}">
      <dgm:prSet phldrT="[文字]" custT="1"/>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en-US" altLang="zh-TW" sz="3200" dirty="0" smtClean="0">
              <a:solidFill>
                <a:schemeClr val="tx1">
                  <a:alpha val="100000"/>
                </a:schemeClr>
              </a:solidFill>
              <a:latin typeface="標楷體" panose="03000509000000000000" pitchFamily="65" charset="-120"/>
              <a:ea typeface="標楷體" panose="03000509000000000000" pitchFamily="65" charset="-120"/>
            </a:rPr>
            <a:t>2.</a:t>
          </a:r>
          <a:r>
            <a:rPr lang="zh-TW" altLang="en-US" sz="3200" dirty="0" smtClean="0">
              <a:solidFill>
                <a:schemeClr val="tx1">
                  <a:alpha val="100000"/>
                </a:schemeClr>
              </a:solidFill>
              <a:latin typeface="標楷體" panose="03000509000000000000" pitchFamily="65" charset="-120"/>
              <a:ea typeface="標楷體" panose="03000509000000000000" pitchFamily="65" charset="-120"/>
            </a:rPr>
            <a:t>擴大「揭穿公司面紗原則」適用範圍</a:t>
          </a:r>
          <a:endParaRPr lang="zh-TW" altLang="en-US" sz="3200" dirty="0">
            <a:solidFill>
              <a:schemeClr val="tx1">
                <a:alpha val="100000"/>
              </a:schemeClr>
            </a:solidFill>
            <a:latin typeface="標楷體" panose="03000509000000000000" pitchFamily="65" charset="-120"/>
            <a:ea typeface="標楷體" panose="03000509000000000000" pitchFamily="65" charset="-120"/>
          </a:endParaRPr>
        </a:p>
      </dgm:t>
    </dgm:pt>
    <dgm:pt modelId="{16A2255C-AD1B-4899-B50E-8554E90242E0}" type="parTrans" cxnId="{6A4674FD-C937-468B-8ED4-0AC4BABFF480}">
      <dgm:prSet/>
      <dgm:spPr/>
      <dgm:t>
        <a:bodyPr/>
        <a:lstStyle/>
        <a:p>
          <a:endParaRPr lang="zh-TW" altLang="en-US"/>
        </a:p>
      </dgm:t>
    </dgm:pt>
    <dgm:pt modelId="{968E6D0D-39F8-48A5-A334-39057F93AB14}" type="sibTrans" cxnId="{6A4674FD-C937-468B-8ED4-0AC4BABFF480}">
      <dgm:prSet/>
      <dgm:spPr/>
      <dgm:t>
        <a:bodyPr/>
        <a:lstStyle/>
        <a:p>
          <a:endParaRPr lang="zh-TW" altLang="en-US"/>
        </a:p>
      </dgm:t>
    </dgm:pt>
    <dgm:pt modelId="{CF4B5CD2-4FE6-4FA7-BFB9-092606B918DB}">
      <dgm:prSet custT="1"/>
      <dgm:spPr/>
      <dgm:t>
        <a:bodyPr/>
        <a:lstStyle/>
        <a:p>
          <a:r>
            <a:rPr lang="zh-TW" altLang="en-US" sz="3000" dirty="0" smtClean="0">
              <a:latin typeface="標楷體" panose="03000509000000000000" pitchFamily="65" charset="-120"/>
              <a:ea typeface="標楷體" panose="03000509000000000000" pitchFamily="65" charset="-120"/>
            </a:rPr>
            <a:t>擴大將</a:t>
          </a:r>
          <a:r>
            <a:rPr lang="zh-TW" altLang="en-US" sz="3000" u="sng" dirty="0" smtClean="0">
              <a:latin typeface="標楷體" panose="03000509000000000000" pitchFamily="65" charset="-120"/>
              <a:ea typeface="標楷體" panose="03000509000000000000" pitchFamily="65" charset="-120"/>
            </a:rPr>
            <a:t>有限公司</a:t>
          </a:r>
          <a:r>
            <a:rPr lang="zh-TW" altLang="en-US" sz="3000" dirty="0" smtClean="0">
              <a:latin typeface="標楷體" panose="03000509000000000000" pitchFamily="65" charset="-120"/>
              <a:ea typeface="標楷體" panose="03000509000000000000" pitchFamily="65" charset="-120"/>
            </a:rPr>
            <a:t>亦適用揭穿公司面紗原則。</a:t>
          </a:r>
          <a:endParaRPr lang="en-US" altLang="zh-TW" sz="3000" dirty="0" smtClean="0">
            <a:latin typeface="標楷體" panose="03000509000000000000" pitchFamily="65" charset="-120"/>
            <a:ea typeface="標楷體" panose="03000509000000000000" pitchFamily="65" charset="-120"/>
          </a:endParaRPr>
        </a:p>
      </dgm:t>
    </dgm:pt>
    <dgm:pt modelId="{A5FCF206-05AB-446F-8BB5-C69093CE954B}" type="parTrans" cxnId="{0D2DAAE8-027E-45AC-B968-79D53F2CB0EB}">
      <dgm:prSet/>
      <dgm:spPr/>
      <dgm:t>
        <a:bodyPr/>
        <a:lstStyle/>
        <a:p>
          <a:endParaRPr lang="zh-TW" altLang="en-US"/>
        </a:p>
      </dgm:t>
    </dgm:pt>
    <dgm:pt modelId="{0C086E49-0348-43BC-9051-EA7A28010E7E}" type="sibTrans" cxnId="{0D2DAAE8-027E-45AC-B968-79D53F2CB0EB}">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F2378387-5D50-4A1C-AFB2-EF72B60F3A5B}" type="pres">
      <dgm:prSet presAssocID="{25186DEC-9803-4C32-8CD5-1FCCD08E50BD}" presName="parentText" presStyleLbl="node1" presStyleIdx="0" presStyleCnt="1" custScaleY="92542" custLinFactNeighborX="-11515" custLinFactNeighborY="-5923">
        <dgm:presLayoutVars>
          <dgm:chMax val="0"/>
          <dgm:bulletEnabled val="1"/>
        </dgm:presLayoutVars>
      </dgm:prSet>
      <dgm:spPr/>
      <dgm:t>
        <a:bodyPr/>
        <a:lstStyle/>
        <a:p>
          <a:endParaRPr lang="zh-TW" altLang="en-US"/>
        </a:p>
      </dgm:t>
    </dgm:pt>
    <dgm:pt modelId="{9D95CEDF-D195-45A4-BF60-B43BD5FD3154}" type="pres">
      <dgm:prSet presAssocID="{25186DEC-9803-4C32-8CD5-1FCCD08E50BD}" presName="childText" presStyleLbl="revTx" presStyleIdx="0" presStyleCnt="1" custScaleY="111533">
        <dgm:presLayoutVars>
          <dgm:bulletEnabled val="1"/>
        </dgm:presLayoutVars>
      </dgm:prSet>
      <dgm:spPr/>
      <dgm:t>
        <a:bodyPr/>
        <a:lstStyle/>
        <a:p>
          <a:endParaRPr lang="zh-TW" altLang="en-US"/>
        </a:p>
      </dgm:t>
    </dgm:pt>
  </dgm:ptLst>
  <dgm:cxnLst>
    <dgm:cxn modelId="{171319D9-3C58-4946-81DD-715AEB8A849A}" type="presOf" srcId="{8187A29E-1452-4DC3-88EB-94F4242CE24D}" destId="{9843FE5A-065C-4DBA-A744-2A7A55967702}" srcOrd="0" destOrd="0" presId="urn:microsoft.com/office/officeart/2005/8/layout/vList2"/>
    <dgm:cxn modelId="{0D2DAAE8-027E-45AC-B968-79D53F2CB0EB}" srcId="{25186DEC-9803-4C32-8CD5-1FCCD08E50BD}" destId="{CF4B5CD2-4FE6-4FA7-BFB9-092606B918DB}" srcOrd="0" destOrd="0" parTransId="{A5FCF206-05AB-446F-8BB5-C69093CE954B}" sibTransId="{0C086E49-0348-43BC-9051-EA7A28010E7E}"/>
    <dgm:cxn modelId="{82FC702F-611B-4341-8741-C4F412B846E1}" type="presOf" srcId="{CF4B5CD2-4FE6-4FA7-BFB9-092606B918DB}" destId="{9D95CEDF-D195-45A4-BF60-B43BD5FD3154}" srcOrd="0" destOrd="0" presId="urn:microsoft.com/office/officeart/2005/8/layout/vList2"/>
    <dgm:cxn modelId="{6A4674FD-C937-468B-8ED4-0AC4BABFF480}" srcId="{8187A29E-1452-4DC3-88EB-94F4242CE24D}" destId="{25186DEC-9803-4C32-8CD5-1FCCD08E50BD}" srcOrd="0" destOrd="0" parTransId="{16A2255C-AD1B-4899-B50E-8554E90242E0}" sibTransId="{968E6D0D-39F8-48A5-A334-39057F93AB14}"/>
    <dgm:cxn modelId="{463248DA-7624-4F95-A53A-EEDF6580F5C0}" type="presOf" srcId="{25186DEC-9803-4C32-8CD5-1FCCD08E50BD}" destId="{F2378387-5D50-4A1C-AFB2-EF72B60F3A5B}" srcOrd="0" destOrd="0" presId="urn:microsoft.com/office/officeart/2005/8/layout/vList2"/>
    <dgm:cxn modelId="{92028374-017E-4483-B4BE-52791D75C1EB}" type="presParOf" srcId="{9843FE5A-065C-4DBA-A744-2A7A55967702}" destId="{F2378387-5D50-4A1C-AFB2-EF72B60F3A5B}" srcOrd="0" destOrd="0" presId="urn:microsoft.com/office/officeart/2005/8/layout/vList2"/>
    <dgm:cxn modelId="{9C6E3D82-1DDC-4540-9CC6-849534345912}" type="presParOf" srcId="{9843FE5A-065C-4DBA-A744-2A7A55967702}" destId="{9D95CEDF-D195-45A4-BF60-B43BD5FD3154}"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25186DEC-9803-4C32-8CD5-1FCCD08E50BD}">
      <dgm:prSet phldrT="[文字]" custT="1"/>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en-US" altLang="zh-TW" sz="3200" dirty="0" smtClean="0">
              <a:solidFill>
                <a:schemeClr val="tx1">
                  <a:alpha val="100000"/>
                </a:schemeClr>
              </a:solidFill>
              <a:latin typeface="標楷體" panose="03000509000000000000" pitchFamily="65" charset="-120"/>
              <a:ea typeface="標楷體" panose="03000509000000000000" pitchFamily="65" charset="-120"/>
            </a:rPr>
            <a:t>3.</a:t>
          </a:r>
          <a:r>
            <a:rPr lang="zh-TW" altLang="en-US" sz="3200" dirty="0" smtClean="0">
              <a:solidFill>
                <a:schemeClr val="tx1">
                  <a:alpha val="100000"/>
                </a:schemeClr>
              </a:solidFill>
              <a:latin typeface="標楷體" panose="03000509000000000000" pitchFamily="65" charset="-120"/>
              <a:ea typeface="標楷體" panose="03000509000000000000" pitchFamily="65" charset="-120"/>
            </a:rPr>
            <a:t>董事責任險之揭露義務</a:t>
          </a:r>
          <a:endParaRPr lang="zh-TW" altLang="en-US" sz="3200" dirty="0">
            <a:solidFill>
              <a:schemeClr val="tx1">
                <a:alpha val="100000"/>
              </a:schemeClr>
            </a:solidFill>
            <a:latin typeface="標楷體" panose="03000509000000000000" pitchFamily="65" charset="-120"/>
            <a:ea typeface="標楷體" panose="03000509000000000000" pitchFamily="65" charset="-120"/>
          </a:endParaRPr>
        </a:p>
      </dgm:t>
    </dgm:pt>
    <dgm:pt modelId="{16A2255C-AD1B-4899-B50E-8554E90242E0}" type="parTrans" cxnId="{6A4674FD-C937-468B-8ED4-0AC4BABFF480}">
      <dgm:prSet/>
      <dgm:spPr/>
      <dgm:t>
        <a:bodyPr/>
        <a:lstStyle/>
        <a:p>
          <a:endParaRPr lang="zh-TW" altLang="en-US"/>
        </a:p>
      </dgm:t>
    </dgm:pt>
    <dgm:pt modelId="{968E6D0D-39F8-48A5-A334-39057F93AB14}" type="sibTrans" cxnId="{6A4674FD-C937-468B-8ED4-0AC4BABFF480}">
      <dgm:prSet/>
      <dgm:spPr/>
      <dgm:t>
        <a:bodyPr/>
        <a:lstStyle/>
        <a:p>
          <a:endParaRPr lang="zh-TW" altLang="en-US"/>
        </a:p>
      </dgm:t>
    </dgm:pt>
    <dgm:pt modelId="{CF4B5CD2-4FE6-4FA7-BFB9-092606B918DB}">
      <dgm:prSet custT="1"/>
      <dgm:spPr/>
      <dgm:t>
        <a:bodyPr/>
        <a:lstStyle/>
        <a:p>
          <a:r>
            <a:rPr lang="zh-TW" altLang="en-US" sz="3000" dirty="0" smtClean="0">
              <a:latin typeface="標楷體" panose="03000509000000000000" pitchFamily="65" charset="-120"/>
              <a:ea typeface="標楷體" panose="03000509000000000000" pitchFamily="65" charset="-120"/>
            </a:rPr>
            <a:t>明訂公司得為董事投保責任保險，並應將投保或續保內容於最近一次董事會報告。</a:t>
          </a:r>
          <a:endParaRPr lang="en-US" altLang="zh-TW" sz="3000" dirty="0" smtClean="0">
            <a:latin typeface="標楷體" panose="03000509000000000000" pitchFamily="65" charset="-120"/>
            <a:ea typeface="標楷體" panose="03000509000000000000" pitchFamily="65" charset="-120"/>
          </a:endParaRPr>
        </a:p>
      </dgm:t>
    </dgm:pt>
    <dgm:pt modelId="{A5FCF206-05AB-446F-8BB5-C69093CE954B}" type="parTrans" cxnId="{0D2DAAE8-027E-45AC-B968-79D53F2CB0EB}">
      <dgm:prSet/>
      <dgm:spPr/>
      <dgm:t>
        <a:bodyPr/>
        <a:lstStyle/>
        <a:p>
          <a:endParaRPr lang="zh-TW" altLang="en-US"/>
        </a:p>
      </dgm:t>
    </dgm:pt>
    <dgm:pt modelId="{0C086E49-0348-43BC-9051-EA7A28010E7E}" type="sibTrans" cxnId="{0D2DAAE8-027E-45AC-B968-79D53F2CB0EB}">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F2378387-5D50-4A1C-AFB2-EF72B60F3A5B}" type="pres">
      <dgm:prSet presAssocID="{25186DEC-9803-4C32-8CD5-1FCCD08E50BD}" presName="parentText" presStyleLbl="node1" presStyleIdx="0" presStyleCnt="1" custScaleY="96828" custLinFactNeighborY="-8997">
        <dgm:presLayoutVars>
          <dgm:chMax val="0"/>
          <dgm:bulletEnabled val="1"/>
        </dgm:presLayoutVars>
      </dgm:prSet>
      <dgm:spPr/>
      <dgm:t>
        <a:bodyPr/>
        <a:lstStyle/>
        <a:p>
          <a:endParaRPr lang="zh-TW" altLang="en-US"/>
        </a:p>
      </dgm:t>
    </dgm:pt>
    <dgm:pt modelId="{9D95CEDF-D195-45A4-BF60-B43BD5FD3154}" type="pres">
      <dgm:prSet presAssocID="{25186DEC-9803-4C32-8CD5-1FCCD08E50BD}" presName="childText" presStyleLbl="revTx" presStyleIdx="0" presStyleCnt="1" custScaleY="111533">
        <dgm:presLayoutVars>
          <dgm:bulletEnabled val="1"/>
        </dgm:presLayoutVars>
      </dgm:prSet>
      <dgm:spPr/>
      <dgm:t>
        <a:bodyPr/>
        <a:lstStyle/>
        <a:p>
          <a:endParaRPr lang="zh-TW" altLang="en-US"/>
        </a:p>
      </dgm:t>
    </dgm:pt>
  </dgm:ptLst>
  <dgm:cxnLst>
    <dgm:cxn modelId="{171319D9-3C58-4946-81DD-715AEB8A849A}" type="presOf" srcId="{8187A29E-1452-4DC3-88EB-94F4242CE24D}" destId="{9843FE5A-065C-4DBA-A744-2A7A55967702}" srcOrd="0" destOrd="0" presId="urn:microsoft.com/office/officeart/2005/8/layout/vList2"/>
    <dgm:cxn modelId="{0D2DAAE8-027E-45AC-B968-79D53F2CB0EB}" srcId="{25186DEC-9803-4C32-8CD5-1FCCD08E50BD}" destId="{CF4B5CD2-4FE6-4FA7-BFB9-092606B918DB}" srcOrd="0" destOrd="0" parTransId="{A5FCF206-05AB-446F-8BB5-C69093CE954B}" sibTransId="{0C086E49-0348-43BC-9051-EA7A28010E7E}"/>
    <dgm:cxn modelId="{82FC702F-611B-4341-8741-C4F412B846E1}" type="presOf" srcId="{CF4B5CD2-4FE6-4FA7-BFB9-092606B918DB}" destId="{9D95CEDF-D195-45A4-BF60-B43BD5FD3154}" srcOrd="0" destOrd="0" presId="urn:microsoft.com/office/officeart/2005/8/layout/vList2"/>
    <dgm:cxn modelId="{6A4674FD-C937-468B-8ED4-0AC4BABFF480}" srcId="{8187A29E-1452-4DC3-88EB-94F4242CE24D}" destId="{25186DEC-9803-4C32-8CD5-1FCCD08E50BD}" srcOrd="0" destOrd="0" parTransId="{16A2255C-AD1B-4899-B50E-8554E90242E0}" sibTransId="{968E6D0D-39F8-48A5-A334-39057F93AB14}"/>
    <dgm:cxn modelId="{463248DA-7624-4F95-A53A-EEDF6580F5C0}" type="presOf" srcId="{25186DEC-9803-4C32-8CD5-1FCCD08E50BD}" destId="{F2378387-5D50-4A1C-AFB2-EF72B60F3A5B}" srcOrd="0" destOrd="0" presId="urn:microsoft.com/office/officeart/2005/8/layout/vList2"/>
    <dgm:cxn modelId="{92028374-017E-4483-B4BE-52791D75C1EB}" type="presParOf" srcId="{9843FE5A-065C-4DBA-A744-2A7A55967702}" destId="{F2378387-5D50-4A1C-AFB2-EF72B60F3A5B}" srcOrd="0" destOrd="0" presId="urn:microsoft.com/office/officeart/2005/8/layout/vList2"/>
    <dgm:cxn modelId="{9C6E3D82-1DDC-4540-9CC6-849534345912}" type="presParOf" srcId="{9843FE5A-065C-4DBA-A744-2A7A55967702}" destId="{9D95CEDF-D195-45A4-BF60-B43BD5FD315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25186DEC-9803-4C32-8CD5-1FCCD08E50BD}">
      <dgm:prSet phldrT="[文字]" custT="1"/>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en-US" altLang="zh-TW" sz="3200" dirty="0" smtClean="0">
              <a:solidFill>
                <a:schemeClr val="tx1">
                  <a:alpha val="100000"/>
                </a:schemeClr>
              </a:solidFill>
              <a:latin typeface="標楷體" panose="03000509000000000000" pitchFamily="65" charset="-120"/>
              <a:ea typeface="標楷體" panose="03000509000000000000" pitchFamily="65" charset="-120"/>
            </a:rPr>
            <a:t>4.</a:t>
          </a:r>
          <a:r>
            <a:rPr lang="zh-TW" altLang="en-US" sz="3200" dirty="0" smtClean="0">
              <a:solidFill>
                <a:schemeClr val="tx1">
                  <a:alpha val="100000"/>
                </a:schemeClr>
              </a:solidFill>
              <a:latin typeface="標楷體" panose="03000509000000000000" pitchFamily="65" charset="-120"/>
              <a:ea typeface="標楷體" panose="03000509000000000000" pitchFamily="65" charset="-120"/>
            </a:rPr>
            <a:t>放寬董事會召集權人範圍</a:t>
          </a:r>
          <a:endParaRPr lang="zh-TW" altLang="en-US" sz="3200" dirty="0">
            <a:solidFill>
              <a:schemeClr val="tx1">
                <a:alpha val="100000"/>
              </a:schemeClr>
            </a:solidFill>
            <a:latin typeface="標楷體" panose="03000509000000000000" pitchFamily="65" charset="-120"/>
            <a:ea typeface="標楷體" panose="03000509000000000000" pitchFamily="65" charset="-120"/>
          </a:endParaRPr>
        </a:p>
      </dgm:t>
    </dgm:pt>
    <dgm:pt modelId="{16A2255C-AD1B-4899-B50E-8554E90242E0}" type="parTrans" cxnId="{6A4674FD-C937-468B-8ED4-0AC4BABFF480}">
      <dgm:prSet/>
      <dgm:spPr/>
      <dgm:t>
        <a:bodyPr/>
        <a:lstStyle/>
        <a:p>
          <a:endParaRPr lang="zh-TW" altLang="en-US"/>
        </a:p>
      </dgm:t>
    </dgm:pt>
    <dgm:pt modelId="{968E6D0D-39F8-48A5-A334-39057F93AB14}" type="sibTrans" cxnId="{6A4674FD-C937-468B-8ED4-0AC4BABFF480}">
      <dgm:prSet/>
      <dgm:spPr/>
      <dgm:t>
        <a:bodyPr/>
        <a:lstStyle/>
        <a:p>
          <a:endParaRPr lang="zh-TW" altLang="en-US"/>
        </a:p>
      </dgm:t>
    </dgm:pt>
    <dgm:pt modelId="{CF4B5CD2-4FE6-4FA7-BFB9-092606B918DB}">
      <dgm:prSet custT="1"/>
      <dgm:spPr/>
      <dgm:t>
        <a:bodyPr/>
        <a:lstStyle/>
        <a:p>
          <a:r>
            <a:rPr lang="zh-TW" altLang="en-US" sz="3000" dirty="0" smtClean="0">
              <a:latin typeface="標楷體" panose="03000509000000000000" pitchFamily="65" charset="-120"/>
              <a:ea typeface="標楷體" panose="03000509000000000000" pitchFamily="65" charset="-120"/>
            </a:rPr>
            <a:t>過半數之董事得請求董事長召集董事會；若董事長未於</a:t>
          </a:r>
          <a:r>
            <a:rPr lang="en-US" altLang="zh-TW" sz="3000" dirty="0" smtClean="0">
              <a:latin typeface="標楷體" panose="03000509000000000000" pitchFamily="65" charset="-120"/>
              <a:ea typeface="標楷體" panose="03000509000000000000" pitchFamily="65" charset="-120"/>
            </a:rPr>
            <a:t>15</a:t>
          </a:r>
          <a:r>
            <a:rPr lang="zh-TW" altLang="en-US" sz="3000" dirty="0" smtClean="0">
              <a:latin typeface="標楷體" panose="03000509000000000000" pitchFamily="65" charset="-120"/>
              <a:ea typeface="標楷體" panose="03000509000000000000" pitchFamily="65" charset="-120"/>
            </a:rPr>
            <a:t>日內召集董事會，過半數之董事得自行召集。</a:t>
          </a:r>
          <a:endParaRPr lang="en-US" altLang="zh-TW" sz="3000" dirty="0" smtClean="0">
            <a:latin typeface="標楷體" panose="03000509000000000000" pitchFamily="65" charset="-120"/>
            <a:ea typeface="標楷體" panose="03000509000000000000" pitchFamily="65" charset="-120"/>
          </a:endParaRPr>
        </a:p>
      </dgm:t>
    </dgm:pt>
    <dgm:pt modelId="{A5FCF206-05AB-446F-8BB5-C69093CE954B}" type="parTrans" cxnId="{0D2DAAE8-027E-45AC-B968-79D53F2CB0EB}">
      <dgm:prSet/>
      <dgm:spPr/>
      <dgm:t>
        <a:bodyPr/>
        <a:lstStyle/>
        <a:p>
          <a:endParaRPr lang="zh-TW" altLang="en-US"/>
        </a:p>
      </dgm:t>
    </dgm:pt>
    <dgm:pt modelId="{0C086E49-0348-43BC-9051-EA7A28010E7E}" type="sibTrans" cxnId="{0D2DAAE8-027E-45AC-B968-79D53F2CB0EB}">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F2378387-5D50-4A1C-AFB2-EF72B60F3A5B}" type="pres">
      <dgm:prSet presAssocID="{25186DEC-9803-4C32-8CD5-1FCCD08E50BD}" presName="parentText" presStyleLbl="node1" presStyleIdx="0" presStyleCnt="1" custScaleY="135748" custLinFactNeighborX="-11515" custLinFactNeighborY="-5923">
        <dgm:presLayoutVars>
          <dgm:chMax val="0"/>
          <dgm:bulletEnabled val="1"/>
        </dgm:presLayoutVars>
      </dgm:prSet>
      <dgm:spPr/>
      <dgm:t>
        <a:bodyPr/>
        <a:lstStyle/>
        <a:p>
          <a:endParaRPr lang="zh-TW" altLang="en-US"/>
        </a:p>
      </dgm:t>
    </dgm:pt>
    <dgm:pt modelId="{9D95CEDF-D195-45A4-BF60-B43BD5FD3154}" type="pres">
      <dgm:prSet presAssocID="{25186DEC-9803-4C32-8CD5-1FCCD08E50BD}" presName="childText" presStyleLbl="revTx" presStyleIdx="0" presStyleCnt="1" custScaleY="111533">
        <dgm:presLayoutVars>
          <dgm:bulletEnabled val="1"/>
        </dgm:presLayoutVars>
      </dgm:prSet>
      <dgm:spPr/>
      <dgm:t>
        <a:bodyPr/>
        <a:lstStyle/>
        <a:p>
          <a:endParaRPr lang="zh-TW" altLang="en-US"/>
        </a:p>
      </dgm:t>
    </dgm:pt>
  </dgm:ptLst>
  <dgm:cxnLst>
    <dgm:cxn modelId="{171319D9-3C58-4946-81DD-715AEB8A849A}" type="presOf" srcId="{8187A29E-1452-4DC3-88EB-94F4242CE24D}" destId="{9843FE5A-065C-4DBA-A744-2A7A55967702}" srcOrd="0" destOrd="0" presId="urn:microsoft.com/office/officeart/2005/8/layout/vList2"/>
    <dgm:cxn modelId="{0D2DAAE8-027E-45AC-B968-79D53F2CB0EB}" srcId="{25186DEC-9803-4C32-8CD5-1FCCD08E50BD}" destId="{CF4B5CD2-4FE6-4FA7-BFB9-092606B918DB}" srcOrd="0" destOrd="0" parTransId="{A5FCF206-05AB-446F-8BB5-C69093CE954B}" sibTransId="{0C086E49-0348-43BC-9051-EA7A28010E7E}"/>
    <dgm:cxn modelId="{82FC702F-611B-4341-8741-C4F412B846E1}" type="presOf" srcId="{CF4B5CD2-4FE6-4FA7-BFB9-092606B918DB}" destId="{9D95CEDF-D195-45A4-BF60-B43BD5FD3154}" srcOrd="0" destOrd="0" presId="urn:microsoft.com/office/officeart/2005/8/layout/vList2"/>
    <dgm:cxn modelId="{6A4674FD-C937-468B-8ED4-0AC4BABFF480}" srcId="{8187A29E-1452-4DC3-88EB-94F4242CE24D}" destId="{25186DEC-9803-4C32-8CD5-1FCCD08E50BD}" srcOrd="0" destOrd="0" parTransId="{16A2255C-AD1B-4899-B50E-8554E90242E0}" sibTransId="{968E6D0D-39F8-48A5-A334-39057F93AB14}"/>
    <dgm:cxn modelId="{463248DA-7624-4F95-A53A-EEDF6580F5C0}" type="presOf" srcId="{25186DEC-9803-4C32-8CD5-1FCCD08E50BD}" destId="{F2378387-5D50-4A1C-AFB2-EF72B60F3A5B}" srcOrd="0" destOrd="0" presId="urn:microsoft.com/office/officeart/2005/8/layout/vList2"/>
    <dgm:cxn modelId="{92028374-017E-4483-B4BE-52791D75C1EB}" type="presParOf" srcId="{9843FE5A-065C-4DBA-A744-2A7A55967702}" destId="{F2378387-5D50-4A1C-AFB2-EF72B60F3A5B}" srcOrd="0" destOrd="0" presId="urn:microsoft.com/office/officeart/2005/8/layout/vList2"/>
    <dgm:cxn modelId="{9C6E3D82-1DDC-4540-9CC6-849534345912}" type="presParOf" srcId="{9843FE5A-065C-4DBA-A744-2A7A55967702}" destId="{9D95CEDF-D195-45A4-BF60-B43BD5FD3154}"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25186DEC-9803-4C32-8CD5-1FCCD08E50BD}">
      <dgm:prSet phldrT="[文字]" custT="1"/>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en-US" altLang="zh-TW" sz="3200" dirty="0" smtClean="0">
              <a:solidFill>
                <a:schemeClr val="tx1">
                  <a:alpha val="100000"/>
                </a:schemeClr>
              </a:solidFill>
              <a:latin typeface="標楷體" panose="03000509000000000000" pitchFamily="65" charset="-120"/>
              <a:ea typeface="標楷體" panose="03000509000000000000" pitchFamily="65" charset="-120"/>
            </a:rPr>
            <a:t>5.</a:t>
          </a:r>
          <a:r>
            <a:rPr lang="zh-TW" altLang="en-US" sz="3200" dirty="0" smtClean="0">
              <a:solidFill>
                <a:schemeClr val="tx1">
                  <a:alpha val="100000"/>
                </a:schemeClr>
              </a:solidFill>
              <a:latin typeface="標楷體" panose="03000509000000000000" pitchFamily="65" charset="-120"/>
              <a:ea typeface="標楷體" panose="03000509000000000000" pitchFamily="65" charset="-120"/>
            </a:rPr>
            <a:t>擴大檢查人檢查範圍</a:t>
          </a:r>
          <a:endParaRPr lang="zh-TW" altLang="en-US" sz="3200" dirty="0">
            <a:solidFill>
              <a:schemeClr val="tx1">
                <a:alpha val="100000"/>
              </a:schemeClr>
            </a:solidFill>
            <a:latin typeface="標楷體" panose="03000509000000000000" pitchFamily="65" charset="-120"/>
            <a:ea typeface="標楷體" panose="03000509000000000000" pitchFamily="65" charset="-120"/>
          </a:endParaRPr>
        </a:p>
      </dgm:t>
    </dgm:pt>
    <dgm:pt modelId="{16A2255C-AD1B-4899-B50E-8554E90242E0}" type="parTrans" cxnId="{6A4674FD-C937-468B-8ED4-0AC4BABFF480}">
      <dgm:prSet/>
      <dgm:spPr/>
      <dgm:t>
        <a:bodyPr/>
        <a:lstStyle/>
        <a:p>
          <a:endParaRPr lang="zh-TW" altLang="en-US"/>
        </a:p>
      </dgm:t>
    </dgm:pt>
    <dgm:pt modelId="{968E6D0D-39F8-48A5-A334-39057F93AB14}" type="sibTrans" cxnId="{6A4674FD-C937-468B-8ED4-0AC4BABFF480}">
      <dgm:prSet/>
      <dgm:spPr/>
      <dgm:t>
        <a:bodyPr/>
        <a:lstStyle/>
        <a:p>
          <a:endParaRPr lang="zh-TW" altLang="en-US"/>
        </a:p>
      </dgm:t>
    </dgm:pt>
    <dgm:pt modelId="{CF4B5CD2-4FE6-4FA7-BFB9-092606B918DB}">
      <dgm:prSet custT="1"/>
      <dgm:spPr/>
      <dgm:t>
        <a:bodyPr/>
        <a:lstStyle/>
        <a:p>
          <a:r>
            <a:rPr lang="zh-TW" altLang="en-US" sz="3000" dirty="0" smtClean="0">
              <a:latin typeface="標楷體" panose="03000509000000000000" pitchFamily="65" charset="-120"/>
              <a:ea typeface="標楷體" panose="03000509000000000000" pitchFamily="65" charset="-120"/>
            </a:rPr>
            <a:t>檢查人檢查公司文件之範圍除業務帳目及財產情形外，擴及特定事項、特定交易文件及紀錄。</a:t>
          </a:r>
          <a:endParaRPr lang="en-US" altLang="zh-TW" sz="3000" dirty="0" smtClean="0">
            <a:latin typeface="標楷體" panose="03000509000000000000" pitchFamily="65" charset="-120"/>
            <a:ea typeface="標楷體" panose="03000509000000000000" pitchFamily="65" charset="-120"/>
          </a:endParaRPr>
        </a:p>
      </dgm:t>
    </dgm:pt>
    <dgm:pt modelId="{A5FCF206-05AB-446F-8BB5-C69093CE954B}" type="parTrans" cxnId="{0D2DAAE8-027E-45AC-B968-79D53F2CB0EB}">
      <dgm:prSet/>
      <dgm:spPr/>
      <dgm:t>
        <a:bodyPr/>
        <a:lstStyle/>
        <a:p>
          <a:endParaRPr lang="zh-TW" altLang="en-US"/>
        </a:p>
      </dgm:t>
    </dgm:pt>
    <dgm:pt modelId="{0C086E49-0348-43BC-9051-EA7A28010E7E}" type="sibTrans" cxnId="{0D2DAAE8-027E-45AC-B968-79D53F2CB0EB}">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F2378387-5D50-4A1C-AFB2-EF72B60F3A5B}" type="pres">
      <dgm:prSet presAssocID="{25186DEC-9803-4C32-8CD5-1FCCD08E50BD}" presName="parentText" presStyleLbl="node1" presStyleIdx="0" presStyleCnt="1" custScaleY="92542" custLinFactNeighborX="-11515" custLinFactNeighborY="-5923">
        <dgm:presLayoutVars>
          <dgm:chMax val="0"/>
          <dgm:bulletEnabled val="1"/>
        </dgm:presLayoutVars>
      </dgm:prSet>
      <dgm:spPr/>
      <dgm:t>
        <a:bodyPr/>
        <a:lstStyle/>
        <a:p>
          <a:endParaRPr lang="zh-TW" altLang="en-US"/>
        </a:p>
      </dgm:t>
    </dgm:pt>
    <dgm:pt modelId="{9D95CEDF-D195-45A4-BF60-B43BD5FD3154}" type="pres">
      <dgm:prSet presAssocID="{25186DEC-9803-4C32-8CD5-1FCCD08E50BD}" presName="childText" presStyleLbl="revTx" presStyleIdx="0" presStyleCnt="1" custScaleY="111533">
        <dgm:presLayoutVars>
          <dgm:bulletEnabled val="1"/>
        </dgm:presLayoutVars>
      </dgm:prSet>
      <dgm:spPr/>
      <dgm:t>
        <a:bodyPr/>
        <a:lstStyle/>
        <a:p>
          <a:endParaRPr lang="zh-TW" altLang="en-US"/>
        </a:p>
      </dgm:t>
    </dgm:pt>
  </dgm:ptLst>
  <dgm:cxnLst>
    <dgm:cxn modelId="{171319D9-3C58-4946-81DD-715AEB8A849A}" type="presOf" srcId="{8187A29E-1452-4DC3-88EB-94F4242CE24D}" destId="{9843FE5A-065C-4DBA-A744-2A7A55967702}" srcOrd="0" destOrd="0" presId="urn:microsoft.com/office/officeart/2005/8/layout/vList2"/>
    <dgm:cxn modelId="{0D2DAAE8-027E-45AC-B968-79D53F2CB0EB}" srcId="{25186DEC-9803-4C32-8CD5-1FCCD08E50BD}" destId="{CF4B5CD2-4FE6-4FA7-BFB9-092606B918DB}" srcOrd="0" destOrd="0" parTransId="{A5FCF206-05AB-446F-8BB5-C69093CE954B}" sibTransId="{0C086E49-0348-43BC-9051-EA7A28010E7E}"/>
    <dgm:cxn modelId="{82FC702F-611B-4341-8741-C4F412B846E1}" type="presOf" srcId="{CF4B5CD2-4FE6-4FA7-BFB9-092606B918DB}" destId="{9D95CEDF-D195-45A4-BF60-B43BD5FD3154}" srcOrd="0" destOrd="0" presId="urn:microsoft.com/office/officeart/2005/8/layout/vList2"/>
    <dgm:cxn modelId="{6A4674FD-C937-468B-8ED4-0AC4BABFF480}" srcId="{8187A29E-1452-4DC3-88EB-94F4242CE24D}" destId="{25186DEC-9803-4C32-8CD5-1FCCD08E50BD}" srcOrd="0" destOrd="0" parTransId="{16A2255C-AD1B-4899-B50E-8554E90242E0}" sibTransId="{968E6D0D-39F8-48A5-A334-39057F93AB14}"/>
    <dgm:cxn modelId="{463248DA-7624-4F95-A53A-EEDF6580F5C0}" type="presOf" srcId="{25186DEC-9803-4C32-8CD5-1FCCD08E50BD}" destId="{F2378387-5D50-4A1C-AFB2-EF72B60F3A5B}" srcOrd="0" destOrd="0" presId="urn:microsoft.com/office/officeart/2005/8/layout/vList2"/>
    <dgm:cxn modelId="{92028374-017E-4483-B4BE-52791D75C1EB}" type="presParOf" srcId="{9843FE5A-065C-4DBA-A744-2A7A55967702}" destId="{F2378387-5D50-4A1C-AFB2-EF72B60F3A5B}" srcOrd="0" destOrd="0" presId="urn:microsoft.com/office/officeart/2005/8/layout/vList2"/>
    <dgm:cxn modelId="{9C6E3D82-1DDC-4540-9CC6-849534345912}" type="presParOf" srcId="{9843FE5A-065C-4DBA-A744-2A7A55967702}" destId="{9D95CEDF-D195-45A4-BF60-B43BD5FD315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25186DEC-9803-4C32-8CD5-1FCCD08E50BD}">
      <dgm:prSet phldrT="[文字]" custT="1"/>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en-US" altLang="zh-TW" sz="3200" dirty="0" smtClean="0">
              <a:solidFill>
                <a:schemeClr val="tx1">
                  <a:alpha val="100000"/>
                </a:schemeClr>
              </a:solidFill>
              <a:latin typeface="標楷體" panose="03000509000000000000" pitchFamily="65" charset="-120"/>
              <a:ea typeface="標楷體" panose="03000509000000000000" pitchFamily="65" charset="-120"/>
            </a:rPr>
            <a:t>6.</a:t>
          </a:r>
          <a:r>
            <a:rPr lang="zh-TW" altLang="en-US" sz="3200" dirty="0" smtClean="0">
              <a:solidFill>
                <a:schemeClr val="tx1">
                  <a:alpha val="100000"/>
                </a:schemeClr>
              </a:solidFill>
              <a:latin typeface="標楷體" panose="03000509000000000000" pitchFamily="65" charset="-120"/>
              <a:ea typeface="標楷體" panose="03000509000000000000" pitchFamily="65" charset="-120"/>
            </a:rPr>
            <a:t>提高公司負責人違法之行政責任</a:t>
          </a:r>
          <a:endParaRPr lang="zh-TW" altLang="en-US" sz="3200" dirty="0">
            <a:solidFill>
              <a:schemeClr val="tx1">
                <a:alpha val="100000"/>
              </a:schemeClr>
            </a:solidFill>
            <a:latin typeface="標楷體" panose="03000509000000000000" pitchFamily="65" charset="-120"/>
            <a:ea typeface="標楷體" panose="03000509000000000000" pitchFamily="65" charset="-120"/>
          </a:endParaRPr>
        </a:p>
      </dgm:t>
    </dgm:pt>
    <dgm:pt modelId="{16A2255C-AD1B-4899-B50E-8554E90242E0}" type="parTrans" cxnId="{6A4674FD-C937-468B-8ED4-0AC4BABFF480}">
      <dgm:prSet/>
      <dgm:spPr/>
      <dgm:t>
        <a:bodyPr/>
        <a:lstStyle/>
        <a:p>
          <a:endParaRPr lang="zh-TW" altLang="en-US"/>
        </a:p>
      </dgm:t>
    </dgm:pt>
    <dgm:pt modelId="{968E6D0D-39F8-48A5-A334-39057F93AB14}" type="sibTrans" cxnId="{6A4674FD-C937-468B-8ED4-0AC4BABFF480}">
      <dgm:prSet/>
      <dgm:spPr/>
      <dgm:t>
        <a:bodyPr/>
        <a:lstStyle/>
        <a:p>
          <a:endParaRPr lang="zh-TW" altLang="en-US"/>
        </a:p>
      </dgm:t>
    </dgm:pt>
    <dgm:pt modelId="{CF4B5CD2-4FE6-4FA7-BFB9-092606B918DB}">
      <dgm:prSet custT="1"/>
      <dgm:spPr/>
      <dgm:t>
        <a:bodyPr/>
        <a:lstStyle/>
        <a:p>
          <a:r>
            <a:rPr lang="zh-TW" altLang="en-US" sz="3000" dirty="0" smtClean="0">
              <a:latin typeface="標楷體" panose="03000509000000000000" pitchFamily="65" charset="-120"/>
              <a:ea typeface="標楷體" panose="03000509000000000000" pitchFamily="65" charset="-120"/>
            </a:rPr>
            <a:t>參酌證券交易法規定，將公開發行公司負責人違反特定條文之罰鍰額度，提高為新台幣</a:t>
          </a:r>
          <a:r>
            <a:rPr lang="en-US" altLang="zh-TW" sz="3000" dirty="0" smtClean="0">
              <a:latin typeface="標楷體" panose="03000509000000000000" pitchFamily="65" charset="-120"/>
              <a:ea typeface="標楷體" panose="03000509000000000000" pitchFamily="65" charset="-120"/>
            </a:rPr>
            <a:t>24</a:t>
          </a:r>
          <a:r>
            <a:rPr lang="zh-TW" altLang="en-US" sz="3000" dirty="0" smtClean="0">
              <a:latin typeface="標楷體" panose="03000509000000000000" pitchFamily="65" charset="-120"/>
              <a:ea typeface="標楷體" panose="03000509000000000000" pitchFamily="65" charset="-120"/>
            </a:rPr>
            <a:t>萬元至</a:t>
          </a:r>
          <a:r>
            <a:rPr lang="en-US" altLang="zh-TW" sz="3000" dirty="0" smtClean="0">
              <a:latin typeface="標楷體" panose="03000509000000000000" pitchFamily="65" charset="-120"/>
              <a:ea typeface="標楷體" panose="03000509000000000000" pitchFamily="65" charset="-120"/>
            </a:rPr>
            <a:t>240</a:t>
          </a:r>
          <a:r>
            <a:rPr lang="zh-TW" altLang="en-US" sz="3000" dirty="0" smtClean="0">
              <a:latin typeface="標楷體" panose="03000509000000000000" pitchFamily="65" charset="-120"/>
              <a:ea typeface="標楷體" panose="03000509000000000000" pitchFamily="65" charset="-120"/>
            </a:rPr>
            <a:t>萬元。</a:t>
          </a:r>
          <a:endParaRPr lang="en-US" altLang="zh-TW" sz="3000" dirty="0" smtClean="0">
            <a:latin typeface="標楷體" panose="03000509000000000000" pitchFamily="65" charset="-120"/>
            <a:ea typeface="標楷體" panose="03000509000000000000" pitchFamily="65" charset="-120"/>
          </a:endParaRPr>
        </a:p>
      </dgm:t>
    </dgm:pt>
    <dgm:pt modelId="{A5FCF206-05AB-446F-8BB5-C69093CE954B}" type="parTrans" cxnId="{0D2DAAE8-027E-45AC-B968-79D53F2CB0EB}">
      <dgm:prSet/>
      <dgm:spPr/>
      <dgm:t>
        <a:bodyPr/>
        <a:lstStyle/>
        <a:p>
          <a:endParaRPr lang="zh-TW" altLang="en-US"/>
        </a:p>
      </dgm:t>
    </dgm:pt>
    <dgm:pt modelId="{0C086E49-0348-43BC-9051-EA7A28010E7E}" type="sibTrans" cxnId="{0D2DAAE8-027E-45AC-B968-79D53F2CB0EB}">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F2378387-5D50-4A1C-AFB2-EF72B60F3A5B}" type="pres">
      <dgm:prSet presAssocID="{25186DEC-9803-4C32-8CD5-1FCCD08E50BD}" presName="parentText" presStyleLbl="node1" presStyleIdx="0" presStyleCnt="1" custScaleY="92542" custLinFactNeighborX="-11515" custLinFactNeighborY="-5923">
        <dgm:presLayoutVars>
          <dgm:chMax val="0"/>
          <dgm:bulletEnabled val="1"/>
        </dgm:presLayoutVars>
      </dgm:prSet>
      <dgm:spPr/>
      <dgm:t>
        <a:bodyPr/>
        <a:lstStyle/>
        <a:p>
          <a:endParaRPr lang="zh-TW" altLang="en-US"/>
        </a:p>
      </dgm:t>
    </dgm:pt>
    <dgm:pt modelId="{9D95CEDF-D195-45A4-BF60-B43BD5FD3154}" type="pres">
      <dgm:prSet presAssocID="{25186DEC-9803-4C32-8CD5-1FCCD08E50BD}" presName="childText" presStyleLbl="revTx" presStyleIdx="0" presStyleCnt="1" custScaleY="111533">
        <dgm:presLayoutVars>
          <dgm:bulletEnabled val="1"/>
        </dgm:presLayoutVars>
      </dgm:prSet>
      <dgm:spPr/>
      <dgm:t>
        <a:bodyPr/>
        <a:lstStyle/>
        <a:p>
          <a:endParaRPr lang="zh-TW" altLang="en-US"/>
        </a:p>
      </dgm:t>
    </dgm:pt>
  </dgm:ptLst>
  <dgm:cxnLst>
    <dgm:cxn modelId="{171319D9-3C58-4946-81DD-715AEB8A849A}" type="presOf" srcId="{8187A29E-1452-4DC3-88EB-94F4242CE24D}" destId="{9843FE5A-065C-4DBA-A744-2A7A55967702}" srcOrd="0" destOrd="0" presId="urn:microsoft.com/office/officeart/2005/8/layout/vList2"/>
    <dgm:cxn modelId="{0D2DAAE8-027E-45AC-B968-79D53F2CB0EB}" srcId="{25186DEC-9803-4C32-8CD5-1FCCD08E50BD}" destId="{CF4B5CD2-4FE6-4FA7-BFB9-092606B918DB}" srcOrd="0" destOrd="0" parTransId="{A5FCF206-05AB-446F-8BB5-C69093CE954B}" sibTransId="{0C086E49-0348-43BC-9051-EA7A28010E7E}"/>
    <dgm:cxn modelId="{82FC702F-611B-4341-8741-C4F412B846E1}" type="presOf" srcId="{CF4B5CD2-4FE6-4FA7-BFB9-092606B918DB}" destId="{9D95CEDF-D195-45A4-BF60-B43BD5FD3154}" srcOrd="0" destOrd="0" presId="urn:microsoft.com/office/officeart/2005/8/layout/vList2"/>
    <dgm:cxn modelId="{6A4674FD-C937-468B-8ED4-0AC4BABFF480}" srcId="{8187A29E-1452-4DC3-88EB-94F4242CE24D}" destId="{25186DEC-9803-4C32-8CD5-1FCCD08E50BD}" srcOrd="0" destOrd="0" parTransId="{16A2255C-AD1B-4899-B50E-8554E90242E0}" sibTransId="{968E6D0D-39F8-48A5-A334-39057F93AB14}"/>
    <dgm:cxn modelId="{463248DA-7624-4F95-A53A-EEDF6580F5C0}" type="presOf" srcId="{25186DEC-9803-4C32-8CD5-1FCCD08E50BD}" destId="{F2378387-5D50-4A1C-AFB2-EF72B60F3A5B}" srcOrd="0" destOrd="0" presId="urn:microsoft.com/office/officeart/2005/8/layout/vList2"/>
    <dgm:cxn modelId="{92028374-017E-4483-B4BE-52791D75C1EB}" type="presParOf" srcId="{9843FE5A-065C-4DBA-A744-2A7A55967702}" destId="{F2378387-5D50-4A1C-AFB2-EF72B60F3A5B}" srcOrd="0" destOrd="0" presId="urn:microsoft.com/office/officeart/2005/8/layout/vList2"/>
    <dgm:cxn modelId="{9C6E3D82-1DDC-4540-9CC6-849534345912}" type="presParOf" srcId="{9843FE5A-065C-4DBA-A744-2A7A55967702}" destId="{9D95CEDF-D195-45A4-BF60-B43BD5FD3154}"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42315A29-0A1D-4EDA-B23C-C1B70BC8902D}">
      <dgm:prSet phldrT="[文字]"/>
      <dgm:spPr/>
      <dgm:t>
        <a:bodyPr/>
        <a:lstStyle/>
        <a:p>
          <a:r>
            <a:rPr lang="zh-TW" altLang="en-US" dirty="0" smtClean="0">
              <a:latin typeface="標楷體" panose="03000509000000000000" pitchFamily="65" charset="-120"/>
              <a:ea typeface="標楷體" panose="03000509000000000000" pitchFamily="65" charset="-120"/>
            </a:rPr>
            <a:t>董監事範圍</a:t>
          </a:r>
          <a:endParaRPr lang="zh-TW" altLang="en-US" dirty="0">
            <a:latin typeface="標楷體" panose="03000509000000000000" pitchFamily="65" charset="-120"/>
            <a:ea typeface="標楷體" panose="03000509000000000000" pitchFamily="65" charset="-120"/>
          </a:endParaRPr>
        </a:p>
      </dgm:t>
    </dgm:pt>
    <dgm:pt modelId="{DDC5F556-F794-4DF7-BF28-7930DB70C14F}" type="parTrans" cxnId="{EA54EBF0-9FA6-4622-A9C3-06F2E45A1420}">
      <dgm:prSet/>
      <dgm:spPr/>
      <dgm:t>
        <a:bodyPr/>
        <a:lstStyle/>
        <a:p>
          <a:endParaRPr lang="zh-TW" altLang="en-US"/>
        </a:p>
      </dgm:t>
    </dgm:pt>
    <dgm:pt modelId="{04C252CD-4154-4228-9880-7CB99ABE016D}" type="sibTrans" cxnId="{EA54EBF0-9FA6-4622-A9C3-06F2E45A1420}">
      <dgm:prSet/>
      <dgm:spPr/>
      <dgm:t>
        <a:bodyPr/>
        <a:lstStyle/>
        <a:p>
          <a:endParaRPr lang="zh-TW" altLang="en-US"/>
        </a:p>
      </dgm:t>
    </dgm:pt>
    <dgm:pt modelId="{E1824CDB-9616-4428-8599-AF983373E5BB}">
      <dgm:prSet phldrT="[文字]"/>
      <dgm:spPr/>
      <dgm:t>
        <a:bodyPr/>
        <a:lstStyle/>
        <a:p>
          <a:r>
            <a:rPr lang="zh-TW" altLang="en-US" dirty="0" smtClean="0">
              <a:latin typeface="標楷體" panose="03000509000000000000" pitchFamily="65" charset="-120"/>
              <a:ea typeface="標楷體" panose="03000509000000000000" pitchFamily="65" charset="-120"/>
            </a:rPr>
            <a:t>公司法之修正</a:t>
          </a:r>
          <a:endParaRPr lang="zh-TW" altLang="en-US" dirty="0">
            <a:latin typeface="標楷體" panose="03000509000000000000" pitchFamily="65" charset="-120"/>
            <a:ea typeface="標楷體" panose="03000509000000000000" pitchFamily="65" charset="-120"/>
          </a:endParaRPr>
        </a:p>
      </dgm:t>
    </dgm:pt>
    <dgm:pt modelId="{71E30F5D-4B84-4FCE-9AFB-34CCF2C2689C}" type="sibTrans" cxnId="{AF086FEA-7A51-436C-9B96-0F017DB4AFB3}">
      <dgm:prSet/>
      <dgm:spPr/>
      <dgm:t>
        <a:bodyPr/>
        <a:lstStyle/>
        <a:p>
          <a:endParaRPr lang="zh-TW" altLang="en-US"/>
        </a:p>
      </dgm:t>
    </dgm:pt>
    <dgm:pt modelId="{0D1E3A87-BABA-4022-8868-0E0EBC55CBD3}" type="parTrans" cxnId="{AF086FEA-7A51-436C-9B96-0F017DB4AFB3}">
      <dgm:prSet/>
      <dgm:spPr/>
      <dgm:t>
        <a:bodyPr/>
        <a:lstStyle/>
        <a:p>
          <a:endParaRPr lang="zh-TW" altLang="en-US"/>
        </a:p>
      </dgm:t>
    </dgm:pt>
    <dgm:pt modelId="{52EC58FC-702F-4929-A822-7937A3D03854}">
      <dgm:prSet phldrT="[文字]"/>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zh-TW" altLang="en-US" dirty="0" smtClean="0">
              <a:latin typeface="標楷體" panose="03000509000000000000" pitchFamily="65" charset="-120"/>
              <a:ea typeface="標楷體" panose="03000509000000000000" pitchFamily="65" charset="-120"/>
            </a:rPr>
            <a:t>法律風險態樣</a:t>
          </a:r>
          <a:endParaRPr lang="zh-TW" altLang="en-US" dirty="0">
            <a:latin typeface="標楷體" panose="03000509000000000000" pitchFamily="65" charset="-120"/>
            <a:ea typeface="標楷體" panose="03000509000000000000" pitchFamily="65" charset="-120"/>
          </a:endParaRPr>
        </a:p>
      </dgm:t>
    </dgm:pt>
    <dgm:pt modelId="{684C2B94-9109-463F-8798-B84B5F33CDD9}" type="parTrans" cxnId="{6448F065-07A2-4593-B8EB-53B6A5BF51B5}">
      <dgm:prSet/>
      <dgm:spPr/>
      <dgm:t>
        <a:bodyPr/>
        <a:lstStyle/>
        <a:p>
          <a:endParaRPr lang="zh-TW" altLang="en-US"/>
        </a:p>
      </dgm:t>
    </dgm:pt>
    <dgm:pt modelId="{C7123016-5BB9-4C3F-BFE5-A875F2D5E580}" type="sibTrans" cxnId="{6448F065-07A2-4593-B8EB-53B6A5BF51B5}">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CB1B0BD5-FF06-4CC2-8C0C-3E860520ADDE}" type="pres">
      <dgm:prSet presAssocID="{42315A29-0A1D-4EDA-B23C-C1B70BC8902D}" presName="parentText" presStyleLbl="node1" presStyleIdx="0" presStyleCnt="3">
        <dgm:presLayoutVars>
          <dgm:chMax val="0"/>
          <dgm:bulletEnabled val="1"/>
        </dgm:presLayoutVars>
      </dgm:prSet>
      <dgm:spPr/>
      <dgm:t>
        <a:bodyPr/>
        <a:lstStyle/>
        <a:p>
          <a:endParaRPr lang="zh-TW" altLang="en-US"/>
        </a:p>
      </dgm:t>
    </dgm:pt>
    <dgm:pt modelId="{E732630B-883D-4971-91FF-E742C6DD6A25}" type="pres">
      <dgm:prSet presAssocID="{04C252CD-4154-4228-9880-7CB99ABE016D}" presName="spacer" presStyleCnt="0"/>
      <dgm:spPr/>
    </dgm:pt>
    <dgm:pt modelId="{45CA511B-652B-4F56-A303-F50AC4A13848}" type="pres">
      <dgm:prSet presAssocID="{E1824CDB-9616-4428-8599-AF983373E5BB}" presName="parentText" presStyleLbl="node1" presStyleIdx="1" presStyleCnt="3">
        <dgm:presLayoutVars>
          <dgm:chMax val="0"/>
          <dgm:bulletEnabled val="1"/>
        </dgm:presLayoutVars>
      </dgm:prSet>
      <dgm:spPr/>
      <dgm:t>
        <a:bodyPr/>
        <a:lstStyle/>
        <a:p>
          <a:endParaRPr lang="zh-TW" altLang="en-US"/>
        </a:p>
      </dgm:t>
    </dgm:pt>
    <dgm:pt modelId="{00321810-D449-4E1F-ACDD-D6F54AAD4877}" type="pres">
      <dgm:prSet presAssocID="{71E30F5D-4B84-4FCE-9AFB-34CCF2C2689C}" presName="spacer" presStyleCnt="0"/>
      <dgm:spPr/>
    </dgm:pt>
    <dgm:pt modelId="{32BE764E-7CC7-4B81-8A9D-FBAB8A3BB91C}" type="pres">
      <dgm:prSet presAssocID="{52EC58FC-702F-4929-A822-7937A3D03854}" presName="parentText" presStyleLbl="node1" presStyleIdx="2" presStyleCnt="3">
        <dgm:presLayoutVars>
          <dgm:chMax val="0"/>
          <dgm:bulletEnabled val="1"/>
        </dgm:presLayoutVars>
      </dgm:prSet>
      <dgm:spPr/>
      <dgm:t>
        <a:bodyPr/>
        <a:lstStyle/>
        <a:p>
          <a:endParaRPr lang="zh-TW" altLang="en-US"/>
        </a:p>
      </dgm:t>
    </dgm:pt>
  </dgm:ptLst>
  <dgm:cxnLst>
    <dgm:cxn modelId="{F78BD7D3-140D-4EA4-8079-4D6229015A4A}" type="presOf" srcId="{52EC58FC-702F-4929-A822-7937A3D03854}" destId="{32BE764E-7CC7-4B81-8A9D-FBAB8A3BB91C}" srcOrd="0" destOrd="0" presId="urn:microsoft.com/office/officeart/2005/8/layout/vList2"/>
    <dgm:cxn modelId="{EA54EBF0-9FA6-4622-A9C3-06F2E45A1420}" srcId="{8187A29E-1452-4DC3-88EB-94F4242CE24D}" destId="{42315A29-0A1D-4EDA-B23C-C1B70BC8902D}" srcOrd="0" destOrd="0" parTransId="{DDC5F556-F794-4DF7-BF28-7930DB70C14F}" sibTransId="{04C252CD-4154-4228-9880-7CB99ABE016D}"/>
    <dgm:cxn modelId="{AF086FEA-7A51-436C-9B96-0F017DB4AFB3}" srcId="{8187A29E-1452-4DC3-88EB-94F4242CE24D}" destId="{E1824CDB-9616-4428-8599-AF983373E5BB}" srcOrd="1" destOrd="0" parTransId="{0D1E3A87-BABA-4022-8868-0E0EBC55CBD3}" sibTransId="{71E30F5D-4B84-4FCE-9AFB-34CCF2C2689C}"/>
    <dgm:cxn modelId="{16266320-C134-4D68-8CD0-DB4FDFF9BFA5}" type="presOf" srcId="{42315A29-0A1D-4EDA-B23C-C1B70BC8902D}" destId="{CB1B0BD5-FF06-4CC2-8C0C-3E860520ADDE}" srcOrd="0" destOrd="0" presId="urn:microsoft.com/office/officeart/2005/8/layout/vList2"/>
    <dgm:cxn modelId="{6448F065-07A2-4593-B8EB-53B6A5BF51B5}" srcId="{8187A29E-1452-4DC3-88EB-94F4242CE24D}" destId="{52EC58FC-702F-4929-A822-7937A3D03854}" srcOrd="2" destOrd="0" parTransId="{684C2B94-9109-463F-8798-B84B5F33CDD9}" sibTransId="{C7123016-5BB9-4C3F-BFE5-A875F2D5E580}"/>
    <dgm:cxn modelId="{7E58C0C9-16BA-4194-BE34-71E2100398EC}" type="presOf" srcId="{E1824CDB-9616-4428-8599-AF983373E5BB}" destId="{45CA511B-652B-4F56-A303-F50AC4A13848}" srcOrd="0" destOrd="0" presId="urn:microsoft.com/office/officeart/2005/8/layout/vList2"/>
    <dgm:cxn modelId="{946CB1B4-9EBB-4AB8-8B6C-344A4614EDC6}" type="presOf" srcId="{8187A29E-1452-4DC3-88EB-94F4242CE24D}" destId="{9843FE5A-065C-4DBA-A744-2A7A55967702}" srcOrd="0" destOrd="0" presId="urn:microsoft.com/office/officeart/2005/8/layout/vList2"/>
    <dgm:cxn modelId="{7FAE6161-725D-4CA9-BB38-698B0AC7ED78}" type="presParOf" srcId="{9843FE5A-065C-4DBA-A744-2A7A55967702}" destId="{CB1B0BD5-FF06-4CC2-8C0C-3E860520ADDE}" srcOrd="0" destOrd="0" presId="urn:microsoft.com/office/officeart/2005/8/layout/vList2"/>
    <dgm:cxn modelId="{33F56A29-650C-462D-843D-783D25212AC3}" type="presParOf" srcId="{9843FE5A-065C-4DBA-A744-2A7A55967702}" destId="{E732630B-883D-4971-91FF-E742C6DD6A25}" srcOrd="1" destOrd="0" presId="urn:microsoft.com/office/officeart/2005/8/layout/vList2"/>
    <dgm:cxn modelId="{BA2DAF53-4DB0-4E12-8FA4-0733BC63975F}" type="presParOf" srcId="{9843FE5A-065C-4DBA-A744-2A7A55967702}" destId="{45CA511B-652B-4F56-A303-F50AC4A13848}" srcOrd="2" destOrd="0" presId="urn:microsoft.com/office/officeart/2005/8/layout/vList2"/>
    <dgm:cxn modelId="{5ED84EAF-68F1-43DB-A224-8BA9A7D564F2}" type="presParOf" srcId="{9843FE5A-065C-4DBA-A744-2A7A55967702}" destId="{00321810-D449-4E1F-ACDD-D6F54AAD4877}" srcOrd="3" destOrd="0" presId="urn:microsoft.com/office/officeart/2005/8/layout/vList2"/>
    <dgm:cxn modelId="{FA5A673E-B6B1-49CC-B617-F3BE917F4DA0}" type="presParOf" srcId="{9843FE5A-065C-4DBA-A744-2A7A55967702}" destId="{32BE764E-7CC7-4B81-8A9D-FBAB8A3BB9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42315A29-0A1D-4EDA-B23C-C1B70BC8902D}">
      <dgm:prSet phldrT="[文字]"/>
      <dgm:spPr/>
      <dgm:t>
        <a:bodyPr/>
        <a:lstStyle/>
        <a:p>
          <a:r>
            <a:rPr lang="zh-TW" altLang="en-US" dirty="0" smtClean="0">
              <a:latin typeface="標楷體" panose="03000509000000000000" pitchFamily="65" charset="-120"/>
              <a:ea typeface="標楷體" panose="03000509000000000000" pitchFamily="65" charset="-120"/>
            </a:rPr>
            <a:t>董監事範圍</a:t>
          </a:r>
          <a:endParaRPr lang="zh-TW" altLang="en-US" dirty="0">
            <a:latin typeface="標楷體" panose="03000509000000000000" pitchFamily="65" charset="-120"/>
            <a:ea typeface="標楷體" panose="03000509000000000000" pitchFamily="65" charset="-120"/>
          </a:endParaRPr>
        </a:p>
      </dgm:t>
    </dgm:pt>
    <dgm:pt modelId="{DDC5F556-F794-4DF7-BF28-7930DB70C14F}" type="parTrans" cxnId="{EA54EBF0-9FA6-4622-A9C3-06F2E45A1420}">
      <dgm:prSet/>
      <dgm:spPr/>
      <dgm:t>
        <a:bodyPr/>
        <a:lstStyle/>
        <a:p>
          <a:endParaRPr lang="zh-TW" altLang="en-US"/>
        </a:p>
      </dgm:t>
    </dgm:pt>
    <dgm:pt modelId="{04C252CD-4154-4228-9880-7CB99ABE016D}" type="sibTrans" cxnId="{EA54EBF0-9FA6-4622-A9C3-06F2E45A1420}">
      <dgm:prSet/>
      <dgm:spPr/>
      <dgm:t>
        <a:bodyPr/>
        <a:lstStyle/>
        <a:p>
          <a:endParaRPr lang="zh-TW" altLang="en-US"/>
        </a:p>
      </dgm:t>
    </dgm:pt>
    <dgm:pt modelId="{E1824CDB-9616-4428-8599-AF983373E5BB}">
      <dgm:prSet phldrT="[文字]"/>
      <dgm:spPr/>
      <dgm:t>
        <a:bodyPr/>
        <a:lstStyle/>
        <a:p>
          <a:r>
            <a:rPr lang="zh-TW" altLang="en-US" dirty="0" smtClean="0">
              <a:latin typeface="標楷體" panose="03000509000000000000" pitchFamily="65" charset="-120"/>
              <a:ea typeface="標楷體" panose="03000509000000000000" pitchFamily="65" charset="-120"/>
            </a:rPr>
            <a:t>公司法之修正</a:t>
          </a:r>
          <a:endParaRPr lang="zh-TW" altLang="en-US" dirty="0">
            <a:latin typeface="標楷體" panose="03000509000000000000" pitchFamily="65" charset="-120"/>
            <a:ea typeface="標楷體" panose="03000509000000000000" pitchFamily="65" charset="-120"/>
          </a:endParaRPr>
        </a:p>
      </dgm:t>
    </dgm:pt>
    <dgm:pt modelId="{71E30F5D-4B84-4FCE-9AFB-34CCF2C2689C}" type="sibTrans" cxnId="{AF086FEA-7A51-436C-9B96-0F017DB4AFB3}">
      <dgm:prSet/>
      <dgm:spPr/>
      <dgm:t>
        <a:bodyPr/>
        <a:lstStyle/>
        <a:p>
          <a:endParaRPr lang="zh-TW" altLang="en-US"/>
        </a:p>
      </dgm:t>
    </dgm:pt>
    <dgm:pt modelId="{0D1E3A87-BABA-4022-8868-0E0EBC55CBD3}" type="parTrans" cxnId="{AF086FEA-7A51-436C-9B96-0F017DB4AFB3}">
      <dgm:prSet/>
      <dgm:spPr/>
      <dgm:t>
        <a:bodyPr/>
        <a:lstStyle/>
        <a:p>
          <a:endParaRPr lang="zh-TW" altLang="en-US"/>
        </a:p>
      </dgm:t>
    </dgm:pt>
    <dgm:pt modelId="{52EC58FC-702F-4929-A822-7937A3D03854}">
      <dgm:prSet phldrT="[文字]"/>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zh-TW" altLang="en-US" dirty="0" smtClean="0">
              <a:latin typeface="標楷體" panose="03000509000000000000" pitchFamily="65" charset="-120"/>
              <a:ea typeface="標楷體" panose="03000509000000000000" pitchFamily="65" charset="-120"/>
            </a:rPr>
            <a:t>法律風險態樣</a:t>
          </a:r>
          <a:endParaRPr lang="zh-TW" altLang="en-US" dirty="0">
            <a:latin typeface="標楷體" panose="03000509000000000000" pitchFamily="65" charset="-120"/>
            <a:ea typeface="標楷體" panose="03000509000000000000" pitchFamily="65" charset="-120"/>
          </a:endParaRPr>
        </a:p>
      </dgm:t>
    </dgm:pt>
    <dgm:pt modelId="{684C2B94-9109-463F-8798-B84B5F33CDD9}" type="parTrans" cxnId="{6448F065-07A2-4593-B8EB-53B6A5BF51B5}">
      <dgm:prSet/>
      <dgm:spPr/>
      <dgm:t>
        <a:bodyPr/>
        <a:lstStyle/>
        <a:p>
          <a:endParaRPr lang="zh-TW" altLang="en-US"/>
        </a:p>
      </dgm:t>
    </dgm:pt>
    <dgm:pt modelId="{C7123016-5BB9-4C3F-BFE5-A875F2D5E580}" type="sibTrans" cxnId="{6448F065-07A2-4593-B8EB-53B6A5BF51B5}">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CB1B0BD5-FF06-4CC2-8C0C-3E860520ADDE}" type="pres">
      <dgm:prSet presAssocID="{42315A29-0A1D-4EDA-B23C-C1B70BC8902D}" presName="parentText" presStyleLbl="node1" presStyleIdx="0" presStyleCnt="3">
        <dgm:presLayoutVars>
          <dgm:chMax val="0"/>
          <dgm:bulletEnabled val="1"/>
        </dgm:presLayoutVars>
      </dgm:prSet>
      <dgm:spPr/>
      <dgm:t>
        <a:bodyPr/>
        <a:lstStyle/>
        <a:p>
          <a:endParaRPr lang="zh-TW" altLang="en-US"/>
        </a:p>
      </dgm:t>
    </dgm:pt>
    <dgm:pt modelId="{E732630B-883D-4971-91FF-E742C6DD6A25}" type="pres">
      <dgm:prSet presAssocID="{04C252CD-4154-4228-9880-7CB99ABE016D}" presName="spacer" presStyleCnt="0"/>
      <dgm:spPr/>
    </dgm:pt>
    <dgm:pt modelId="{45CA511B-652B-4F56-A303-F50AC4A13848}" type="pres">
      <dgm:prSet presAssocID="{E1824CDB-9616-4428-8599-AF983373E5BB}" presName="parentText" presStyleLbl="node1" presStyleIdx="1" presStyleCnt="3">
        <dgm:presLayoutVars>
          <dgm:chMax val="0"/>
          <dgm:bulletEnabled val="1"/>
        </dgm:presLayoutVars>
      </dgm:prSet>
      <dgm:spPr/>
      <dgm:t>
        <a:bodyPr/>
        <a:lstStyle/>
        <a:p>
          <a:endParaRPr lang="zh-TW" altLang="en-US"/>
        </a:p>
      </dgm:t>
    </dgm:pt>
    <dgm:pt modelId="{00321810-D449-4E1F-ACDD-D6F54AAD4877}" type="pres">
      <dgm:prSet presAssocID="{71E30F5D-4B84-4FCE-9AFB-34CCF2C2689C}" presName="spacer" presStyleCnt="0"/>
      <dgm:spPr/>
    </dgm:pt>
    <dgm:pt modelId="{32BE764E-7CC7-4B81-8A9D-FBAB8A3BB91C}" type="pres">
      <dgm:prSet presAssocID="{52EC58FC-702F-4929-A822-7937A3D03854}" presName="parentText" presStyleLbl="node1" presStyleIdx="2" presStyleCnt="3">
        <dgm:presLayoutVars>
          <dgm:chMax val="0"/>
          <dgm:bulletEnabled val="1"/>
        </dgm:presLayoutVars>
      </dgm:prSet>
      <dgm:spPr/>
      <dgm:t>
        <a:bodyPr/>
        <a:lstStyle/>
        <a:p>
          <a:endParaRPr lang="zh-TW" altLang="en-US"/>
        </a:p>
      </dgm:t>
    </dgm:pt>
  </dgm:ptLst>
  <dgm:cxnLst>
    <dgm:cxn modelId="{3EF5A876-6436-4ED6-82CD-F5425035D5F6}" type="presOf" srcId="{E1824CDB-9616-4428-8599-AF983373E5BB}" destId="{45CA511B-652B-4F56-A303-F50AC4A13848}" srcOrd="0" destOrd="0" presId="urn:microsoft.com/office/officeart/2005/8/layout/vList2"/>
    <dgm:cxn modelId="{6448F065-07A2-4593-B8EB-53B6A5BF51B5}" srcId="{8187A29E-1452-4DC3-88EB-94F4242CE24D}" destId="{52EC58FC-702F-4929-A822-7937A3D03854}" srcOrd="2" destOrd="0" parTransId="{684C2B94-9109-463F-8798-B84B5F33CDD9}" sibTransId="{C7123016-5BB9-4C3F-BFE5-A875F2D5E580}"/>
    <dgm:cxn modelId="{A5F57835-C18A-45BD-9818-20A354BC2D0E}" type="presOf" srcId="{52EC58FC-702F-4929-A822-7937A3D03854}" destId="{32BE764E-7CC7-4B81-8A9D-FBAB8A3BB91C}" srcOrd="0" destOrd="0" presId="urn:microsoft.com/office/officeart/2005/8/layout/vList2"/>
    <dgm:cxn modelId="{E12F6CCF-8C50-4DA3-8FF7-66293DA4E2A8}" type="presOf" srcId="{8187A29E-1452-4DC3-88EB-94F4242CE24D}" destId="{9843FE5A-065C-4DBA-A744-2A7A55967702}" srcOrd="0" destOrd="0" presId="urn:microsoft.com/office/officeart/2005/8/layout/vList2"/>
    <dgm:cxn modelId="{EF4E1F69-DD68-48BE-B7A7-4D3AFF4B79EC}" type="presOf" srcId="{42315A29-0A1D-4EDA-B23C-C1B70BC8902D}" destId="{CB1B0BD5-FF06-4CC2-8C0C-3E860520ADDE}" srcOrd="0" destOrd="0" presId="urn:microsoft.com/office/officeart/2005/8/layout/vList2"/>
    <dgm:cxn modelId="{AF086FEA-7A51-436C-9B96-0F017DB4AFB3}" srcId="{8187A29E-1452-4DC3-88EB-94F4242CE24D}" destId="{E1824CDB-9616-4428-8599-AF983373E5BB}" srcOrd="1" destOrd="0" parTransId="{0D1E3A87-BABA-4022-8868-0E0EBC55CBD3}" sibTransId="{71E30F5D-4B84-4FCE-9AFB-34CCF2C2689C}"/>
    <dgm:cxn modelId="{EA54EBF0-9FA6-4622-A9C3-06F2E45A1420}" srcId="{8187A29E-1452-4DC3-88EB-94F4242CE24D}" destId="{42315A29-0A1D-4EDA-B23C-C1B70BC8902D}" srcOrd="0" destOrd="0" parTransId="{DDC5F556-F794-4DF7-BF28-7930DB70C14F}" sibTransId="{04C252CD-4154-4228-9880-7CB99ABE016D}"/>
    <dgm:cxn modelId="{1E0F0D0C-0059-468E-9613-B201C5614699}" type="presParOf" srcId="{9843FE5A-065C-4DBA-A744-2A7A55967702}" destId="{CB1B0BD5-FF06-4CC2-8C0C-3E860520ADDE}" srcOrd="0" destOrd="0" presId="urn:microsoft.com/office/officeart/2005/8/layout/vList2"/>
    <dgm:cxn modelId="{8D98A2D1-B4BA-4F7C-91A5-CED21AEF20E1}" type="presParOf" srcId="{9843FE5A-065C-4DBA-A744-2A7A55967702}" destId="{E732630B-883D-4971-91FF-E742C6DD6A25}" srcOrd="1" destOrd="0" presId="urn:microsoft.com/office/officeart/2005/8/layout/vList2"/>
    <dgm:cxn modelId="{2B59122C-9F84-4017-854B-B2902FC4AF63}" type="presParOf" srcId="{9843FE5A-065C-4DBA-A744-2A7A55967702}" destId="{45CA511B-652B-4F56-A303-F50AC4A13848}" srcOrd="2" destOrd="0" presId="urn:microsoft.com/office/officeart/2005/8/layout/vList2"/>
    <dgm:cxn modelId="{0B973197-70EF-4CF2-8F05-0EABBC64AC41}" type="presParOf" srcId="{9843FE5A-065C-4DBA-A744-2A7A55967702}" destId="{00321810-D449-4E1F-ACDD-D6F54AAD4877}" srcOrd="3" destOrd="0" presId="urn:microsoft.com/office/officeart/2005/8/layout/vList2"/>
    <dgm:cxn modelId="{0B02512A-B470-40C7-B84C-50209D735FDA}" type="presParOf" srcId="{9843FE5A-065C-4DBA-A744-2A7A55967702}" destId="{32BE764E-7CC7-4B81-8A9D-FBAB8A3BB9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81168C-8B80-4880-AC4F-0181AE823B37}" type="doc">
      <dgm:prSet loTypeId="urn:microsoft.com/office/officeart/2005/8/layout/hProcess4" loCatId="process" qsTypeId="urn:microsoft.com/office/officeart/2005/8/quickstyle/3d2" qsCatId="3D" csTypeId="urn:microsoft.com/office/officeart/2005/8/colors/colorful5" csCatId="colorful" phldr="1"/>
      <dgm:spPr/>
      <dgm:t>
        <a:bodyPr/>
        <a:lstStyle/>
        <a:p>
          <a:endParaRPr lang="zh-TW" altLang="en-US"/>
        </a:p>
      </dgm:t>
    </dgm:pt>
    <dgm:pt modelId="{747EF3B9-3531-4DBD-9CAB-2543BB30922F}">
      <dgm:prSet phldrT="[文字]" custT="1"/>
      <dgm:spPr/>
      <dgm:t>
        <a:bodyPr/>
        <a:lstStyle/>
        <a:p>
          <a:r>
            <a:rPr lang="zh-TW" altLang="en-US" sz="2800" b="1" dirty="0" smtClean="0">
              <a:latin typeface="微軟正黑體" panose="020B0604030504040204" pitchFamily="34" charset="-120"/>
              <a:ea typeface="微軟正黑體" panose="020B0604030504040204" pitchFamily="34" charset="-120"/>
            </a:rPr>
            <a:t>行為態樣</a:t>
          </a:r>
          <a:endParaRPr lang="zh-TW" altLang="en-US" sz="2800" b="1" dirty="0">
            <a:latin typeface="微軟正黑體" panose="020B0604030504040204" pitchFamily="34" charset="-120"/>
            <a:ea typeface="微軟正黑體" panose="020B0604030504040204" pitchFamily="34" charset="-120"/>
          </a:endParaRPr>
        </a:p>
      </dgm:t>
    </dgm:pt>
    <dgm:pt modelId="{5AE52FC7-59E6-4EBB-BC6F-46CB4C6BBA33}" type="parTrans" cxnId="{A3C57008-8E4E-4216-B285-8C0813DF7A13}">
      <dgm:prSet/>
      <dgm:spPr/>
      <dgm:t>
        <a:bodyPr/>
        <a:lstStyle/>
        <a:p>
          <a:endParaRPr lang="zh-TW" altLang="en-US">
            <a:latin typeface="標楷體" pitchFamily="65" charset="-120"/>
            <a:ea typeface="標楷體" pitchFamily="65" charset="-120"/>
          </a:endParaRPr>
        </a:p>
      </dgm:t>
    </dgm:pt>
    <dgm:pt modelId="{598D3BAB-D65E-4C60-B09B-4DC2496FABF1}" type="sibTrans" cxnId="{A3C57008-8E4E-4216-B285-8C0813DF7A13}">
      <dgm:prSet/>
      <dgm:spPr/>
      <dgm:t>
        <a:bodyPr/>
        <a:lstStyle/>
        <a:p>
          <a:endParaRPr lang="zh-TW" altLang="en-US">
            <a:latin typeface="標楷體" pitchFamily="65" charset="-120"/>
            <a:ea typeface="標楷體" pitchFamily="65" charset="-120"/>
          </a:endParaRPr>
        </a:p>
      </dgm:t>
    </dgm:pt>
    <dgm:pt modelId="{76E3FF2D-2D14-4BEC-936D-7DCBFDDFA964}">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以</a:t>
          </a:r>
          <a:r>
            <a:rPr lang="zh-TW" altLang="en-US" sz="1800" b="1" dirty="0" smtClean="0">
              <a:solidFill>
                <a:srgbClr val="C00000"/>
              </a:solidFill>
              <a:latin typeface="微軟正黑體" panose="020B0604030504040204" pitchFamily="34" charset="-120"/>
              <a:ea typeface="微軟正黑體" panose="020B0604030504040204" pitchFamily="34" charset="-120"/>
            </a:rPr>
            <a:t>不正當方法</a:t>
          </a:r>
          <a:r>
            <a:rPr lang="zh-TW" altLang="en-US" sz="1800" b="1" dirty="0" smtClean="0">
              <a:latin typeface="微軟正黑體" panose="020B0604030504040204" pitchFamily="34" charset="-120"/>
              <a:ea typeface="微軟正黑體" panose="020B0604030504040204" pitchFamily="34" charset="-120"/>
            </a:rPr>
            <a:t>取得營業秘密</a:t>
          </a:r>
          <a:endParaRPr lang="zh-TW" altLang="en-US" sz="1800" b="1" dirty="0">
            <a:latin typeface="微軟正黑體" panose="020B0604030504040204" pitchFamily="34" charset="-120"/>
            <a:ea typeface="微軟正黑體" panose="020B0604030504040204" pitchFamily="34" charset="-120"/>
          </a:endParaRPr>
        </a:p>
      </dgm:t>
    </dgm:pt>
    <dgm:pt modelId="{EB6497A2-5798-4189-98C2-AA6F9033DB77}" type="parTrans" cxnId="{283C92CE-9E70-4498-A0A9-17FAD2FD171F}">
      <dgm:prSet/>
      <dgm:spPr/>
      <dgm:t>
        <a:bodyPr/>
        <a:lstStyle/>
        <a:p>
          <a:endParaRPr lang="zh-TW" altLang="en-US">
            <a:latin typeface="標楷體" pitchFamily="65" charset="-120"/>
            <a:ea typeface="標楷體" pitchFamily="65" charset="-120"/>
          </a:endParaRPr>
        </a:p>
      </dgm:t>
    </dgm:pt>
    <dgm:pt modelId="{76475C57-C8BE-40B3-9E75-1F5E89AA5B28}" type="sibTrans" cxnId="{283C92CE-9E70-4498-A0A9-17FAD2FD171F}">
      <dgm:prSet/>
      <dgm:spPr/>
      <dgm:t>
        <a:bodyPr/>
        <a:lstStyle/>
        <a:p>
          <a:endParaRPr lang="zh-TW" altLang="en-US">
            <a:latin typeface="標楷體" pitchFamily="65" charset="-120"/>
            <a:ea typeface="標楷體" pitchFamily="65" charset="-120"/>
          </a:endParaRPr>
        </a:p>
      </dgm:t>
    </dgm:pt>
    <dgm:pt modelId="{021E4829-EA58-483C-BBA2-75CD13FF8E60}">
      <dgm:prSet phldrT="[文字]" custT="1"/>
      <dgm:spPr/>
      <dgm:t>
        <a:bodyPr/>
        <a:lstStyle/>
        <a:p>
          <a:r>
            <a:rPr lang="zh-TW" altLang="en-US" sz="2800" b="1" dirty="0" smtClean="0">
              <a:latin typeface="微軟正黑體" panose="020B0604030504040204" pitchFamily="34" charset="-120"/>
              <a:ea typeface="微軟正黑體" panose="020B0604030504040204" pitchFamily="34" charset="-120"/>
            </a:rPr>
            <a:t>權利行使</a:t>
          </a:r>
          <a:endParaRPr lang="zh-TW" altLang="en-US" sz="2800" b="1" dirty="0">
            <a:latin typeface="微軟正黑體" panose="020B0604030504040204" pitchFamily="34" charset="-120"/>
            <a:ea typeface="微軟正黑體" panose="020B0604030504040204" pitchFamily="34" charset="-120"/>
          </a:endParaRPr>
        </a:p>
      </dgm:t>
    </dgm:pt>
    <dgm:pt modelId="{342D28C7-F32E-4C6E-9C18-EFDD3479C435}" type="parTrans" cxnId="{5B271DAE-B8EB-4CFF-9FB1-540EDA7ADE6F}">
      <dgm:prSet/>
      <dgm:spPr/>
      <dgm:t>
        <a:bodyPr/>
        <a:lstStyle/>
        <a:p>
          <a:endParaRPr lang="zh-TW" altLang="en-US">
            <a:latin typeface="標楷體" pitchFamily="65" charset="-120"/>
            <a:ea typeface="標楷體" pitchFamily="65" charset="-120"/>
          </a:endParaRPr>
        </a:p>
      </dgm:t>
    </dgm:pt>
    <dgm:pt modelId="{739BF563-AE4C-4C72-800A-D4899B45CC31}" type="sibTrans" cxnId="{5B271DAE-B8EB-4CFF-9FB1-540EDA7ADE6F}">
      <dgm:prSet/>
      <dgm:spPr>
        <a:solidFill>
          <a:srgbClr val="3AB820"/>
        </a:solidFill>
      </dgm:spPr>
      <dgm:t>
        <a:bodyPr/>
        <a:lstStyle/>
        <a:p>
          <a:endParaRPr lang="zh-TW" altLang="en-US">
            <a:latin typeface="標楷體" pitchFamily="65" charset="-120"/>
            <a:ea typeface="標楷體" pitchFamily="65" charset="-120"/>
          </a:endParaRPr>
        </a:p>
      </dgm:t>
    </dgm:pt>
    <dgm:pt modelId="{12F07EFD-AA93-4DA2-84A3-1931A1A6C5F8}">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排除或</a:t>
          </a:r>
          <a:r>
            <a:rPr lang="zh-TW" altLang="en-US" sz="1800" b="1" dirty="0" smtClean="0">
              <a:solidFill>
                <a:srgbClr val="FF0000"/>
              </a:solidFill>
              <a:latin typeface="微軟正黑體" panose="020B0604030504040204" pitchFamily="34" charset="-120"/>
              <a:ea typeface="微軟正黑體" panose="020B0604030504040204" pitchFamily="34" charset="-120"/>
            </a:rPr>
            <a:t>防止</a:t>
          </a:r>
          <a:r>
            <a:rPr lang="zh-TW" altLang="en-US" sz="1800" b="1" dirty="0" smtClean="0">
              <a:latin typeface="微軟正黑體" panose="020B0604030504040204" pitchFamily="34" charset="-120"/>
              <a:ea typeface="微軟正黑體" panose="020B0604030504040204" pitchFamily="34" charset="-120"/>
            </a:rPr>
            <a:t>侵害</a:t>
          </a:r>
          <a:endParaRPr lang="zh-TW" altLang="en-US" sz="1800" b="1" dirty="0">
            <a:latin typeface="微軟正黑體" panose="020B0604030504040204" pitchFamily="34" charset="-120"/>
            <a:ea typeface="微軟正黑體" panose="020B0604030504040204" pitchFamily="34" charset="-120"/>
          </a:endParaRPr>
        </a:p>
      </dgm:t>
    </dgm:pt>
    <dgm:pt modelId="{D1FEC8B8-E7C9-42AA-A7FB-128A6A357C01}" type="parTrans" cxnId="{52215A13-A57A-4CA7-994B-AD662B64DEC3}">
      <dgm:prSet/>
      <dgm:spPr/>
      <dgm:t>
        <a:bodyPr/>
        <a:lstStyle/>
        <a:p>
          <a:endParaRPr lang="zh-TW" altLang="en-US">
            <a:latin typeface="標楷體" pitchFamily="65" charset="-120"/>
            <a:ea typeface="標楷體" pitchFamily="65" charset="-120"/>
          </a:endParaRPr>
        </a:p>
      </dgm:t>
    </dgm:pt>
    <dgm:pt modelId="{7DF3B0FE-BC34-414A-94CC-B62E8C1850F0}" type="sibTrans" cxnId="{52215A13-A57A-4CA7-994B-AD662B64DEC3}">
      <dgm:prSet/>
      <dgm:spPr/>
      <dgm:t>
        <a:bodyPr/>
        <a:lstStyle/>
        <a:p>
          <a:endParaRPr lang="zh-TW" altLang="en-US">
            <a:latin typeface="標楷體" pitchFamily="65" charset="-120"/>
            <a:ea typeface="標楷體" pitchFamily="65" charset="-120"/>
          </a:endParaRPr>
        </a:p>
      </dgm:t>
    </dgm:pt>
    <dgm:pt modelId="{8130E700-F9D9-4BFD-9838-35E26ED8C545}">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請求損害賠償</a:t>
          </a:r>
          <a:endParaRPr lang="zh-TW" altLang="en-US" sz="1800" b="1" dirty="0">
            <a:latin typeface="微軟正黑體" panose="020B0604030504040204" pitchFamily="34" charset="-120"/>
            <a:ea typeface="微軟正黑體" panose="020B0604030504040204" pitchFamily="34" charset="-120"/>
          </a:endParaRPr>
        </a:p>
      </dgm:t>
    </dgm:pt>
    <dgm:pt modelId="{B08EE8B3-2F31-4083-94AE-163CBB0AF97C}" type="parTrans" cxnId="{7573C282-8F65-4FB7-95EF-8E006360844B}">
      <dgm:prSet/>
      <dgm:spPr/>
      <dgm:t>
        <a:bodyPr/>
        <a:lstStyle/>
        <a:p>
          <a:endParaRPr lang="zh-TW" altLang="en-US">
            <a:latin typeface="標楷體" pitchFamily="65" charset="-120"/>
            <a:ea typeface="標楷體" pitchFamily="65" charset="-120"/>
          </a:endParaRPr>
        </a:p>
      </dgm:t>
    </dgm:pt>
    <dgm:pt modelId="{1B2DCF6A-CA70-4F23-AC02-3263897AA46E}" type="sibTrans" cxnId="{7573C282-8F65-4FB7-95EF-8E006360844B}">
      <dgm:prSet/>
      <dgm:spPr/>
      <dgm:t>
        <a:bodyPr/>
        <a:lstStyle/>
        <a:p>
          <a:endParaRPr lang="zh-TW" altLang="en-US">
            <a:latin typeface="標楷體" pitchFamily="65" charset="-120"/>
            <a:ea typeface="標楷體" pitchFamily="65" charset="-120"/>
          </a:endParaRPr>
        </a:p>
      </dgm:t>
    </dgm:pt>
    <dgm:pt modelId="{3BBB774F-2E47-4D5E-B074-3E3F6AB0CDBD}">
      <dgm:prSet phldrT="[文字]" custT="1"/>
      <dgm:spPr/>
      <dgm:t>
        <a:bodyPr/>
        <a:lstStyle/>
        <a:p>
          <a:r>
            <a:rPr lang="zh-TW" altLang="en-US" sz="2800" b="1" dirty="0" smtClean="0">
              <a:latin typeface="微軟正黑體" panose="020B0604030504040204" pitchFamily="34" charset="-120"/>
              <a:ea typeface="微軟正黑體" panose="020B0604030504040204" pitchFamily="34" charset="-120"/>
            </a:rPr>
            <a:t>損賠計算</a:t>
          </a:r>
          <a:endParaRPr lang="zh-TW" altLang="en-US" sz="2800" b="1" dirty="0">
            <a:latin typeface="微軟正黑體" panose="020B0604030504040204" pitchFamily="34" charset="-120"/>
            <a:ea typeface="微軟正黑體" panose="020B0604030504040204" pitchFamily="34" charset="-120"/>
          </a:endParaRPr>
        </a:p>
      </dgm:t>
    </dgm:pt>
    <dgm:pt modelId="{582799A4-9FAB-418C-9EC8-284CD6F60AE4}" type="parTrans" cxnId="{E1B209A6-FB6B-49FA-B239-BC762383025F}">
      <dgm:prSet/>
      <dgm:spPr/>
      <dgm:t>
        <a:bodyPr/>
        <a:lstStyle/>
        <a:p>
          <a:endParaRPr lang="zh-TW" altLang="en-US">
            <a:latin typeface="標楷體" pitchFamily="65" charset="-120"/>
            <a:ea typeface="標楷體" pitchFamily="65" charset="-120"/>
          </a:endParaRPr>
        </a:p>
      </dgm:t>
    </dgm:pt>
    <dgm:pt modelId="{48A54099-F8A8-4073-B0C0-8EEF731AE459}" type="sibTrans" cxnId="{E1B209A6-FB6B-49FA-B239-BC762383025F}">
      <dgm:prSet/>
      <dgm:spPr/>
      <dgm:t>
        <a:bodyPr/>
        <a:lstStyle/>
        <a:p>
          <a:endParaRPr lang="zh-TW" altLang="en-US">
            <a:latin typeface="標楷體" pitchFamily="65" charset="-120"/>
            <a:ea typeface="標楷體" pitchFamily="65" charset="-120"/>
          </a:endParaRPr>
        </a:p>
      </dgm:t>
    </dgm:pt>
    <dgm:pt modelId="{911327B5-EEEB-4D52-94CD-B974648D034C}">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依民法</a:t>
          </a:r>
          <a:r>
            <a:rPr lang="en-US" altLang="zh-TW" sz="1800" b="1" dirty="0" smtClean="0">
              <a:latin typeface="Agency FB"/>
              <a:ea typeface="微軟正黑體" panose="020B0604030504040204" pitchFamily="34" charset="-120"/>
            </a:rPr>
            <a:t>§</a:t>
          </a:r>
          <a:r>
            <a:rPr lang="en-US" altLang="zh-TW" sz="1800" b="1" dirty="0" smtClean="0">
              <a:latin typeface="微軟正黑體" panose="020B0604030504040204" pitchFamily="34" charset="-120"/>
              <a:ea typeface="微軟正黑體" panose="020B0604030504040204" pitchFamily="34" charset="-120"/>
            </a:rPr>
            <a:t>216</a:t>
          </a:r>
          <a:r>
            <a:rPr lang="zh-TW" altLang="en-US" sz="1800" b="1" dirty="0" smtClean="0">
              <a:latin typeface="微軟正黑體" panose="020B0604030504040204" pitchFamily="34" charset="-120"/>
              <a:ea typeface="微軟正黑體" panose="020B0604030504040204" pitchFamily="34" charset="-120"/>
            </a:rPr>
            <a:t>請求</a:t>
          </a:r>
          <a:endParaRPr lang="zh-TW" altLang="en-US" sz="1800" b="1" dirty="0">
            <a:latin typeface="微軟正黑體" panose="020B0604030504040204" pitchFamily="34" charset="-120"/>
            <a:ea typeface="微軟正黑體" panose="020B0604030504040204" pitchFamily="34" charset="-120"/>
          </a:endParaRPr>
        </a:p>
      </dgm:t>
    </dgm:pt>
    <dgm:pt modelId="{62D9A6C8-AD82-430E-973B-8BFD534CFBEE}" type="parTrans" cxnId="{2C7BD9BD-08D0-4FD7-AA07-2D81038B1A20}">
      <dgm:prSet/>
      <dgm:spPr/>
      <dgm:t>
        <a:bodyPr/>
        <a:lstStyle/>
        <a:p>
          <a:endParaRPr lang="zh-TW" altLang="en-US">
            <a:latin typeface="標楷體" pitchFamily="65" charset="-120"/>
            <a:ea typeface="標楷體" pitchFamily="65" charset="-120"/>
          </a:endParaRPr>
        </a:p>
      </dgm:t>
    </dgm:pt>
    <dgm:pt modelId="{E537B3B5-8049-44B0-9D7E-6C2CEC5E487C}" type="sibTrans" cxnId="{2C7BD9BD-08D0-4FD7-AA07-2D81038B1A20}">
      <dgm:prSet/>
      <dgm:spPr/>
      <dgm:t>
        <a:bodyPr/>
        <a:lstStyle/>
        <a:p>
          <a:endParaRPr lang="zh-TW" altLang="en-US">
            <a:latin typeface="標楷體" pitchFamily="65" charset="-120"/>
            <a:ea typeface="標楷體" pitchFamily="65" charset="-120"/>
          </a:endParaRPr>
        </a:p>
      </dgm:t>
    </dgm:pt>
    <dgm:pt modelId="{8F04D77B-1C93-4A48-9291-6453A7056A53}">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依侵害人所得利益請求</a:t>
          </a:r>
          <a:endParaRPr lang="zh-TW" altLang="en-US" sz="1800" b="1" dirty="0">
            <a:latin typeface="微軟正黑體" panose="020B0604030504040204" pitchFamily="34" charset="-120"/>
            <a:ea typeface="微軟正黑體" panose="020B0604030504040204" pitchFamily="34" charset="-120"/>
          </a:endParaRPr>
        </a:p>
      </dgm:t>
    </dgm:pt>
    <dgm:pt modelId="{7941F57D-1B63-4B45-9768-7548F1BCE584}" type="parTrans" cxnId="{C1EDF496-4062-4DA1-8B93-0951CCB31DE5}">
      <dgm:prSet/>
      <dgm:spPr/>
      <dgm:t>
        <a:bodyPr/>
        <a:lstStyle/>
        <a:p>
          <a:endParaRPr lang="zh-TW" altLang="en-US">
            <a:latin typeface="標楷體" pitchFamily="65" charset="-120"/>
            <a:ea typeface="標楷體" pitchFamily="65" charset="-120"/>
          </a:endParaRPr>
        </a:p>
      </dgm:t>
    </dgm:pt>
    <dgm:pt modelId="{D859153E-DCD1-4391-A63F-FBBC654DFC67}" type="sibTrans" cxnId="{C1EDF496-4062-4DA1-8B93-0951CCB31DE5}">
      <dgm:prSet/>
      <dgm:spPr/>
      <dgm:t>
        <a:bodyPr/>
        <a:lstStyle/>
        <a:p>
          <a:endParaRPr lang="zh-TW" altLang="en-US">
            <a:latin typeface="標楷體" pitchFamily="65" charset="-120"/>
            <a:ea typeface="標楷體" pitchFamily="65" charset="-120"/>
          </a:endParaRPr>
        </a:p>
      </dgm:t>
    </dgm:pt>
    <dgm:pt modelId="{932EA1EA-5F82-47BE-965E-5FEB58DFC04D}">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三倍懲罰性賠償金</a:t>
          </a:r>
          <a:endParaRPr lang="zh-TW" altLang="en-US" sz="1800" b="1" dirty="0">
            <a:latin typeface="微軟正黑體" panose="020B0604030504040204" pitchFamily="34" charset="-120"/>
            <a:ea typeface="微軟正黑體" panose="020B0604030504040204" pitchFamily="34" charset="-120"/>
          </a:endParaRPr>
        </a:p>
      </dgm:t>
    </dgm:pt>
    <dgm:pt modelId="{CC960058-697C-44E1-865A-4A47361A4B9B}" type="parTrans" cxnId="{6E6B970A-9007-473B-981A-ED43AC88B8E9}">
      <dgm:prSet/>
      <dgm:spPr/>
      <dgm:t>
        <a:bodyPr/>
        <a:lstStyle/>
        <a:p>
          <a:endParaRPr lang="zh-TW" altLang="en-US">
            <a:latin typeface="標楷體" pitchFamily="65" charset="-120"/>
            <a:ea typeface="標楷體" pitchFamily="65" charset="-120"/>
          </a:endParaRPr>
        </a:p>
      </dgm:t>
    </dgm:pt>
    <dgm:pt modelId="{4E306D66-515F-4980-ACD8-14D23FF6AE29}" type="sibTrans" cxnId="{6E6B970A-9007-473B-981A-ED43AC88B8E9}">
      <dgm:prSet/>
      <dgm:spPr/>
      <dgm:t>
        <a:bodyPr/>
        <a:lstStyle/>
        <a:p>
          <a:endParaRPr lang="zh-TW" altLang="en-US">
            <a:latin typeface="標楷體" pitchFamily="65" charset="-120"/>
            <a:ea typeface="標楷體" pitchFamily="65" charset="-120"/>
          </a:endParaRPr>
        </a:p>
      </dgm:t>
    </dgm:pt>
    <dgm:pt modelId="{099D5500-7578-49F0-8E18-8C09250B50D4}">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惡意轉得人</a:t>
          </a:r>
          <a:endParaRPr lang="zh-TW" altLang="en-US" sz="1800" b="1" dirty="0">
            <a:latin typeface="微軟正黑體" panose="020B0604030504040204" pitchFamily="34" charset="-120"/>
            <a:ea typeface="微軟正黑體" panose="020B0604030504040204" pitchFamily="34" charset="-120"/>
          </a:endParaRPr>
        </a:p>
      </dgm:t>
    </dgm:pt>
    <dgm:pt modelId="{0098ADF6-3600-40EA-8B59-97A59C828470}" type="parTrans" cxnId="{0433B594-6F26-4B11-94EA-25A599A23057}">
      <dgm:prSet/>
      <dgm:spPr/>
      <dgm:t>
        <a:bodyPr/>
        <a:lstStyle/>
        <a:p>
          <a:endParaRPr lang="zh-TW" altLang="en-US"/>
        </a:p>
      </dgm:t>
    </dgm:pt>
    <dgm:pt modelId="{0D5F49FC-EF24-4A3A-8942-09A21FA35E75}" type="sibTrans" cxnId="{0433B594-6F26-4B11-94EA-25A599A23057}">
      <dgm:prSet/>
      <dgm:spPr/>
      <dgm:t>
        <a:bodyPr/>
        <a:lstStyle/>
        <a:p>
          <a:endParaRPr lang="zh-TW" altLang="en-US"/>
        </a:p>
      </dgm:t>
    </dgm:pt>
    <dgm:pt modelId="{C84966DF-1A79-4B9C-8E77-B1AE668344F2}">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合法取得，但不當使用洩漏</a:t>
          </a:r>
          <a:endParaRPr lang="zh-TW" altLang="en-US" sz="1800" b="1" dirty="0">
            <a:latin typeface="微軟正黑體" panose="020B0604030504040204" pitchFamily="34" charset="-120"/>
            <a:ea typeface="微軟正黑體" panose="020B0604030504040204" pitchFamily="34" charset="-120"/>
          </a:endParaRPr>
        </a:p>
      </dgm:t>
    </dgm:pt>
    <dgm:pt modelId="{3CEF113A-8D9C-4C18-8BE9-18E5389BC5CD}" type="parTrans" cxnId="{55E1FCC5-A924-493D-8EEA-1F2C648D9008}">
      <dgm:prSet/>
      <dgm:spPr/>
      <dgm:t>
        <a:bodyPr/>
        <a:lstStyle/>
        <a:p>
          <a:endParaRPr lang="zh-TW" altLang="en-US"/>
        </a:p>
      </dgm:t>
    </dgm:pt>
    <dgm:pt modelId="{D3851431-DFD2-41E9-AA8D-430A4039323F}" type="sibTrans" cxnId="{55E1FCC5-A924-493D-8EEA-1F2C648D9008}">
      <dgm:prSet/>
      <dgm:spPr/>
      <dgm:t>
        <a:bodyPr/>
        <a:lstStyle/>
        <a:p>
          <a:endParaRPr lang="zh-TW" altLang="en-US"/>
        </a:p>
      </dgm:t>
    </dgm:pt>
    <dgm:pt modelId="{21223FC9-05CE-45F5-BFFD-848325B018F6}">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請求銷毀侵害物</a:t>
          </a:r>
          <a:endParaRPr lang="zh-TW" altLang="en-US" sz="1800" b="1" dirty="0">
            <a:latin typeface="微軟正黑體" panose="020B0604030504040204" pitchFamily="34" charset="-120"/>
            <a:ea typeface="微軟正黑體" panose="020B0604030504040204" pitchFamily="34" charset="-120"/>
          </a:endParaRPr>
        </a:p>
      </dgm:t>
    </dgm:pt>
    <dgm:pt modelId="{D64AD7B6-9E29-4797-9514-269DF9B6FE3B}" type="parTrans" cxnId="{882CFF60-6959-42E3-9A81-BE476FD6B8B4}">
      <dgm:prSet/>
      <dgm:spPr/>
      <dgm:t>
        <a:bodyPr/>
        <a:lstStyle/>
        <a:p>
          <a:endParaRPr lang="zh-TW" altLang="en-US"/>
        </a:p>
      </dgm:t>
    </dgm:pt>
    <dgm:pt modelId="{6AD0E2CA-1B0C-484E-A8CA-08AFCB2DA7F9}" type="sibTrans" cxnId="{882CFF60-6959-42E3-9A81-BE476FD6B8B4}">
      <dgm:prSet/>
      <dgm:spPr/>
      <dgm:t>
        <a:bodyPr/>
        <a:lstStyle/>
        <a:p>
          <a:endParaRPr lang="zh-TW" altLang="en-US"/>
        </a:p>
      </dgm:t>
    </dgm:pt>
    <dgm:pt modelId="{8A0AD964-EB47-4980-A3BE-BED13709EAB3}" type="pres">
      <dgm:prSet presAssocID="{FA81168C-8B80-4880-AC4F-0181AE823B37}" presName="Name0" presStyleCnt="0">
        <dgm:presLayoutVars>
          <dgm:dir/>
          <dgm:animLvl val="lvl"/>
          <dgm:resizeHandles val="exact"/>
        </dgm:presLayoutVars>
      </dgm:prSet>
      <dgm:spPr/>
      <dgm:t>
        <a:bodyPr/>
        <a:lstStyle/>
        <a:p>
          <a:endParaRPr lang="zh-TW" altLang="en-US"/>
        </a:p>
      </dgm:t>
    </dgm:pt>
    <dgm:pt modelId="{914C1AF5-9E91-446F-A2ED-D8FEB454BBD5}" type="pres">
      <dgm:prSet presAssocID="{FA81168C-8B80-4880-AC4F-0181AE823B37}" presName="tSp" presStyleCnt="0"/>
      <dgm:spPr/>
    </dgm:pt>
    <dgm:pt modelId="{5F5F37C2-8B6C-473C-9B0D-F1AE011241DC}" type="pres">
      <dgm:prSet presAssocID="{FA81168C-8B80-4880-AC4F-0181AE823B37}" presName="bSp" presStyleCnt="0"/>
      <dgm:spPr/>
    </dgm:pt>
    <dgm:pt modelId="{B2C85C73-19D1-44A4-B28F-9D7135A00FFC}" type="pres">
      <dgm:prSet presAssocID="{FA81168C-8B80-4880-AC4F-0181AE823B37}" presName="process" presStyleCnt="0"/>
      <dgm:spPr/>
    </dgm:pt>
    <dgm:pt modelId="{A16E917D-54CD-4789-B15E-640D8E1F9EC2}" type="pres">
      <dgm:prSet presAssocID="{747EF3B9-3531-4DBD-9CAB-2543BB30922F}" presName="composite1" presStyleCnt="0"/>
      <dgm:spPr/>
    </dgm:pt>
    <dgm:pt modelId="{96103C56-76E6-4BF6-96D4-772FB22E6BFF}" type="pres">
      <dgm:prSet presAssocID="{747EF3B9-3531-4DBD-9CAB-2543BB30922F}" presName="dummyNode1" presStyleLbl="node1" presStyleIdx="0" presStyleCnt="3"/>
      <dgm:spPr/>
    </dgm:pt>
    <dgm:pt modelId="{545D402C-52F0-4B4D-B387-39E0658EDEDE}" type="pres">
      <dgm:prSet presAssocID="{747EF3B9-3531-4DBD-9CAB-2543BB30922F}" presName="childNode1" presStyleLbl="bgAcc1" presStyleIdx="0" presStyleCnt="3" custScaleY="114125">
        <dgm:presLayoutVars>
          <dgm:bulletEnabled val="1"/>
        </dgm:presLayoutVars>
      </dgm:prSet>
      <dgm:spPr/>
      <dgm:t>
        <a:bodyPr/>
        <a:lstStyle/>
        <a:p>
          <a:endParaRPr lang="zh-TW" altLang="en-US"/>
        </a:p>
      </dgm:t>
    </dgm:pt>
    <dgm:pt modelId="{EE657781-A36C-4153-BBC1-25ABF625677D}" type="pres">
      <dgm:prSet presAssocID="{747EF3B9-3531-4DBD-9CAB-2543BB30922F}" presName="childNode1tx" presStyleLbl="bgAcc1" presStyleIdx="0" presStyleCnt="3">
        <dgm:presLayoutVars>
          <dgm:bulletEnabled val="1"/>
        </dgm:presLayoutVars>
      </dgm:prSet>
      <dgm:spPr/>
      <dgm:t>
        <a:bodyPr/>
        <a:lstStyle/>
        <a:p>
          <a:endParaRPr lang="zh-TW" altLang="en-US"/>
        </a:p>
      </dgm:t>
    </dgm:pt>
    <dgm:pt modelId="{49636B66-B8D7-4365-AD7D-120C1FFB651F}" type="pres">
      <dgm:prSet presAssocID="{747EF3B9-3531-4DBD-9CAB-2543BB30922F}" presName="parentNode1" presStyleLbl="node1" presStyleIdx="0" presStyleCnt="3" custLinFactNeighborX="515" custLinFactNeighborY="68389">
        <dgm:presLayoutVars>
          <dgm:chMax val="1"/>
          <dgm:bulletEnabled val="1"/>
        </dgm:presLayoutVars>
      </dgm:prSet>
      <dgm:spPr/>
      <dgm:t>
        <a:bodyPr/>
        <a:lstStyle/>
        <a:p>
          <a:endParaRPr lang="zh-TW" altLang="en-US"/>
        </a:p>
      </dgm:t>
    </dgm:pt>
    <dgm:pt modelId="{1D5393E1-3AEF-44FA-83D3-57A8EB153358}" type="pres">
      <dgm:prSet presAssocID="{747EF3B9-3531-4DBD-9CAB-2543BB30922F}" presName="connSite1" presStyleCnt="0"/>
      <dgm:spPr/>
    </dgm:pt>
    <dgm:pt modelId="{0E62B52F-AAF7-4770-BCED-6454A1B7D563}" type="pres">
      <dgm:prSet presAssocID="{598D3BAB-D65E-4C60-B09B-4DC2496FABF1}" presName="Name9" presStyleLbl="sibTrans2D1" presStyleIdx="0" presStyleCnt="2"/>
      <dgm:spPr/>
      <dgm:t>
        <a:bodyPr/>
        <a:lstStyle/>
        <a:p>
          <a:endParaRPr lang="zh-TW" altLang="en-US"/>
        </a:p>
      </dgm:t>
    </dgm:pt>
    <dgm:pt modelId="{F973515E-8A4B-441D-A730-68019E0F9595}" type="pres">
      <dgm:prSet presAssocID="{021E4829-EA58-483C-BBA2-75CD13FF8E60}" presName="composite2" presStyleCnt="0"/>
      <dgm:spPr/>
    </dgm:pt>
    <dgm:pt modelId="{6932D1F3-4774-4430-B00A-7AF5BBC95EB4}" type="pres">
      <dgm:prSet presAssocID="{021E4829-EA58-483C-BBA2-75CD13FF8E60}" presName="dummyNode2" presStyleLbl="node1" presStyleIdx="0" presStyleCnt="3"/>
      <dgm:spPr/>
    </dgm:pt>
    <dgm:pt modelId="{D6B1A21D-92B3-4F1A-8402-FFA4315A75D4}" type="pres">
      <dgm:prSet presAssocID="{021E4829-EA58-483C-BBA2-75CD13FF8E60}" presName="childNode2" presStyleLbl="bgAcc1" presStyleIdx="1" presStyleCnt="3" custScaleY="115862">
        <dgm:presLayoutVars>
          <dgm:bulletEnabled val="1"/>
        </dgm:presLayoutVars>
      </dgm:prSet>
      <dgm:spPr/>
      <dgm:t>
        <a:bodyPr/>
        <a:lstStyle/>
        <a:p>
          <a:endParaRPr lang="zh-TW" altLang="en-US"/>
        </a:p>
      </dgm:t>
    </dgm:pt>
    <dgm:pt modelId="{14C583EB-6101-49BE-99EE-E46A77154F60}" type="pres">
      <dgm:prSet presAssocID="{021E4829-EA58-483C-BBA2-75CD13FF8E60}" presName="childNode2tx" presStyleLbl="bgAcc1" presStyleIdx="1" presStyleCnt="3">
        <dgm:presLayoutVars>
          <dgm:bulletEnabled val="1"/>
        </dgm:presLayoutVars>
      </dgm:prSet>
      <dgm:spPr/>
      <dgm:t>
        <a:bodyPr/>
        <a:lstStyle/>
        <a:p>
          <a:endParaRPr lang="zh-TW" altLang="en-US"/>
        </a:p>
      </dgm:t>
    </dgm:pt>
    <dgm:pt modelId="{B374EE66-4DB7-48DC-93A1-98B25C708AD4}" type="pres">
      <dgm:prSet presAssocID="{021E4829-EA58-483C-BBA2-75CD13FF8E60}" presName="parentNode2" presStyleLbl="node1" presStyleIdx="1" presStyleCnt="3" custLinFactNeighborY="-40366">
        <dgm:presLayoutVars>
          <dgm:chMax val="0"/>
          <dgm:bulletEnabled val="1"/>
        </dgm:presLayoutVars>
      </dgm:prSet>
      <dgm:spPr/>
      <dgm:t>
        <a:bodyPr/>
        <a:lstStyle/>
        <a:p>
          <a:endParaRPr lang="zh-TW" altLang="en-US"/>
        </a:p>
      </dgm:t>
    </dgm:pt>
    <dgm:pt modelId="{FBCE2F77-759E-4F5F-AC67-BDFF6581DC20}" type="pres">
      <dgm:prSet presAssocID="{021E4829-EA58-483C-BBA2-75CD13FF8E60}" presName="connSite2" presStyleCnt="0"/>
      <dgm:spPr/>
    </dgm:pt>
    <dgm:pt modelId="{A2E5C4C1-1152-4F08-ADA6-28223A97AE6D}" type="pres">
      <dgm:prSet presAssocID="{739BF563-AE4C-4C72-800A-D4899B45CC31}" presName="Name18" presStyleLbl="sibTrans2D1" presStyleIdx="1" presStyleCnt="2"/>
      <dgm:spPr/>
      <dgm:t>
        <a:bodyPr/>
        <a:lstStyle/>
        <a:p>
          <a:endParaRPr lang="zh-TW" altLang="en-US"/>
        </a:p>
      </dgm:t>
    </dgm:pt>
    <dgm:pt modelId="{C3EEBB5E-DF52-473E-8DB8-328375ACA952}" type="pres">
      <dgm:prSet presAssocID="{3BBB774F-2E47-4D5E-B074-3E3F6AB0CDBD}" presName="composite1" presStyleCnt="0"/>
      <dgm:spPr/>
    </dgm:pt>
    <dgm:pt modelId="{BE0FC1C7-DA49-4C01-B172-6687C05C2F91}" type="pres">
      <dgm:prSet presAssocID="{3BBB774F-2E47-4D5E-B074-3E3F6AB0CDBD}" presName="dummyNode1" presStyleLbl="node1" presStyleIdx="1" presStyleCnt="3"/>
      <dgm:spPr/>
    </dgm:pt>
    <dgm:pt modelId="{FCC1B755-F4B2-4428-8C8E-98FB31C6F4A4}" type="pres">
      <dgm:prSet presAssocID="{3BBB774F-2E47-4D5E-B074-3E3F6AB0CDBD}" presName="childNode1" presStyleLbl="bgAcc1" presStyleIdx="2" presStyleCnt="3" custScaleY="114125">
        <dgm:presLayoutVars>
          <dgm:bulletEnabled val="1"/>
        </dgm:presLayoutVars>
      </dgm:prSet>
      <dgm:spPr/>
      <dgm:t>
        <a:bodyPr/>
        <a:lstStyle/>
        <a:p>
          <a:endParaRPr lang="zh-TW" altLang="en-US"/>
        </a:p>
      </dgm:t>
    </dgm:pt>
    <dgm:pt modelId="{12C20EB3-81B7-40C8-9965-9118C910FD9A}" type="pres">
      <dgm:prSet presAssocID="{3BBB774F-2E47-4D5E-B074-3E3F6AB0CDBD}" presName="childNode1tx" presStyleLbl="bgAcc1" presStyleIdx="2" presStyleCnt="3">
        <dgm:presLayoutVars>
          <dgm:bulletEnabled val="1"/>
        </dgm:presLayoutVars>
      </dgm:prSet>
      <dgm:spPr/>
      <dgm:t>
        <a:bodyPr/>
        <a:lstStyle/>
        <a:p>
          <a:endParaRPr lang="zh-TW" altLang="en-US"/>
        </a:p>
      </dgm:t>
    </dgm:pt>
    <dgm:pt modelId="{F3172C8F-D389-4FD2-90D5-EB98DD409D6A}" type="pres">
      <dgm:prSet presAssocID="{3BBB774F-2E47-4D5E-B074-3E3F6AB0CDBD}" presName="parentNode1" presStyleLbl="node1" presStyleIdx="2" presStyleCnt="3" custLinFactNeighborX="-2781" custLinFactNeighborY="70164">
        <dgm:presLayoutVars>
          <dgm:chMax val="1"/>
          <dgm:bulletEnabled val="1"/>
        </dgm:presLayoutVars>
      </dgm:prSet>
      <dgm:spPr/>
      <dgm:t>
        <a:bodyPr/>
        <a:lstStyle/>
        <a:p>
          <a:endParaRPr lang="zh-TW" altLang="en-US"/>
        </a:p>
      </dgm:t>
    </dgm:pt>
    <dgm:pt modelId="{D520706F-5F74-42E7-92DF-47E7A11006C9}" type="pres">
      <dgm:prSet presAssocID="{3BBB774F-2E47-4D5E-B074-3E3F6AB0CDBD}" presName="connSite1" presStyleCnt="0"/>
      <dgm:spPr/>
    </dgm:pt>
  </dgm:ptLst>
  <dgm:cxnLst>
    <dgm:cxn modelId="{5B271DAE-B8EB-4CFF-9FB1-540EDA7ADE6F}" srcId="{FA81168C-8B80-4880-AC4F-0181AE823B37}" destId="{021E4829-EA58-483C-BBA2-75CD13FF8E60}" srcOrd="1" destOrd="0" parTransId="{342D28C7-F32E-4C6E-9C18-EFDD3479C435}" sibTransId="{739BF563-AE4C-4C72-800A-D4899B45CC31}"/>
    <dgm:cxn modelId="{1E7F77D9-494C-4DC3-8C3C-212C91100ACF}" type="presOf" srcId="{3BBB774F-2E47-4D5E-B074-3E3F6AB0CDBD}" destId="{F3172C8F-D389-4FD2-90D5-EB98DD409D6A}" srcOrd="0" destOrd="0" presId="urn:microsoft.com/office/officeart/2005/8/layout/hProcess4"/>
    <dgm:cxn modelId="{02F9BF56-81FE-4B41-8E34-7BCFF47BC9D1}" type="presOf" srcId="{21223FC9-05CE-45F5-BFFD-848325B018F6}" destId="{14C583EB-6101-49BE-99EE-E46A77154F60}" srcOrd="1" destOrd="1" presId="urn:microsoft.com/office/officeart/2005/8/layout/hProcess4"/>
    <dgm:cxn modelId="{E1B209A6-FB6B-49FA-B239-BC762383025F}" srcId="{FA81168C-8B80-4880-AC4F-0181AE823B37}" destId="{3BBB774F-2E47-4D5E-B074-3E3F6AB0CDBD}" srcOrd="2" destOrd="0" parTransId="{582799A4-9FAB-418C-9EC8-284CD6F60AE4}" sibTransId="{48A54099-F8A8-4073-B0C0-8EEF731AE459}"/>
    <dgm:cxn modelId="{0433B594-6F26-4B11-94EA-25A599A23057}" srcId="{747EF3B9-3531-4DBD-9CAB-2543BB30922F}" destId="{099D5500-7578-49F0-8E18-8C09250B50D4}" srcOrd="1" destOrd="0" parTransId="{0098ADF6-3600-40EA-8B59-97A59C828470}" sibTransId="{0D5F49FC-EF24-4A3A-8942-09A21FA35E75}"/>
    <dgm:cxn modelId="{DC3A1F56-4B27-449A-A883-C8680C5FAA2F}" type="presOf" srcId="{21223FC9-05CE-45F5-BFFD-848325B018F6}" destId="{D6B1A21D-92B3-4F1A-8402-FFA4315A75D4}" srcOrd="0" destOrd="1" presId="urn:microsoft.com/office/officeart/2005/8/layout/hProcess4"/>
    <dgm:cxn modelId="{52215A13-A57A-4CA7-994B-AD662B64DEC3}" srcId="{021E4829-EA58-483C-BBA2-75CD13FF8E60}" destId="{12F07EFD-AA93-4DA2-84A3-1931A1A6C5F8}" srcOrd="0" destOrd="0" parTransId="{D1FEC8B8-E7C9-42AA-A7FB-128A6A357C01}" sibTransId="{7DF3B0FE-BC34-414A-94CC-B62E8C1850F0}"/>
    <dgm:cxn modelId="{DEB57708-261D-4915-886D-F72CA95128B8}" type="presOf" srcId="{911327B5-EEEB-4D52-94CD-B974648D034C}" destId="{FCC1B755-F4B2-4428-8C8E-98FB31C6F4A4}" srcOrd="0" destOrd="0" presId="urn:microsoft.com/office/officeart/2005/8/layout/hProcess4"/>
    <dgm:cxn modelId="{26BF2767-45F4-4F81-BFAB-ACC16B316746}" type="presOf" srcId="{C84966DF-1A79-4B9C-8E77-B1AE668344F2}" destId="{EE657781-A36C-4153-BBC1-25ABF625677D}" srcOrd="1" destOrd="2" presId="urn:microsoft.com/office/officeart/2005/8/layout/hProcess4"/>
    <dgm:cxn modelId="{56FAF972-1237-4727-A23C-20C848C59DB4}" type="presOf" srcId="{747EF3B9-3531-4DBD-9CAB-2543BB30922F}" destId="{49636B66-B8D7-4365-AD7D-120C1FFB651F}" srcOrd="0" destOrd="0" presId="urn:microsoft.com/office/officeart/2005/8/layout/hProcess4"/>
    <dgm:cxn modelId="{2C7BD9BD-08D0-4FD7-AA07-2D81038B1A20}" srcId="{3BBB774F-2E47-4D5E-B074-3E3F6AB0CDBD}" destId="{911327B5-EEEB-4D52-94CD-B974648D034C}" srcOrd="0" destOrd="0" parTransId="{62D9A6C8-AD82-430E-973B-8BFD534CFBEE}" sibTransId="{E537B3B5-8049-44B0-9D7E-6C2CEC5E487C}"/>
    <dgm:cxn modelId="{57E0DDCE-389D-418B-AD67-CCB5CFED2898}" type="presOf" srcId="{739BF563-AE4C-4C72-800A-D4899B45CC31}" destId="{A2E5C4C1-1152-4F08-ADA6-28223A97AE6D}" srcOrd="0" destOrd="0" presId="urn:microsoft.com/office/officeart/2005/8/layout/hProcess4"/>
    <dgm:cxn modelId="{780182F9-9663-426E-AC92-4E07BBF83C04}" type="presOf" srcId="{598D3BAB-D65E-4C60-B09B-4DC2496FABF1}" destId="{0E62B52F-AAF7-4770-BCED-6454A1B7D563}" srcOrd="0" destOrd="0" presId="urn:microsoft.com/office/officeart/2005/8/layout/hProcess4"/>
    <dgm:cxn modelId="{55E1FCC5-A924-493D-8EEA-1F2C648D9008}" srcId="{747EF3B9-3531-4DBD-9CAB-2543BB30922F}" destId="{C84966DF-1A79-4B9C-8E77-B1AE668344F2}" srcOrd="2" destOrd="0" parTransId="{3CEF113A-8D9C-4C18-8BE9-18E5389BC5CD}" sibTransId="{D3851431-DFD2-41E9-AA8D-430A4039323F}"/>
    <dgm:cxn modelId="{3D69E491-C39A-4BFB-9E11-4A6FFDD75881}" type="presOf" srcId="{C84966DF-1A79-4B9C-8E77-B1AE668344F2}" destId="{545D402C-52F0-4B4D-B387-39E0658EDEDE}" srcOrd="0" destOrd="2" presId="urn:microsoft.com/office/officeart/2005/8/layout/hProcess4"/>
    <dgm:cxn modelId="{01CF5CDE-505A-4108-BD8C-6EC3D6CD90FC}" type="presOf" srcId="{8F04D77B-1C93-4A48-9291-6453A7056A53}" destId="{12C20EB3-81B7-40C8-9965-9118C910FD9A}" srcOrd="1" destOrd="1" presId="urn:microsoft.com/office/officeart/2005/8/layout/hProcess4"/>
    <dgm:cxn modelId="{A3C57008-8E4E-4216-B285-8C0813DF7A13}" srcId="{FA81168C-8B80-4880-AC4F-0181AE823B37}" destId="{747EF3B9-3531-4DBD-9CAB-2543BB30922F}" srcOrd="0" destOrd="0" parTransId="{5AE52FC7-59E6-4EBB-BC6F-46CB4C6BBA33}" sibTransId="{598D3BAB-D65E-4C60-B09B-4DC2496FABF1}"/>
    <dgm:cxn modelId="{2AF00283-22B8-4FE1-9003-DB6FE66A9765}" type="presOf" srcId="{76E3FF2D-2D14-4BEC-936D-7DCBFDDFA964}" destId="{EE657781-A36C-4153-BBC1-25ABF625677D}" srcOrd="1" destOrd="0" presId="urn:microsoft.com/office/officeart/2005/8/layout/hProcess4"/>
    <dgm:cxn modelId="{283C92CE-9E70-4498-A0A9-17FAD2FD171F}" srcId="{747EF3B9-3531-4DBD-9CAB-2543BB30922F}" destId="{76E3FF2D-2D14-4BEC-936D-7DCBFDDFA964}" srcOrd="0" destOrd="0" parTransId="{EB6497A2-5798-4189-98C2-AA6F9033DB77}" sibTransId="{76475C57-C8BE-40B3-9E75-1F5E89AA5B28}"/>
    <dgm:cxn modelId="{D748AC78-862A-4CF9-B242-729E39B25671}" type="presOf" srcId="{FA81168C-8B80-4880-AC4F-0181AE823B37}" destId="{8A0AD964-EB47-4980-A3BE-BED13709EAB3}" srcOrd="0" destOrd="0" presId="urn:microsoft.com/office/officeart/2005/8/layout/hProcess4"/>
    <dgm:cxn modelId="{C1EDF496-4062-4DA1-8B93-0951CCB31DE5}" srcId="{3BBB774F-2E47-4D5E-B074-3E3F6AB0CDBD}" destId="{8F04D77B-1C93-4A48-9291-6453A7056A53}" srcOrd="1" destOrd="0" parTransId="{7941F57D-1B63-4B45-9768-7548F1BCE584}" sibTransId="{D859153E-DCD1-4391-A63F-FBBC654DFC67}"/>
    <dgm:cxn modelId="{C6A9BE77-AE1B-41F1-AC46-3575BC2CE04C}" type="presOf" srcId="{76E3FF2D-2D14-4BEC-936D-7DCBFDDFA964}" destId="{545D402C-52F0-4B4D-B387-39E0658EDEDE}" srcOrd="0" destOrd="0" presId="urn:microsoft.com/office/officeart/2005/8/layout/hProcess4"/>
    <dgm:cxn modelId="{A2EC8539-0719-490A-BEB6-435C81460424}" type="presOf" srcId="{932EA1EA-5F82-47BE-965E-5FEB58DFC04D}" destId="{FCC1B755-F4B2-4428-8C8E-98FB31C6F4A4}" srcOrd="0" destOrd="2" presId="urn:microsoft.com/office/officeart/2005/8/layout/hProcess4"/>
    <dgm:cxn modelId="{882CFF60-6959-42E3-9A81-BE476FD6B8B4}" srcId="{021E4829-EA58-483C-BBA2-75CD13FF8E60}" destId="{21223FC9-05CE-45F5-BFFD-848325B018F6}" srcOrd="1" destOrd="0" parTransId="{D64AD7B6-9E29-4797-9514-269DF9B6FE3B}" sibTransId="{6AD0E2CA-1B0C-484E-A8CA-08AFCB2DA7F9}"/>
    <dgm:cxn modelId="{4AC80E62-B98F-4571-9F46-516A519C7ED2}" type="presOf" srcId="{099D5500-7578-49F0-8E18-8C09250B50D4}" destId="{EE657781-A36C-4153-BBC1-25ABF625677D}" srcOrd="1" destOrd="1" presId="urn:microsoft.com/office/officeart/2005/8/layout/hProcess4"/>
    <dgm:cxn modelId="{7573C282-8F65-4FB7-95EF-8E006360844B}" srcId="{021E4829-EA58-483C-BBA2-75CD13FF8E60}" destId="{8130E700-F9D9-4BFD-9838-35E26ED8C545}" srcOrd="2" destOrd="0" parTransId="{B08EE8B3-2F31-4083-94AE-163CBB0AF97C}" sibTransId="{1B2DCF6A-CA70-4F23-AC02-3263897AA46E}"/>
    <dgm:cxn modelId="{2DA252B3-1630-41A6-B3EA-BEEDF683CDBA}" type="presOf" srcId="{911327B5-EEEB-4D52-94CD-B974648D034C}" destId="{12C20EB3-81B7-40C8-9965-9118C910FD9A}" srcOrd="1" destOrd="0" presId="urn:microsoft.com/office/officeart/2005/8/layout/hProcess4"/>
    <dgm:cxn modelId="{86871BA2-4E81-4D5E-A5EC-93941A743E56}" type="presOf" srcId="{932EA1EA-5F82-47BE-965E-5FEB58DFC04D}" destId="{12C20EB3-81B7-40C8-9965-9118C910FD9A}" srcOrd="1" destOrd="2" presId="urn:microsoft.com/office/officeart/2005/8/layout/hProcess4"/>
    <dgm:cxn modelId="{444B91EC-B066-45CF-AACD-DB2AD008D47C}" type="presOf" srcId="{12F07EFD-AA93-4DA2-84A3-1931A1A6C5F8}" destId="{D6B1A21D-92B3-4F1A-8402-FFA4315A75D4}" srcOrd="0" destOrd="0" presId="urn:microsoft.com/office/officeart/2005/8/layout/hProcess4"/>
    <dgm:cxn modelId="{E48E6C56-F8D5-47FE-8F65-A88D8639D5A6}" type="presOf" srcId="{8130E700-F9D9-4BFD-9838-35E26ED8C545}" destId="{14C583EB-6101-49BE-99EE-E46A77154F60}" srcOrd="1" destOrd="2" presId="urn:microsoft.com/office/officeart/2005/8/layout/hProcess4"/>
    <dgm:cxn modelId="{2082AFE9-B1FF-4CD1-9B8E-08BD51CF965E}" type="presOf" srcId="{8F04D77B-1C93-4A48-9291-6453A7056A53}" destId="{FCC1B755-F4B2-4428-8C8E-98FB31C6F4A4}" srcOrd="0" destOrd="1" presId="urn:microsoft.com/office/officeart/2005/8/layout/hProcess4"/>
    <dgm:cxn modelId="{97D1B1FE-EE77-4297-B23B-106BA779C4EF}" type="presOf" srcId="{021E4829-EA58-483C-BBA2-75CD13FF8E60}" destId="{B374EE66-4DB7-48DC-93A1-98B25C708AD4}" srcOrd="0" destOrd="0" presId="urn:microsoft.com/office/officeart/2005/8/layout/hProcess4"/>
    <dgm:cxn modelId="{DEB6AD51-C5C9-40BB-8AB9-1D7C2D9DF602}" type="presOf" srcId="{12F07EFD-AA93-4DA2-84A3-1931A1A6C5F8}" destId="{14C583EB-6101-49BE-99EE-E46A77154F60}" srcOrd="1" destOrd="0" presId="urn:microsoft.com/office/officeart/2005/8/layout/hProcess4"/>
    <dgm:cxn modelId="{6E2D99FC-9A5C-41DD-8EBF-B3E0FE9C3CC1}" type="presOf" srcId="{099D5500-7578-49F0-8E18-8C09250B50D4}" destId="{545D402C-52F0-4B4D-B387-39E0658EDEDE}" srcOrd="0" destOrd="1" presId="urn:microsoft.com/office/officeart/2005/8/layout/hProcess4"/>
    <dgm:cxn modelId="{6E6B970A-9007-473B-981A-ED43AC88B8E9}" srcId="{3BBB774F-2E47-4D5E-B074-3E3F6AB0CDBD}" destId="{932EA1EA-5F82-47BE-965E-5FEB58DFC04D}" srcOrd="2" destOrd="0" parTransId="{CC960058-697C-44E1-865A-4A47361A4B9B}" sibTransId="{4E306D66-515F-4980-ACD8-14D23FF6AE29}"/>
    <dgm:cxn modelId="{9D24FC71-F962-40C5-B6C9-4AAD392ED3E5}" type="presOf" srcId="{8130E700-F9D9-4BFD-9838-35E26ED8C545}" destId="{D6B1A21D-92B3-4F1A-8402-FFA4315A75D4}" srcOrd="0" destOrd="2" presId="urn:microsoft.com/office/officeart/2005/8/layout/hProcess4"/>
    <dgm:cxn modelId="{D62C1E30-778B-4102-8F0D-7FB17BBD4E99}" type="presParOf" srcId="{8A0AD964-EB47-4980-A3BE-BED13709EAB3}" destId="{914C1AF5-9E91-446F-A2ED-D8FEB454BBD5}" srcOrd="0" destOrd="0" presId="urn:microsoft.com/office/officeart/2005/8/layout/hProcess4"/>
    <dgm:cxn modelId="{A48395C2-6F80-4AFA-88BE-452833A3FC12}" type="presParOf" srcId="{8A0AD964-EB47-4980-A3BE-BED13709EAB3}" destId="{5F5F37C2-8B6C-473C-9B0D-F1AE011241DC}" srcOrd="1" destOrd="0" presId="urn:microsoft.com/office/officeart/2005/8/layout/hProcess4"/>
    <dgm:cxn modelId="{E1F4F24A-1FFE-4BA3-B5F1-BCC51DA15980}" type="presParOf" srcId="{8A0AD964-EB47-4980-A3BE-BED13709EAB3}" destId="{B2C85C73-19D1-44A4-B28F-9D7135A00FFC}" srcOrd="2" destOrd="0" presId="urn:microsoft.com/office/officeart/2005/8/layout/hProcess4"/>
    <dgm:cxn modelId="{CD1A7138-CC5D-4754-B6C2-86B0955EF4AD}" type="presParOf" srcId="{B2C85C73-19D1-44A4-B28F-9D7135A00FFC}" destId="{A16E917D-54CD-4789-B15E-640D8E1F9EC2}" srcOrd="0" destOrd="0" presId="urn:microsoft.com/office/officeart/2005/8/layout/hProcess4"/>
    <dgm:cxn modelId="{453ECE19-CE04-40DA-ABD2-29B7DFC5492F}" type="presParOf" srcId="{A16E917D-54CD-4789-B15E-640D8E1F9EC2}" destId="{96103C56-76E6-4BF6-96D4-772FB22E6BFF}" srcOrd="0" destOrd="0" presId="urn:microsoft.com/office/officeart/2005/8/layout/hProcess4"/>
    <dgm:cxn modelId="{E304A3D8-30D7-4501-B203-FD2349104DD9}" type="presParOf" srcId="{A16E917D-54CD-4789-B15E-640D8E1F9EC2}" destId="{545D402C-52F0-4B4D-B387-39E0658EDEDE}" srcOrd="1" destOrd="0" presId="urn:microsoft.com/office/officeart/2005/8/layout/hProcess4"/>
    <dgm:cxn modelId="{08C22110-5CD9-47FF-9440-321E38A2B543}" type="presParOf" srcId="{A16E917D-54CD-4789-B15E-640D8E1F9EC2}" destId="{EE657781-A36C-4153-BBC1-25ABF625677D}" srcOrd="2" destOrd="0" presId="urn:microsoft.com/office/officeart/2005/8/layout/hProcess4"/>
    <dgm:cxn modelId="{6A9B4F30-BC53-49DC-B28D-7CF2D8108A20}" type="presParOf" srcId="{A16E917D-54CD-4789-B15E-640D8E1F9EC2}" destId="{49636B66-B8D7-4365-AD7D-120C1FFB651F}" srcOrd="3" destOrd="0" presId="urn:microsoft.com/office/officeart/2005/8/layout/hProcess4"/>
    <dgm:cxn modelId="{C9CF7E54-8F77-49C3-B69A-EDAEDB7E029E}" type="presParOf" srcId="{A16E917D-54CD-4789-B15E-640D8E1F9EC2}" destId="{1D5393E1-3AEF-44FA-83D3-57A8EB153358}" srcOrd="4" destOrd="0" presId="urn:microsoft.com/office/officeart/2005/8/layout/hProcess4"/>
    <dgm:cxn modelId="{7B681D90-5B3E-4EC7-986E-3ED17FE48FDE}" type="presParOf" srcId="{B2C85C73-19D1-44A4-B28F-9D7135A00FFC}" destId="{0E62B52F-AAF7-4770-BCED-6454A1B7D563}" srcOrd="1" destOrd="0" presId="urn:microsoft.com/office/officeart/2005/8/layout/hProcess4"/>
    <dgm:cxn modelId="{ADE76EC2-093A-4268-A5B9-28660DA70A9D}" type="presParOf" srcId="{B2C85C73-19D1-44A4-B28F-9D7135A00FFC}" destId="{F973515E-8A4B-441D-A730-68019E0F9595}" srcOrd="2" destOrd="0" presId="urn:microsoft.com/office/officeart/2005/8/layout/hProcess4"/>
    <dgm:cxn modelId="{853C3DAD-07C1-4905-9C65-C63A702A1B1A}" type="presParOf" srcId="{F973515E-8A4B-441D-A730-68019E0F9595}" destId="{6932D1F3-4774-4430-B00A-7AF5BBC95EB4}" srcOrd="0" destOrd="0" presId="urn:microsoft.com/office/officeart/2005/8/layout/hProcess4"/>
    <dgm:cxn modelId="{43B4CFFF-D315-4436-AEE4-339715615859}" type="presParOf" srcId="{F973515E-8A4B-441D-A730-68019E0F9595}" destId="{D6B1A21D-92B3-4F1A-8402-FFA4315A75D4}" srcOrd="1" destOrd="0" presId="urn:microsoft.com/office/officeart/2005/8/layout/hProcess4"/>
    <dgm:cxn modelId="{224A2BD2-88D4-4901-9691-74D60F854ED6}" type="presParOf" srcId="{F973515E-8A4B-441D-A730-68019E0F9595}" destId="{14C583EB-6101-49BE-99EE-E46A77154F60}" srcOrd="2" destOrd="0" presId="urn:microsoft.com/office/officeart/2005/8/layout/hProcess4"/>
    <dgm:cxn modelId="{EE928DCB-3D26-4F26-A80F-AA647E9D6741}" type="presParOf" srcId="{F973515E-8A4B-441D-A730-68019E0F9595}" destId="{B374EE66-4DB7-48DC-93A1-98B25C708AD4}" srcOrd="3" destOrd="0" presId="urn:microsoft.com/office/officeart/2005/8/layout/hProcess4"/>
    <dgm:cxn modelId="{CC5A63EC-8241-47AC-9C57-DEBFDC2B3D96}" type="presParOf" srcId="{F973515E-8A4B-441D-A730-68019E0F9595}" destId="{FBCE2F77-759E-4F5F-AC67-BDFF6581DC20}" srcOrd="4" destOrd="0" presId="urn:microsoft.com/office/officeart/2005/8/layout/hProcess4"/>
    <dgm:cxn modelId="{789B64A6-A073-44B1-A3F2-795303BFED2D}" type="presParOf" srcId="{B2C85C73-19D1-44A4-B28F-9D7135A00FFC}" destId="{A2E5C4C1-1152-4F08-ADA6-28223A97AE6D}" srcOrd="3" destOrd="0" presId="urn:microsoft.com/office/officeart/2005/8/layout/hProcess4"/>
    <dgm:cxn modelId="{64CBA69D-5920-4EE0-A0F2-83324F56F352}" type="presParOf" srcId="{B2C85C73-19D1-44A4-B28F-9D7135A00FFC}" destId="{C3EEBB5E-DF52-473E-8DB8-328375ACA952}" srcOrd="4" destOrd="0" presId="urn:microsoft.com/office/officeart/2005/8/layout/hProcess4"/>
    <dgm:cxn modelId="{43CA3FEE-BF2F-48C5-BE9B-D59A3EB3871E}" type="presParOf" srcId="{C3EEBB5E-DF52-473E-8DB8-328375ACA952}" destId="{BE0FC1C7-DA49-4C01-B172-6687C05C2F91}" srcOrd="0" destOrd="0" presId="urn:microsoft.com/office/officeart/2005/8/layout/hProcess4"/>
    <dgm:cxn modelId="{463F5162-9D07-4DA7-A1B9-96AABB19F3AF}" type="presParOf" srcId="{C3EEBB5E-DF52-473E-8DB8-328375ACA952}" destId="{FCC1B755-F4B2-4428-8C8E-98FB31C6F4A4}" srcOrd="1" destOrd="0" presId="urn:microsoft.com/office/officeart/2005/8/layout/hProcess4"/>
    <dgm:cxn modelId="{F96C4A54-4DDA-45A4-9C12-B907C6B496E9}" type="presParOf" srcId="{C3EEBB5E-DF52-473E-8DB8-328375ACA952}" destId="{12C20EB3-81B7-40C8-9965-9118C910FD9A}" srcOrd="2" destOrd="0" presId="urn:microsoft.com/office/officeart/2005/8/layout/hProcess4"/>
    <dgm:cxn modelId="{109DB146-639F-4A6D-971C-95E5309DAEF6}" type="presParOf" srcId="{C3EEBB5E-DF52-473E-8DB8-328375ACA952}" destId="{F3172C8F-D389-4FD2-90D5-EB98DD409D6A}" srcOrd="3" destOrd="0" presId="urn:microsoft.com/office/officeart/2005/8/layout/hProcess4"/>
    <dgm:cxn modelId="{D906462E-061E-40D9-A493-00A5CFCE6AE6}" type="presParOf" srcId="{C3EEBB5E-DF52-473E-8DB8-328375ACA952}" destId="{D520706F-5F74-42E7-92DF-47E7A11006C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0A1DB06-EB16-45E3-B359-CB4D2423F340}" type="doc">
      <dgm:prSet loTypeId="urn:microsoft.com/office/officeart/2005/8/layout/vProcess5" loCatId="process" qsTypeId="urn:microsoft.com/office/officeart/2005/8/quickstyle/simple1" qsCatId="simple" csTypeId="urn:microsoft.com/office/officeart/2005/8/colors/accent0_3" csCatId="mainScheme"/>
      <dgm:spPr/>
      <dgm:t>
        <a:bodyPr/>
        <a:lstStyle/>
        <a:p>
          <a:endParaRPr lang="zh-TW" altLang="en-US"/>
        </a:p>
      </dgm:t>
    </dgm:pt>
    <dgm:pt modelId="{9AEA1599-1630-42D8-975F-EFBC9B6C3925}">
      <dgm:prSet/>
      <dgm:spPr/>
      <dgm:t>
        <a:bodyPr/>
        <a:lstStyle/>
        <a:p>
          <a:pPr rtl="0"/>
          <a:r>
            <a:rPr lang="zh-TW" dirty="0" smtClean="0"/>
            <a:t>企業內有無營業秘密</a:t>
          </a:r>
          <a:endParaRPr lang="zh-TW" dirty="0"/>
        </a:p>
      </dgm:t>
    </dgm:pt>
    <dgm:pt modelId="{37241FC0-9F80-48FE-9346-15659D411DF7}" type="parTrans" cxnId="{D3233745-2C1F-4EB2-84D2-D4754BFCFF2E}">
      <dgm:prSet/>
      <dgm:spPr/>
      <dgm:t>
        <a:bodyPr/>
        <a:lstStyle/>
        <a:p>
          <a:endParaRPr lang="zh-TW" altLang="en-US"/>
        </a:p>
      </dgm:t>
    </dgm:pt>
    <dgm:pt modelId="{EF216B09-7D46-4F48-B66C-1E4AD7CF81F1}" type="sibTrans" cxnId="{D3233745-2C1F-4EB2-84D2-D4754BFCFF2E}">
      <dgm:prSet/>
      <dgm:spPr/>
      <dgm:t>
        <a:bodyPr/>
        <a:lstStyle/>
        <a:p>
          <a:endParaRPr lang="zh-TW" altLang="en-US"/>
        </a:p>
      </dgm:t>
    </dgm:pt>
    <dgm:pt modelId="{62A2E563-3DA2-46B2-AF41-B1A3B8804A37}">
      <dgm:prSet/>
      <dgm:spPr/>
      <dgm:t>
        <a:bodyPr/>
        <a:lstStyle/>
        <a:p>
          <a:pPr rtl="0"/>
          <a:r>
            <a:rPr lang="zh-TW" smtClean="0"/>
            <a:t>如何保管好營業秘密</a:t>
          </a:r>
          <a:endParaRPr lang="zh-TW"/>
        </a:p>
      </dgm:t>
    </dgm:pt>
    <dgm:pt modelId="{0766C66E-AA0D-4547-A34A-3140B85E0AED}" type="parTrans" cxnId="{B27472F3-2E22-4C08-A7B7-82A0D512A928}">
      <dgm:prSet/>
      <dgm:spPr/>
      <dgm:t>
        <a:bodyPr/>
        <a:lstStyle/>
        <a:p>
          <a:endParaRPr lang="zh-TW" altLang="en-US"/>
        </a:p>
      </dgm:t>
    </dgm:pt>
    <dgm:pt modelId="{104A7311-F385-4029-820B-53F7E9816C30}" type="sibTrans" cxnId="{B27472F3-2E22-4C08-A7B7-82A0D512A928}">
      <dgm:prSet/>
      <dgm:spPr/>
      <dgm:t>
        <a:bodyPr/>
        <a:lstStyle/>
        <a:p>
          <a:endParaRPr lang="zh-TW" altLang="en-US"/>
        </a:p>
      </dgm:t>
    </dgm:pt>
    <dgm:pt modelId="{6112EF6C-F968-4E24-B6A6-DE1094C56C11}">
      <dgm:prSet/>
      <dgm:spPr/>
      <dgm:t>
        <a:bodyPr/>
        <a:lstStyle/>
        <a:p>
          <a:pPr rtl="0"/>
          <a:r>
            <a:rPr lang="zh-TW" smtClean="0"/>
            <a:t>如果營業秘密遭竊外洩能提供何種證據證明</a:t>
          </a:r>
          <a:endParaRPr lang="zh-TW"/>
        </a:p>
      </dgm:t>
    </dgm:pt>
    <dgm:pt modelId="{5A32955A-2B5F-4D20-8787-065ED1EDD18B}" type="parTrans" cxnId="{5B8AEDAB-45DD-4419-879C-14980842EFE0}">
      <dgm:prSet/>
      <dgm:spPr/>
      <dgm:t>
        <a:bodyPr/>
        <a:lstStyle/>
        <a:p>
          <a:endParaRPr lang="zh-TW" altLang="en-US"/>
        </a:p>
      </dgm:t>
    </dgm:pt>
    <dgm:pt modelId="{DED52325-3701-4AB0-A191-0F6626302BD9}" type="sibTrans" cxnId="{5B8AEDAB-45DD-4419-879C-14980842EFE0}">
      <dgm:prSet/>
      <dgm:spPr/>
      <dgm:t>
        <a:bodyPr/>
        <a:lstStyle/>
        <a:p>
          <a:endParaRPr lang="zh-TW" altLang="en-US"/>
        </a:p>
      </dgm:t>
    </dgm:pt>
    <dgm:pt modelId="{B9C01F39-7684-432F-A74F-EAAFA8B5F9D7}">
      <dgm:prSet/>
      <dgm:spPr/>
      <dgm:t>
        <a:bodyPr/>
        <a:lstStyle/>
        <a:p>
          <a:pPr rtl="0"/>
          <a:r>
            <a:rPr lang="zh-TW" smtClean="0"/>
            <a:t>如何計算營業秘密價格</a:t>
          </a:r>
          <a:endParaRPr lang="zh-TW"/>
        </a:p>
      </dgm:t>
    </dgm:pt>
    <dgm:pt modelId="{52DB45EF-2601-4203-81BF-5C77B6DA8353}" type="parTrans" cxnId="{DA7EBEA5-8E74-4B7D-BEDB-EBE7E41662F6}">
      <dgm:prSet/>
      <dgm:spPr/>
      <dgm:t>
        <a:bodyPr/>
        <a:lstStyle/>
        <a:p>
          <a:endParaRPr lang="zh-TW" altLang="en-US"/>
        </a:p>
      </dgm:t>
    </dgm:pt>
    <dgm:pt modelId="{B65628A6-23DC-40E8-8343-63CE2C08944A}" type="sibTrans" cxnId="{DA7EBEA5-8E74-4B7D-BEDB-EBE7E41662F6}">
      <dgm:prSet/>
      <dgm:spPr/>
      <dgm:t>
        <a:bodyPr/>
        <a:lstStyle/>
        <a:p>
          <a:endParaRPr lang="zh-TW" altLang="en-US"/>
        </a:p>
      </dgm:t>
    </dgm:pt>
    <dgm:pt modelId="{5C74B75A-9DC8-4C12-AF6C-6369F57A99DB}" type="pres">
      <dgm:prSet presAssocID="{C0A1DB06-EB16-45E3-B359-CB4D2423F340}" presName="outerComposite" presStyleCnt="0">
        <dgm:presLayoutVars>
          <dgm:chMax val="5"/>
          <dgm:dir/>
          <dgm:resizeHandles val="exact"/>
        </dgm:presLayoutVars>
      </dgm:prSet>
      <dgm:spPr/>
      <dgm:t>
        <a:bodyPr/>
        <a:lstStyle/>
        <a:p>
          <a:endParaRPr lang="zh-TW" altLang="en-US"/>
        </a:p>
      </dgm:t>
    </dgm:pt>
    <dgm:pt modelId="{A788B419-D553-48EE-97E7-1A0E7EE39884}" type="pres">
      <dgm:prSet presAssocID="{C0A1DB06-EB16-45E3-B359-CB4D2423F340}" presName="dummyMaxCanvas" presStyleCnt="0">
        <dgm:presLayoutVars/>
      </dgm:prSet>
      <dgm:spPr/>
    </dgm:pt>
    <dgm:pt modelId="{A03AF80C-4190-4912-A1A4-2BD660732975}" type="pres">
      <dgm:prSet presAssocID="{C0A1DB06-EB16-45E3-B359-CB4D2423F340}" presName="FourNodes_1" presStyleLbl="node1" presStyleIdx="0" presStyleCnt="4">
        <dgm:presLayoutVars>
          <dgm:bulletEnabled val="1"/>
        </dgm:presLayoutVars>
      </dgm:prSet>
      <dgm:spPr/>
      <dgm:t>
        <a:bodyPr/>
        <a:lstStyle/>
        <a:p>
          <a:endParaRPr lang="zh-TW" altLang="en-US"/>
        </a:p>
      </dgm:t>
    </dgm:pt>
    <dgm:pt modelId="{A8EFFCF6-65F4-4A65-B2D5-756FB69C9137}" type="pres">
      <dgm:prSet presAssocID="{C0A1DB06-EB16-45E3-B359-CB4D2423F340}" presName="FourNodes_2" presStyleLbl="node1" presStyleIdx="1" presStyleCnt="4">
        <dgm:presLayoutVars>
          <dgm:bulletEnabled val="1"/>
        </dgm:presLayoutVars>
      </dgm:prSet>
      <dgm:spPr/>
      <dgm:t>
        <a:bodyPr/>
        <a:lstStyle/>
        <a:p>
          <a:endParaRPr lang="zh-TW" altLang="en-US"/>
        </a:p>
      </dgm:t>
    </dgm:pt>
    <dgm:pt modelId="{09D947F0-342F-4AA3-9DB5-3186AF1A1079}" type="pres">
      <dgm:prSet presAssocID="{C0A1DB06-EB16-45E3-B359-CB4D2423F340}" presName="FourNodes_3" presStyleLbl="node1" presStyleIdx="2" presStyleCnt="4">
        <dgm:presLayoutVars>
          <dgm:bulletEnabled val="1"/>
        </dgm:presLayoutVars>
      </dgm:prSet>
      <dgm:spPr/>
      <dgm:t>
        <a:bodyPr/>
        <a:lstStyle/>
        <a:p>
          <a:endParaRPr lang="zh-TW" altLang="en-US"/>
        </a:p>
      </dgm:t>
    </dgm:pt>
    <dgm:pt modelId="{4BBA39AB-F128-4362-932E-847559219A12}" type="pres">
      <dgm:prSet presAssocID="{C0A1DB06-EB16-45E3-B359-CB4D2423F340}" presName="FourNodes_4" presStyleLbl="node1" presStyleIdx="3" presStyleCnt="4">
        <dgm:presLayoutVars>
          <dgm:bulletEnabled val="1"/>
        </dgm:presLayoutVars>
      </dgm:prSet>
      <dgm:spPr/>
      <dgm:t>
        <a:bodyPr/>
        <a:lstStyle/>
        <a:p>
          <a:endParaRPr lang="zh-TW" altLang="en-US"/>
        </a:p>
      </dgm:t>
    </dgm:pt>
    <dgm:pt modelId="{75EC50BC-7F5C-42EC-B41F-3CCDDDBDF25B}" type="pres">
      <dgm:prSet presAssocID="{C0A1DB06-EB16-45E3-B359-CB4D2423F340}" presName="FourConn_1-2" presStyleLbl="fgAccFollowNode1" presStyleIdx="0" presStyleCnt="3">
        <dgm:presLayoutVars>
          <dgm:bulletEnabled val="1"/>
        </dgm:presLayoutVars>
      </dgm:prSet>
      <dgm:spPr/>
      <dgm:t>
        <a:bodyPr/>
        <a:lstStyle/>
        <a:p>
          <a:endParaRPr lang="zh-TW" altLang="en-US"/>
        </a:p>
      </dgm:t>
    </dgm:pt>
    <dgm:pt modelId="{51E3E044-E7BD-4132-9F08-8A221B3B7981}" type="pres">
      <dgm:prSet presAssocID="{C0A1DB06-EB16-45E3-B359-CB4D2423F340}" presName="FourConn_2-3" presStyleLbl="fgAccFollowNode1" presStyleIdx="1" presStyleCnt="3">
        <dgm:presLayoutVars>
          <dgm:bulletEnabled val="1"/>
        </dgm:presLayoutVars>
      </dgm:prSet>
      <dgm:spPr/>
      <dgm:t>
        <a:bodyPr/>
        <a:lstStyle/>
        <a:p>
          <a:endParaRPr lang="zh-TW" altLang="en-US"/>
        </a:p>
      </dgm:t>
    </dgm:pt>
    <dgm:pt modelId="{50562906-C220-4ED1-9B3A-DC8B631E7AFC}" type="pres">
      <dgm:prSet presAssocID="{C0A1DB06-EB16-45E3-B359-CB4D2423F340}" presName="FourConn_3-4" presStyleLbl="fgAccFollowNode1" presStyleIdx="2" presStyleCnt="3">
        <dgm:presLayoutVars>
          <dgm:bulletEnabled val="1"/>
        </dgm:presLayoutVars>
      </dgm:prSet>
      <dgm:spPr/>
      <dgm:t>
        <a:bodyPr/>
        <a:lstStyle/>
        <a:p>
          <a:endParaRPr lang="zh-TW" altLang="en-US"/>
        </a:p>
      </dgm:t>
    </dgm:pt>
    <dgm:pt modelId="{58ED891C-AB6F-455F-9AAF-C97FCBFB3934}" type="pres">
      <dgm:prSet presAssocID="{C0A1DB06-EB16-45E3-B359-CB4D2423F340}" presName="FourNodes_1_text" presStyleLbl="node1" presStyleIdx="3" presStyleCnt="4">
        <dgm:presLayoutVars>
          <dgm:bulletEnabled val="1"/>
        </dgm:presLayoutVars>
      </dgm:prSet>
      <dgm:spPr/>
      <dgm:t>
        <a:bodyPr/>
        <a:lstStyle/>
        <a:p>
          <a:endParaRPr lang="zh-TW" altLang="en-US"/>
        </a:p>
      </dgm:t>
    </dgm:pt>
    <dgm:pt modelId="{6070A613-21BB-4989-B5BE-4B33B03646B3}" type="pres">
      <dgm:prSet presAssocID="{C0A1DB06-EB16-45E3-B359-CB4D2423F340}" presName="FourNodes_2_text" presStyleLbl="node1" presStyleIdx="3" presStyleCnt="4">
        <dgm:presLayoutVars>
          <dgm:bulletEnabled val="1"/>
        </dgm:presLayoutVars>
      </dgm:prSet>
      <dgm:spPr/>
      <dgm:t>
        <a:bodyPr/>
        <a:lstStyle/>
        <a:p>
          <a:endParaRPr lang="zh-TW" altLang="en-US"/>
        </a:p>
      </dgm:t>
    </dgm:pt>
    <dgm:pt modelId="{DCD4CB65-1CF5-44A5-A9EA-E1CB19A17090}" type="pres">
      <dgm:prSet presAssocID="{C0A1DB06-EB16-45E3-B359-CB4D2423F340}" presName="FourNodes_3_text" presStyleLbl="node1" presStyleIdx="3" presStyleCnt="4">
        <dgm:presLayoutVars>
          <dgm:bulletEnabled val="1"/>
        </dgm:presLayoutVars>
      </dgm:prSet>
      <dgm:spPr/>
      <dgm:t>
        <a:bodyPr/>
        <a:lstStyle/>
        <a:p>
          <a:endParaRPr lang="zh-TW" altLang="en-US"/>
        </a:p>
      </dgm:t>
    </dgm:pt>
    <dgm:pt modelId="{EFBA9561-4EBF-49D9-BED2-C4046EADCEF2}" type="pres">
      <dgm:prSet presAssocID="{C0A1DB06-EB16-45E3-B359-CB4D2423F340}" presName="FourNodes_4_text" presStyleLbl="node1" presStyleIdx="3" presStyleCnt="4">
        <dgm:presLayoutVars>
          <dgm:bulletEnabled val="1"/>
        </dgm:presLayoutVars>
      </dgm:prSet>
      <dgm:spPr/>
      <dgm:t>
        <a:bodyPr/>
        <a:lstStyle/>
        <a:p>
          <a:endParaRPr lang="zh-TW" altLang="en-US"/>
        </a:p>
      </dgm:t>
    </dgm:pt>
  </dgm:ptLst>
  <dgm:cxnLst>
    <dgm:cxn modelId="{664F605B-F76D-4775-8F3D-7AF7D637C928}" type="presOf" srcId="{B9C01F39-7684-432F-A74F-EAAFA8B5F9D7}" destId="{EFBA9561-4EBF-49D9-BED2-C4046EADCEF2}" srcOrd="1" destOrd="0" presId="urn:microsoft.com/office/officeart/2005/8/layout/vProcess5"/>
    <dgm:cxn modelId="{B27472F3-2E22-4C08-A7B7-82A0D512A928}" srcId="{C0A1DB06-EB16-45E3-B359-CB4D2423F340}" destId="{62A2E563-3DA2-46B2-AF41-B1A3B8804A37}" srcOrd="1" destOrd="0" parTransId="{0766C66E-AA0D-4547-A34A-3140B85E0AED}" sibTransId="{104A7311-F385-4029-820B-53F7E9816C30}"/>
    <dgm:cxn modelId="{D3233745-2C1F-4EB2-84D2-D4754BFCFF2E}" srcId="{C0A1DB06-EB16-45E3-B359-CB4D2423F340}" destId="{9AEA1599-1630-42D8-975F-EFBC9B6C3925}" srcOrd="0" destOrd="0" parTransId="{37241FC0-9F80-48FE-9346-15659D411DF7}" sibTransId="{EF216B09-7D46-4F48-B66C-1E4AD7CF81F1}"/>
    <dgm:cxn modelId="{D378FE2C-5DBB-4412-95B8-1ACB2E298585}" type="presOf" srcId="{6112EF6C-F968-4E24-B6A6-DE1094C56C11}" destId="{DCD4CB65-1CF5-44A5-A9EA-E1CB19A17090}" srcOrd="1" destOrd="0" presId="urn:microsoft.com/office/officeart/2005/8/layout/vProcess5"/>
    <dgm:cxn modelId="{DA7EBEA5-8E74-4B7D-BEDB-EBE7E41662F6}" srcId="{C0A1DB06-EB16-45E3-B359-CB4D2423F340}" destId="{B9C01F39-7684-432F-A74F-EAAFA8B5F9D7}" srcOrd="3" destOrd="0" parTransId="{52DB45EF-2601-4203-81BF-5C77B6DA8353}" sibTransId="{B65628A6-23DC-40E8-8343-63CE2C08944A}"/>
    <dgm:cxn modelId="{AEC146FB-27DE-42FD-8CC4-5BCB494A0392}" type="presOf" srcId="{104A7311-F385-4029-820B-53F7E9816C30}" destId="{51E3E044-E7BD-4132-9F08-8A221B3B7981}" srcOrd="0" destOrd="0" presId="urn:microsoft.com/office/officeart/2005/8/layout/vProcess5"/>
    <dgm:cxn modelId="{546D4A62-5AE9-48C2-B4A5-B78187730FB0}" type="presOf" srcId="{9AEA1599-1630-42D8-975F-EFBC9B6C3925}" destId="{A03AF80C-4190-4912-A1A4-2BD660732975}" srcOrd="0" destOrd="0" presId="urn:microsoft.com/office/officeart/2005/8/layout/vProcess5"/>
    <dgm:cxn modelId="{BEED7866-7DEC-46BE-B7C9-853F19D540E5}" type="presOf" srcId="{62A2E563-3DA2-46B2-AF41-B1A3B8804A37}" destId="{A8EFFCF6-65F4-4A65-B2D5-756FB69C9137}" srcOrd="0" destOrd="0" presId="urn:microsoft.com/office/officeart/2005/8/layout/vProcess5"/>
    <dgm:cxn modelId="{483CAC10-E6A4-4D42-B2F2-2914A39E931B}" type="presOf" srcId="{EF216B09-7D46-4F48-B66C-1E4AD7CF81F1}" destId="{75EC50BC-7F5C-42EC-B41F-3CCDDDBDF25B}" srcOrd="0" destOrd="0" presId="urn:microsoft.com/office/officeart/2005/8/layout/vProcess5"/>
    <dgm:cxn modelId="{AB5F2A96-3DA5-4CB7-8B3C-C49488B2894C}" type="presOf" srcId="{C0A1DB06-EB16-45E3-B359-CB4D2423F340}" destId="{5C74B75A-9DC8-4C12-AF6C-6369F57A99DB}" srcOrd="0" destOrd="0" presId="urn:microsoft.com/office/officeart/2005/8/layout/vProcess5"/>
    <dgm:cxn modelId="{11EDCD63-74AD-4E85-AF23-4A96540CA962}" type="presOf" srcId="{6112EF6C-F968-4E24-B6A6-DE1094C56C11}" destId="{09D947F0-342F-4AA3-9DB5-3186AF1A1079}" srcOrd="0" destOrd="0" presId="urn:microsoft.com/office/officeart/2005/8/layout/vProcess5"/>
    <dgm:cxn modelId="{73AED829-D36F-4A82-B04B-D00CDA184307}" type="presOf" srcId="{B9C01F39-7684-432F-A74F-EAAFA8B5F9D7}" destId="{4BBA39AB-F128-4362-932E-847559219A12}" srcOrd="0" destOrd="0" presId="urn:microsoft.com/office/officeart/2005/8/layout/vProcess5"/>
    <dgm:cxn modelId="{5B8AEDAB-45DD-4419-879C-14980842EFE0}" srcId="{C0A1DB06-EB16-45E3-B359-CB4D2423F340}" destId="{6112EF6C-F968-4E24-B6A6-DE1094C56C11}" srcOrd="2" destOrd="0" parTransId="{5A32955A-2B5F-4D20-8787-065ED1EDD18B}" sibTransId="{DED52325-3701-4AB0-A191-0F6626302BD9}"/>
    <dgm:cxn modelId="{6F181F4D-608E-4FFF-B847-B4FC5760D72C}" type="presOf" srcId="{DED52325-3701-4AB0-A191-0F6626302BD9}" destId="{50562906-C220-4ED1-9B3A-DC8B631E7AFC}" srcOrd="0" destOrd="0" presId="urn:microsoft.com/office/officeart/2005/8/layout/vProcess5"/>
    <dgm:cxn modelId="{617176D6-2708-4094-9257-5B5777F32C38}" type="presOf" srcId="{9AEA1599-1630-42D8-975F-EFBC9B6C3925}" destId="{58ED891C-AB6F-455F-9AAF-C97FCBFB3934}" srcOrd="1" destOrd="0" presId="urn:microsoft.com/office/officeart/2005/8/layout/vProcess5"/>
    <dgm:cxn modelId="{372D5988-19F3-473A-A2D0-B4FB8B109FDE}" type="presOf" srcId="{62A2E563-3DA2-46B2-AF41-B1A3B8804A37}" destId="{6070A613-21BB-4989-B5BE-4B33B03646B3}" srcOrd="1" destOrd="0" presId="urn:microsoft.com/office/officeart/2005/8/layout/vProcess5"/>
    <dgm:cxn modelId="{A2BBADF4-F88B-42CF-B0BF-0B936E8D3023}" type="presParOf" srcId="{5C74B75A-9DC8-4C12-AF6C-6369F57A99DB}" destId="{A788B419-D553-48EE-97E7-1A0E7EE39884}" srcOrd="0" destOrd="0" presId="urn:microsoft.com/office/officeart/2005/8/layout/vProcess5"/>
    <dgm:cxn modelId="{18724E8C-4BF0-4B6C-AC37-0A866139F99C}" type="presParOf" srcId="{5C74B75A-9DC8-4C12-AF6C-6369F57A99DB}" destId="{A03AF80C-4190-4912-A1A4-2BD660732975}" srcOrd="1" destOrd="0" presId="urn:microsoft.com/office/officeart/2005/8/layout/vProcess5"/>
    <dgm:cxn modelId="{3DEC222A-EB3D-48FC-B59B-323EA6653B92}" type="presParOf" srcId="{5C74B75A-9DC8-4C12-AF6C-6369F57A99DB}" destId="{A8EFFCF6-65F4-4A65-B2D5-756FB69C9137}" srcOrd="2" destOrd="0" presId="urn:microsoft.com/office/officeart/2005/8/layout/vProcess5"/>
    <dgm:cxn modelId="{9AFE626B-70F9-45F0-A749-0A045E573FC8}" type="presParOf" srcId="{5C74B75A-9DC8-4C12-AF6C-6369F57A99DB}" destId="{09D947F0-342F-4AA3-9DB5-3186AF1A1079}" srcOrd="3" destOrd="0" presId="urn:microsoft.com/office/officeart/2005/8/layout/vProcess5"/>
    <dgm:cxn modelId="{2C54485C-9BC9-4D20-9472-8D83038331DB}" type="presParOf" srcId="{5C74B75A-9DC8-4C12-AF6C-6369F57A99DB}" destId="{4BBA39AB-F128-4362-932E-847559219A12}" srcOrd="4" destOrd="0" presId="urn:microsoft.com/office/officeart/2005/8/layout/vProcess5"/>
    <dgm:cxn modelId="{DC051666-E951-4087-AC71-F583464936A7}" type="presParOf" srcId="{5C74B75A-9DC8-4C12-AF6C-6369F57A99DB}" destId="{75EC50BC-7F5C-42EC-B41F-3CCDDDBDF25B}" srcOrd="5" destOrd="0" presId="urn:microsoft.com/office/officeart/2005/8/layout/vProcess5"/>
    <dgm:cxn modelId="{C3BA9628-1DAC-41BA-9128-64A516C20E87}" type="presParOf" srcId="{5C74B75A-9DC8-4C12-AF6C-6369F57A99DB}" destId="{51E3E044-E7BD-4132-9F08-8A221B3B7981}" srcOrd="6" destOrd="0" presId="urn:microsoft.com/office/officeart/2005/8/layout/vProcess5"/>
    <dgm:cxn modelId="{CA3479D2-93D0-46BB-983A-DBD9880FF315}" type="presParOf" srcId="{5C74B75A-9DC8-4C12-AF6C-6369F57A99DB}" destId="{50562906-C220-4ED1-9B3A-DC8B631E7AFC}" srcOrd="7" destOrd="0" presId="urn:microsoft.com/office/officeart/2005/8/layout/vProcess5"/>
    <dgm:cxn modelId="{8BC93CF8-53AA-4C23-94EB-278B015C0C54}" type="presParOf" srcId="{5C74B75A-9DC8-4C12-AF6C-6369F57A99DB}" destId="{58ED891C-AB6F-455F-9AAF-C97FCBFB3934}" srcOrd="8" destOrd="0" presId="urn:microsoft.com/office/officeart/2005/8/layout/vProcess5"/>
    <dgm:cxn modelId="{ABCCD9CD-7DC7-4D5B-8963-F3A426113855}" type="presParOf" srcId="{5C74B75A-9DC8-4C12-AF6C-6369F57A99DB}" destId="{6070A613-21BB-4989-B5BE-4B33B03646B3}" srcOrd="9" destOrd="0" presId="urn:microsoft.com/office/officeart/2005/8/layout/vProcess5"/>
    <dgm:cxn modelId="{25888EC9-8502-4FA9-B24F-35F52EB5E67D}" type="presParOf" srcId="{5C74B75A-9DC8-4C12-AF6C-6369F57A99DB}" destId="{DCD4CB65-1CF5-44A5-A9EA-E1CB19A17090}" srcOrd="10" destOrd="0" presId="urn:microsoft.com/office/officeart/2005/8/layout/vProcess5"/>
    <dgm:cxn modelId="{FC5490E4-8BBB-4E9B-997F-7B3DA4F20C7D}" type="presParOf" srcId="{5C74B75A-9DC8-4C12-AF6C-6369F57A99DB}" destId="{EFBA9561-4EBF-49D9-BED2-C4046EADCEF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BE2FD0-08F1-41F7-B9EB-210A0D98010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TW" altLang="en-US"/>
        </a:p>
      </dgm:t>
    </dgm:pt>
    <dgm:pt modelId="{654DC64F-DECD-4054-9507-678733145887}">
      <dgm:prSet/>
      <dgm:spPr/>
      <dgm:t>
        <a:bodyPr/>
        <a:lstStyle/>
        <a:p>
          <a:pPr rtl="0"/>
          <a:r>
            <a:rPr lang="zh-TW" smtClean="0"/>
            <a:t>貳、政策</a:t>
          </a:r>
          <a:endParaRPr lang="zh-TW"/>
        </a:p>
      </dgm:t>
    </dgm:pt>
    <dgm:pt modelId="{180360FD-2951-4A1E-809D-4203DC6B85DD}" type="parTrans" cxnId="{3AE8346B-2617-4B87-B709-34283ACE148E}">
      <dgm:prSet/>
      <dgm:spPr/>
      <dgm:t>
        <a:bodyPr/>
        <a:lstStyle/>
        <a:p>
          <a:endParaRPr lang="zh-TW" altLang="en-US"/>
        </a:p>
      </dgm:t>
    </dgm:pt>
    <dgm:pt modelId="{C842E4DD-C226-49BE-9844-EAA45E7D5166}" type="sibTrans" cxnId="{3AE8346B-2617-4B87-B709-34283ACE148E}">
      <dgm:prSet/>
      <dgm:spPr/>
      <dgm:t>
        <a:bodyPr/>
        <a:lstStyle/>
        <a:p>
          <a:endParaRPr lang="zh-TW" altLang="en-US"/>
        </a:p>
      </dgm:t>
    </dgm:pt>
    <dgm:pt modelId="{57D02077-86E6-4DE8-98E9-02FC657D3B17}">
      <dgm:prSet/>
      <dgm:spPr/>
      <dgm:t>
        <a:bodyPr/>
        <a:lstStyle/>
        <a:p>
          <a:pPr rtl="0"/>
          <a:r>
            <a:rPr lang="zh-TW" dirty="0" smtClean="0"/>
            <a:t>參、內容管理</a:t>
          </a:r>
          <a:endParaRPr lang="zh-TW" dirty="0"/>
        </a:p>
      </dgm:t>
    </dgm:pt>
    <dgm:pt modelId="{17D7EA1E-4512-4678-9CA4-4EFC6CD99082}" type="parTrans" cxnId="{B1122DE6-B583-4B42-ADDF-D099089FBD69}">
      <dgm:prSet/>
      <dgm:spPr/>
      <dgm:t>
        <a:bodyPr/>
        <a:lstStyle/>
        <a:p>
          <a:endParaRPr lang="zh-TW" altLang="en-US"/>
        </a:p>
      </dgm:t>
    </dgm:pt>
    <dgm:pt modelId="{73481B81-2D15-42ED-A0AF-F9E3A07766B7}" type="sibTrans" cxnId="{B1122DE6-B583-4B42-ADDF-D099089FBD69}">
      <dgm:prSet/>
      <dgm:spPr/>
      <dgm:t>
        <a:bodyPr/>
        <a:lstStyle/>
        <a:p>
          <a:endParaRPr lang="zh-TW" altLang="en-US"/>
        </a:p>
      </dgm:t>
    </dgm:pt>
    <dgm:pt modelId="{8023EA29-A6E0-4433-B611-87700A8A9DAC}">
      <dgm:prSet/>
      <dgm:spPr/>
      <dgm:t>
        <a:bodyPr/>
        <a:lstStyle/>
        <a:p>
          <a:pPr rtl="0"/>
          <a:r>
            <a:rPr lang="zh-TW" smtClean="0"/>
            <a:t>肆、人員管理</a:t>
          </a:r>
          <a:endParaRPr lang="zh-TW"/>
        </a:p>
      </dgm:t>
    </dgm:pt>
    <dgm:pt modelId="{ABF98FB4-EFD3-49FF-8C7F-DA49961B4226}" type="parTrans" cxnId="{D6F24CB5-970A-49DB-8737-A30B7942BE68}">
      <dgm:prSet/>
      <dgm:spPr/>
      <dgm:t>
        <a:bodyPr/>
        <a:lstStyle/>
        <a:p>
          <a:endParaRPr lang="zh-TW" altLang="en-US"/>
        </a:p>
      </dgm:t>
    </dgm:pt>
    <dgm:pt modelId="{A8D2F0C6-C882-46F9-B0FB-38F8D65DABAD}" type="sibTrans" cxnId="{D6F24CB5-970A-49DB-8737-A30B7942BE68}">
      <dgm:prSet/>
      <dgm:spPr/>
      <dgm:t>
        <a:bodyPr/>
        <a:lstStyle/>
        <a:p>
          <a:endParaRPr lang="zh-TW" altLang="en-US"/>
        </a:p>
      </dgm:t>
    </dgm:pt>
    <dgm:pt modelId="{10F37CE8-FD62-47F0-AA30-67D8E89B084C}">
      <dgm:prSet/>
      <dgm:spPr/>
      <dgm:t>
        <a:bodyPr/>
        <a:lstStyle/>
        <a:p>
          <a:pPr rtl="0"/>
          <a:r>
            <a:rPr lang="zh-TW" smtClean="0"/>
            <a:t>伍、環境及設備管理</a:t>
          </a:r>
          <a:endParaRPr lang="zh-TW"/>
        </a:p>
      </dgm:t>
    </dgm:pt>
    <dgm:pt modelId="{C243A134-D43B-4D33-8F60-A249D435E1DD}" type="parTrans" cxnId="{7A81F681-0176-4E70-9EE8-36CBCE728B42}">
      <dgm:prSet/>
      <dgm:spPr/>
      <dgm:t>
        <a:bodyPr/>
        <a:lstStyle/>
        <a:p>
          <a:endParaRPr lang="zh-TW" altLang="en-US"/>
        </a:p>
      </dgm:t>
    </dgm:pt>
    <dgm:pt modelId="{3CEB6E5B-0693-4AF2-B548-B404EC7F8C80}" type="sibTrans" cxnId="{7A81F681-0176-4E70-9EE8-36CBCE728B42}">
      <dgm:prSet/>
      <dgm:spPr/>
      <dgm:t>
        <a:bodyPr/>
        <a:lstStyle/>
        <a:p>
          <a:endParaRPr lang="zh-TW" altLang="en-US"/>
        </a:p>
      </dgm:t>
    </dgm:pt>
    <dgm:pt modelId="{8E654111-58D9-4FEF-86B2-170C4D60859E}">
      <dgm:prSet/>
      <dgm:spPr/>
      <dgm:t>
        <a:bodyPr/>
        <a:lstStyle/>
        <a:p>
          <a:pPr rtl="0"/>
          <a:r>
            <a:rPr lang="zh-TW" dirty="0" smtClean="0"/>
            <a:t>壹、前言</a:t>
          </a:r>
          <a:endParaRPr lang="zh-TW" dirty="0"/>
        </a:p>
      </dgm:t>
    </dgm:pt>
    <dgm:pt modelId="{B8E30D69-87CE-4931-8D2B-4A5B66935C9D}" type="sibTrans" cxnId="{5B916DB3-B04C-4001-BA88-355627DE2956}">
      <dgm:prSet/>
      <dgm:spPr/>
      <dgm:t>
        <a:bodyPr/>
        <a:lstStyle/>
        <a:p>
          <a:endParaRPr lang="zh-TW" altLang="en-US"/>
        </a:p>
      </dgm:t>
    </dgm:pt>
    <dgm:pt modelId="{2FE80657-7AC4-4077-BB0D-D716C4436DB1}" type="parTrans" cxnId="{5B916DB3-B04C-4001-BA88-355627DE2956}">
      <dgm:prSet/>
      <dgm:spPr/>
      <dgm:t>
        <a:bodyPr/>
        <a:lstStyle/>
        <a:p>
          <a:endParaRPr lang="zh-TW" altLang="en-US"/>
        </a:p>
      </dgm:t>
    </dgm:pt>
    <dgm:pt modelId="{21D0025C-6F37-47A8-89B7-70816FECC99C}" type="pres">
      <dgm:prSet presAssocID="{54BE2FD0-08F1-41F7-B9EB-210A0D980107}" presName="linear" presStyleCnt="0">
        <dgm:presLayoutVars>
          <dgm:animLvl val="lvl"/>
          <dgm:resizeHandles val="exact"/>
        </dgm:presLayoutVars>
      </dgm:prSet>
      <dgm:spPr/>
      <dgm:t>
        <a:bodyPr/>
        <a:lstStyle/>
        <a:p>
          <a:endParaRPr lang="zh-TW" altLang="en-US"/>
        </a:p>
      </dgm:t>
    </dgm:pt>
    <dgm:pt modelId="{679FE0D7-30EB-4ACD-8176-6D19FA687C75}" type="pres">
      <dgm:prSet presAssocID="{8E654111-58D9-4FEF-86B2-170C4D60859E}" presName="parentText" presStyleLbl="node1" presStyleIdx="0" presStyleCnt="5">
        <dgm:presLayoutVars>
          <dgm:chMax val="0"/>
          <dgm:bulletEnabled val="1"/>
        </dgm:presLayoutVars>
      </dgm:prSet>
      <dgm:spPr/>
      <dgm:t>
        <a:bodyPr/>
        <a:lstStyle/>
        <a:p>
          <a:endParaRPr lang="zh-TW" altLang="en-US"/>
        </a:p>
      </dgm:t>
    </dgm:pt>
    <dgm:pt modelId="{98ACE1F8-172E-4B86-BA38-2B25184B27BE}" type="pres">
      <dgm:prSet presAssocID="{B8E30D69-87CE-4931-8D2B-4A5B66935C9D}" presName="spacer" presStyleCnt="0"/>
      <dgm:spPr/>
    </dgm:pt>
    <dgm:pt modelId="{C71049A2-1CA9-4481-AA55-42C9BECCCB83}" type="pres">
      <dgm:prSet presAssocID="{654DC64F-DECD-4054-9507-678733145887}" presName="parentText" presStyleLbl="node1" presStyleIdx="1" presStyleCnt="5">
        <dgm:presLayoutVars>
          <dgm:chMax val="0"/>
          <dgm:bulletEnabled val="1"/>
        </dgm:presLayoutVars>
      </dgm:prSet>
      <dgm:spPr/>
      <dgm:t>
        <a:bodyPr/>
        <a:lstStyle/>
        <a:p>
          <a:endParaRPr lang="zh-TW" altLang="en-US"/>
        </a:p>
      </dgm:t>
    </dgm:pt>
    <dgm:pt modelId="{81B9010C-096B-4574-8D54-635DA734ABAE}" type="pres">
      <dgm:prSet presAssocID="{C842E4DD-C226-49BE-9844-EAA45E7D5166}" presName="spacer" presStyleCnt="0"/>
      <dgm:spPr/>
    </dgm:pt>
    <dgm:pt modelId="{589892F9-6651-472E-951A-423BCA6141F3}" type="pres">
      <dgm:prSet presAssocID="{57D02077-86E6-4DE8-98E9-02FC657D3B17}" presName="parentText" presStyleLbl="node1" presStyleIdx="2" presStyleCnt="5">
        <dgm:presLayoutVars>
          <dgm:chMax val="0"/>
          <dgm:bulletEnabled val="1"/>
        </dgm:presLayoutVars>
      </dgm:prSet>
      <dgm:spPr/>
      <dgm:t>
        <a:bodyPr/>
        <a:lstStyle/>
        <a:p>
          <a:endParaRPr lang="zh-TW" altLang="en-US"/>
        </a:p>
      </dgm:t>
    </dgm:pt>
    <dgm:pt modelId="{E7FFDDD5-628A-48B4-8A9E-7114D48AD41E}" type="pres">
      <dgm:prSet presAssocID="{73481B81-2D15-42ED-A0AF-F9E3A07766B7}" presName="spacer" presStyleCnt="0"/>
      <dgm:spPr/>
    </dgm:pt>
    <dgm:pt modelId="{6818ECDA-A89B-4FA9-8139-AEEBD638475B}" type="pres">
      <dgm:prSet presAssocID="{8023EA29-A6E0-4433-B611-87700A8A9DAC}" presName="parentText" presStyleLbl="node1" presStyleIdx="3" presStyleCnt="5">
        <dgm:presLayoutVars>
          <dgm:chMax val="0"/>
          <dgm:bulletEnabled val="1"/>
        </dgm:presLayoutVars>
      </dgm:prSet>
      <dgm:spPr/>
      <dgm:t>
        <a:bodyPr/>
        <a:lstStyle/>
        <a:p>
          <a:endParaRPr lang="zh-TW" altLang="en-US"/>
        </a:p>
      </dgm:t>
    </dgm:pt>
    <dgm:pt modelId="{E625072A-5C15-4B3D-BE9A-D03B17DBD5BF}" type="pres">
      <dgm:prSet presAssocID="{A8D2F0C6-C882-46F9-B0FB-38F8D65DABAD}" presName="spacer" presStyleCnt="0"/>
      <dgm:spPr/>
    </dgm:pt>
    <dgm:pt modelId="{FA9DFBE2-01F6-4C77-BD86-6323531A4B47}" type="pres">
      <dgm:prSet presAssocID="{10F37CE8-FD62-47F0-AA30-67D8E89B084C}" presName="parentText" presStyleLbl="node1" presStyleIdx="4" presStyleCnt="5">
        <dgm:presLayoutVars>
          <dgm:chMax val="0"/>
          <dgm:bulletEnabled val="1"/>
        </dgm:presLayoutVars>
      </dgm:prSet>
      <dgm:spPr/>
      <dgm:t>
        <a:bodyPr/>
        <a:lstStyle/>
        <a:p>
          <a:endParaRPr lang="zh-TW" altLang="en-US"/>
        </a:p>
      </dgm:t>
    </dgm:pt>
  </dgm:ptLst>
  <dgm:cxnLst>
    <dgm:cxn modelId="{5B916DB3-B04C-4001-BA88-355627DE2956}" srcId="{54BE2FD0-08F1-41F7-B9EB-210A0D980107}" destId="{8E654111-58D9-4FEF-86B2-170C4D60859E}" srcOrd="0" destOrd="0" parTransId="{2FE80657-7AC4-4077-BB0D-D716C4436DB1}" sibTransId="{B8E30D69-87CE-4931-8D2B-4A5B66935C9D}"/>
    <dgm:cxn modelId="{16764351-6614-4577-912B-C160B1BDF4F6}" type="presOf" srcId="{54BE2FD0-08F1-41F7-B9EB-210A0D980107}" destId="{21D0025C-6F37-47A8-89B7-70816FECC99C}" srcOrd="0" destOrd="0" presId="urn:microsoft.com/office/officeart/2005/8/layout/vList2"/>
    <dgm:cxn modelId="{92A7895A-04FC-47D1-815B-B3BF48CDA162}" type="presOf" srcId="{8E654111-58D9-4FEF-86B2-170C4D60859E}" destId="{679FE0D7-30EB-4ACD-8176-6D19FA687C75}" srcOrd="0" destOrd="0" presId="urn:microsoft.com/office/officeart/2005/8/layout/vList2"/>
    <dgm:cxn modelId="{D6F24CB5-970A-49DB-8737-A30B7942BE68}" srcId="{54BE2FD0-08F1-41F7-B9EB-210A0D980107}" destId="{8023EA29-A6E0-4433-B611-87700A8A9DAC}" srcOrd="3" destOrd="0" parTransId="{ABF98FB4-EFD3-49FF-8C7F-DA49961B4226}" sibTransId="{A8D2F0C6-C882-46F9-B0FB-38F8D65DABAD}"/>
    <dgm:cxn modelId="{7A81F681-0176-4E70-9EE8-36CBCE728B42}" srcId="{54BE2FD0-08F1-41F7-B9EB-210A0D980107}" destId="{10F37CE8-FD62-47F0-AA30-67D8E89B084C}" srcOrd="4" destOrd="0" parTransId="{C243A134-D43B-4D33-8F60-A249D435E1DD}" sibTransId="{3CEB6E5B-0693-4AF2-B548-B404EC7F8C80}"/>
    <dgm:cxn modelId="{4905AF58-2541-4CA8-9DC0-877225C61294}" type="presOf" srcId="{57D02077-86E6-4DE8-98E9-02FC657D3B17}" destId="{589892F9-6651-472E-951A-423BCA6141F3}" srcOrd="0" destOrd="0" presId="urn:microsoft.com/office/officeart/2005/8/layout/vList2"/>
    <dgm:cxn modelId="{19D95DEF-9150-41EE-80A1-FFEEB4559516}" type="presOf" srcId="{8023EA29-A6E0-4433-B611-87700A8A9DAC}" destId="{6818ECDA-A89B-4FA9-8139-AEEBD638475B}" srcOrd="0" destOrd="0" presId="urn:microsoft.com/office/officeart/2005/8/layout/vList2"/>
    <dgm:cxn modelId="{0EF3A555-7097-445E-ADC8-795966CF7423}" type="presOf" srcId="{10F37CE8-FD62-47F0-AA30-67D8E89B084C}" destId="{FA9DFBE2-01F6-4C77-BD86-6323531A4B47}" srcOrd="0" destOrd="0" presId="urn:microsoft.com/office/officeart/2005/8/layout/vList2"/>
    <dgm:cxn modelId="{3AE8346B-2617-4B87-B709-34283ACE148E}" srcId="{54BE2FD0-08F1-41F7-B9EB-210A0D980107}" destId="{654DC64F-DECD-4054-9507-678733145887}" srcOrd="1" destOrd="0" parTransId="{180360FD-2951-4A1E-809D-4203DC6B85DD}" sibTransId="{C842E4DD-C226-49BE-9844-EAA45E7D5166}"/>
    <dgm:cxn modelId="{B1122DE6-B583-4B42-ADDF-D099089FBD69}" srcId="{54BE2FD0-08F1-41F7-B9EB-210A0D980107}" destId="{57D02077-86E6-4DE8-98E9-02FC657D3B17}" srcOrd="2" destOrd="0" parTransId="{17D7EA1E-4512-4678-9CA4-4EFC6CD99082}" sibTransId="{73481B81-2D15-42ED-A0AF-F9E3A07766B7}"/>
    <dgm:cxn modelId="{21140F61-FD55-4145-8F92-526B790B44D1}" type="presOf" srcId="{654DC64F-DECD-4054-9507-678733145887}" destId="{C71049A2-1CA9-4481-AA55-42C9BECCCB83}" srcOrd="0" destOrd="0" presId="urn:microsoft.com/office/officeart/2005/8/layout/vList2"/>
    <dgm:cxn modelId="{6178960D-DD72-4CB7-992D-E786A8FD22B7}" type="presParOf" srcId="{21D0025C-6F37-47A8-89B7-70816FECC99C}" destId="{679FE0D7-30EB-4ACD-8176-6D19FA687C75}" srcOrd="0" destOrd="0" presId="urn:microsoft.com/office/officeart/2005/8/layout/vList2"/>
    <dgm:cxn modelId="{EEE5B036-1DE2-4303-831B-4254CF9A5507}" type="presParOf" srcId="{21D0025C-6F37-47A8-89B7-70816FECC99C}" destId="{98ACE1F8-172E-4B86-BA38-2B25184B27BE}" srcOrd="1" destOrd="0" presId="urn:microsoft.com/office/officeart/2005/8/layout/vList2"/>
    <dgm:cxn modelId="{00629049-575C-4F65-AA57-781C9E91331B}" type="presParOf" srcId="{21D0025C-6F37-47A8-89B7-70816FECC99C}" destId="{C71049A2-1CA9-4481-AA55-42C9BECCCB83}" srcOrd="2" destOrd="0" presId="urn:microsoft.com/office/officeart/2005/8/layout/vList2"/>
    <dgm:cxn modelId="{3FE18473-B1C5-42D1-8529-E66F06F871C7}" type="presParOf" srcId="{21D0025C-6F37-47A8-89B7-70816FECC99C}" destId="{81B9010C-096B-4574-8D54-635DA734ABAE}" srcOrd="3" destOrd="0" presId="urn:microsoft.com/office/officeart/2005/8/layout/vList2"/>
    <dgm:cxn modelId="{1FADCFDE-3BBF-40C1-8903-D11057CBA1FD}" type="presParOf" srcId="{21D0025C-6F37-47A8-89B7-70816FECC99C}" destId="{589892F9-6651-472E-951A-423BCA6141F3}" srcOrd="4" destOrd="0" presId="urn:microsoft.com/office/officeart/2005/8/layout/vList2"/>
    <dgm:cxn modelId="{67E414A3-91D7-4E1F-A28E-8AAD46FE871A}" type="presParOf" srcId="{21D0025C-6F37-47A8-89B7-70816FECC99C}" destId="{E7FFDDD5-628A-48B4-8A9E-7114D48AD41E}" srcOrd="5" destOrd="0" presId="urn:microsoft.com/office/officeart/2005/8/layout/vList2"/>
    <dgm:cxn modelId="{4CD02FB9-01A6-4A35-ABB8-087EB9BFCF89}" type="presParOf" srcId="{21D0025C-6F37-47A8-89B7-70816FECC99C}" destId="{6818ECDA-A89B-4FA9-8139-AEEBD638475B}" srcOrd="6" destOrd="0" presId="urn:microsoft.com/office/officeart/2005/8/layout/vList2"/>
    <dgm:cxn modelId="{ECF221D3-E907-44EB-94F9-2D998F89C3E2}" type="presParOf" srcId="{21D0025C-6F37-47A8-89B7-70816FECC99C}" destId="{E625072A-5C15-4B3D-BE9A-D03B17DBD5BF}" srcOrd="7" destOrd="0" presId="urn:microsoft.com/office/officeart/2005/8/layout/vList2"/>
    <dgm:cxn modelId="{DBA9250F-AEAA-4F15-8602-582EACEFC96C}" type="presParOf" srcId="{21D0025C-6F37-47A8-89B7-70816FECC99C}" destId="{FA9DFBE2-01F6-4C77-BD86-6323531A4B4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42315A29-0A1D-4EDA-B23C-C1B70BC8902D}">
      <dgm:prSet phldrT="[文字]"/>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zh-TW" altLang="en-US" dirty="0" smtClean="0">
              <a:latin typeface="標楷體" panose="03000509000000000000" pitchFamily="65" charset="-120"/>
              <a:ea typeface="標楷體" panose="03000509000000000000" pitchFamily="65" charset="-120"/>
            </a:rPr>
            <a:t>董監事範圍</a:t>
          </a:r>
          <a:endParaRPr lang="zh-TW" altLang="en-US" dirty="0">
            <a:latin typeface="標楷體" panose="03000509000000000000" pitchFamily="65" charset="-120"/>
            <a:ea typeface="標楷體" panose="03000509000000000000" pitchFamily="65" charset="-120"/>
          </a:endParaRPr>
        </a:p>
      </dgm:t>
    </dgm:pt>
    <dgm:pt modelId="{DDC5F556-F794-4DF7-BF28-7930DB70C14F}" type="parTrans" cxnId="{EA54EBF0-9FA6-4622-A9C3-06F2E45A1420}">
      <dgm:prSet/>
      <dgm:spPr/>
      <dgm:t>
        <a:bodyPr/>
        <a:lstStyle/>
        <a:p>
          <a:endParaRPr lang="zh-TW" altLang="en-US"/>
        </a:p>
      </dgm:t>
    </dgm:pt>
    <dgm:pt modelId="{04C252CD-4154-4228-9880-7CB99ABE016D}" type="sibTrans" cxnId="{EA54EBF0-9FA6-4622-A9C3-06F2E45A1420}">
      <dgm:prSet/>
      <dgm:spPr/>
      <dgm:t>
        <a:bodyPr/>
        <a:lstStyle/>
        <a:p>
          <a:endParaRPr lang="zh-TW" altLang="en-US"/>
        </a:p>
      </dgm:t>
    </dgm:pt>
    <dgm:pt modelId="{E1824CDB-9616-4428-8599-AF983373E5BB}">
      <dgm:prSet phldrT="[文字]"/>
      <dgm:spPr/>
      <dgm:t>
        <a:bodyPr/>
        <a:lstStyle/>
        <a:p>
          <a:r>
            <a:rPr lang="zh-TW" altLang="en-US" dirty="0" smtClean="0">
              <a:latin typeface="標楷體" panose="03000509000000000000" pitchFamily="65" charset="-120"/>
              <a:ea typeface="標楷體" panose="03000509000000000000" pitchFamily="65" charset="-120"/>
            </a:rPr>
            <a:t>公司法之修正</a:t>
          </a:r>
          <a:endParaRPr lang="zh-TW" altLang="en-US" dirty="0">
            <a:latin typeface="標楷體" panose="03000509000000000000" pitchFamily="65" charset="-120"/>
            <a:ea typeface="標楷體" panose="03000509000000000000" pitchFamily="65" charset="-120"/>
          </a:endParaRPr>
        </a:p>
      </dgm:t>
    </dgm:pt>
    <dgm:pt modelId="{0D1E3A87-BABA-4022-8868-0E0EBC55CBD3}" type="parTrans" cxnId="{AF086FEA-7A51-436C-9B96-0F017DB4AFB3}">
      <dgm:prSet/>
      <dgm:spPr/>
      <dgm:t>
        <a:bodyPr/>
        <a:lstStyle/>
        <a:p>
          <a:endParaRPr lang="zh-TW" altLang="en-US"/>
        </a:p>
      </dgm:t>
    </dgm:pt>
    <dgm:pt modelId="{71E30F5D-4B84-4FCE-9AFB-34CCF2C2689C}" type="sibTrans" cxnId="{AF086FEA-7A51-436C-9B96-0F017DB4AFB3}">
      <dgm:prSet/>
      <dgm:spPr/>
      <dgm:t>
        <a:bodyPr/>
        <a:lstStyle/>
        <a:p>
          <a:endParaRPr lang="zh-TW" altLang="en-US"/>
        </a:p>
      </dgm:t>
    </dgm:pt>
    <dgm:pt modelId="{904F7688-4F39-4097-94AF-C37E7E1FEB4A}">
      <dgm:prSet phldrT="[文字]"/>
      <dgm:spPr/>
      <dgm:t>
        <a:bodyPr/>
        <a:lstStyle/>
        <a:p>
          <a:r>
            <a:rPr lang="zh-TW" altLang="en-US" dirty="0" smtClean="0">
              <a:latin typeface="標楷體" panose="03000509000000000000" pitchFamily="65" charset="-120"/>
              <a:ea typeface="標楷體" panose="03000509000000000000" pitchFamily="65" charset="-120"/>
            </a:rPr>
            <a:t>法律風險態樣</a:t>
          </a:r>
          <a:endParaRPr lang="zh-TW" altLang="en-US" dirty="0">
            <a:latin typeface="標楷體" panose="03000509000000000000" pitchFamily="65" charset="-120"/>
            <a:ea typeface="標楷體" panose="03000509000000000000" pitchFamily="65" charset="-120"/>
          </a:endParaRPr>
        </a:p>
      </dgm:t>
    </dgm:pt>
    <dgm:pt modelId="{73692A78-092A-4397-AEB5-8FC7996ECEFB}" type="parTrans" cxnId="{0F374DD7-3ABF-4BD1-8BCC-093C56AB1264}">
      <dgm:prSet/>
      <dgm:spPr/>
      <dgm:t>
        <a:bodyPr/>
        <a:lstStyle/>
        <a:p>
          <a:endParaRPr lang="zh-TW" altLang="en-US"/>
        </a:p>
      </dgm:t>
    </dgm:pt>
    <dgm:pt modelId="{2512C075-C09C-4901-A3EF-F02E541CCC9B}" type="sibTrans" cxnId="{0F374DD7-3ABF-4BD1-8BCC-093C56AB1264}">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CB1B0BD5-FF06-4CC2-8C0C-3E860520ADDE}" type="pres">
      <dgm:prSet presAssocID="{42315A29-0A1D-4EDA-B23C-C1B70BC8902D}" presName="parentText" presStyleLbl="node1" presStyleIdx="0" presStyleCnt="3">
        <dgm:presLayoutVars>
          <dgm:chMax val="0"/>
          <dgm:bulletEnabled val="1"/>
        </dgm:presLayoutVars>
      </dgm:prSet>
      <dgm:spPr/>
      <dgm:t>
        <a:bodyPr/>
        <a:lstStyle/>
        <a:p>
          <a:endParaRPr lang="zh-TW" altLang="en-US"/>
        </a:p>
      </dgm:t>
    </dgm:pt>
    <dgm:pt modelId="{E732630B-883D-4971-91FF-E742C6DD6A25}" type="pres">
      <dgm:prSet presAssocID="{04C252CD-4154-4228-9880-7CB99ABE016D}" presName="spacer" presStyleCnt="0"/>
      <dgm:spPr/>
    </dgm:pt>
    <dgm:pt modelId="{45CA511B-652B-4F56-A303-F50AC4A13848}" type="pres">
      <dgm:prSet presAssocID="{E1824CDB-9616-4428-8599-AF983373E5BB}" presName="parentText" presStyleLbl="node1" presStyleIdx="1" presStyleCnt="3">
        <dgm:presLayoutVars>
          <dgm:chMax val="0"/>
          <dgm:bulletEnabled val="1"/>
        </dgm:presLayoutVars>
      </dgm:prSet>
      <dgm:spPr/>
      <dgm:t>
        <a:bodyPr/>
        <a:lstStyle/>
        <a:p>
          <a:endParaRPr lang="zh-TW" altLang="en-US"/>
        </a:p>
      </dgm:t>
    </dgm:pt>
    <dgm:pt modelId="{00321810-D449-4E1F-ACDD-D6F54AAD4877}" type="pres">
      <dgm:prSet presAssocID="{71E30F5D-4B84-4FCE-9AFB-34CCF2C2689C}" presName="spacer" presStyleCnt="0"/>
      <dgm:spPr/>
    </dgm:pt>
    <dgm:pt modelId="{FD8FC98F-13B9-46C1-9845-04683EBE7DFB}" type="pres">
      <dgm:prSet presAssocID="{904F7688-4F39-4097-94AF-C37E7E1FEB4A}" presName="parentText" presStyleLbl="node1" presStyleIdx="2" presStyleCnt="3">
        <dgm:presLayoutVars>
          <dgm:chMax val="0"/>
          <dgm:bulletEnabled val="1"/>
        </dgm:presLayoutVars>
      </dgm:prSet>
      <dgm:spPr/>
      <dgm:t>
        <a:bodyPr/>
        <a:lstStyle/>
        <a:p>
          <a:endParaRPr lang="zh-TW" altLang="en-US"/>
        </a:p>
      </dgm:t>
    </dgm:pt>
  </dgm:ptLst>
  <dgm:cxnLst>
    <dgm:cxn modelId="{F49CCF3C-1F84-494A-8C04-325F4A2AB3C1}" type="presOf" srcId="{904F7688-4F39-4097-94AF-C37E7E1FEB4A}" destId="{FD8FC98F-13B9-46C1-9845-04683EBE7DFB}" srcOrd="0" destOrd="0" presId="urn:microsoft.com/office/officeart/2005/8/layout/vList2"/>
    <dgm:cxn modelId="{3E4D9654-C40A-4829-AB6D-280E338ECAD5}" type="presOf" srcId="{42315A29-0A1D-4EDA-B23C-C1B70BC8902D}" destId="{CB1B0BD5-FF06-4CC2-8C0C-3E860520ADDE}" srcOrd="0" destOrd="0" presId="urn:microsoft.com/office/officeart/2005/8/layout/vList2"/>
    <dgm:cxn modelId="{A4C7FD25-B045-4D50-AD83-9BCC67E498DC}" type="presOf" srcId="{E1824CDB-9616-4428-8599-AF983373E5BB}" destId="{45CA511B-652B-4F56-A303-F50AC4A13848}" srcOrd="0" destOrd="0" presId="urn:microsoft.com/office/officeart/2005/8/layout/vList2"/>
    <dgm:cxn modelId="{AF086FEA-7A51-436C-9B96-0F017DB4AFB3}" srcId="{8187A29E-1452-4DC3-88EB-94F4242CE24D}" destId="{E1824CDB-9616-4428-8599-AF983373E5BB}" srcOrd="1" destOrd="0" parTransId="{0D1E3A87-BABA-4022-8868-0E0EBC55CBD3}" sibTransId="{71E30F5D-4B84-4FCE-9AFB-34CCF2C2689C}"/>
    <dgm:cxn modelId="{EA54EBF0-9FA6-4622-A9C3-06F2E45A1420}" srcId="{8187A29E-1452-4DC3-88EB-94F4242CE24D}" destId="{42315A29-0A1D-4EDA-B23C-C1B70BC8902D}" srcOrd="0" destOrd="0" parTransId="{DDC5F556-F794-4DF7-BF28-7930DB70C14F}" sibTransId="{04C252CD-4154-4228-9880-7CB99ABE016D}"/>
    <dgm:cxn modelId="{3D19185F-0837-488B-BE49-98374B1E43E4}" type="presOf" srcId="{8187A29E-1452-4DC3-88EB-94F4242CE24D}" destId="{9843FE5A-065C-4DBA-A744-2A7A55967702}" srcOrd="0" destOrd="0" presId="urn:microsoft.com/office/officeart/2005/8/layout/vList2"/>
    <dgm:cxn modelId="{0F374DD7-3ABF-4BD1-8BCC-093C56AB1264}" srcId="{8187A29E-1452-4DC3-88EB-94F4242CE24D}" destId="{904F7688-4F39-4097-94AF-C37E7E1FEB4A}" srcOrd="2" destOrd="0" parTransId="{73692A78-092A-4397-AEB5-8FC7996ECEFB}" sibTransId="{2512C075-C09C-4901-A3EF-F02E541CCC9B}"/>
    <dgm:cxn modelId="{F3123D7B-73E8-499A-A37D-7CE2F144DD40}" type="presParOf" srcId="{9843FE5A-065C-4DBA-A744-2A7A55967702}" destId="{CB1B0BD5-FF06-4CC2-8C0C-3E860520ADDE}" srcOrd="0" destOrd="0" presId="urn:microsoft.com/office/officeart/2005/8/layout/vList2"/>
    <dgm:cxn modelId="{730E8749-FAF3-4EAB-AB9D-236BBD96CDBB}" type="presParOf" srcId="{9843FE5A-065C-4DBA-A744-2A7A55967702}" destId="{E732630B-883D-4971-91FF-E742C6DD6A25}" srcOrd="1" destOrd="0" presId="urn:microsoft.com/office/officeart/2005/8/layout/vList2"/>
    <dgm:cxn modelId="{6BE4E309-4763-453A-837F-99DE3AD6DC9E}" type="presParOf" srcId="{9843FE5A-065C-4DBA-A744-2A7A55967702}" destId="{45CA511B-652B-4F56-A303-F50AC4A13848}" srcOrd="2" destOrd="0" presId="urn:microsoft.com/office/officeart/2005/8/layout/vList2"/>
    <dgm:cxn modelId="{1D68709E-7146-4579-A4B8-D988B76B9FDE}" type="presParOf" srcId="{9843FE5A-065C-4DBA-A744-2A7A55967702}" destId="{00321810-D449-4E1F-ACDD-D6F54AAD4877}" srcOrd="3" destOrd="0" presId="urn:microsoft.com/office/officeart/2005/8/layout/vList2"/>
    <dgm:cxn modelId="{1359D4D8-9272-4933-BDBA-24B74F6350C5}" type="presParOf" srcId="{9843FE5A-065C-4DBA-A744-2A7A55967702}" destId="{FD8FC98F-13B9-46C1-9845-04683EBE7D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2BD767-3037-4979-BFEC-21B29514C684}" type="doc">
      <dgm:prSet loTypeId="urn:microsoft.com/office/officeart/2005/8/layout/hList6" loCatId="list" qsTypeId="urn:microsoft.com/office/officeart/2005/8/quickstyle/simple3" qsCatId="simple" csTypeId="urn:microsoft.com/office/officeart/2005/8/colors/colorful4" csCatId="colorful"/>
      <dgm:spPr/>
      <dgm:t>
        <a:bodyPr/>
        <a:lstStyle/>
        <a:p>
          <a:endParaRPr lang="zh-TW" altLang="en-US"/>
        </a:p>
      </dgm:t>
    </dgm:pt>
    <dgm:pt modelId="{08D5A359-D6E9-434B-8C38-08F60FAC3431}">
      <dgm:prSet/>
      <dgm:spPr/>
      <dgm:t>
        <a:bodyPr/>
        <a:lstStyle/>
        <a:p>
          <a:pPr rtl="0"/>
          <a:r>
            <a:rPr lang="zh-TW" dirty="0" smtClean="0"/>
            <a:t>紙本文件</a:t>
          </a:r>
          <a:endParaRPr lang="zh-TW" dirty="0"/>
        </a:p>
      </dgm:t>
    </dgm:pt>
    <dgm:pt modelId="{613B0F08-8EFA-4748-B26A-8AB7D66EA052}" type="parTrans" cxnId="{BEDA04A8-E5D6-4AB0-AD95-26C76439628C}">
      <dgm:prSet/>
      <dgm:spPr/>
      <dgm:t>
        <a:bodyPr/>
        <a:lstStyle/>
        <a:p>
          <a:endParaRPr lang="zh-TW" altLang="en-US"/>
        </a:p>
      </dgm:t>
    </dgm:pt>
    <dgm:pt modelId="{7375B30A-9B39-455B-9275-338843528443}" type="sibTrans" cxnId="{BEDA04A8-E5D6-4AB0-AD95-26C76439628C}">
      <dgm:prSet/>
      <dgm:spPr/>
      <dgm:t>
        <a:bodyPr/>
        <a:lstStyle/>
        <a:p>
          <a:endParaRPr lang="zh-TW" altLang="en-US"/>
        </a:p>
      </dgm:t>
    </dgm:pt>
    <dgm:pt modelId="{57BEE50D-9A1A-483D-A942-8316B73505DB}">
      <dgm:prSet/>
      <dgm:spPr/>
      <dgm:t>
        <a:bodyPr/>
        <a:lstStyle/>
        <a:p>
          <a:pPr rtl="0"/>
          <a:r>
            <a:rPr lang="zh-TW" smtClean="0"/>
            <a:t>電子檔案</a:t>
          </a:r>
          <a:endParaRPr lang="zh-TW"/>
        </a:p>
      </dgm:t>
    </dgm:pt>
    <dgm:pt modelId="{B682B1BA-C9C1-4910-B3C4-71D95E0E792F}" type="parTrans" cxnId="{A19D60C9-0B50-4983-9552-0E9A5B754192}">
      <dgm:prSet/>
      <dgm:spPr/>
      <dgm:t>
        <a:bodyPr/>
        <a:lstStyle/>
        <a:p>
          <a:endParaRPr lang="zh-TW" altLang="en-US"/>
        </a:p>
      </dgm:t>
    </dgm:pt>
    <dgm:pt modelId="{5D8B359E-2CBF-48E4-A5CB-D6AE7843C74D}" type="sibTrans" cxnId="{A19D60C9-0B50-4983-9552-0E9A5B754192}">
      <dgm:prSet/>
      <dgm:spPr/>
      <dgm:t>
        <a:bodyPr/>
        <a:lstStyle/>
        <a:p>
          <a:endParaRPr lang="zh-TW" altLang="en-US"/>
        </a:p>
      </dgm:t>
    </dgm:pt>
    <dgm:pt modelId="{491BC431-4C21-4B0E-9BD5-76CD841BAB39}">
      <dgm:prSet/>
      <dgm:spPr/>
      <dgm:t>
        <a:bodyPr/>
        <a:lstStyle/>
        <a:p>
          <a:pPr rtl="0"/>
          <a:r>
            <a:rPr lang="zh-TW" smtClean="0"/>
            <a:t>置物櫃、抽屜</a:t>
          </a:r>
          <a:endParaRPr lang="zh-TW"/>
        </a:p>
      </dgm:t>
    </dgm:pt>
    <dgm:pt modelId="{33D4E161-4406-4E55-8E9D-8D9F12410BD5}" type="parTrans" cxnId="{F70D83B3-82E9-4759-92C8-DFFADAE5B418}">
      <dgm:prSet/>
      <dgm:spPr/>
      <dgm:t>
        <a:bodyPr/>
        <a:lstStyle/>
        <a:p>
          <a:endParaRPr lang="zh-TW" altLang="en-US"/>
        </a:p>
      </dgm:t>
    </dgm:pt>
    <dgm:pt modelId="{3FC0DED7-10C2-41A9-B693-A71CDFCD4452}" type="sibTrans" cxnId="{F70D83B3-82E9-4759-92C8-DFFADAE5B418}">
      <dgm:prSet/>
      <dgm:spPr/>
      <dgm:t>
        <a:bodyPr/>
        <a:lstStyle/>
        <a:p>
          <a:endParaRPr lang="zh-TW" altLang="en-US"/>
        </a:p>
      </dgm:t>
    </dgm:pt>
    <dgm:pt modelId="{64F2A031-7FB3-4059-88F7-6A3A6CB994CB}">
      <dgm:prSet/>
      <dgm:spPr/>
      <dgm:t>
        <a:bodyPr/>
        <a:lstStyle/>
        <a:p>
          <a:pPr rtl="0"/>
          <a:r>
            <a:rPr lang="zh-TW" smtClean="0"/>
            <a:t>電腦設備</a:t>
          </a:r>
          <a:endParaRPr lang="zh-TW"/>
        </a:p>
      </dgm:t>
    </dgm:pt>
    <dgm:pt modelId="{962098DC-79A4-480C-86E4-C4381282191F}" type="parTrans" cxnId="{D845BFB5-8801-4751-9321-144BCFDDBE7D}">
      <dgm:prSet/>
      <dgm:spPr/>
      <dgm:t>
        <a:bodyPr/>
        <a:lstStyle/>
        <a:p>
          <a:endParaRPr lang="zh-TW" altLang="en-US"/>
        </a:p>
      </dgm:t>
    </dgm:pt>
    <dgm:pt modelId="{67D28F86-41C0-44D8-A750-06F7AAA873D7}" type="sibTrans" cxnId="{D845BFB5-8801-4751-9321-144BCFDDBE7D}">
      <dgm:prSet/>
      <dgm:spPr/>
      <dgm:t>
        <a:bodyPr/>
        <a:lstStyle/>
        <a:p>
          <a:endParaRPr lang="zh-TW" altLang="en-US"/>
        </a:p>
      </dgm:t>
    </dgm:pt>
    <dgm:pt modelId="{745945F3-0E7E-44F1-A70D-C6A71B2C55D8}">
      <dgm:prSet/>
      <dgm:spPr/>
      <dgm:t>
        <a:bodyPr/>
        <a:lstStyle/>
        <a:p>
          <a:pPr rtl="0"/>
          <a:r>
            <a:rPr lang="zh-TW" smtClean="0"/>
            <a:t>區域空間管理</a:t>
          </a:r>
          <a:endParaRPr lang="zh-TW"/>
        </a:p>
      </dgm:t>
    </dgm:pt>
    <dgm:pt modelId="{B712ADC5-A02B-420B-958B-FD543A6941F5}" type="parTrans" cxnId="{F377DE97-1725-4A9D-8E7C-CA2915A87C62}">
      <dgm:prSet/>
      <dgm:spPr/>
      <dgm:t>
        <a:bodyPr/>
        <a:lstStyle/>
        <a:p>
          <a:endParaRPr lang="zh-TW" altLang="en-US"/>
        </a:p>
      </dgm:t>
    </dgm:pt>
    <dgm:pt modelId="{02E045C5-386D-4F94-AA12-057DFC631ADC}" type="sibTrans" cxnId="{F377DE97-1725-4A9D-8E7C-CA2915A87C62}">
      <dgm:prSet/>
      <dgm:spPr/>
      <dgm:t>
        <a:bodyPr/>
        <a:lstStyle/>
        <a:p>
          <a:endParaRPr lang="zh-TW" altLang="en-US"/>
        </a:p>
      </dgm:t>
    </dgm:pt>
    <dgm:pt modelId="{6690DF49-4F1D-4C85-B257-BA010FD8577A}">
      <dgm:prSet/>
      <dgm:spPr/>
      <dgm:t>
        <a:bodyPr/>
        <a:lstStyle/>
        <a:p>
          <a:pPr rtl="0"/>
          <a:r>
            <a:rPr lang="zh-TW" smtClean="0"/>
            <a:t>區辨、標示資訊機密程度</a:t>
          </a:r>
          <a:endParaRPr lang="zh-TW"/>
        </a:p>
      </dgm:t>
    </dgm:pt>
    <dgm:pt modelId="{1897C28F-FDA8-4652-8EA2-45188F87A774}" type="parTrans" cxnId="{FEC30F4A-420D-4C15-BF20-635D3618B306}">
      <dgm:prSet/>
      <dgm:spPr/>
      <dgm:t>
        <a:bodyPr/>
        <a:lstStyle/>
        <a:p>
          <a:endParaRPr lang="zh-TW" altLang="en-US"/>
        </a:p>
      </dgm:t>
    </dgm:pt>
    <dgm:pt modelId="{21AD4A11-7553-4D9E-97D1-925F729D9D1D}" type="sibTrans" cxnId="{FEC30F4A-420D-4C15-BF20-635D3618B306}">
      <dgm:prSet/>
      <dgm:spPr/>
      <dgm:t>
        <a:bodyPr/>
        <a:lstStyle/>
        <a:p>
          <a:endParaRPr lang="zh-TW" altLang="en-US"/>
        </a:p>
      </dgm:t>
    </dgm:pt>
    <dgm:pt modelId="{123169BA-038C-4629-AC4F-1A5E12E1B0CA}">
      <dgm:prSet/>
      <dgm:spPr/>
      <dgm:t>
        <a:bodyPr/>
        <a:lstStyle/>
        <a:p>
          <a:pPr rtl="0"/>
          <a:r>
            <a:rPr lang="zh-TW" smtClean="0"/>
            <a:t>機密文件類放置</a:t>
          </a:r>
          <a:endParaRPr lang="zh-TW"/>
        </a:p>
      </dgm:t>
    </dgm:pt>
    <dgm:pt modelId="{1BB37BEF-B2AE-4EF0-8B75-4D3744748E5A}" type="parTrans" cxnId="{CE3C39AC-1FB1-4C9A-AD0A-6D2D67477AF9}">
      <dgm:prSet/>
      <dgm:spPr/>
      <dgm:t>
        <a:bodyPr/>
        <a:lstStyle/>
        <a:p>
          <a:endParaRPr lang="zh-TW" altLang="en-US"/>
        </a:p>
      </dgm:t>
    </dgm:pt>
    <dgm:pt modelId="{6CE85F17-FE99-4189-92C8-7B9EAB4A9A2E}" type="sibTrans" cxnId="{CE3C39AC-1FB1-4C9A-AD0A-6D2D67477AF9}">
      <dgm:prSet/>
      <dgm:spPr/>
      <dgm:t>
        <a:bodyPr/>
        <a:lstStyle/>
        <a:p>
          <a:endParaRPr lang="zh-TW" altLang="en-US"/>
        </a:p>
      </dgm:t>
    </dgm:pt>
    <dgm:pt modelId="{84A69150-1406-4C82-91F3-8F53367A1500}">
      <dgm:prSet/>
      <dgm:spPr/>
      <dgm:t>
        <a:bodyPr/>
        <a:lstStyle/>
        <a:p>
          <a:pPr rtl="0"/>
          <a:r>
            <a:rPr lang="zh-TW" smtClean="0"/>
            <a:t>防堵網路資訊外洩及資安漏洞</a:t>
          </a:r>
          <a:endParaRPr lang="zh-TW"/>
        </a:p>
      </dgm:t>
    </dgm:pt>
    <dgm:pt modelId="{58CC89E8-95C9-4BCF-B195-25307EAD5AC1}" type="parTrans" cxnId="{4982164A-62E8-4E94-9ADE-3D6012B741FF}">
      <dgm:prSet/>
      <dgm:spPr/>
      <dgm:t>
        <a:bodyPr/>
        <a:lstStyle/>
        <a:p>
          <a:endParaRPr lang="zh-TW" altLang="en-US"/>
        </a:p>
      </dgm:t>
    </dgm:pt>
    <dgm:pt modelId="{8408D26E-1719-4C5B-98B1-58A3A1243961}" type="sibTrans" cxnId="{4982164A-62E8-4E94-9ADE-3D6012B741FF}">
      <dgm:prSet/>
      <dgm:spPr/>
      <dgm:t>
        <a:bodyPr/>
        <a:lstStyle/>
        <a:p>
          <a:endParaRPr lang="zh-TW" altLang="en-US"/>
        </a:p>
      </dgm:t>
    </dgm:pt>
    <dgm:pt modelId="{2B4C1EC8-ACCA-4F8A-BB26-6F19B9CC27E5}">
      <dgm:prSet/>
      <dgm:spPr/>
      <dgm:t>
        <a:bodyPr/>
        <a:lstStyle/>
        <a:p>
          <a:pPr rtl="0"/>
          <a:r>
            <a:rPr lang="zh-TW" smtClean="0"/>
            <a:t>管制存放該資訊之設備或區域</a:t>
          </a:r>
          <a:endParaRPr lang="zh-TW"/>
        </a:p>
      </dgm:t>
    </dgm:pt>
    <dgm:pt modelId="{0D0F2513-6D87-4C45-AB2E-1C1998A1F87B}" type="parTrans" cxnId="{8F3B30F4-96EE-42EF-9083-B58F2571911C}">
      <dgm:prSet/>
      <dgm:spPr/>
      <dgm:t>
        <a:bodyPr/>
        <a:lstStyle/>
        <a:p>
          <a:endParaRPr lang="zh-TW" altLang="en-US"/>
        </a:p>
      </dgm:t>
    </dgm:pt>
    <dgm:pt modelId="{2817A59A-0697-49C1-814E-07316365349B}" type="sibTrans" cxnId="{8F3B30F4-96EE-42EF-9083-B58F2571911C}">
      <dgm:prSet/>
      <dgm:spPr/>
      <dgm:t>
        <a:bodyPr/>
        <a:lstStyle/>
        <a:p>
          <a:endParaRPr lang="zh-TW" altLang="en-US"/>
        </a:p>
      </dgm:t>
    </dgm:pt>
    <dgm:pt modelId="{227BF885-1586-4A0F-AAAF-1AEDDBA6C528}">
      <dgm:prSet/>
      <dgm:spPr/>
      <dgm:t>
        <a:bodyPr/>
        <a:lstStyle/>
        <a:p>
          <a:pPr rtl="0"/>
          <a:r>
            <a:rPr lang="zh-TW" smtClean="0"/>
            <a:t>資訊流出紀錄</a:t>
          </a:r>
          <a:endParaRPr lang="zh-TW"/>
        </a:p>
      </dgm:t>
    </dgm:pt>
    <dgm:pt modelId="{054602BC-5339-445B-8A6D-2FEB1C814805}" type="parTrans" cxnId="{98A1AC8B-4E79-4B9E-9078-9B9B42FE46E9}">
      <dgm:prSet/>
      <dgm:spPr/>
      <dgm:t>
        <a:bodyPr/>
        <a:lstStyle/>
        <a:p>
          <a:endParaRPr lang="zh-TW" altLang="en-US"/>
        </a:p>
      </dgm:t>
    </dgm:pt>
    <dgm:pt modelId="{1A976E7E-D361-4352-A534-B3C91873FAE1}" type="sibTrans" cxnId="{98A1AC8B-4E79-4B9E-9078-9B9B42FE46E9}">
      <dgm:prSet/>
      <dgm:spPr/>
      <dgm:t>
        <a:bodyPr/>
        <a:lstStyle/>
        <a:p>
          <a:endParaRPr lang="zh-TW" altLang="en-US"/>
        </a:p>
      </dgm:t>
    </dgm:pt>
    <dgm:pt modelId="{60DDCAC9-CD81-4D06-BACC-BB8E399F25E5}" type="pres">
      <dgm:prSet presAssocID="{972BD767-3037-4979-BFEC-21B29514C684}" presName="Name0" presStyleCnt="0">
        <dgm:presLayoutVars>
          <dgm:dir/>
          <dgm:resizeHandles val="exact"/>
        </dgm:presLayoutVars>
      </dgm:prSet>
      <dgm:spPr/>
      <dgm:t>
        <a:bodyPr/>
        <a:lstStyle/>
        <a:p>
          <a:endParaRPr lang="zh-TW" altLang="en-US"/>
        </a:p>
      </dgm:t>
    </dgm:pt>
    <dgm:pt modelId="{18AB4DF8-BE68-4096-B68A-D24E6EB9141E}" type="pres">
      <dgm:prSet presAssocID="{08D5A359-D6E9-434B-8C38-08F60FAC3431}" presName="node" presStyleLbl="node1" presStyleIdx="0" presStyleCnt="10">
        <dgm:presLayoutVars>
          <dgm:bulletEnabled val="1"/>
        </dgm:presLayoutVars>
      </dgm:prSet>
      <dgm:spPr/>
      <dgm:t>
        <a:bodyPr/>
        <a:lstStyle/>
        <a:p>
          <a:endParaRPr lang="zh-TW" altLang="en-US"/>
        </a:p>
      </dgm:t>
    </dgm:pt>
    <dgm:pt modelId="{3E598CD2-3235-48BA-A093-ED2B19063FEA}" type="pres">
      <dgm:prSet presAssocID="{7375B30A-9B39-455B-9275-338843528443}" presName="sibTrans" presStyleCnt="0"/>
      <dgm:spPr/>
    </dgm:pt>
    <dgm:pt modelId="{115D887A-059E-4F0B-9E6D-D4C719FB966A}" type="pres">
      <dgm:prSet presAssocID="{57BEE50D-9A1A-483D-A942-8316B73505DB}" presName="node" presStyleLbl="node1" presStyleIdx="1" presStyleCnt="10">
        <dgm:presLayoutVars>
          <dgm:bulletEnabled val="1"/>
        </dgm:presLayoutVars>
      </dgm:prSet>
      <dgm:spPr/>
      <dgm:t>
        <a:bodyPr/>
        <a:lstStyle/>
        <a:p>
          <a:endParaRPr lang="zh-TW" altLang="en-US"/>
        </a:p>
      </dgm:t>
    </dgm:pt>
    <dgm:pt modelId="{22513373-04D9-4A81-9485-84AED0B408C0}" type="pres">
      <dgm:prSet presAssocID="{5D8B359E-2CBF-48E4-A5CB-D6AE7843C74D}" presName="sibTrans" presStyleCnt="0"/>
      <dgm:spPr/>
    </dgm:pt>
    <dgm:pt modelId="{77BF8A43-5075-48D3-BF65-5954BE20DFF2}" type="pres">
      <dgm:prSet presAssocID="{491BC431-4C21-4B0E-9BD5-76CD841BAB39}" presName="node" presStyleLbl="node1" presStyleIdx="2" presStyleCnt="10">
        <dgm:presLayoutVars>
          <dgm:bulletEnabled val="1"/>
        </dgm:presLayoutVars>
      </dgm:prSet>
      <dgm:spPr/>
      <dgm:t>
        <a:bodyPr/>
        <a:lstStyle/>
        <a:p>
          <a:endParaRPr lang="zh-TW" altLang="en-US"/>
        </a:p>
      </dgm:t>
    </dgm:pt>
    <dgm:pt modelId="{20EC34DB-1958-4751-9FB6-36340D64CC9C}" type="pres">
      <dgm:prSet presAssocID="{3FC0DED7-10C2-41A9-B693-A71CDFCD4452}" presName="sibTrans" presStyleCnt="0"/>
      <dgm:spPr/>
    </dgm:pt>
    <dgm:pt modelId="{A8767A75-A93A-4A58-AB1B-705CECAB447B}" type="pres">
      <dgm:prSet presAssocID="{64F2A031-7FB3-4059-88F7-6A3A6CB994CB}" presName="node" presStyleLbl="node1" presStyleIdx="3" presStyleCnt="10">
        <dgm:presLayoutVars>
          <dgm:bulletEnabled val="1"/>
        </dgm:presLayoutVars>
      </dgm:prSet>
      <dgm:spPr/>
      <dgm:t>
        <a:bodyPr/>
        <a:lstStyle/>
        <a:p>
          <a:endParaRPr lang="zh-TW" altLang="en-US"/>
        </a:p>
      </dgm:t>
    </dgm:pt>
    <dgm:pt modelId="{2EEBF60D-0B25-4C52-9712-6D361EE27363}" type="pres">
      <dgm:prSet presAssocID="{67D28F86-41C0-44D8-A750-06F7AAA873D7}" presName="sibTrans" presStyleCnt="0"/>
      <dgm:spPr/>
    </dgm:pt>
    <dgm:pt modelId="{A0213E9B-CCF4-4B5C-95A0-CE60DC8DF93F}" type="pres">
      <dgm:prSet presAssocID="{745945F3-0E7E-44F1-A70D-C6A71B2C55D8}" presName="node" presStyleLbl="node1" presStyleIdx="4" presStyleCnt="10">
        <dgm:presLayoutVars>
          <dgm:bulletEnabled val="1"/>
        </dgm:presLayoutVars>
      </dgm:prSet>
      <dgm:spPr/>
      <dgm:t>
        <a:bodyPr/>
        <a:lstStyle/>
        <a:p>
          <a:endParaRPr lang="zh-TW" altLang="en-US"/>
        </a:p>
      </dgm:t>
    </dgm:pt>
    <dgm:pt modelId="{2E024F01-8492-4FA1-9D7D-65E87AE60BBE}" type="pres">
      <dgm:prSet presAssocID="{02E045C5-386D-4F94-AA12-057DFC631ADC}" presName="sibTrans" presStyleCnt="0"/>
      <dgm:spPr/>
    </dgm:pt>
    <dgm:pt modelId="{14AF1E61-5915-4650-B1F2-837337609959}" type="pres">
      <dgm:prSet presAssocID="{6690DF49-4F1D-4C85-B257-BA010FD8577A}" presName="node" presStyleLbl="node1" presStyleIdx="5" presStyleCnt="10">
        <dgm:presLayoutVars>
          <dgm:bulletEnabled val="1"/>
        </dgm:presLayoutVars>
      </dgm:prSet>
      <dgm:spPr/>
      <dgm:t>
        <a:bodyPr/>
        <a:lstStyle/>
        <a:p>
          <a:endParaRPr lang="zh-TW" altLang="en-US"/>
        </a:p>
      </dgm:t>
    </dgm:pt>
    <dgm:pt modelId="{A2EF046C-5743-4382-90C4-D40E96B27BEE}" type="pres">
      <dgm:prSet presAssocID="{21AD4A11-7553-4D9E-97D1-925F729D9D1D}" presName="sibTrans" presStyleCnt="0"/>
      <dgm:spPr/>
    </dgm:pt>
    <dgm:pt modelId="{1E688EDB-AFE9-4707-A2F5-C6756CDB43A0}" type="pres">
      <dgm:prSet presAssocID="{123169BA-038C-4629-AC4F-1A5E12E1B0CA}" presName="node" presStyleLbl="node1" presStyleIdx="6" presStyleCnt="10">
        <dgm:presLayoutVars>
          <dgm:bulletEnabled val="1"/>
        </dgm:presLayoutVars>
      </dgm:prSet>
      <dgm:spPr/>
      <dgm:t>
        <a:bodyPr/>
        <a:lstStyle/>
        <a:p>
          <a:endParaRPr lang="zh-TW" altLang="en-US"/>
        </a:p>
      </dgm:t>
    </dgm:pt>
    <dgm:pt modelId="{9637AB10-8217-49BD-A227-F5E8DA692853}" type="pres">
      <dgm:prSet presAssocID="{6CE85F17-FE99-4189-92C8-7B9EAB4A9A2E}" presName="sibTrans" presStyleCnt="0"/>
      <dgm:spPr/>
    </dgm:pt>
    <dgm:pt modelId="{3FAEDC76-3552-46BE-BE35-379861639C30}" type="pres">
      <dgm:prSet presAssocID="{84A69150-1406-4C82-91F3-8F53367A1500}" presName="node" presStyleLbl="node1" presStyleIdx="7" presStyleCnt="10">
        <dgm:presLayoutVars>
          <dgm:bulletEnabled val="1"/>
        </dgm:presLayoutVars>
      </dgm:prSet>
      <dgm:spPr/>
      <dgm:t>
        <a:bodyPr/>
        <a:lstStyle/>
        <a:p>
          <a:endParaRPr lang="zh-TW" altLang="en-US"/>
        </a:p>
      </dgm:t>
    </dgm:pt>
    <dgm:pt modelId="{4E015B04-7508-45E1-B0A0-42985468A537}" type="pres">
      <dgm:prSet presAssocID="{8408D26E-1719-4C5B-98B1-58A3A1243961}" presName="sibTrans" presStyleCnt="0"/>
      <dgm:spPr/>
    </dgm:pt>
    <dgm:pt modelId="{5582C5A0-4AD1-49C1-94D9-F18D542CD1D7}" type="pres">
      <dgm:prSet presAssocID="{2B4C1EC8-ACCA-4F8A-BB26-6F19B9CC27E5}" presName="node" presStyleLbl="node1" presStyleIdx="8" presStyleCnt="10">
        <dgm:presLayoutVars>
          <dgm:bulletEnabled val="1"/>
        </dgm:presLayoutVars>
      </dgm:prSet>
      <dgm:spPr/>
      <dgm:t>
        <a:bodyPr/>
        <a:lstStyle/>
        <a:p>
          <a:endParaRPr lang="zh-TW" altLang="en-US"/>
        </a:p>
      </dgm:t>
    </dgm:pt>
    <dgm:pt modelId="{4575DB95-A407-4DE6-8ADC-EEBD697FC85B}" type="pres">
      <dgm:prSet presAssocID="{2817A59A-0697-49C1-814E-07316365349B}" presName="sibTrans" presStyleCnt="0"/>
      <dgm:spPr/>
    </dgm:pt>
    <dgm:pt modelId="{D4FD0E20-56E5-4AD7-AAC1-34277B5C0EFA}" type="pres">
      <dgm:prSet presAssocID="{227BF885-1586-4A0F-AAAF-1AEDDBA6C528}" presName="node" presStyleLbl="node1" presStyleIdx="9" presStyleCnt="10">
        <dgm:presLayoutVars>
          <dgm:bulletEnabled val="1"/>
        </dgm:presLayoutVars>
      </dgm:prSet>
      <dgm:spPr/>
      <dgm:t>
        <a:bodyPr/>
        <a:lstStyle/>
        <a:p>
          <a:endParaRPr lang="zh-TW" altLang="en-US"/>
        </a:p>
      </dgm:t>
    </dgm:pt>
  </dgm:ptLst>
  <dgm:cxnLst>
    <dgm:cxn modelId="{ED683732-A018-4520-96DA-7C30B75CE2AB}" type="presOf" srcId="{57BEE50D-9A1A-483D-A942-8316B73505DB}" destId="{115D887A-059E-4F0B-9E6D-D4C719FB966A}" srcOrd="0" destOrd="0" presId="urn:microsoft.com/office/officeart/2005/8/layout/hList6"/>
    <dgm:cxn modelId="{98A1AC8B-4E79-4B9E-9078-9B9B42FE46E9}" srcId="{972BD767-3037-4979-BFEC-21B29514C684}" destId="{227BF885-1586-4A0F-AAAF-1AEDDBA6C528}" srcOrd="9" destOrd="0" parTransId="{054602BC-5339-445B-8A6D-2FEB1C814805}" sibTransId="{1A976E7E-D361-4352-A534-B3C91873FAE1}"/>
    <dgm:cxn modelId="{F377DE97-1725-4A9D-8E7C-CA2915A87C62}" srcId="{972BD767-3037-4979-BFEC-21B29514C684}" destId="{745945F3-0E7E-44F1-A70D-C6A71B2C55D8}" srcOrd="4" destOrd="0" parTransId="{B712ADC5-A02B-420B-958B-FD543A6941F5}" sibTransId="{02E045C5-386D-4F94-AA12-057DFC631ADC}"/>
    <dgm:cxn modelId="{023753CE-FDA4-49E7-9C4A-0C03DEEF5B8F}" type="presOf" srcId="{2B4C1EC8-ACCA-4F8A-BB26-6F19B9CC27E5}" destId="{5582C5A0-4AD1-49C1-94D9-F18D542CD1D7}" srcOrd="0" destOrd="0" presId="urn:microsoft.com/office/officeart/2005/8/layout/hList6"/>
    <dgm:cxn modelId="{A19D60C9-0B50-4983-9552-0E9A5B754192}" srcId="{972BD767-3037-4979-BFEC-21B29514C684}" destId="{57BEE50D-9A1A-483D-A942-8316B73505DB}" srcOrd="1" destOrd="0" parTransId="{B682B1BA-C9C1-4910-B3C4-71D95E0E792F}" sibTransId="{5D8B359E-2CBF-48E4-A5CB-D6AE7843C74D}"/>
    <dgm:cxn modelId="{C068B792-2C07-415B-BB57-7C9863C3F9DB}" type="presOf" srcId="{745945F3-0E7E-44F1-A70D-C6A71B2C55D8}" destId="{A0213E9B-CCF4-4B5C-95A0-CE60DC8DF93F}" srcOrd="0" destOrd="0" presId="urn:microsoft.com/office/officeart/2005/8/layout/hList6"/>
    <dgm:cxn modelId="{F1A73FD8-3633-4CC4-916E-0A6932C24DB9}" type="presOf" srcId="{491BC431-4C21-4B0E-9BD5-76CD841BAB39}" destId="{77BF8A43-5075-48D3-BF65-5954BE20DFF2}" srcOrd="0" destOrd="0" presId="urn:microsoft.com/office/officeart/2005/8/layout/hList6"/>
    <dgm:cxn modelId="{0C5233D5-45AD-4C48-96D8-F848D9A8F8EC}" type="presOf" srcId="{08D5A359-D6E9-434B-8C38-08F60FAC3431}" destId="{18AB4DF8-BE68-4096-B68A-D24E6EB9141E}" srcOrd="0" destOrd="0" presId="urn:microsoft.com/office/officeart/2005/8/layout/hList6"/>
    <dgm:cxn modelId="{F70D83B3-82E9-4759-92C8-DFFADAE5B418}" srcId="{972BD767-3037-4979-BFEC-21B29514C684}" destId="{491BC431-4C21-4B0E-9BD5-76CD841BAB39}" srcOrd="2" destOrd="0" parTransId="{33D4E161-4406-4E55-8E9D-8D9F12410BD5}" sibTransId="{3FC0DED7-10C2-41A9-B693-A71CDFCD4452}"/>
    <dgm:cxn modelId="{BEDA04A8-E5D6-4AB0-AD95-26C76439628C}" srcId="{972BD767-3037-4979-BFEC-21B29514C684}" destId="{08D5A359-D6E9-434B-8C38-08F60FAC3431}" srcOrd="0" destOrd="0" parTransId="{613B0F08-8EFA-4748-B26A-8AB7D66EA052}" sibTransId="{7375B30A-9B39-455B-9275-338843528443}"/>
    <dgm:cxn modelId="{3EC04DD3-DD7E-49FC-B17E-268121316ABA}" type="presOf" srcId="{123169BA-038C-4629-AC4F-1A5E12E1B0CA}" destId="{1E688EDB-AFE9-4707-A2F5-C6756CDB43A0}" srcOrd="0" destOrd="0" presId="urn:microsoft.com/office/officeart/2005/8/layout/hList6"/>
    <dgm:cxn modelId="{515A5A88-5D19-4E3B-A428-7B8A1529947A}" type="presOf" srcId="{6690DF49-4F1D-4C85-B257-BA010FD8577A}" destId="{14AF1E61-5915-4650-B1F2-837337609959}" srcOrd="0" destOrd="0" presId="urn:microsoft.com/office/officeart/2005/8/layout/hList6"/>
    <dgm:cxn modelId="{4982164A-62E8-4E94-9ADE-3D6012B741FF}" srcId="{972BD767-3037-4979-BFEC-21B29514C684}" destId="{84A69150-1406-4C82-91F3-8F53367A1500}" srcOrd="7" destOrd="0" parTransId="{58CC89E8-95C9-4BCF-B195-25307EAD5AC1}" sibTransId="{8408D26E-1719-4C5B-98B1-58A3A1243961}"/>
    <dgm:cxn modelId="{C061FB2B-3515-41B5-B160-0FDDB3EF37E6}" type="presOf" srcId="{64F2A031-7FB3-4059-88F7-6A3A6CB994CB}" destId="{A8767A75-A93A-4A58-AB1B-705CECAB447B}" srcOrd="0" destOrd="0" presId="urn:microsoft.com/office/officeart/2005/8/layout/hList6"/>
    <dgm:cxn modelId="{3FE910B7-5607-45C1-B689-12926A86E54D}" type="presOf" srcId="{227BF885-1586-4A0F-AAAF-1AEDDBA6C528}" destId="{D4FD0E20-56E5-4AD7-AAC1-34277B5C0EFA}" srcOrd="0" destOrd="0" presId="urn:microsoft.com/office/officeart/2005/8/layout/hList6"/>
    <dgm:cxn modelId="{D845BFB5-8801-4751-9321-144BCFDDBE7D}" srcId="{972BD767-3037-4979-BFEC-21B29514C684}" destId="{64F2A031-7FB3-4059-88F7-6A3A6CB994CB}" srcOrd="3" destOrd="0" parTransId="{962098DC-79A4-480C-86E4-C4381282191F}" sibTransId="{67D28F86-41C0-44D8-A750-06F7AAA873D7}"/>
    <dgm:cxn modelId="{D8A7FBE2-631D-4140-8D40-200EF149D3F5}" type="presOf" srcId="{84A69150-1406-4C82-91F3-8F53367A1500}" destId="{3FAEDC76-3552-46BE-BE35-379861639C30}" srcOrd="0" destOrd="0" presId="urn:microsoft.com/office/officeart/2005/8/layout/hList6"/>
    <dgm:cxn modelId="{CE3C39AC-1FB1-4C9A-AD0A-6D2D67477AF9}" srcId="{972BD767-3037-4979-BFEC-21B29514C684}" destId="{123169BA-038C-4629-AC4F-1A5E12E1B0CA}" srcOrd="6" destOrd="0" parTransId="{1BB37BEF-B2AE-4EF0-8B75-4D3744748E5A}" sibTransId="{6CE85F17-FE99-4189-92C8-7B9EAB4A9A2E}"/>
    <dgm:cxn modelId="{8F3B30F4-96EE-42EF-9083-B58F2571911C}" srcId="{972BD767-3037-4979-BFEC-21B29514C684}" destId="{2B4C1EC8-ACCA-4F8A-BB26-6F19B9CC27E5}" srcOrd="8" destOrd="0" parTransId="{0D0F2513-6D87-4C45-AB2E-1C1998A1F87B}" sibTransId="{2817A59A-0697-49C1-814E-07316365349B}"/>
    <dgm:cxn modelId="{FEC30F4A-420D-4C15-BF20-635D3618B306}" srcId="{972BD767-3037-4979-BFEC-21B29514C684}" destId="{6690DF49-4F1D-4C85-B257-BA010FD8577A}" srcOrd="5" destOrd="0" parTransId="{1897C28F-FDA8-4652-8EA2-45188F87A774}" sibTransId="{21AD4A11-7553-4D9E-97D1-925F729D9D1D}"/>
    <dgm:cxn modelId="{63E75D88-4747-4712-89C9-7DCF32B515C4}" type="presOf" srcId="{972BD767-3037-4979-BFEC-21B29514C684}" destId="{60DDCAC9-CD81-4D06-BACC-BB8E399F25E5}" srcOrd="0" destOrd="0" presId="urn:microsoft.com/office/officeart/2005/8/layout/hList6"/>
    <dgm:cxn modelId="{9405C92C-1A9A-4AFF-9505-9FDDFC86567E}" type="presParOf" srcId="{60DDCAC9-CD81-4D06-BACC-BB8E399F25E5}" destId="{18AB4DF8-BE68-4096-B68A-D24E6EB9141E}" srcOrd="0" destOrd="0" presId="urn:microsoft.com/office/officeart/2005/8/layout/hList6"/>
    <dgm:cxn modelId="{D183A799-D0FB-44C5-9DC6-89C233BAF050}" type="presParOf" srcId="{60DDCAC9-CD81-4D06-BACC-BB8E399F25E5}" destId="{3E598CD2-3235-48BA-A093-ED2B19063FEA}" srcOrd="1" destOrd="0" presId="urn:microsoft.com/office/officeart/2005/8/layout/hList6"/>
    <dgm:cxn modelId="{5E9CE603-73D6-4242-9F95-BE89425CE33C}" type="presParOf" srcId="{60DDCAC9-CD81-4D06-BACC-BB8E399F25E5}" destId="{115D887A-059E-4F0B-9E6D-D4C719FB966A}" srcOrd="2" destOrd="0" presId="urn:microsoft.com/office/officeart/2005/8/layout/hList6"/>
    <dgm:cxn modelId="{88F57DBA-97CF-42A1-85F3-F9FA2D4A1C9B}" type="presParOf" srcId="{60DDCAC9-CD81-4D06-BACC-BB8E399F25E5}" destId="{22513373-04D9-4A81-9485-84AED0B408C0}" srcOrd="3" destOrd="0" presId="urn:microsoft.com/office/officeart/2005/8/layout/hList6"/>
    <dgm:cxn modelId="{56A33D0D-3662-4B48-A37D-C703FF691771}" type="presParOf" srcId="{60DDCAC9-CD81-4D06-BACC-BB8E399F25E5}" destId="{77BF8A43-5075-48D3-BF65-5954BE20DFF2}" srcOrd="4" destOrd="0" presId="urn:microsoft.com/office/officeart/2005/8/layout/hList6"/>
    <dgm:cxn modelId="{27D74A5E-C7F0-4AC9-8011-BE11A7DEE4B0}" type="presParOf" srcId="{60DDCAC9-CD81-4D06-BACC-BB8E399F25E5}" destId="{20EC34DB-1958-4751-9FB6-36340D64CC9C}" srcOrd="5" destOrd="0" presId="urn:microsoft.com/office/officeart/2005/8/layout/hList6"/>
    <dgm:cxn modelId="{05294E22-19C8-4A1B-8A00-FB60EFD7220D}" type="presParOf" srcId="{60DDCAC9-CD81-4D06-BACC-BB8E399F25E5}" destId="{A8767A75-A93A-4A58-AB1B-705CECAB447B}" srcOrd="6" destOrd="0" presId="urn:microsoft.com/office/officeart/2005/8/layout/hList6"/>
    <dgm:cxn modelId="{1BC9BF25-2068-4F87-8E77-CD7523FEF569}" type="presParOf" srcId="{60DDCAC9-CD81-4D06-BACC-BB8E399F25E5}" destId="{2EEBF60D-0B25-4C52-9712-6D361EE27363}" srcOrd="7" destOrd="0" presId="urn:microsoft.com/office/officeart/2005/8/layout/hList6"/>
    <dgm:cxn modelId="{8FF49E63-2457-4EB3-AD0F-11DB392E70F4}" type="presParOf" srcId="{60DDCAC9-CD81-4D06-BACC-BB8E399F25E5}" destId="{A0213E9B-CCF4-4B5C-95A0-CE60DC8DF93F}" srcOrd="8" destOrd="0" presId="urn:microsoft.com/office/officeart/2005/8/layout/hList6"/>
    <dgm:cxn modelId="{83E1AD65-D493-4BB9-A7A9-33DAA225EA38}" type="presParOf" srcId="{60DDCAC9-CD81-4D06-BACC-BB8E399F25E5}" destId="{2E024F01-8492-4FA1-9D7D-65E87AE60BBE}" srcOrd="9" destOrd="0" presId="urn:microsoft.com/office/officeart/2005/8/layout/hList6"/>
    <dgm:cxn modelId="{77C5C48B-A7BB-484F-9321-56346689CFCA}" type="presParOf" srcId="{60DDCAC9-CD81-4D06-BACC-BB8E399F25E5}" destId="{14AF1E61-5915-4650-B1F2-837337609959}" srcOrd="10" destOrd="0" presId="urn:microsoft.com/office/officeart/2005/8/layout/hList6"/>
    <dgm:cxn modelId="{7819FF24-A64A-44BE-9B11-1492E76D6ED6}" type="presParOf" srcId="{60DDCAC9-CD81-4D06-BACC-BB8E399F25E5}" destId="{A2EF046C-5743-4382-90C4-D40E96B27BEE}" srcOrd="11" destOrd="0" presId="urn:microsoft.com/office/officeart/2005/8/layout/hList6"/>
    <dgm:cxn modelId="{9D8BE6AE-0A6C-473E-8F80-772BF95078AA}" type="presParOf" srcId="{60DDCAC9-CD81-4D06-BACC-BB8E399F25E5}" destId="{1E688EDB-AFE9-4707-A2F5-C6756CDB43A0}" srcOrd="12" destOrd="0" presId="urn:microsoft.com/office/officeart/2005/8/layout/hList6"/>
    <dgm:cxn modelId="{40C2F7AD-0DA9-4219-B352-E8F8F508CE26}" type="presParOf" srcId="{60DDCAC9-CD81-4D06-BACC-BB8E399F25E5}" destId="{9637AB10-8217-49BD-A227-F5E8DA692853}" srcOrd="13" destOrd="0" presId="urn:microsoft.com/office/officeart/2005/8/layout/hList6"/>
    <dgm:cxn modelId="{3939E2CA-DEA8-4314-9758-4C681CF2EF08}" type="presParOf" srcId="{60DDCAC9-CD81-4D06-BACC-BB8E399F25E5}" destId="{3FAEDC76-3552-46BE-BE35-379861639C30}" srcOrd="14" destOrd="0" presId="urn:microsoft.com/office/officeart/2005/8/layout/hList6"/>
    <dgm:cxn modelId="{04105602-4D2C-4D06-BD6A-2D8EB47E1142}" type="presParOf" srcId="{60DDCAC9-CD81-4D06-BACC-BB8E399F25E5}" destId="{4E015B04-7508-45E1-B0A0-42985468A537}" srcOrd="15" destOrd="0" presId="urn:microsoft.com/office/officeart/2005/8/layout/hList6"/>
    <dgm:cxn modelId="{F67C4BA3-6A82-4187-A0F5-C35B2199AEC0}" type="presParOf" srcId="{60DDCAC9-CD81-4D06-BACC-BB8E399F25E5}" destId="{5582C5A0-4AD1-49C1-94D9-F18D542CD1D7}" srcOrd="16" destOrd="0" presId="urn:microsoft.com/office/officeart/2005/8/layout/hList6"/>
    <dgm:cxn modelId="{F42CC964-6102-48D8-9D8E-E6FC584AF230}" type="presParOf" srcId="{60DDCAC9-CD81-4D06-BACC-BB8E399F25E5}" destId="{4575DB95-A407-4DE6-8ADC-EEBD697FC85B}" srcOrd="17" destOrd="0" presId="urn:microsoft.com/office/officeart/2005/8/layout/hList6"/>
    <dgm:cxn modelId="{C262846F-9882-4074-BA76-0931813A9EAC}" type="presParOf" srcId="{60DDCAC9-CD81-4D06-BACC-BB8E399F25E5}" destId="{D4FD0E20-56E5-4AD7-AAC1-34277B5C0EFA}" srcOrd="1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ED35EA8-8FA0-4DB5-A778-CF283FC549F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TW" altLang="en-US"/>
        </a:p>
      </dgm:t>
    </dgm:pt>
    <dgm:pt modelId="{232889C7-E9BB-402D-9FBD-7FA9FAE1B128}">
      <dgm:prSet/>
      <dgm:spPr/>
      <dgm:t>
        <a:bodyPr/>
        <a:lstStyle/>
        <a:p>
          <a:pPr rtl="0"/>
          <a:r>
            <a:rPr lang="zh-TW" smtClean="0"/>
            <a:t>貳、政策</a:t>
          </a:r>
          <a:endParaRPr lang="zh-TW"/>
        </a:p>
      </dgm:t>
    </dgm:pt>
    <dgm:pt modelId="{A6178B2C-06A6-4929-AEEA-E83180B8EB28}" type="parTrans" cxnId="{F9029A9B-F8CF-48B3-BF54-2B9DE3F47BAD}">
      <dgm:prSet/>
      <dgm:spPr/>
      <dgm:t>
        <a:bodyPr/>
        <a:lstStyle/>
        <a:p>
          <a:endParaRPr lang="zh-TW" altLang="en-US"/>
        </a:p>
      </dgm:t>
    </dgm:pt>
    <dgm:pt modelId="{7A674559-0E72-4333-B80B-515FDCDD05A0}" type="sibTrans" cxnId="{F9029A9B-F8CF-48B3-BF54-2B9DE3F47BAD}">
      <dgm:prSet/>
      <dgm:spPr/>
      <dgm:t>
        <a:bodyPr/>
        <a:lstStyle/>
        <a:p>
          <a:endParaRPr lang="zh-TW" altLang="en-US"/>
        </a:p>
      </dgm:t>
    </dgm:pt>
    <dgm:pt modelId="{9E42C937-24A3-4092-BECC-0218CD2F078B}">
      <dgm:prSet/>
      <dgm:spPr/>
      <dgm:t>
        <a:bodyPr/>
        <a:lstStyle/>
        <a:p>
          <a:pPr rtl="0"/>
          <a:r>
            <a:rPr lang="zh-TW" smtClean="0"/>
            <a:t>一、總則</a:t>
          </a:r>
          <a:endParaRPr lang="zh-TW"/>
        </a:p>
      </dgm:t>
    </dgm:pt>
    <dgm:pt modelId="{786496F1-8B6C-472C-8C2A-7E628369F6C6}" type="parTrans" cxnId="{1DCD07A1-CFE6-49AA-8B59-0943A7D38D3E}">
      <dgm:prSet/>
      <dgm:spPr/>
      <dgm:t>
        <a:bodyPr/>
        <a:lstStyle/>
        <a:p>
          <a:endParaRPr lang="zh-TW" altLang="en-US"/>
        </a:p>
      </dgm:t>
    </dgm:pt>
    <dgm:pt modelId="{FE16621C-BD79-4074-82D9-1E4FDD2317B6}" type="sibTrans" cxnId="{1DCD07A1-CFE6-49AA-8B59-0943A7D38D3E}">
      <dgm:prSet/>
      <dgm:spPr/>
      <dgm:t>
        <a:bodyPr/>
        <a:lstStyle/>
        <a:p>
          <a:endParaRPr lang="zh-TW" altLang="en-US"/>
        </a:p>
      </dgm:t>
    </dgm:pt>
    <dgm:pt modelId="{8DB869DD-C42B-4EDC-9442-6658C009CFB3}">
      <dgm:prSet/>
      <dgm:spPr/>
      <dgm:t>
        <a:bodyPr/>
        <a:lstStyle/>
        <a:p>
          <a:pPr rtl="0"/>
          <a:r>
            <a:rPr lang="en-US" dirty="0" smtClean="0"/>
            <a:t>(</a:t>
          </a:r>
          <a:r>
            <a:rPr lang="zh-TW" dirty="0" smtClean="0"/>
            <a:t>一</a:t>
          </a:r>
          <a:r>
            <a:rPr lang="en-US" dirty="0" smtClean="0"/>
            <a:t>)</a:t>
          </a:r>
          <a:r>
            <a:rPr lang="zh-TW" dirty="0" smtClean="0"/>
            <a:t>管理對象</a:t>
          </a:r>
          <a:endParaRPr lang="zh-TW" dirty="0"/>
        </a:p>
      </dgm:t>
    </dgm:pt>
    <dgm:pt modelId="{4F858ECC-2310-4ECD-BE29-40B6A3C818CC}" type="parTrans" cxnId="{046FA1EF-B906-46BF-A472-704ADF6A47DE}">
      <dgm:prSet/>
      <dgm:spPr/>
      <dgm:t>
        <a:bodyPr/>
        <a:lstStyle/>
        <a:p>
          <a:endParaRPr lang="zh-TW" altLang="en-US"/>
        </a:p>
      </dgm:t>
    </dgm:pt>
    <dgm:pt modelId="{803FFF70-DD09-4C24-A61D-B4575AD0931D}" type="sibTrans" cxnId="{046FA1EF-B906-46BF-A472-704ADF6A47DE}">
      <dgm:prSet/>
      <dgm:spPr/>
      <dgm:t>
        <a:bodyPr/>
        <a:lstStyle/>
        <a:p>
          <a:endParaRPr lang="zh-TW" altLang="en-US"/>
        </a:p>
      </dgm:t>
    </dgm:pt>
    <dgm:pt modelId="{425F81A5-E1E7-48A9-BA0C-14F30D6ED290}">
      <dgm:prSet/>
      <dgm:spPr/>
      <dgm:t>
        <a:bodyPr/>
        <a:lstStyle/>
        <a:p>
          <a:pPr rtl="0"/>
          <a:r>
            <a:rPr lang="en-US" dirty="0" smtClean="0"/>
            <a:t>(</a:t>
          </a:r>
          <a:r>
            <a:rPr lang="zh-TW" dirty="0" smtClean="0"/>
            <a:t>二</a:t>
          </a:r>
          <a:r>
            <a:rPr lang="en-US" dirty="0" smtClean="0"/>
            <a:t>)</a:t>
          </a:r>
          <a:r>
            <a:rPr lang="zh-TW" dirty="0" smtClean="0"/>
            <a:t>管理範圍</a:t>
          </a:r>
          <a:endParaRPr lang="zh-TW" dirty="0"/>
        </a:p>
      </dgm:t>
    </dgm:pt>
    <dgm:pt modelId="{3304EC5C-81CA-4D8F-A621-3D33A4632CF3}" type="parTrans" cxnId="{5EF26135-C53D-49D8-8483-601A01AE3D7A}">
      <dgm:prSet/>
      <dgm:spPr/>
      <dgm:t>
        <a:bodyPr/>
        <a:lstStyle/>
        <a:p>
          <a:endParaRPr lang="zh-TW" altLang="en-US"/>
        </a:p>
      </dgm:t>
    </dgm:pt>
    <dgm:pt modelId="{916BDFF5-34A1-4E8A-9C42-4B8859F7672E}" type="sibTrans" cxnId="{5EF26135-C53D-49D8-8483-601A01AE3D7A}">
      <dgm:prSet/>
      <dgm:spPr/>
      <dgm:t>
        <a:bodyPr/>
        <a:lstStyle/>
        <a:p>
          <a:endParaRPr lang="zh-TW" altLang="en-US"/>
        </a:p>
      </dgm:t>
    </dgm:pt>
    <dgm:pt modelId="{83C32174-E80F-4220-B881-0C2A228056D1}">
      <dgm:prSet/>
      <dgm:spPr/>
      <dgm:t>
        <a:bodyPr/>
        <a:lstStyle/>
        <a:p>
          <a:pPr rtl="0"/>
          <a:r>
            <a:rPr lang="en-US" dirty="0" smtClean="0"/>
            <a:t>(</a:t>
          </a:r>
          <a:r>
            <a:rPr lang="zh-TW" dirty="0" smtClean="0"/>
            <a:t>三</a:t>
          </a:r>
          <a:r>
            <a:rPr lang="en-US" dirty="0" smtClean="0"/>
            <a:t>)</a:t>
          </a:r>
          <a:r>
            <a:rPr lang="zh-TW" dirty="0" smtClean="0"/>
            <a:t>管理規定</a:t>
          </a:r>
          <a:endParaRPr lang="zh-TW" dirty="0"/>
        </a:p>
      </dgm:t>
    </dgm:pt>
    <dgm:pt modelId="{16D23797-E210-489D-94AE-C6A52187A4E2}" type="parTrans" cxnId="{7E033814-113E-4E82-A3BB-FB495E42E4FB}">
      <dgm:prSet/>
      <dgm:spPr/>
      <dgm:t>
        <a:bodyPr/>
        <a:lstStyle/>
        <a:p>
          <a:endParaRPr lang="zh-TW" altLang="en-US"/>
        </a:p>
      </dgm:t>
    </dgm:pt>
    <dgm:pt modelId="{274D62D5-887B-4DA6-B090-EB43D20803CF}" type="sibTrans" cxnId="{7E033814-113E-4E82-A3BB-FB495E42E4FB}">
      <dgm:prSet/>
      <dgm:spPr/>
      <dgm:t>
        <a:bodyPr/>
        <a:lstStyle/>
        <a:p>
          <a:endParaRPr lang="zh-TW" altLang="en-US"/>
        </a:p>
      </dgm:t>
    </dgm:pt>
    <dgm:pt modelId="{8D16E130-60E6-4290-8CCE-63105292A72B}">
      <dgm:prSet/>
      <dgm:spPr/>
      <dgm:t>
        <a:bodyPr/>
        <a:lstStyle/>
        <a:p>
          <a:pPr rtl="0"/>
          <a:r>
            <a:rPr lang="en-US" dirty="0" smtClean="0"/>
            <a:t>(</a:t>
          </a:r>
          <a:r>
            <a:rPr lang="zh-TW" dirty="0" smtClean="0"/>
            <a:t>四</a:t>
          </a:r>
          <a:r>
            <a:rPr lang="en-US" dirty="0" smtClean="0"/>
            <a:t>)</a:t>
          </a:r>
          <a:r>
            <a:rPr lang="zh-TW" dirty="0" smtClean="0"/>
            <a:t>法規遵循</a:t>
          </a:r>
          <a:endParaRPr lang="zh-TW" dirty="0"/>
        </a:p>
      </dgm:t>
    </dgm:pt>
    <dgm:pt modelId="{C8A60B5D-A5E8-48BA-A57A-E26A5BFFF645}" type="parTrans" cxnId="{45B001F6-2F3B-4787-9E1F-D58B994AEAF5}">
      <dgm:prSet/>
      <dgm:spPr/>
      <dgm:t>
        <a:bodyPr/>
        <a:lstStyle/>
        <a:p>
          <a:endParaRPr lang="zh-TW" altLang="en-US"/>
        </a:p>
      </dgm:t>
    </dgm:pt>
    <dgm:pt modelId="{44BF7DB1-506E-42CF-AD36-C5C95F92391A}" type="sibTrans" cxnId="{45B001F6-2F3B-4787-9E1F-D58B994AEAF5}">
      <dgm:prSet/>
      <dgm:spPr/>
      <dgm:t>
        <a:bodyPr/>
        <a:lstStyle/>
        <a:p>
          <a:endParaRPr lang="zh-TW" altLang="en-US"/>
        </a:p>
      </dgm:t>
    </dgm:pt>
    <dgm:pt modelId="{973ADE7F-3708-4D18-9B80-973048BE5FB7}">
      <dgm:prSet/>
      <dgm:spPr/>
      <dgm:t>
        <a:bodyPr/>
        <a:lstStyle/>
        <a:p>
          <a:pPr rtl="0"/>
          <a:r>
            <a:rPr lang="zh-TW" dirty="0" smtClean="0"/>
            <a:t>二、最高管理階層及與管理組織運作</a:t>
          </a:r>
          <a:endParaRPr lang="zh-TW" dirty="0"/>
        </a:p>
      </dgm:t>
    </dgm:pt>
    <dgm:pt modelId="{C00812F6-0227-41BA-BE0D-C9B397247BD5}" type="parTrans" cxnId="{46DEF616-11DE-4A3B-895D-0109D2AE18E0}">
      <dgm:prSet/>
      <dgm:spPr/>
      <dgm:t>
        <a:bodyPr/>
        <a:lstStyle/>
        <a:p>
          <a:endParaRPr lang="zh-TW" altLang="en-US"/>
        </a:p>
      </dgm:t>
    </dgm:pt>
    <dgm:pt modelId="{A8870A59-A691-47A9-9911-E11406600B3E}" type="sibTrans" cxnId="{46DEF616-11DE-4A3B-895D-0109D2AE18E0}">
      <dgm:prSet/>
      <dgm:spPr/>
      <dgm:t>
        <a:bodyPr/>
        <a:lstStyle/>
        <a:p>
          <a:endParaRPr lang="zh-TW" altLang="en-US"/>
        </a:p>
      </dgm:t>
    </dgm:pt>
    <dgm:pt modelId="{C9257302-39CF-4CD8-A813-E15B3B1ABD25}">
      <dgm:prSet/>
      <dgm:spPr/>
      <dgm:t>
        <a:bodyPr/>
        <a:lstStyle/>
        <a:p>
          <a:pPr rtl="0"/>
          <a:r>
            <a:rPr lang="en-US" dirty="0" smtClean="0"/>
            <a:t>(</a:t>
          </a:r>
          <a:r>
            <a:rPr lang="zh-TW" dirty="0" smtClean="0"/>
            <a:t>一</a:t>
          </a:r>
          <a:r>
            <a:rPr lang="en-US" dirty="0" smtClean="0"/>
            <a:t>)</a:t>
          </a:r>
          <a:r>
            <a:rPr lang="zh-TW" dirty="0" smtClean="0"/>
            <a:t>最高管理階層角色和態度</a:t>
          </a:r>
          <a:endParaRPr lang="zh-TW" dirty="0"/>
        </a:p>
      </dgm:t>
    </dgm:pt>
    <dgm:pt modelId="{13868E8D-C549-4645-B57A-2EF6ABF5360C}" type="parTrans" cxnId="{A4F19EE5-6E62-444C-B807-658CFD9B35E5}">
      <dgm:prSet/>
      <dgm:spPr/>
      <dgm:t>
        <a:bodyPr/>
        <a:lstStyle/>
        <a:p>
          <a:endParaRPr lang="zh-TW" altLang="en-US"/>
        </a:p>
      </dgm:t>
    </dgm:pt>
    <dgm:pt modelId="{56F457C0-A098-4981-A5B5-95E031CD91D7}" type="sibTrans" cxnId="{A4F19EE5-6E62-444C-B807-658CFD9B35E5}">
      <dgm:prSet/>
      <dgm:spPr/>
      <dgm:t>
        <a:bodyPr/>
        <a:lstStyle/>
        <a:p>
          <a:endParaRPr lang="zh-TW" altLang="en-US"/>
        </a:p>
      </dgm:t>
    </dgm:pt>
    <dgm:pt modelId="{0DBB2A6E-27EF-457D-86B8-D0FC8A519AF1}">
      <dgm:prSet/>
      <dgm:spPr/>
      <dgm:t>
        <a:bodyPr/>
        <a:lstStyle/>
        <a:p>
          <a:pPr rtl="0"/>
          <a:r>
            <a:rPr lang="en-US" dirty="0" smtClean="0"/>
            <a:t>(</a:t>
          </a:r>
          <a:r>
            <a:rPr lang="zh-TW" dirty="0" smtClean="0"/>
            <a:t>二</a:t>
          </a:r>
          <a:r>
            <a:rPr lang="en-US" dirty="0" smtClean="0"/>
            <a:t>)</a:t>
          </a:r>
          <a:r>
            <a:rPr lang="zh-TW" dirty="0" smtClean="0"/>
            <a:t>管理權責人員</a:t>
          </a:r>
          <a:r>
            <a:rPr lang="en-US" dirty="0" smtClean="0"/>
            <a:t>/</a:t>
          </a:r>
          <a:r>
            <a:rPr lang="zh-TW" dirty="0" smtClean="0"/>
            <a:t>組織</a:t>
          </a:r>
          <a:r>
            <a:rPr lang="en-US" dirty="0" smtClean="0"/>
            <a:t>.</a:t>
          </a:r>
          <a:endParaRPr lang="zh-TW" dirty="0"/>
        </a:p>
      </dgm:t>
    </dgm:pt>
    <dgm:pt modelId="{AF3D8C14-277A-402C-B262-9EA1486636F9}" type="parTrans" cxnId="{F8530903-E8FB-4B61-8534-0A3907802679}">
      <dgm:prSet/>
      <dgm:spPr/>
      <dgm:t>
        <a:bodyPr/>
        <a:lstStyle/>
        <a:p>
          <a:endParaRPr lang="zh-TW" altLang="en-US"/>
        </a:p>
      </dgm:t>
    </dgm:pt>
    <dgm:pt modelId="{F4615F30-A09B-474D-81AB-3C9E9B6C2A6A}" type="sibTrans" cxnId="{F8530903-E8FB-4B61-8534-0A3907802679}">
      <dgm:prSet/>
      <dgm:spPr/>
      <dgm:t>
        <a:bodyPr/>
        <a:lstStyle/>
        <a:p>
          <a:endParaRPr lang="zh-TW" altLang="en-US"/>
        </a:p>
      </dgm:t>
    </dgm:pt>
    <dgm:pt modelId="{9C3F24E2-E70E-4236-B222-AFA4D3FCBD8A}">
      <dgm:prSet/>
      <dgm:spPr/>
      <dgm:t>
        <a:bodyPr/>
        <a:lstStyle/>
        <a:p>
          <a:pPr rtl="0"/>
          <a:r>
            <a:rPr lang="en-US" dirty="0" smtClean="0"/>
            <a:t>(</a:t>
          </a:r>
          <a:r>
            <a:rPr lang="zh-TW" dirty="0" smtClean="0"/>
            <a:t>三</a:t>
          </a:r>
          <a:r>
            <a:rPr lang="en-US" dirty="0" smtClean="0"/>
            <a:t>)</a:t>
          </a:r>
          <a:r>
            <a:rPr lang="zh-TW" dirty="0" smtClean="0"/>
            <a:t>稽核</a:t>
          </a:r>
          <a:endParaRPr lang="zh-TW" dirty="0"/>
        </a:p>
      </dgm:t>
    </dgm:pt>
    <dgm:pt modelId="{35437519-401A-4DF9-9540-C2E27AC7738B}" type="parTrans" cxnId="{CB923116-F968-4A24-A600-D8855030AA58}">
      <dgm:prSet/>
      <dgm:spPr/>
      <dgm:t>
        <a:bodyPr/>
        <a:lstStyle/>
        <a:p>
          <a:endParaRPr lang="zh-TW" altLang="en-US"/>
        </a:p>
      </dgm:t>
    </dgm:pt>
    <dgm:pt modelId="{44CCEDFF-1C8C-4FCA-84E1-1370D0043F3A}" type="sibTrans" cxnId="{CB923116-F968-4A24-A600-D8855030AA58}">
      <dgm:prSet/>
      <dgm:spPr/>
      <dgm:t>
        <a:bodyPr/>
        <a:lstStyle/>
        <a:p>
          <a:endParaRPr lang="zh-TW" altLang="en-US"/>
        </a:p>
      </dgm:t>
    </dgm:pt>
    <dgm:pt modelId="{5F8FD177-300B-43E6-8AA1-92083C1E6D0F}">
      <dgm:prSet/>
      <dgm:spPr/>
      <dgm:t>
        <a:bodyPr/>
        <a:lstStyle/>
        <a:p>
          <a:pPr rtl="0"/>
          <a:r>
            <a:rPr lang="en-US" dirty="0" smtClean="0"/>
            <a:t>(</a:t>
          </a:r>
          <a:r>
            <a:rPr lang="zh-TW" dirty="0" smtClean="0"/>
            <a:t>四</a:t>
          </a:r>
          <a:r>
            <a:rPr lang="en-US" dirty="0" smtClean="0"/>
            <a:t>)</a:t>
          </a:r>
          <a:r>
            <a:rPr lang="zh-TW" dirty="0" smtClean="0"/>
            <a:t>廣宣管制</a:t>
          </a:r>
          <a:endParaRPr lang="zh-TW" dirty="0"/>
        </a:p>
      </dgm:t>
    </dgm:pt>
    <dgm:pt modelId="{A3F5EDC4-F65F-4C45-81CF-47706F73B3C2}" type="parTrans" cxnId="{BFB69E77-7047-46F0-9A5E-CAA642821C7C}">
      <dgm:prSet/>
      <dgm:spPr/>
      <dgm:t>
        <a:bodyPr/>
        <a:lstStyle/>
        <a:p>
          <a:endParaRPr lang="zh-TW" altLang="en-US"/>
        </a:p>
      </dgm:t>
    </dgm:pt>
    <dgm:pt modelId="{2728DA53-E2B9-4293-B8E1-02A18379891D}" type="sibTrans" cxnId="{BFB69E77-7047-46F0-9A5E-CAA642821C7C}">
      <dgm:prSet/>
      <dgm:spPr/>
      <dgm:t>
        <a:bodyPr/>
        <a:lstStyle/>
        <a:p>
          <a:endParaRPr lang="zh-TW" altLang="en-US"/>
        </a:p>
      </dgm:t>
    </dgm:pt>
    <dgm:pt modelId="{9DD1635D-734F-4A15-BDA6-2ADBAD72F397}" type="pres">
      <dgm:prSet presAssocID="{7ED35EA8-8FA0-4DB5-A778-CF283FC549F6}" presName="linear" presStyleCnt="0">
        <dgm:presLayoutVars>
          <dgm:animLvl val="lvl"/>
          <dgm:resizeHandles val="exact"/>
        </dgm:presLayoutVars>
      </dgm:prSet>
      <dgm:spPr/>
      <dgm:t>
        <a:bodyPr/>
        <a:lstStyle/>
        <a:p>
          <a:endParaRPr lang="zh-TW" altLang="en-US"/>
        </a:p>
      </dgm:t>
    </dgm:pt>
    <dgm:pt modelId="{DB80A0C8-4FB3-4994-95E3-1087A8E46879}" type="pres">
      <dgm:prSet presAssocID="{232889C7-E9BB-402D-9FBD-7FA9FAE1B128}" presName="parentText" presStyleLbl="node1" presStyleIdx="0" presStyleCnt="3">
        <dgm:presLayoutVars>
          <dgm:chMax val="0"/>
          <dgm:bulletEnabled val="1"/>
        </dgm:presLayoutVars>
      </dgm:prSet>
      <dgm:spPr/>
      <dgm:t>
        <a:bodyPr/>
        <a:lstStyle/>
        <a:p>
          <a:endParaRPr lang="zh-TW" altLang="en-US"/>
        </a:p>
      </dgm:t>
    </dgm:pt>
    <dgm:pt modelId="{0646CB83-A41E-4711-B125-C020B9F8FC64}" type="pres">
      <dgm:prSet presAssocID="{7A674559-0E72-4333-B80B-515FDCDD05A0}" presName="spacer" presStyleCnt="0"/>
      <dgm:spPr/>
    </dgm:pt>
    <dgm:pt modelId="{F0B1D7F0-8B52-46BF-AFF7-865D91D994B9}" type="pres">
      <dgm:prSet presAssocID="{9E42C937-24A3-4092-BECC-0218CD2F078B}" presName="parentText" presStyleLbl="node1" presStyleIdx="1" presStyleCnt="3">
        <dgm:presLayoutVars>
          <dgm:chMax val="0"/>
          <dgm:bulletEnabled val="1"/>
        </dgm:presLayoutVars>
      </dgm:prSet>
      <dgm:spPr/>
      <dgm:t>
        <a:bodyPr/>
        <a:lstStyle/>
        <a:p>
          <a:endParaRPr lang="zh-TW" altLang="en-US"/>
        </a:p>
      </dgm:t>
    </dgm:pt>
    <dgm:pt modelId="{CC17C7E8-BC44-4656-AC92-BBE5074CE3A5}" type="pres">
      <dgm:prSet presAssocID="{9E42C937-24A3-4092-BECC-0218CD2F078B}" presName="childText" presStyleLbl="revTx" presStyleIdx="0" presStyleCnt="2">
        <dgm:presLayoutVars>
          <dgm:bulletEnabled val="1"/>
        </dgm:presLayoutVars>
      </dgm:prSet>
      <dgm:spPr/>
      <dgm:t>
        <a:bodyPr/>
        <a:lstStyle/>
        <a:p>
          <a:endParaRPr lang="zh-TW" altLang="en-US"/>
        </a:p>
      </dgm:t>
    </dgm:pt>
    <dgm:pt modelId="{1AC794A1-0A47-4EC8-8603-1A9E71007DB7}" type="pres">
      <dgm:prSet presAssocID="{973ADE7F-3708-4D18-9B80-973048BE5FB7}" presName="parentText" presStyleLbl="node1" presStyleIdx="2" presStyleCnt="3">
        <dgm:presLayoutVars>
          <dgm:chMax val="0"/>
          <dgm:bulletEnabled val="1"/>
        </dgm:presLayoutVars>
      </dgm:prSet>
      <dgm:spPr/>
      <dgm:t>
        <a:bodyPr/>
        <a:lstStyle/>
        <a:p>
          <a:endParaRPr lang="zh-TW" altLang="en-US"/>
        </a:p>
      </dgm:t>
    </dgm:pt>
    <dgm:pt modelId="{084284CC-9B06-448E-A3E4-F257448F81AB}" type="pres">
      <dgm:prSet presAssocID="{973ADE7F-3708-4D18-9B80-973048BE5FB7}" presName="childText" presStyleLbl="revTx" presStyleIdx="1" presStyleCnt="2">
        <dgm:presLayoutVars>
          <dgm:bulletEnabled val="1"/>
        </dgm:presLayoutVars>
      </dgm:prSet>
      <dgm:spPr/>
      <dgm:t>
        <a:bodyPr/>
        <a:lstStyle/>
        <a:p>
          <a:endParaRPr lang="zh-TW" altLang="en-US"/>
        </a:p>
      </dgm:t>
    </dgm:pt>
  </dgm:ptLst>
  <dgm:cxnLst>
    <dgm:cxn modelId="{CAAD6A13-ED20-4F4A-AA75-D5794D5EC902}" type="presOf" srcId="{8DB869DD-C42B-4EDC-9442-6658C009CFB3}" destId="{CC17C7E8-BC44-4656-AC92-BBE5074CE3A5}" srcOrd="0" destOrd="0" presId="urn:microsoft.com/office/officeart/2005/8/layout/vList2"/>
    <dgm:cxn modelId="{CB923116-F968-4A24-A600-D8855030AA58}" srcId="{973ADE7F-3708-4D18-9B80-973048BE5FB7}" destId="{9C3F24E2-E70E-4236-B222-AFA4D3FCBD8A}" srcOrd="2" destOrd="0" parTransId="{35437519-401A-4DF9-9540-C2E27AC7738B}" sibTransId="{44CCEDFF-1C8C-4FCA-84E1-1370D0043F3A}"/>
    <dgm:cxn modelId="{1DCD07A1-CFE6-49AA-8B59-0943A7D38D3E}" srcId="{7ED35EA8-8FA0-4DB5-A778-CF283FC549F6}" destId="{9E42C937-24A3-4092-BECC-0218CD2F078B}" srcOrd="1" destOrd="0" parTransId="{786496F1-8B6C-472C-8C2A-7E628369F6C6}" sibTransId="{FE16621C-BD79-4074-82D9-1E4FDD2317B6}"/>
    <dgm:cxn modelId="{5C905578-D573-43F6-BA84-273E0E4C9CA4}" type="presOf" srcId="{9E42C937-24A3-4092-BECC-0218CD2F078B}" destId="{F0B1D7F0-8B52-46BF-AFF7-865D91D994B9}" srcOrd="0" destOrd="0" presId="urn:microsoft.com/office/officeart/2005/8/layout/vList2"/>
    <dgm:cxn modelId="{1DF8A506-57DE-4A5A-B16A-318EC3588715}" type="presOf" srcId="{0DBB2A6E-27EF-457D-86B8-D0FC8A519AF1}" destId="{084284CC-9B06-448E-A3E4-F257448F81AB}" srcOrd="0" destOrd="1" presId="urn:microsoft.com/office/officeart/2005/8/layout/vList2"/>
    <dgm:cxn modelId="{637E6F82-6504-4323-BDB3-FC98C64A68B8}" type="presOf" srcId="{5F8FD177-300B-43E6-8AA1-92083C1E6D0F}" destId="{084284CC-9B06-448E-A3E4-F257448F81AB}" srcOrd="0" destOrd="3" presId="urn:microsoft.com/office/officeart/2005/8/layout/vList2"/>
    <dgm:cxn modelId="{D559A1AD-A7AC-488D-8CF2-9C6DB1616B14}" type="presOf" srcId="{7ED35EA8-8FA0-4DB5-A778-CF283FC549F6}" destId="{9DD1635D-734F-4A15-BDA6-2ADBAD72F397}" srcOrd="0" destOrd="0" presId="urn:microsoft.com/office/officeart/2005/8/layout/vList2"/>
    <dgm:cxn modelId="{45B001F6-2F3B-4787-9E1F-D58B994AEAF5}" srcId="{9E42C937-24A3-4092-BECC-0218CD2F078B}" destId="{8D16E130-60E6-4290-8CCE-63105292A72B}" srcOrd="3" destOrd="0" parTransId="{C8A60B5D-A5E8-48BA-A57A-E26A5BFFF645}" sibTransId="{44BF7DB1-506E-42CF-AD36-C5C95F92391A}"/>
    <dgm:cxn modelId="{F8530903-E8FB-4B61-8534-0A3907802679}" srcId="{973ADE7F-3708-4D18-9B80-973048BE5FB7}" destId="{0DBB2A6E-27EF-457D-86B8-D0FC8A519AF1}" srcOrd="1" destOrd="0" parTransId="{AF3D8C14-277A-402C-B262-9EA1486636F9}" sibTransId="{F4615F30-A09B-474D-81AB-3C9E9B6C2A6A}"/>
    <dgm:cxn modelId="{BC4152AE-BAF9-4DF6-B353-AA102442C417}" type="presOf" srcId="{9C3F24E2-E70E-4236-B222-AFA4D3FCBD8A}" destId="{084284CC-9B06-448E-A3E4-F257448F81AB}" srcOrd="0" destOrd="2" presId="urn:microsoft.com/office/officeart/2005/8/layout/vList2"/>
    <dgm:cxn modelId="{F9029A9B-F8CF-48B3-BF54-2B9DE3F47BAD}" srcId="{7ED35EA8-8FA0-4DB5-A778-CF283FC549F6}" destId="{232889C7-E9BB-402D-9FBD-7FA9FAE1B128}" srcOrd="0" destOrd="0" parTransId="{A6178B2C-06A6-4929-AEEA-E83180B8EB28}" sibTransId="{7A674559-0E72-4333-B80B-515FDCDD05A0}"/>
    <dgm:cxn modelId="{24B626D4-7947-4A71-8294-F4C67879502C}" type="presOf" srcId="{232889C7-E9BB-402D-9FBD-7FA9FAE1B128}" destId="{DB80A0C8-4FB3-4994-95E3-1087A8E46879}" srcOrd="0" destOrd="0" presId="urn:microsoft.com/office/officeart/2005/8/layout/vList2"/>
    <dgm:cxn modelId="{6B1D97F6-96C9-454D-87DA-BAC19D4FA25A}" type="presOf" srcId="{C9257302-39CF-4CD8-A813-E15B3B1ABD25}" destId="{084284CC-9B06-448E-A3E4-F257448F81AB}" srcOrd="0" destOrd="0" presId="urn:microsoft.com/office/officeart/2005/8/layout/vList2"/>
    <dgm:cxn modelId="{064E9692-59F2-4D96-B34C-7B5F60AA7414}" type="presOf" srcId="{83C32174-E80F-4220-B881-0C2A228056D1}" destId="{CC17C7E8-BC44-4656-AC92-BBE5074CE3A5}" srcOrd="0" destOrd="2" presId="urn:microsoft.com/office/officeart/2005/8/layout/vList2"/>
    <dgm:cxn modelId="{46C74B19-B656-4679-BCCD-2B3CFD152EB2}" type="presOf" srcId="{425F81A5-E1E7-48A9-BA0C-14F30D6ED290}" destId="{CC17C7E8-BC44-4656-AC92-BBE5074CE3A5}" srcOrd="0" destOrd="1" presId="urn:microsoft.com/office/officeart/2005/8/layout/vList2"/>
    <dgm:cxn modelId="{046FA1EF-B906-46BF-A472-704ADF6A47DE}" srcId="{9E42C937-24A3-4092-BECC-0218CD2F078B}" destId="{8DB869DD-C42B-4EDC-9442-6658C009CFB3}" srcOrd="0" destOrd="0" parTransId="{4F858ECC-2310-4ECD-BE29-40B6A3C818CC}" sibTransId="{803FFF70-DD09-4C24-A61D-B4575AD0931D}"/>
    <dgm:cxn modelId="{46DEF616-11DE-4A3B-895D-0109D2AE18E0}" srcId="{7ED35EA8-8FA0-4DB5-A778-CF283FC549F6}" destId="{973ADE7F-3708-4D18-9B80-973048BE5FB7}" srcOrd="2" destOrd="0" parTransId="{C00812F6-0227-41BA-BE0D-C9B397247BD5}" sibTransId="{A8870A59-A691-47A9-9911-E11406600B3E}"/>
    <dgm:cxn modelId="{7E033814-113E-4E82-A3BB-FB495E42E4FB}" srcId="{9E42C937-24A3-4092-BECC-0218CD2F078B}" destId="{83C32174-E80F-4220-B881-0C2A228056D1}" srcOrd="2" destOrd="0" parTransId="{16D23797-E210-489D-94AE-C6A52187A4E2}" sibTransId="{274D62D5-887B-4DA6-B090-EB43D20803CF}"/>
    <dgm:cxn modelId="{5EF26135-C53D-49D8-8483-601A01AE3D7A}" srcId="{9E42C937-24A3-4092-BECC-0218CD2F078B}" destId="{425F81A5-E1E7-48A9-BA0C-14F30D6ED290}" srcOrd="1" destOrd="0" parTransId="{3304EC5C-81CA-4D8F-A621-3D33A4632CF3}" sibTransId="{916BDFF5-34A1-4E8A-9C42-4B8859F7672E}"/>
    <dgm:cxn modelId="{89802C12-4CCC-479E-8CAD-12E9299196AA}" type="presOf" srcId="{973ADE7F-3708-4D18-9B80-973048BE5FB7}" destId="{1AC794A1-0A47-4EC8-8603-1A9E71007DB7}" srcOrd="0" destOrd="0" presId="urn:microsoft.com/office/officeart/2005/8/layout/vList2"/>
    <dgm:cxn modelId="{BFB69E77-7047-46F0-9A5E-CAA642821C7C}" srcId="{973ADE7F-3708-4D18-9B80-973048BE5FB7}" destId="{5F8FD177-300B-43E6-8AA1-92083C1E6D0F}" srcOrd="3" destOrd="0" parTransId="{A3F5EDC4-F65F-4C45-81CF-47706F73B3C2}" sibTransId="{2728DA53-E2B9-4293-B8E1-02A18379891D}"/>
    <dgm:cxn modelId="{A4F19EE5-6E62-444C-B807-658CFD9B35E5}" srcId="{973ADE7F-3708-4D18-9B80-973048BE5FB7}" destId="{C9257302-39CF-4CD8-A813-E15B3B1ABD25}" srcOrd="0" destOrd="0" parTransId="{13868E8D-C549-4645-B57A-2EF6ABF5360C}" sibTransId="{56F457C0-A098-4981-A5B5-95E031CD91D7}"/>
    <dgm:cxn modelId="{4B4DEC1D-63AB-416E-A8D4-0781E1456D2B}" type="presOf" srcId="{8D16E130-60E6-4290-8CCE-63105292A72B}" destId="{CC17C7E8-BC44-4656-AC92-BBE5074CE3A5}" srcOrd="0" destOrd="3" presId="urn:microsoft.com/office/officeart/2005/8/layout/vList2"/>
    <dgm:cxn modelId="{FC89386F-858C-4248-A392-C914321507BF}" type="presParOf" srcId="{9DD1635D-734F-4A15-BDA6-2ADBAD72F397}" destId="{DB80A0C8-4FB3-4994-95E3-1087A8E46879}" srcOrd="0" destOrd="0" presId="urn:microsoft.com/office/officeart/2005/8/layout/vList2"/>
    <dgm:cxn modelId="{78A4AF2B-AEEE-42DC-BFE0-B461606C9E4C}" type="presParOf" srcId="{9DD1635D-734F-4A15-BDA6-2ADBAD72F397}" destId="{0646CB83-A41E-4711-B125-C020B9F8FC64}" srcOrd="1" destOrd="0" presId="urn:microsoft.com/office/officeart/2005/8/layout/vList2"/>
    <dgm:cxn modelId="{6114022E-5919-4D49-B67A-F9D52B9FA88C}" type="presParOf" srcId="{9DD1635D-734F-4A15-BDA6-2ADBAD72F397}" destId="{F0B1D7F0-8B52-46BF-AFF7-865D91D994B9}" srcOrd="2" destOrd="0" presId="urn:microsoft.com/office/officeart/2005/8/layout/vList2"/>
    <dgm:cxn modelId="{48F6EF94-2675-4EAD-855C-471F38DC9C4E}" type="presParOf" srcId="{9DD1635D-734F-4A15-BDA6-2ADBAD72F397}" destId="{CC17C7E8-BC44-4656-AC92-BBE5074CE3A5}" srcOrd="3" destOrd="0" presId="urn:microsoft.com/office/officeart/2005/8/layout/vList2"/>
    <dgm:cxn modelId="{EFE20024-3FBD-4329-9900-7588C0C3A4CC}" type="presParOf" srcId="{9DD1635D-734F-4A15-BDA6-2ADBAD72F397}" destId="{1AC794A1-0A47-4EC8-8603-1A9E71007DB7}" srcOrd="4" destOrd="0" presId="urn:microsoft.com/office/officeart/2005/8/layout/vList2"/>
    <dgm:cxn modelId="{97982E4A-E370-432B-8424-DB022366C447}" type="presParOf" srcId="{9DD1635D-734F-4A15-BDA6-2ADBAD72F397}" destId="{084284CC-9B06-448E-A3E4-F257448F81A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2CD34CD-B909-47D3-ACCB-E0F8BE92FF7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TW" altLang="en-US"/>
        </a:p>
      </dgm:t>
    </dgm:pt>
    <dgm:pt modelId="{9945D109-E563-4ED8-89CC-DEC0D9F03CE5}">
      <dgm:prSet/>
      <dgm:spPr/>
      <dgm:t>
        <a:bodyPr/>
        <a:lstStyle/>
        <a:p>
          <a:pPr rtl="0"/>
          <a:r>
            <a:rPr lang="zh-TW" dirty="0" smtClean="0"/>
            <a:t>三、教育訓練及宣導</a:t>
          </a:r>
          <a:r>
            <a:rPr lang="en-US" dirty="0" smtClean="0"/>
            <a:t>.</a:t>
          </a:r>
          <a:endParaRPr lang="zh-TW" dirty="0"/>
        </a:p>
      </dgm:t>
    </dgm:pt>
    <dgm:pt modelId="{2596200D-BB4F-41ED-9668-790CA614625E}" type="parTrans" cxnId="{9B1E2F1C-4C3B-43C2-84D2-D7CEF52B3471}">
      <dgm:prSet/>
      <dgm:spPr/>
      <dgm:t>
        <a:bodyPr/>
        <a:lstStyle/>
        <a:p>
          <a:endParaRPr lang="zh-TW" altLang="en-US"/>
        </a:p>
      </dgm:t>
    </dgm:pt>
    <dgm:pt modelId="{4B1340AA-A10B-45F1-BEC6-B7CE8766D555}" type="sibTrans" cxnId="{9B1E2F1C-4C3B-43C2-84D2-D7CEF52B3471}">
      <dgm:prSet/>
      <dgm:spPr/>
      <dgm:t>
        <a:bodyPr/>
        <a:lstStyle/>
        <a:p>
          <a:endParaRPr lang="zh-TW" altLang="en-US"/>
        </a:p>
      </dgm:t>
    </dgm:pt>
    <dgm:pt modelId="{3FA08A76-09DF-4D35-B7B8-3259E3B805BE}">
      <dgm:prSet/>
      <dgm:spPr/>
      <dgm:t>
        <a:bodyPr/>
        <a:lstStyle/>
        <a:p>
          <a:pPr rtl="0"/>
          <a:r>
            <a:rPr lang="en-US" dirty="0" smtClean="0"/>
            <a:t>(</a:t>
          </a:r>
          <a:r>
            <a:rPr lang="zh-TW" dirty="0" smtClean="0"/>
            <a:t>一</a:t>
          </a:r>
          <a:r>
            <a:rPr lang="en-US" dirty="0" smtClean="0"/>
            <a:t>)</a:t>
          </a:r>
          <a:r>
            <a:rPr lang="zh-TW" dirty="0" smtClean="0"/>
            <a:t>定期周知</a:t>
          </a:r>
          <a:endParaRPr lang="zh-TW" dirty="0"/>
        </a:p>
      </dgm:t>
    </dgm:pt>
    <dgm:pt modelId="{BF10C597-9C4F-4D95-956D-E0993FE147D5}" type="parTrans" cxnId="{3084FDB2-41B7-4144-BF41-D3DF3185D30D}">
      <dgm:prSet/>
      <dgm:spPr/>
      <dgm:t>
        <a:bodyPr/>
        <a:lstStyle/>
        <a:p>
          <a:endParaRPr lang="zh-TW" altLang="en-US"/>
        </a:p>
      </dgm:t>
    </dgm:pt>
    <dgm:pt modelId="{772C9F57-D045-4744-B8E6-2132D7E9FEB5}" type="sibTrans" cxnId="{3084FDB2-41B7-4144-BF41-D3DF3185D30D}">
      <dgm:prSet/>
      <dgm:spPr/>
      <dgm:t>
        <a:bodyPr/>
        <a:lstStyle/>
        <a:p>
          <a:endParaRPr lang="zh-TW" altLang="en-US"/>
        </a:p>
      </dgm:t>
    </dgm:pt>
    <dgm:pt modelId="{6D750532-6393-4CAD-B3C1-AC6D99D2C326}">
      <dgm:prSet/>
      <dgm:spPr/>
      <dgm:t>
        <a:bodyPr/>
        <a:lstStyle/>
        <a:p>
          <a:pPr rtl="0"/>
          <a:r>
            <a:rPr lang="en-US" dirty="0" smtClean="0"/>
            <a:t>(</a:t>
          </a:r>
          <a:r>
            <a:rPr lang="zh-TW" dirty="0" smtClean="0"/>
            <a:t>二</a:t>
          </a:r>
          <a:r>
            <a:rPr lang="en-US" dirty="0" smtClean="0"/>
            <a:t>)</a:t>
          </a:r>
          <a:r>
            <a:rPr lang="zh-TW" dirty="0" smtClean="0"/>
            <a:t>非定期周知</a:t>
          </a:r>
          <a:endParaRPr lang="zh-TW" dirty="0"/>
        </a:p>
      </dgm:t>
    </dgm:pt>
    <dgm:pt modelId="{C449F71F-65B0-4507-942C-47F9E33DD2B7}" type="parTrans" cxnId="{01F0060E-5666-4839-816E-29D6918652DF}">
      <dgm:prSet/>
      <dgm:spPr/>
      <dgm:t>
        <a:bodyPr/>
        <a:lstStyle/>
        <a:p>
          <a:endParaRPr lang="zh-TW" altLang="en-US"/>
        </a:p>
      </dgm:t>
    </dgm:pt>
    <dgm:pt modelId="{CC01EB12-D589-466E-B844-E58349237D51}" type="sibTrans" cxnId="{01F0060E-5666-4839-816E-29D6918652DF}">
      <dgm:prSet/>
      <dgm:spPr/>
      <dgm:t>
        <a:bodyPr/>
        <a:lstStyle/>
        <a:p>
          <a:endParaRPr lang="zh-TW" altLang="en-US"/>
        </a:p>
      </dgm:t>
    </dgm:pt>
    <dgm:pt modelId="{9940E6AE-A95F-485C-BF59-EC6962F4AE1C}">
      <dgm:prSet/>
      <dgm:spPr/>
      <dgm:t>
        <a:bodyPr/>
        <a:lstStyle/>
        <a:p>
          <a:pPr rtl="0"/>
          <a:r>
            <a:rPr lang="zh-TW" dirty="0" smtClean="0"/>
            <a:t>四、懲戒及救濟</a:t>
          </a:r>
          <a:r>
            <a:rPr lang="en-US" dirty="0" smtClean="0"/>
            <a:t>.</a:t>
          </a:r>
          <a:endParaRPr lang="zh-TW" dirty="0"/>
        </a:p>
      </dgm:t>
    </dgm:pt>
    <dgm:pt modelId="{8709468B-FF70-4C9B-934A-53BD79AB05FF}" type="parTrans" cxnId="{08D88E71-E408-4C77-9440-D670EDE4B84F}">
      <dgm:prSet/>
      <dgm:spPr/>
      <dgm:t>
        <a:bodyPr/>
        <a:lstStyle/>
        <a:p>
          <a:endParaRPr lang="zh-TW" altLang="en-US"/>
        </a:p>
      </dgm:t>
    </dgm:pt>
    <dgm:pt modelId="{35C9B3B1-3A5B-48B5-91B7-CDF21F7EB593}" type="sibTrans" cxnId="{08D88E71-E408-4C77-9440-D670EDE4B84F}">
      <dgm:prSet/>
      <dgm:spPr/>
      <dgm:t>
        <a:bodyPr/>
        <a:lstStyle/>
        <a:p>
          <a:endParaRPr lang="zh-TW" altLang="en-US"/>
        </a:p>
      </dgm:t>
    </dgm:pt>
    <dgm:pt modelId="{050AA759-1ACC-4863-9970-AF680C221535}">
      <dgm:prSet/>
      <dgm:spPr/>
      <dgm:t>
        <a:bodyPr/>
        <a:lstStyle/>
        <a:p>
          <a:pPr rtl="0"/>
          <a:r>
            <a:rPr lang="en-US" dirty="0" smtClean="0"/>
            <a:t>(</a:t>
          </a:r>
          <a:r>
            <a:rPr lang="zh-TW" dirty="0" smtClean="0"/>
            <a:t>一</a:t>
          </a:r>
          <a:r>
            <a:rPr lang="en-US" dirty="0" smtClean="0"/>
            <a:t>)</a:t>
          </a:r>
          <a:r>
            <a:rPr lang="zh-TW" dirty="0" smtClean="0"/>
            <a:t>懲戒規則</a:t>
          </a:r>
          <a:endParaRPr lang="zh-TW" dirty="0"/>
        </a:p>
      </dgm:t>
    </dgm:pt>
    <dgm:pt modelId="{443E37F6-8D3A-4975-A9E2-6E966CD2EDAF}" type="parTrans" cxnId="{08044E65-4BAB-4A88-87CC-956411D9491A}">
      <dgm:prSet/>
      <dgm:spPr/>
      <dgm:t>
        <a:bodyPr/>
        <a:lstStyle/>
        <a:p>
          <a:endParaRPr lang="zh-TW" altLang="en-US"/>
        </a:p>
      </dgm:t>
    </dgm:pt>
    <dgm:pt modelId="{1371EB26-671C-42BC-B7FE-EB864CE99C3F}" type="sibTrans" cxnId="{08044E65-4BAB-4A88-87CC-956411D9491A}">
      <dgm:prSet/>
      <dgm:spPr/>
      <dgm:t>
        <a:bodyPr/>
        <a:lstStyle/>
        <a:p>
          <a:endParaRPr lang="zh-TW" altLang="en-US"/>
        </a:p>
      </dgm:t>
    </dgm:pt>
    <dgm:pt modelId="{B5D1F55B-1EB3-4BAB-8959-7547ECD94492}">
      <dgm:prSet/>
      <dgm:spPr/>
      <dgm:t>
        <a:bodyPr/>
        <a:lstStyle/>
        <a:p>
          <a:pPr rtl="0"/>
          <a:r>
            <a:rPr lang="en-US" dirty="0" smtClean="0"/>
            <a:t>(</a:t>
          </a:r>
          <a:r>
            <a:rPr lang="zh-TW" dirty="0" smtClean="0"/>
            <a:t>二</a:t>
          </a:r>
          <a:r>
            <a:rPr lang="en-US" dirty="0" smtClean="0"/>
            <a:t>)</a:t>
          </a:r>
          <a:r>
            <a:rPr lang="zh-TW" dirty="0" smtClean="0"/>
            <a:t>救濟措施</a:t>
          </a:r>
          <a:endParaRPr lang="zh-TW" dirty="0"/>
        </a:p>
      </dgm:t>
    </dgm:pt>
    <dgm:pt modelId="{81106D20-0419-462F-A66D-EC38C410810C}" type="parTrans" cxnId="{01A83026-E170-4343-8033-EFC7BDEBF3BA}">
      <dgm:prSet/>
      <dgm:spPr/>
      <dgm:t>
        <a:bodyPr/>
        <a:lstStyle/>
        <a:p>
          <a:endParaRPr lang="zh-TW" altLang="en-US"/>
        </a:p>
      </dgm:t>
    </dgm:pt>
    <dgm:pt modelId="{388B7F4A-EBED-4648-9B37-B0AD73C1A96C}" type="sibTrans" cxnId="{01A83026-E170-4343-8033-EFC7BDEBF3BA}">
      <dgm:prSet/>
      <dgm:spPr/>
      <dgm:t>
        <a:bodyPr/>
        <a:lstStyle/>
        <a:p>
          <a:endParaRPr lang="zh-TW" altLang="en-US"/>
        </a:p>
      </dgm:t>
    </dgm:pt>
    <dgm:pt modelId="{F308DC15-D4D5-4EE9-93EE-D7D5B30C1E5B}">
      <dgm:prSet/>
      <dgm:spPr/>
      <dgm:t>
        <a:bodyPr/>
        <a:lstStyle/>
        <a:p>
          <a:pPr rtl="0"/>
          <a:r>
            <a:rPr lang="zh-TW" dirty="0" smtClean="0"/>
            <a:t>參、內容管理</a:t>
          </a:r>
          <a:endParaRPr lang="zh-TW" dirty="0"/>
        </a:p>
      </dgm:t>
    </dgm:pt>
    <dgm:pt modelId="{308A3374-3ED5-428B-BFA5-745B6094ACA7}" type="parTrans" cxnId="{961028FD-6E7C-4013-A53B-32BC84DE51B8}">
      <dgm:prSet/>
      <dgm:spPr/>
      <dgm:t>
        <a:bodyPr/>
        <a:lstStyle/>
        <a:p>
          <a:endParaRPr lang="zh-TW" altLang="en-US"/>
        </a:p>
      </dgm:t>
    </dgm:pt>
    <dgm:pt modelId="{D81D40C5-B22B-4A3C-9A54-B91150D5A9AF}" type="sibTrans" cxnId="{961028FD-6E7C-4013-A53B-32BC84DE51B8}">
      <dgm:prSet/>
      <dgm:spPr/>
      <dgm:t>
        <a:bodyPr/>
        <a:lstStyle/>
        <a:p>
          <a:endParaRPr lang="zh-TW" altLang="en-US"/>
        </a:p>
      </dgm:t>
    </dgm:pt>
    <dgm:pt modelId="{1BB3070A-A1AD-49EB-8F3A-222DB34EF278}">
      <dgm:prSet/>
      <dgm:spPr/>
      <dgm:t>
        <a:bodyPr/>
        <a:lstStyle/>
        <a:p>
          <a:pPr rtl="0"/>
          <a:r>
            <a:rPr lang="zh-TW" dirty="0" smtClean="0"/>
            <a:t>一、營業秘密的處理程序</a:t>
          </a:r>
          <a:endParaRPr lang="zh-TW" dirty="0"/>
        </a:p>
      </dgm:t>
    </dgm:pt>
    <dgm:pt modelId="{56AC8F70-DFE9-4570-80DD-E276F08E4B37}" type="parTrans" cxnId="{815233F2-A6C0-43D8-A13B-188D67529767}">
      <dgm:prSet/>
      <dgm:spPr/>
      <dgm:t>
        <a:bodyPr/>
        <a:lstStyle/>
        <a:p>
          <a:endParaRPr lang="zh-TW" altLang="en-US"/>
        </a:p>
      </dgm:t>
    </dgm:pt>
    <dgm:pt modelId="{597C063E-8E3A-4F53-BFC1-75CFCFC4D2D5}" type="sibTrans" cxnId="{815233F2-A6C0-43D8-A13B-188D67529767}">
      <dgm:prSet/>
      <dgm:spPr/>
      <dgm:t>
        <a:bodyPr/>
        <a:lstStyle/>
        <a:p>
          <a:endParaRPr lang="zh-TW" altLang="en-US"/>
        </a:p>
      </dgm:t>
    </dgm:pt>
    <dgm:pt modelId="{81741359-2319-4E41-9E79-2C0B7EA01BEB}">
      <dgm:prSet/>
      <dgm:spPr/>
      <dgm:t>
        <a:bodyPr/>
        <a:lstStyle/>
        <a:p>
          <a:pPr rtl="0"/>
          <a:r>
            <a:rPr lang="en-US" dirty="0" smtClean="0"/>
            <a:t>(</a:t>
          </a:r>
          <a:r>
            <a:rPr lang="zh-TW" dirty="0" smtClean="0"/>
            <a:t>一</a:t>
          </a:r>
          <a:r>
            <a:rPr lang="en-US" dirty="0" smtClean="0"/>
            <a:t>)</a:t>
          </a:r>
          <a:r>
            <a:rPr lang="zh-TW" dirty="0" smtClean="0"/>
            <a:t>產出</a:t>
          </a:r>
          <a:endParaRPr lang="zh-TW" dirty="0"/>
        </a:p>
      </dgm:t>
    </dgm:pt>
    <dgm:pt modelId="{0D5D8743-ECCE-41CA-93E4-0FB1E329989B}" type="parTrans" cxnId="{776E14C4-A641-4F87-B2C6-357A9D4E2578}">
      <dgm:prSet/>
      <dgm:spPr/>
      <dgm:t>
        <a:bodyPr/>
        <a:lstStyle/>
        <a:p>
          <a:endParaRPr lang="zh-TW" altLang="en-US"/>
        </a:p>
      </dgm:t>
    </dgm:pt>
    <dgm:pt modelId="{A93A3DF9-361A-4FB4-B3B0-7655DC1CE5B6}" type="sibTrans" cxnId="{776E14C4-A641-4F87-B2C6-357A9D4E2578}">
      <dgm:prSet/>
      <dgm:spPr/>
      <dgm:t>
        <a:bodyPr/>
        <a:lstStyle/>
        <a:p>
          <a:endParaRPr lang="zh-TW" altLang="en-US"/>
        </a:p>
      </dgm:t>
    </dgm:pt>
    <dgm:pt modelId="{0B3C148D-69E4-465F-BD7C-2C9F35F970B1}">
      <dgm:prSet/>
      <dgm:spPr/>
      <dgm:t>
        <a:bodyPr/>
        <a:lstStyle/>
        <a:p>
          <a:pPr rtl="0"/>
          <a:r>
            <a:rPr lang="en-US" dirty="0" smtClean="0"/>
            <a:t>(</a:t>
          </a:r>
          <a:r>
            <a:rPr lang="zh-TW" dirty="0" smtClean="0"/>
            <a:t>二</a:t>
          </a:r>
          <a:r>
            <a:rPr lang="en-US" dirty="0" smtClean="0"/>
            <a:t>)</a:t>
          </a:r>
          <a:r>
            <a:rPr lang="zh-TW" dirty="0" smtClean="0"/>
            <a:t>外部取得</a:t>
          </a:r>
          <a:endParaRPr lang="zh-TW" dirty="0"/>
        </a:p>
      </dgm:t>
    </dgm:pt>
    <dgm:pt modelId="{0A0666F6-C9D6-4865-A1E2-D019FEEBD27F}" type="parTrans" cxnId="{C8C743E1-6CD7-4812-80BC-20FE9FD59980}">
      <dgm:prSet/>
      <dgm:spPr/>
      <dgm:t>
        <a:bodyPr/>
        <a:lstStyle/>
        <a:p>
          <a:endParaRPr lang="zh-TW" altLang="en-US"/>
        </a:p>
      </dgm:t>
    </dgm:pt>
    <dgm:pt modelId="{532852FC-0FFF-45B2-A25D-A149283E7553}" type="sibTrans" cxnId="{C8C743E1-6CD7-4812-80BC-20FE9FD59980}">
      <dgm:prSet/>
      <dgm:spPr/>
      <dgm:t>
        <a:bodyPr/>
        <a:lstStyle/>
        <a:p>
          <a:endParaRPr lang="zh-TW" altLang="en-US"/>
        </a:p>
      </dgm:t>
    </dgm:pt>
    <dgm:pt modelId="{4CC2BF49-04E4-426F-8776-069D2194B41C}">
      <dgm:prSet/>
      <dgm:spPr/>
      <dgm:t>
        <a:bodyPr/>
        <a:lstStyle/>
        <a:p>
          <a:pPr rtl="0"/>
          <a:r>
            <a:rPr lang="en-US" dirty="0" smtClean="0"/>
            <a:t>(</a:t>
          </a:r>
          <a:r>
            <a:rPr lang="zh-TW" dirty="0" smtClean="0"/>
            <a:t>三</a:t>
          </a:r>
          <a:r>
            <a:rPr lang="en-US" dirty="0" smtClean="0"/>
            <a:t>)</a:t>
          </a:r>
          <a:r>
            <a:rPr lang="zh-TW" dirty="0" smtClean="0"/>
            <a:t>管理清單</a:t>
          </a:r>
          <a:endParaRPr lang="zh-TW" dirty="0"/>
        </a:p>
      </dgm:t>
    </dgm:pt>
    <dgm:pt modelId="{7C9D841E-D50B-4E96-9EF2-3E14CF762054}" type="parTrans" cxnId="{FC756091-6671-412F-8778-B4EEABCD83D1}">
      <dgm:prSet/>
      <dgm:spPr/>
      <dgm:t>
        <a:bodyPr/>
        <a:lstStyle/>
        <a:p>
          <a:endParaRPr lang="zh-TW" altLang="en-US"/>
        </a:p>
      </dgm:t>
    </dgm:pt>
    <dgm:pt modelId="{424A1465-5168-4112-946C-95E3A1344402}" type="sibTrans" cxnId="{FC756091-6671-412F-8778-B4EEABCD83D1}">
      <dgm:prSet/>
      <dgm:spPr/>
      <dgm:t>
        <a:bodyPr/>
        <a:lstStyle/>
        <a:p>
          <a:endParaRPr lang="zh-TW" altLang="en-US"/>
        </a:p>
      </dgm:t>
    </dgm:pt>
    <dgm:pt modelId="{AADF700A-F61A-495F-B339-A7C8F1162AA6}">
      <dgm:prSet/>
      <dgm:spPr/>
      <dgm:t>
        <a:bodyPr/>
        <a:lstStyle/>
        <a:p>
          <a:pPr rtl="0"/>
          <a:r>
            <a:rPr lang="en-US" dirty="0" smtClean="0"/>
            <a:t>(</a:t>
          </a:r>
          <a:r>
            <a:rPr lang="zh-TW" dirty="0" smtClean="0"/>
            <a:t>四</a:t>
          </a:r>
          <a:r>
            <a:rPr lang="en-US" dirty="0" smtClean="0"/>
            <a:t>)</a:t>
          </a:r>
          <a:r>
            <a:rPr lang="zh-TW" dirty="0" smtClean="0"/>
            <a:t>分級</a:t>
          </a:r>
          <a:r>
            <a:rPr lang="en-US" dirty="0" smtClean="0"/>
            <a:t>/</a:t>
          </a:r>
          <a:r>
            <a:rPr lang="zh-TW" dirty="0" smtClean="0"/>
            <a:t>密等</a:t>
          </a:r>
          <a:r>
            <a:rPr lang="en-US" dirty="0" smtClean="0"/>
            <a:t>.</a:t>
          </a:r>
          <a:endParaRPr lang="zh-TW" dirty="0"/>
        </a:p>
      </dgm:t>
    </dgm:pt>
    <dgm:pt modelId="{10429EB5-196A-4A3B-8116-B941E59F2276}" type="parTrans" cxnId="{ED487090-8A72-409A-873D-076FAC6FB06C}">
      <dgm:prSet/>
      <dgm:spPr/>
      <dgm:t>
        <a:bodyPr/>
        <a:lstStyle/>
        <a:p>
          <a:endParaRPr lang="zh-TW" altLang="en-US"/>
        </a:p>
      </dgm:t>
    </dgm:pt>
    <dgm:pt modelId="{4BD10C90-8AB6-473C-9A7C-01B288B015C7}" type="sibTrans" cxnId="{ED487090-8A72-409A-873D-076FAC6FB06C}">
      <dgm:prSet/>
      <dgm:spPr/>
      <dgm:t>
        <a:bodyPr/>
        <a:lstStyle/>
        <a:p>
          <a:endParaRPr lang="zh-TW" altLang="en-US"/>
        </a:p>
      </dgm:t>
    </dgm:pt>
    <dgm:pt modelId="{FA82B979-2793-435F-866D-1D5701B3C294}">
      <dgm:prSet/>
      <dgm:spPr/>
      <dgm:t>
        <a:bodyPr/>
        <a:lstStyle/>
        <a:p>
          <a:pPr rtl="0"/>
          <a:r>
            <a:rPr lang="en-US" dirty="0" smtClean="0"/>
            <a:t>(</a:t>
          </a:r>
          <a:r>
            <a:rPr lang="zh-TW" dirty="0" smtClean="0"/>
            <a:t>五</a:t>
          </a:r>
          <a:r>
            <a:rPr lang="en-US" dirty="0" smtClean="0"/>
            <a:t>)</a:t>
          </a:r>
          <a:r>
            <a:rPr lang="zh-TW" dirty="0" smtClean="0"/>
            <a:t>標示</a:t>
          </a:r>
          <a:endParaRPr lang="zh-TW" dirty="0"/>
        </a:p>
      </dgm:t>
    </dgm:pt>
    <dgm:pt modelId="{3F2C9F5E-57BF-47DE-AE56-9AAEA5EE4F4F}" type="parTrans" cxnId="{204E82CD-4C1A-44E8-82A5-97D0431AD2B3}">
      <dgm:prSet/>
      <dgm:spPr/>
      <dgm:t>
        <a:bodyPr/>
        <a:lstStyle/>
        <a:p>
          <a:endParaRPr lang="zh-TW" altLang="en-US"/>
        </a:p>
      </dgm:t>
    </dgm:pt>
    <dgm:pt modelId="{981E6682-E674-4971-902B-D3DC0AE1161C}" type="sibTrans" cxnId="{204E82CD-4C1A-44E8-82A5-97D0431AD2B3}">
      <dgm:prSet/>
      <dgm:spPr/>
      <dgm:t>
        <a:bodyPr/>
        <a:lstStyle/>
        <a:p>
          <a:endParaRPr lang="zh-TW" altLang="en-US"/>
        </a:p>
      </dgm:t>
    </dgm:pt>
    <dgm:pt modelId="{93112175-88C5-4B9C-8B4E-2EC74041A5EB}" type="pres">
      <dgm:prSet presAssocID="{42CD34CD-B909-47D3-ACCB-E0F8BE92FF77}" presName="linear" presStyleCnt="0">
        <dgm:presLayoutVars>
          <dgm:animLvl val="lvl"/>
          <dgm:resizeHandles val="exact"/>
        </dgm:presLayoutVars>
      </dgm:prSet>
      <dgm:spPr/>
      <dgm:t>
        <a:bodyPr/>
        <a:lstStyle/>
        <a:p>
          <a:endParaRPr lang="zh-TW" altLang="en-US"/>
        </a:p>
      </dgm:t>
    </dgm:pt>
    <dgm:pt modelId="{1F2A1F60-72DB-453F-8AFC-19EB53AA5380}" type="pres">
      <dgm:prSet presAssocID="{9945D109-E563-4ED8-89CC-DEC0D9F03CE5}" presName="parentText" presStyleLbl="node1" presStyleIdx="0" presStyleCnt="4">
        <dgm:presLayoutVars>
          <dgm:chMax val="0"/>
          <dgm:bulletEnabled val="1"/>
        </dgm:presLayoutVars>
      </dgm:prSet>
      <dgm:spPr/>
      <dgm:t>
        <a:bodyPr/>
        <a:lstStyle/>
        <a:p>
          <a:endParaRPr lang="zh-TW" altLang="en-US"/>
        </a:p>
      </dgm:t>
    </dgm:pt>
    <dgm:pt modelId="{C89B6C3C-F93D-4302-8710-B21A1BFB0B70}" type="pres">
      <dgm:prSet presAssocID="{9945D109-E563-4ED8-89CC-DEC0D9F03CE5}" presName="childText" presStyleLbl="revTx" presStyleIdx="0" presStyleCnt="3">
        <dgm:presLayoutVars>
          <dgm:bulletEnabled val="1"/>
        </dgm:presLayoutVars>
      </dgm:prSet>
      <dgm:spPr/>
      <dgm:t>
        <a:bodyPr/>
        <a:lstStyle/>
        <a:p>
          <a:endParaRPr lang="zh-TW" altLang="en-US"/>
        </a:p>
      </dgm:t>
    </dgm:pt>
    <dgm:pt modelId="{C5DDA540-28A6-4E52-B6CC-FCCE6A692D8B}" type="pres">
      <dgm:prSet presAssocID="{9940E6AE-A95F-485C-BF59-EC6962F4AE1C}" presName="parentText" presStyleLbl="node1" presStyleIdx="1" presStyleCnt="4">
        <dgm:presLayoutVars>
          <dgm:chMax val="0"/>
          <dgm:bulletEnabled val="1"/>
        </dgm:presLayoutVars>
      </dgm:prSet>
      <dgm:spPr/>
      <dgm:t>
        <a:bodyPr/>
        <a:lstStyle/>
        <a:p>
          <a:endParaRPr lang="zh-TW" altLang="en-US"/>
        </a:p>
      </dgm:t>
    </dgm:pt>
    <dgm:pt modelId="{98D93C34-D20D-40EF-B3C0-3E9651ED0546}" type="pres">
      <dgm:prSet presAssocID="{9940E6AE-A95F-485C-BF59-EC6962F4AE1C}" presName="childText" presStyleLbl="revTx" presStyleIdx="1" presStyleCnt="3">
        <dgm:presLayoutVars>
          <dgm:bulletEnabled val="1"/>
        </dgm:presLayoutVars>
      </dgm:prSet>
      <dgm:spPr/>
      <dgm:t>
        <a:bodyPr/>
        <a:lstStyle/>
        <a:p>
          <a:endParaRPr lang="zh-TW" altLang="en-US"/>
        </a:p>
      </dgm:t>
    </dgm:pt>
    <dgm:pt modelId="{2F50C03B-430C-422F-957A-0831A268E1DD}" type="pres">
      <dgm:prSet presAssocID="{F308DC15-D4D5-4EE9-93EE-D7D5B30C1E5B}" presName="parentText" presStyleLbl="node1" presStyleIdx="2" presStyleCnt="4">
        <dgm:presLayoutVars>
          <dgm:chMax val="0"/>
          <dgm:bulletEnabled val="1"/>
        </dgm:presLayoutVars>
      </dgm:prSet>
      <dgm:spPr/>
      <dgm:t>
        <a:bodyPr/>
        <a:lstStyle/>
        <a:p>
          <a:endParaRPr lang="zh-TW" altLang="en-US"/>
        </a:p>
      </dgm:t>
    </dgm:pt>
    <dgm:pt modelId="{CD71812D-3BF8-4A37-BE99-48E552D49246}" type="pres">
      <dgm:prSet presAssocID="{D81D40C5-B22B-4A3C-9A54-B91150D5A9AF}" presName="spacer" presStyleCnt="0"/>
      <dgm:spPr/>
    </dgm:pt>
    <dgm:pt modelId="{3C00530D-BD54-48DC-A0E8-3EB9C9FBEB8F}" type="pres">
      <dgm:prSet presAssocID="{1BB3070A-A1AD-49EB-8F3A-222DB34EF278}" presName="parentText" presStyleLbl="node1" presStyleIdx="3" presStyleCnt="4">
        <dgm:presLayoutVars>
          <dgm:chMax val="0"/>
          <dgm:bulletEnabled val="1"/>
        </dgm:presLayoutVars>
      </dgm:prSet>
      <dgm:spPr/>
      <dgm:t>
        <a:bodyPr/>
        <a:lstStyle/>
        <a:p>
          <a:endParaRPr lang="zh-TW" altLang="en-US"/>
        </a:p>
      </dgm:t>
    </dgm:pt>
    <dgm:pt modelId="{4158A638-CB31-4B61-91F4-97B849850532}" type="pres">
      <dgm:prSet presAssocID="{1BB3070A-A1AD-49EB-8F3A-222DB34EF278}" presName="childText" presStyleLbl="revTx" presStyleIdx="2" presStyleCnt="3">
        <dgm:presLayoutVars>
          <dgm:bulletEnabled val="1"/>
        </dgm:presLayoutVars>
      </dgm:prSet>
      <dgm:spPr/>
      <dgm:t>
        <a:bodyPr/>
        <a:lstStyle/>
        <a:p>
          <a:endParaRPr lang="zh-TW" altLang="en-US"/>
        </a:p>
      </dgm:t>
    </dgm:pt>
  </dgm:ptLst>
  <dgm:cxnLst>
    <dgm:cxn modelId="{086FBD54-4FB8-4CB0-BD64-B9BF9AD4F74F}" type="presOf" srcId="{9940E6AE-A95F-485C-BF59-EC6962F4AE1C}" destId="{C5DDA540-28A6-4E52-B6CC-FCCE6A692D8B}" srcOrd="0" destOrd="0" presId="urn:microsoft.com/office/officeart/2005/8/layout/vList2"/>
    <dgm:cxn modelId="{204E82CD-4C1A-44E8-82A5-97D0431AD2B3}" srcId="{1BB3070A-A1AD-49EB-8F3A-222DB34EF278}" destId="{FA82B979-2793-435F-866D-1D5701B3C294}" srcOrd="4" destOrd="0" parTransId="{3F2C9F5E-57BF-47DE-AE56-9AAEA5EE4F4F}" sibTransId="{981E6682-E674-4971-902B-D3DC0AE1161C}"/>
    <dgm:cxn modelId="{91A9CCA4-A9E7-4BD5-9EEE-0AD98017ED67}" type="presOf" srcId="{0B3C148D-69E4-465F-BD7C-2C9F35F970B1}" destId="{4158A638-CB31-4B61-91F4-97B849850532}" srcOrd="0" destOrd="1" presId="urn:microsoft.com/office/officeart/2005/8/layout/vList2"/>
    <dgm:cxn modelId="{01A83026-E170-4343-8033-EFC7BDEBF3BA}" srcId="{9940E6AE-A95F-485C-BF59-EC6962F4AE1C}" destId="{B5D1F55B-1EB3-4BAB-8959-7547ECD94492}" srcOrd="1" destOrd="0" parTransId="{81106D20-0419-462F-A66D-EC38C410810C}" sibTransId="{388B7F4A-EBED-4648-9B37-B0AD73C1A96C}"/>
    <dgm:cxn modelId="{E5D473E7-4441-4A59-9BC3-E4AB69B4A1C8}" type="presOf" srcId="{FA82B979-2793-435F-866D-1D5701B3C294}" destId="{4158A638-CB31-4B61-91F4-97B849850532}" srcOrd="0" destOrd="4" presId="urn:microsoft.com/office/officeart/2005/8/layout/vList2"/>
    <dgm:cxn modelId="{01F0060E-5666-4839-816E-29D6918652DF}" srcId="{9945D109-E563-4ED8-89CC-DEC0D9F03CE5}" destId="{6D750532-6393-4CAD-B3C1-AC6D99D2C326}" srcOrd="1" destOrd="0" parTransId="{C449F71F-65B0-4507-942C-47F9E33DD2B7}" sibTransId="{CC01EB12-D589-466E-B844-E58349237D51}"/>
    <dgm:cxn modelId="{C787798E-44F1-433B-BF82-80F878C9857B}" type="presOf" srcId="{81741359-2319-4E41-9E79-2C0B7EA01BEB}" destId="{4158A638-CB31-4B61-91F4-97B849850532}" srcOrd="0" destOrd="0" presId="urn:microsoft.com/office/officeart/2005/8/layout/vList2"/>
    <dgm:cxn modelId="{21AC996D-17E7-4A74-9B2C-758903B1969E}" type="presOf" srcId="{B5D1F55B-1EB3-4BAB-8959-7547ECD94492}" destId="{98D93C34-D20D-40EF-B3C0-3E9651ED0546}" srcOrd="0" destOrd="1" presId="urn:microsoft.com/office/officeart/2005/8/layout/vList2"/>
    <dgm:cxn modelId="{5049986C-D590-4C6D-8AC1-019B97F62182}" type="presOf" srcId="{42CD34CD-B909-47D3-ACCB-E0F8BE92FF77}" destId="{93112175-88C5-4B9C-8B4E-2EC74041A5EB}" srcOrd="0" destOrd="0" presId="urn:microsoft.com/office/officeart/2005/8/layout/vList2"/>
    <dgm:cxn modelId="{E4827F72-0BF5-4100-9D90-AD8FF98F660E}" type="presOf" srcId="{9945D109-E563-4ED8-89CC-DEC0D9F03CE5}" destId="{1F2A1F60-72DB-453F-8AFC-19EB53AA5380}" srcOrd="0" destOrd="0" presId="urn:microsoft.com/office/officeart/2005/8/layout/vList2"/>
    <dgm:cxn modelId="{C8C743E1-6CD7-4812-80BC-20FE9FD59980}" srcId="{1BB3070A-A1AD-49EB-8F3A-222DB34EF278}" destId="{0B3C148D-69E4-465F-BD7C-2C9F35F970B1}" srcOrd="1" destOrd="0" parTransId="{0A0666F6-C9D6-4865-A1E2-D019FEEBD27F}" sibTransId="{532852FC-0FFF-45B2-A25D-A149283E7553}"/>
    <dgm:cxn modelId="{9B1E2F1C-4C3B-43C2-84D2-D7CEF52B3471}" srcId="{42CD34CD-B909-47D3-ACCB-E0F8BE92FF77}" destId="{9945D109-E563-4ED8-89CC-DEC0D9F03CE5}" srcOrd="0" destOrd="0" parTransId="{2596200D-BB4F-41ED-9668-790CA614625E}" sibTransId="{4B1340AA-A10B-45F1-BEC6-B7CE8766D555}"/>
    <dgm:cxn modelId="{0400741B-88AA-452E-B255-9F02ED72D03B}" type="presOf" srcId="{F308DC15-D4D5-4EE9-93EE-D7D5B30C1E5B}" destId="{2F50C03B-430C-422F-957A-0831A268E1DD}" srcOrd="0" destOrd="0" presId="urn:microsoft.com/office/officeart/2005/8/layout/vList2"/>
    <dgm:cxn modelId="{1D45426E-E592-4B79-B459-89BD388689FF}" type="presOf" srcId="{AADF700A-F61A-495F-B339-A7C8F1162AA6}" destId="{4158A638-CB31-4B61-91F4-97B849850532}" srcOrd="0" destOrd="3" presId="urn:microsoft.com/office/officeart/2005/8/layout/vList2"/>
    <dgm:cxn modelId="{CD8AE4EA-B021-4D5C-B28A-D92B108598A3}" type="presOf" srcId="{1BB3070A-A1AD-49EB-8F3A-222DB34EF278}" destId="{3C00530D-BD54-48DC-A0E8-3EB9C9FBEB8F}" srcOrd="0" destOrd="0" presId="urn:microsoft.com/office/officeart/2005/8/layout/vList2"/>
    <dgm:cxn modelId="{408AE309-CC83-4BB3-A05A-B59503E2389A}" type="presOf" srcId="{4CC2BF49-04E4-426F-8776-069D2194B41C}" destId="{4158A638-CB31-4B61-91F4-97B849850532}" srcOrd="0" destOrd="2" presId="urn:microsoft.com/office/officeart/2005/8/layout/vList2"/>
    <dgm:cxn modelId="{08044E65-4BAB-4A88-87CC-956411D9491A}" srcId="{9940E6AE-A95F-485C-BF59-EC6962F4AE1C}" destId="{050AA759-1ACC-4863-9970-AF680C221535}" srcOrd="0" destOrd="0" parTransId="{443E37F6-8D3A-4975-A9E2-6E966CD2EDAF}" sibTransId="{1371EB26-671C-42BC-B7FE-EB864CE99C3F}"/>
    <dgm:cxn modelId="{A84A7945-04C0-4E9C-A77E-4E9F37CECCAB}" type="presOf" srcId="{050AA759-1ACC-4863-9970-AF680C221535}" destId="{98D93C34-D20D-40EF-B3C0-3E9651ED0546}" srcOrd="0" destOrd="0" presId="urn:microsoft.com/office/officeart/2005/8/layout/vList2"/>
    <dgm:cxn modelId="{961028FD-6E7C-4013-A53B-32BC84DE51B8}" srcId="{42CD34CD-B909-47D3-ACCB-E0F8BE92FF77}" destId="{F308DC15-D4D5-4EE9-93EE-D7D5B30C1E5B}" srcOrd="2" destOrd="0" parTransId="{308A3374-3ED5-428B-BFA5-745B6094ACA7}" sibTransId="{D81D40C5-B22B-4A3C-9A54-B91150D5A9AF}"/>
    <dgm:cxn modelId="{08D88E71-E408-4C77-9440-D670EDE4B84F}" srcId="{42CD34CD-B909-47D3-ACCB-E0F8BE92FF77}" destId="{9940E6AE-A95F-485C-BF59-EC6962F4AE1C}" srcOrd="1" destOrd="0" parTransId="{8709468B-FF70-4C9B-934A-53BD79AB05FF}" sibTransId="{35C9B3B1-3A5B-48B5-91B7-CDF21F7EB593}"/>
    <dgm:cxn modelId="{3084FDB2-41B7-4144-BF41-D3DF3185D30D}" srcId="{9945D109-E563-4ED8-89CC-DEC0D9F03CE5}" destId="{3FA08A76-09DF-4D35-B7B8-3259E3B805BE}" srcOrd="0" destOrd="0" parTransId="{BF10C597-9C4F-4D95-956D-E0993FE147D5}" sibTransId="{772C9F57-D045-4744-B8E6-2132D7E9FEB5}"/>
    <dgm:cxn modelId="{776E14C4-A641-4F87-B2C6-357A9D4E2578}" srcId="{1BB3070A-A1AD-49EB-8F3A-222DB34EF278}" destId="{81741359-2319-4E41-9E79-2C0B7EA01BEB}" srcOrd="0" destOrd="0" parTransId="{0D5D8743-ECCE-41CA-93E4-0FB1E329989B}" sibTransId="{A93A3DF9-361A-4FB4-B3B0-7655DC1CE5B6}"/>
    <dgm:cxn modelId="{ED487090-8A72-409A-873D-076FAC6FB06C}" srcId="{1BB3070A-A1AD-49EB-8F3A-222DB34EF278}" destId="{AADF700A-F61A-495F-B339-A7C8F1162AA6}" srcOrd="3" destOrd="0" parTransId="{10429EB5-196A-4A3B-8116-B941E59F2276}" sibTransId="{4BD10C90-8AB6-473C-9A7C-01B288B015C7}"/>
    <dgm:cxn modelId="{C599D7B4-6516-42EF-B6AA-E61A3017F875}" type="presOf" srcId="{6D750532-6393-4CAD-B3C1-AC6D99D2C326}" destId="{C89B6C3C-F93D-4302-8710-B21A1BFB0B70}" srcOrd="0" destOrd="1" presId="urn:microsoft.com/office/officeart/2005/8/layout/vList2"/>
    <dgm:cxn modelId="{815233F2-A6C0-43D8-A13B-188D67529767}" srcId="{42CD34CD-B909-47D3-ACCB-E0F8BE92FF77}" destId="{1BB3070A-A1AD-49EB-8F3A-222DB34EF278}" srcOrd="3" destOrd="0" parTransId="{56AC8F70-DFE9-4570-80DD-E276F08E4B37}" sibTransId="{597C063E-8E3A-4F53-BFC1-75CFCFC4D2D5}"/>
    <dgm:cxn modelId="{2628960A-D00D-4051-BF6E-8BD6DF7B454C}" type="presOf" srcId="{3FA08A76-09DF-4D35-B7B8-3259E3B805BE}" destId="{C89B6C3C-F93D-4302-8710-B21A1BFB0B70}" srcOrd="0" destOrd="0" presId="urn:microsoft.com/office/officeart/2005/8/layout/vList2"/>
    <dgm:cxn modelId="{FC756091-6671-412F-8778-B4EEABCD83D1}" srcId="{1BB3070A-A1AD-49EB-8F3A-222DB34EF278}" destId="{4CC2BF49-04E4-426F-8776-069D2194B41C}" srcOrd="2" destOrd="0" parTransId="{7C9D841E-D50B-4E96-9EF2-3E14CF762054}" sibTransId="{424A1465-5168-4112-946C-95E3A1344402}"/>
    <dgm:cxn modelId="{31880A48-95E3-4061-A5D3-17229CD3A8C8}" type="presParOf" srcId="{93112175-88C5-4B9C-8B4E-2EC74041A5EB}" destId="{1F2A1F60-72DB-453F-8AFC-19EB53AA5380}" srcOrd="0" destOrd="0" presId="urn:microsoft.com/office/officeart/2005/8/layout/vList2"/>
    <dgm:cxn modelId="{C859215F-0745-42FA-9AC4-CC8A5ED3C746}" type="presParOf" srcId="{93112175-88C5-4B9C-8B4E-2EC74041A5EB}" destId="{C89B6C3C-F93D-4302-8710-B21A1BFB0B70}" srcOrd="1" destOrd="0" presId="urn:microsoft.com/office/officeart/2005/8/layout/vList2"/>
    <dgm:cxn modelId="{2CA33264-D4B3-416A-A313-B77BD35F6491}" type="presParOf" srcId="{93112175-88C5-4B9C-8B4E-2EC74041A5EB}" destId="{C5DDA540-28A6-4E52-B6CC-FCCE6A692D8B}" srcOrd="2" destOrd="0" presId="urn:microsoft.com/office/officeart/2005/8/layout/vList2"/>
    <dgm:cxn modelId="{8DF4BEF1-9124-490B-ADC5-AB14F6514863}" type="presParOf" srcId="{93112175-88C5-4B9C-8B4E-2EC74041A5EB}" destId="{98D93C34-D20D-40EF-B3C0-3E9651ED0546}" srcOrd="3" destOrd="0" presId="urn:microsoft.com/office/officeart/2005/8/layout/vList2"/>
    <dgm:cxn modelId="{911B04B6-839D-48D0-BB05-4085399CC330}" type="presParOf" srcId="{93112175-88C5-4B9C-8B4E-2EC74041A5EB}" destId="{2F50C03B-430C-422F-957A-0831A268E1DD}" srcOrd="4" destOrd="0" presId="urn:microsoft.com/office/officeart/2005/8/layout/vList2"/>
    <dgm:cxn modelId="{40300D15-D94E-482C-9AE0-EEDAFA811656}" type="presParOf" srcId="{93112175-88C5-4B9C-8B4E-2EC74041A5EB}" destId="{CD71812D-3BF8-4A37-BE99-48E552D49246}" srcOrd="5" destOrd="0" presId="urn:microsoft.com/office/officeart/2005/8/layout/vList2"/>
    <dgm:cxn modelId="{C4DF0901-A36B-44C1-977F-FC87EBAFA41B}" type="presParOf" srcId="{93112175-88C5-4B9C-8B4E-2EC74041A5EB}" destId="{3C00530D-BD54-48DC-A0E8-3EB9C9FBEB8F}" srcOrd="6" destOrd="0" presId="urn:microsoft.com/office/officeart/2005/8/layout/vList2"/>
    <dgm:cxn modelId="{B2A43CFB-BB6C-422F-A8CD-3F194227CE2F}" type="presParOf" srcId="{93112175-88C5-4B9C-8B4E-2EC74041A5EB}" destId="{4158A638-CB31-4B61-91F4-97B84985053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84433D6-16A0-45F9-9A35-E6721A5C04A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TW" altLang="en-US"/>
        </a:p>
      </dgm:t>
    </dgm:pt>
    <dgm:pt modelId="{689CE4E5-4921-4FAA-8BE1-2D3DD3E4E873}">
      <dgm:prSet/>
      <dgm:spPr/>
      <dgm:t>
        <a:bodyPr/>
        <a:lstStyle/>
        <a:p>
          <a:pPr rtl="0"/>
          <a:r>
            <a:rPr lang="zh-TW" smtClean="0"/>
            <a:t>二、區分管理和權限控管</a:t>
          </a:r>
          <a:endParaRPr lang="zh-TW"/>
        </a:p>
      </dgm:t>
    </dgm:pt>
    <dgm:pt modelId="{FA5D6B61-B28C-49F5-96B9-554FA5339CF0}" type="parTrans" cxnId="{77C5BDB9-ED6D-45FB-9008-C1986B46F433}">
      <dgm:prSet/>
      <dgm:spPr/>
      <dgm:t>
        <a:bodyPr/>
        <a:lstStyle/>
        <a:p>
          <a:endParaRPr lang="zh-TW" altLang="en-US"/>
        </a:p>
      </dgm:t>
    </dgm:pt>
    <dgm:pt modelId="{11C5F0D7-A996-40DE-AD9E-B485D18A43F9}" type="sibTrans" cxnId="{77C5BDB9-ED6D-45FB-9008-C1986B46F433}">
      <dgm:prSet/>
      <dgm:spPr/>
      <dgm:t>
        <a:bodyPr/>
        <a:lstStyle/>
        <a:p>
          <a:endParaRPr lang="zh-TW" altLang="en-US"/>
        </a:p>
      </dgm:t>
    </dgm:pt>
    <dgm:pt modelId="{9F49A42B-0A09-4A78-A23A-134FC34651B0}">
      <dgm:prSet/>
      <dgm:spPr/>
      <dgm:t>
        <a:bodyPr/>
        <a:lstStyle/>
        <a:p>
          <a:pPr rtl="0"/>
          <a:r>
            <a:rPr lang="en-US" dirty="0" smtClean="0"/>
            <a:t>(</a:t>
          </a:r>
          <a:r>
            <a:rPr lang="zh-TW" dirty="0" smtClean="0"/>
            <a:t>一</a:t>
          </a:r>
          <a:r>
            <a:rPr lang="en-US" dirty="0" smtClean="0"/>
            <a:t>)</a:t>
          </a:r>
          <a:r>
            <a:rPr lang="zh-TW" dirty="0" smtClean="0"/>
            <a:t>營業秘密來源區分</a:t>
          </a:r>
          <a:endParaRPr lang="zh-TW" dirty="0"/>
        </a:p>
      </dgm:t>
    </dgm:pt>
    <dgm:pt modelId="{676C1B15-EB25-4B95-A3CA-65503653A230}" type="parTrans" cxnId="{2ED5E1F6-BE9E-4E82-B944-276165BF47E0}">
      <dgm:prSet/>
      <dgm:spPr/>
      <dgm:t>
        <a:bodyPr/>
        <a:lstStyle/>
        <a:p>
          <a:endParaRPr lang="zh-TW" altLang="en-US"/>
        </a:p>
      </dgm:t>
    </dgm:pt>
    <dgm:pt modelId="{37DB950D-F467-4C27-9A2B-34E5E7C8606B}" type="sibTrans" cxnId="{2ED5E1F6-BE9E-4E82-B944-276165BF47E0}">
      <dgm:prSet/>
      <dgm:spPr/>
      <dgm:t>
        <a:bodyPr/>
        <a:lstStyle/>
        <a:p>
          <a:endParaRPr lang="zh-TW" altLang="en-US"/>
        </a:p>
      </dgm:t>
    </dgm:pt>
    <dgm:pt modelId="{01B7ED3B-6063-43BB-8DC6-A94B37AACF90}">
      <dgm:prSet/>
      <dgm:spPr/>
      <dgm:t>
        <a:bodyPr/>
        <a:lstStyle/>
        <a:p>
          <a:pPr rtl="0"/>
          <a:r>
            <a:rPr lang="en-US" dirty="0" smtClean="0"/>
            <a:t>(</a:t>
          </a:r>
          <a:r>
            <a:rPr lang="zh-TW" dirty="0" smtClean="0"/>
            <a:t>二</a:t>
          </a:r>
          <a:r>
            <a:rPr lang="en-US" dirty="0" smtClean="0"/>
            <a:t>)</a:t>
          </a:r>
          <a:r>
            <a:rPr lang="zh-TW" dirty="0" smtClean="0"/>
            <a:t>營業秘密不同型態的控管</a:t>
          </a:r>
          <a:endParaRPr lang="zh-TW" dirty="0"/>
        </a:p>
      </dgm:t>
    </dgm:pt>
    <dgm:pt modelId="{1589F526-746B-4061-BD67-8E5D5A363F6D}" type="parTrans" cxnId="{24CB8462-9B0E-4552-B30F-FF7402BABFE5}">
      <dgm:prSet/>
      <dgm:spPr/>
      <dgm:t>
        <a:bodyPr/>
        <a:lstStyle/>
        <a:p>
          <a:endParaRPr lang="zh-TW" altLang="en-US"/>
        </a:p>
      </dgm:t>
    </dgm:pt>
    <dgm:pt modelId="{763ED33D-0814-487E-9BB7-7979B015A60C}" type="sibTrans" cxnId="{24CB8462-9B0E-4552-B30F-FF7402BABFE5}">
      <dgm:prSet/>
      <dgm:spPr/>
      <dgm:t>
        <a:bodyPr/>
        <a:lstStyle/>
        <a:p>
          <a:endParaRPr lang="zh-TW" altLang="en-US"/>
        </a:p>
      </dgm:t>
    </dgm:pt>
    <dgm:pt modelId="{F7164BF3-834C-43A7-94CD-401C4116DA27}">
      <dgm:prSet/>
      <dgm:spPr/>
      <dgm:t>
        <a:bodyPr/>
        <a:lstStyle/>
        <a:p>
          <a:pPr rtl="0"/>
          <a:r>
            <a:rPr lang="zh-TW" dirty="0" smtClean="0"/>
            <a:t>三、營業秘密的使用及銷毀程序</a:t>
          </a:r>
          <a:endParaRPr lang="zh-TW" dirty="0"/>
        </a:p>
      </dgm:t>
    </dgm:pt>
    <dgm:pt modelId="{E4FD43DE-440A-4712-9E6E-4997B58FF1B7}" type="parTrans" cxnId="{D4151F53-62C6-486D-ADCA-7F011D72CA0C}">
      <dgm:prSet/>
      <dgm:spPr/>
      <dgm:t>
        <a:bodyPr/>
        <a:lstStyle/>
        <a:p>
          <a:endParaRPr lang="zh-TW" altLang="en-US"/>
        </a:p>
      </dgm:t>
    </dgm:pt>
    <dgm:pt modelId="{E954AF20-008B-4B51-A4ED-B6B185A7882E}" type="sibTrans" cxnId="{D4151F53-62C6-486D-ADCA-7F011D72CA0C}">
      <dgm:prSet/>
      <dgm:spPr/>
      <dgm:t>
        <a:bodyPr/>
        <a:lstStyle/>
        <a:p>
          <a:endParaRPr lang="zh-TW" altLang="en-US"/>
        </a:p>
      </dgm:t>
    </dgm:pt>
    <dgm:pt modelId="{EC086B7A-C162-4F1F-9989-04B3B2133FFD}">
      <dgm:prSet/>
      <dgm:spPr/>
      <dgm:t>
        <a:bodyPr/>
        <a:lstStyle/>
        <a:p>
          <a:pPr rtl="0"/>
          <a:r>
            <a:rPr lang="en-US" dirty="0" smtClean="0"/>
            <a:t>(</a:t>
          </a:r>
          <a:r>
            <a:rPr lang="zh-TW" dirty="0" smtClean="0"/>
            <a:t>一</a:t>
          </a:r>
          <a:r>
            <a:rPr lang="en-US" dirty="0" smtClean="0"/>
            <a:t>)</a:t>
          </a:r>
          <a:r>
            <a:rPr lang="zh-TW" dirty="0" smtClean="0"/>
            <a:t>借閱</a:t>
          </a:r>
          <a:endParaRPr lang="zh-TW" dirty="0"/>
        </a:p>
      </dgm:t>
    </dgm:pt>
    <dgm:pt modelId="{68263632-C15C-4DF7-9637-F23C97A079E0}" type="parTrans" cxnId="{DAE8F31E-B3FB-48C3-9891-72A0E099FF0F}">
      <dgm:prSet/>
      <dgm:spPr/>
      <dgm:t>
        <a:bodyPr/>
        <a:lstStyle/>
        <a:p>
          <a:endParaRPr lang="zh-TW" altLang="en-US"/>
        </a:p>
      </dgm:t>
    </dgm:pt>
    <dgm:pt modelId="{5762CDD0-B0EA-4763-8FA6-B627D89484D8}" type="sibTrans" cxnId="{DAE8F31E-B3FB-48C3-9891-72A0E099FF0F}">
      <dgm:prSet/>
      <dgm:spPr/>
      <dgm:t>
        <a:bodyPr/>
        <a:lstStyle/>
        <a:p>
          <a:endParaRPr lang="zh-TW" altLang="en-US"/>
        </a:p>
      </dgm:t>
    </dgm:pt>
    <dgm:pt modelId="{F3AA05C6-149E-43E6-93A8-8BD0DAAD93FF}">
      <dgm:prSet/>
      <dgm:spPr/>
      <dgm:t>
        <a:bodyPr/>
        <a:lstStyle/>
        <a:p>
          <a:pPr rtl="0"/>
          <a:r>
            <a:rPr lang="en-US" dirty="0" smtClean="0"/>
            <a:t>(</a:t>
          </a:r>
          <a:r>
            <a:rPr lang="zh-TW" dirty="0" smtClean="0"/>
            <a:t>二</a:t>
          </a:r>
          <a:r>
            <a:rPr lang="en-US" dirty="0" smtClean="0"/>
            <a:t>)</a:t>
          </a:r>
          <a:r>
            <a:rPr lang="zh-TW" dirty="0" smtClean="0"/>
            <a:t>攜出</a:t>
          </a:r>
          <a:endParaRPr lang="zh-TW" dirty="0"/>
        </a:p>
      </dgm:t>
    </dgm:pt>
    <dgm:pt modelId="{12F4E228-C8CF-4756-AA38-0F352D3CEC41}" type="parTrans" cxnId="{653B5997-5576-49AE-8F01-F5E0AB6EBD74}">
      <dgm:prSet/>
      <dgm:spPr/>
      <dgm:t>
        <a:bodyPr/>
        <a:lstStyle/>
        <a:p>
          <a:endParaRPr lang="zh-TW" altLang="en-US"/>
        </a:p>
      </dgm:t>
    </dgm:pt>
    <dgm:pt modelId="{E3BBC4CB-6BC2-46E2-B640-9DE72FB9F28A}" type="sibTrans" cxnId="{653B5997-5576-49AE-8F01-F5E0AB6EBD74}">
      <dgm:prSet/>
      <dgm:spPr/>
      <dgm:t>
        <a:bodyPr/>
        <a:lstStyle/>
        <a:p>
          <a:endParaRPr lang="zh-TW" altLang="en-US"/>
        </a:p>
      </dgm:t>
    </dgm:pt>
    <dgm:pt modelId="{49842BE9-6339-4878-920E-D01763058556}">
      <dgm:prSet/>
      <dgm:spPr/>
      <dgm:t>
        <a:bodyPr/>
        <a:lstStyle/>
        <a:p>
          <a:pPr rtl="0"/>
          <a:r>
            <a:rPr lang="en-US" dirty="0" smtClean="0"/>
            <a:t>(</a:t>
          </a:r>
          <a:r>
            <a:rPr lang="zh-TW" dirty="0" smtClean="0"/>
            <a:t>三</a:t>
          </a:r>
          <a:r>
            <a:rPr lang="en-US" dirty="0" smtClean="0"/>
            <a:t>)</a:t>
          </a:r>
          <a:r>
            <a:rPr lang="zh-TW" dirty="0" smtClean="0"/>
            <a:t>複製</a:t>
          </a:r>
          <a:endParaRPr lang="zh-TW" dirty="0"/>
        </a:p>
      </dgm:t>
    </dgm:pt>
    <dgm:pt modelId="{24C1657A-F316-4E6D-ADE6-BD8257FC3B64}" type="parTrans" cxnId="{D4344B61-30F5-43E9-B095-E6567A2EBFB5}">
      <dgm:prSet/>
      <dgm:spPr/>
      <dgm:t>
        <a:bodyPr/>
        <a:lstStyle/>
        <a:p>
          <a:endParaRPr lang="zh-TW" altLang="en-US"/>
        </a:p>
      </dgm:t>
    </dgm:pt>
    <dgm:pt modelId="{014DECF7-8C8C-412A-81A3-61575CAF83A2}" type="sibTrans" cxnId="{D4344B61-30F5-43E9-B095-E6567A2EBFB5}">
      <dgm:prSet/>
      <dgm:spPr/>
      <dgm:t>
        <a:bodyPr/>
        <a:lstStyle/>
        <a:p>
          <a:endParaRPr lang="zh-TW" altLang="en-US"/>
        </a:p>
      </dgm:t>
    </dgm:pt>
    <dgm:pt modelId="{0B8F221D-DF8A-4663-BB66-A49034928CA6}">
      <dgm:prSet/>
      <dgm:spPr/>
      <dgm:t>
        <a:bodyPr/>
        <a:lstStyle/>
        <a:p>
          <a:pPr rtl="0"/>
          <a:r>
            <a:rPr lang="en-US" dirty="0" smtClean="0"/>
            <a:t>(</a:t>
          </a:r>
          <a:r>
            <a:rPr lang="zh-TW" dirty="0" smtClean="0"/>
            <a:t>四</a:t>
          </a:r>
          <a:r>
            <a:rPr lang="en-US" dirty="0" smtClean="0"/>
            <a:t>)</a:t>
          </a:r>
          <a:r>
            <a:rPr lang="zh-TW" dirty="0" smtClean="0"/>
            <a:t>傳遞或流通</a:t>
          </a:r>
          <a:endParaRPr lang="zh-TW" dirty="0"/>
        </a:p>
      </dgm:t>
    </dgm:pt>
    <dgm:pt modelId="{A702152E-3A8D-4B93-9DD6-59CAB152A3B8}" type="parTrans" cxnId="{0CB01EBC-5029-468C-8811-847F691FA17C}">
      <dgm:prSet/>
      <dgm:spPr/>
      <dgm:t>
        <a:bodyPr/>
        <a:lstStyle/>
        <a:p>
          <a:endParaRPr lang="zh-TW" altLang="en-US"/>
        </a:p>
      </dgm:t>
    </dgm:pt>
    <dgm:pt modelId="{BF9D759F-A4D8-46DE-9A7C-BCD53CD72914}" type="sibTrans" cxnId="{0CB01EBC-5029-468C-8811-847F691FA17C}">
      <dgm:prSet/>
      <dgm:spPr/>
      <dgm:t>
        <a:bodyPr/>
        <a:lstStyle/>
        <a:p>
          <a:endParaRPr lang="zh-TW" altLang="en-US"/>
        </a:p>
      </dgm:t>
    </dgm:pt>
    <dgm:pt modelId="{1D9E67FC-0268-4CAD-800D-58C9128EAC2D}">
      <dgm:prSet/>
      <dgm:spPr/>
      <dgm:t>
        <a:bodyPr/>
        <a:lstStyle/>
        <a:p>
          <a:pPr rtl="0"/>
          <a:r>
            <a:rPr lang="en-US" dirty="0" smtClean="0"/>
            <a:t>(</a:t>
          </a:r>
          <a:r>
            <a:rPr lang="zh-TW" dirty="0" smtClean="0"/>
            <a:t>五</a:t>
          </a:r>
          <a:r>
            <a:rPr lang="en-US" dirty="0" smtClean="0"/>
            <a:t>)</a:t>
          </a:r>
          <a:r>
            <a:rPr lang="zh-TW" dirty="0" smtClean="0"/>
            <a:t>銷毀</a:t>
          </a:r>
          <a:endParaRPr lang="zh-TW" dirty="0"/>
        </a:p>
      </dgm:t>
    </dgm:pt>
    <dgm:pt modelId="{2445EBC3-B151-4A7B-96C7-F8AB46023C6A}" type="parTrans" cxnId="{6132F0E4-E7A3-4256-BDBC-53D1F727E07F}">
      <dgm:prSet/>
      <dgm:spPr/>
      <dgm:t>
        <a:bodyPr/>
        <a:lstStyle/>
        <a:p>
          <a:endParaRPr lang="zh-TW" altLang="en-US"/>
        </a:p>
      </dgm:t>
    </dgm:pt>
    <dgm:pt modelId="{B3884B56-9AF4-4094-B468-A9795B0E6AA7}" type="sibTrans" cxnId="{6132F0E4-E7A3-4256-BDBC-53D1F727E07F}">
      <dgm:prSet/>
      <dgm:spPr/>
      <dgm:t>
        <a:bodyPr/>
        <a:lstStyle/>
        <a:p>
          <a:endParaRPr lang="zh-TW" altLang="en-US"/>
        </a:p>
      </dgm:t>
    </dgm:pt>
    <dgm:pt modelId="{3697B84C-7001-44A9-8570-7F7FC58EFD67}">
      <dgm:prSet/>
      <dgm:spPr/>
      <dgm:t>
        <a:bodyPr/>
        <a:lstStyle/>
        <a:p>
          <a:pPr rtl="0"/>
          <a:r>
            <a:rPr lang="en-US" dirty="0" smtClean="0"/>
            <a:t>(</a:t>
          </a:r>
          <a:r>
            <a:rPr lang="zh-TW" dirty="0" smtClean="0"/>
            <a:t>六</a:t>
          </a:r>
          <a:r>
            <a:rPr lang="en-US" dirty="0" smtClean="0"/>
            <a:t>)</a:t>
          </a:r>
          <a:r>
            <a:rPr lang="zh-TW" dirty="0" smtClean="0"/>
            <a:t>使用留存和預警</a:t>
          </a:r>
          <a:endParaRPr lang="zh-TW" dirty="0"/>
        </a:p>
      </dgm:t>
    </dgm:pt>
    <dgm:pt modelId="{DE9799AF-74D5-4D61-A8B2-E582BA9CA1DC}" type="parTrans" cxnId="{B0F22585-60A9-4229-A1C2-BA9CA3CD6E1F}">
      <dgm:prSet/>
      <dgm:spPr/>
      <dgm:t>
        <a:bodyPr/>
        <a:lstStyle/>
        <a:p>
          <a:endParaRPr lang="zh-TW" altLang="en-US"/>
        </a:p>
      </dgm:t>
    </dgm:pt>
    <dgm:pt modelId="{BCC63069-DF72-4F61-B59D-8B7C4E1AF887}" type="sibTrans" cxnId="{B0F22585-60A9-4229-A1C2-BA9CA3CD6E1F}">
      <dgm:prSet/>
      <dgm:spPr/>
      <dgm:t>
        <a:bodyPr/>
        <a:lstStyle/>
        <a:p>
          <a:endParaRPr lang="zh-TW" altLang="en-US"/>
        </a:p>
      </dgm:t>
    </dgm:pt>
    <dgm:pt modelId="{96202F77-9C19-43A7-AD87-855A131F968C}">
      <dgm:prSet/>
      <dgm:spPr/>
      <dgm:t>
        <a:bodyPr/>
        <a:lstStyle/>
        <a:p>
          <a:pPr rtl="0"/>
          <a:r>
            <a:rPr lang="zh-TW" smtClean="0"/>
            <a:t>四、關係企業或第三方管理</a:t>
          </a:r>
          <a:endParaRPr lang="zh-TW"/>
        </a:p>
      </dgm:t>
    </dgm:pt>
    <dgm:pt modelId="{8D35771E-BF94-46A6-8DBF-50F00F39D444}" type="parTrans" cxnId="{51FC301B-E69A-48AD-8B6F-4541C1251C81}">
      <dgm:prSet/>
      <dgm:spPr/>
      <dgm:t>
        <a:bodyPr/>
        <a:lstStyle/>
        <a:p>
          <a:endParaRPr lang="zh-TW" altLang="en-US"/>
        </a:p>
      </dgm:t>
    </dgm:pt>
    <dgm:pt modelId="{1D6E95D6-5D9F-4BE1-AC99-941C6E617A48}" type="sibTrans" cxnId="{51FC301B-E69A-48AD-8B6F-4541C1251C81}">
      <dgm:prSet/>
      <dgm:spPr/>
      <dgm:t>
        <a:bodyPr/>
        <a:lstStyle/>
        <a:p>
          <a:endParaRPr lang="zh-TW" altLang="en-US"/>
        </a:p>
      </dgm:t>
    </dgm:pt>
    <dgm:pt modelId="{627D82FE-6E0B-44A3-B932-D81E11C6D6AF}">
      <dgm:prSet/>
      <dgm:spPr/>
      <dgm:t>
        <a:bodyPr/>
        <a:lstStyle/>
        <a:p>
          <a:pPr rtl="0"/>
          <a:r>
            <a:rPr lang="en-US" dirty="0" smtClean="0"/>
            <a:t>(</a:t>
          </a:r>
          <a:r>
            <a:rPr lang="zh-TW" dirty="0" smtClean="0"/>
            <a:t>一</a:t>
          </a:r>
          <a:r>
            <a:rPr lang="en-US" dirty="0" smtClean="0"/>
            <a:t>)</a:t>
          </a:r>
          <a:r>
            <a:rPr lang="zh-TW" dirty="0" smtClean="0"/>
            <a:t>管理要求</a:t>
          </a:r>
          <a:endParaRPr lang="zh-TW" dirty="0"/>
        </a:p>
      </dgm:t>
    </dgm:pt>
    <dgm:pt modelId="{07DD9710-5DA4-434C-9D5C-9B03FC07FFE5}" type="parTrans" cxnId="{BBD72958-32AE-43E5-8766-CF4421547A9A}">
      <dgm:prSet/>
      <dgm:spPr/>
      <dgm:t>
        <a:bodyPr/>
        <a:lstStyle/>
        <a:p>
          <a:endParaRPr lang="zh-TW" altLang="en-US"/>
        </a:p>
      </dgm:t>
    </dgm:pt>
    <dgm:pt modelId="{6E5BC32E-5901-4D8C-8ABC-742176F9DD8F}" type="sibTrans" cxnId="{BBD72958-32AE-43E5-8766-CF4421547A9A}">
      <dgm:prSet/>
      <dgm:spPr/>
      <dgm:t>
        <a:bodyPr/>
        <a:lstStyle/>
        <a:p>
          <a:endParaRPr lang="zh-TW" altLang="en-US"/>
        </a:p>
      </dgm:t>
    </dgm:pt>
    <dgm:pt modelId="{E0C4D622-0A53-476C-8594-0FF7AC52BF7B}">
      <dgm:prSet/>
      <dgm:spPr/>
      <dgm:t>
        <a:bodyPr/>
        <a:lstStyle/>
        <a:p>
          <a:pPr rtl="0"/>
          <a:r>
            <a:rPr lang="en-US" dirty="0" smtClean="0"/>
            <a:t>(</a:t>
          </a:r>
          <a:r>
            <a:rPr lang="zh-TW" dirty="0" smtClean="0"/>
            <a:t>二</a:t>
          </a:r>
          <a:r>
            <a:rPr lang="en-US" dirty="0" smtClean="0"/>
            <a:t>)</a:t>
          </a:r>
          <a:r>
            <a:rPr lang="zh-TW" dirty="0" smtClean="0"/>
            <a:t>使用控管</a:t>
          </a:r>
          <a:endParaRPr lang="zh-TW" dirty="0"/>
        </a:p>
      </dgm:t>
    </dgm:pt>
    <dgm:pt modelId="{58471D8C-7A15-4EC1-9D36-D42306076FA1}" type="parTrans" cxnId="{14C56C8E-8656-4D97-BB85-2A26A4B217C8}">
      <dgm:prSet/>
      <dgm:spPr/>
      <dgm:t>
        <a:bodyPr/>
        <a:lstStyle/>
        <a:p>
          <a:endParaRPr lang="zh-TW" altLang="en-US"/>
        </a:p>
      </dgm:t>
    </dgm:pt>
    <dgm:pt modelId="{72C6BA43-BAE2-4AC8-A65F-EAD7BE4548BE}" type="sibTrans" cxnId="{14C56C8E-8656-4D97-BB85-2A26A4B217C8}">
      <dgm:prSet/>
      <dgm:spPr/>
      <dgm:t>
        <a:bodyPr/>
        <a:lstStyle/>
        <a:p>
          <a:endParaRPr lang="zh-TW" altLang="en-US"/>
        </a:p>
      </dgm:t>
    </dgm:pt>
    <dgm:pt modelId="{2D34C46E-C3D8-4869-9227-AA46304FC391}">
      <dgm:prSet/>
      <dgm:spPr/>
      <dgm:t>
        <a:bodyPr/>
        <a:lstStyle/>
        <a:p>
          <a:pPr rtl="0"/>
          <a:r>
            <a:rPr lang="en-US" dirty="0" smtClean="0"/>
            <a:t>(</a:t>
          </a:r>
          <a:r>
            <a:rPr lang="zh-TW" dirty="0" smtClean="0"/>
            <a:t>三</a:t>
          </a:r>
          <a:r>
            <a:rPr lang="en-US" dirty="0" smtClean="0"/>
            <a:t>)</a:t>
          </a:r>
          <a:r>
            <a:rPr lang="zh-TW" dirty="0" smtClean="0"/>
            <a:t>返還或銷毀</a:t>
          </a:r>
          <a:endParaRPr lang="zh-TW" dirty="0"/>
        </a:p>
      </dgm:t>
    </dgm:pt>
    <dgm:pt modelId="{E2A89400-3FBC-4EA2-BBB8-8E3FE6B87AD8}" type="parTrans" cxnId="{85C5ED80-C5DB-4A40-8370-1F1BA19A4A94}">
      <dgm:prSet/>
      <dgm:spPr/>
      <dgm:t>
        <a:bodyPr/>
        <a:lstStyle/>
        <a:p>
          <a:endParaRPr lang="zh-TW" altLang="en-US"/>
        </a:p>
      </dgm:t>
    </dgm:pt>
    <dgm:pt modelId="{46814DBB-7774-4847-A328-ABAC5CC81325}" type="sibTrans" cxnId="{85C5ED80-C5DB-4A40-8370-1F1BA19A4A94}">
      <dgm:prSet/>
      <dgm:spPr/>
      <dgm:t>
        <a:bodyPr/>
        <a:lstStyle/>
        <a:p>
          <a:endParaRPr lang="zh-TW" altLang="en-US"/>
        </a:p>
      </dgm:t>
    </dgm:pt>
    <dgm:pt modelId="{82BF6395-47EA-4620-A5A6-B914C2BB9075}" type="pres">
      <dgm:prSet presAssocID="{184433D6-16A0-45F9-9A35-E6721A5C04A9}" presName="linear" presStyleCnt="0">
        <dgm:presLayoutVars>
          <dgm:animLvl val="lvl"/>
          <dgm:resizeHandles val="exact"/>
        </dgm:presLayoutVars>
      </dgm:prSet>
      <dgm:spPr/>
      <dgm:t>
        <a:bodyPr/>
        <a:lstStyle/>
        <a:p>
          <a:endParaRPr lang="zh-TW" altLang="en-US"/>
        </a:p>
      </dgm:t>
    </dgm:pt>
    <dgm:pt modelId="{9289D83E-27CC-41C2-9824-69A4012BEA99}" type="pres">
      <dgm:prSet presAssocID="{689CE4E5-4921-4FAA-8BE1-2D3DD3E4E873}" presName="parentText" presStyleLbl="node1" presStyleIdx="0" presStyleCnt="3">
        <dgm:presLayoutVars>
          <dgm:chMax val="0"/>
          <dgm:bulletEnabled val="1"/>
        </dgm:presLayoutVars>
      </dgm:prSet>
      <dgm:spPr/>
      <dgm:t>
        <a:bodyPr/>
        <a:lstStyle/>
        <a:p>
          <a:endParaRPr lang="zh-TW" altLang="en-US"/>
        </a:p>
      </dgm:t>
    </dgm:pt>
    <dgm:pt modelId="{079FF074-7DD4-42B5-A7BA-1800B01A4CBA}" type="pres">
      <dgm:prSet presAssocID="{689CE4E5-4921-4FAA-8BE1-2D3DD3E4E873}" presName="childText" presStyleLbl="revTx" presStyleIdx="0" presStyleCnt="3">
        <dgm:presLayoutVars>
          <dgm:bulletEnabled val="1"/>
        </dgm:presLayoutVars>
      </dgm:prSet>
      <dgm:spPr/>
      <dgm:t>
        <a:bodyPr/>
        <a:lstStyle/>
        <a:p>
          <a:endParaRPr lang="zh-TW" altLang="en-US"/>
        </a:p>
      </dgm:t>
    </dgm:pt>
    <dgm:pt modelId="{81226AED-FCDE-48E3-B80F-15AC65901506}" type="pres">
      <dgm:prSet presAssocID="{F7164BF3-834C-43A7-94CD-401C4116DA27}" presName="parentText" presStyleLbl="node1" presStyleIdx="1" presStyleCnt="3">
        <dgm:presLayoutVars>
          <dgm:chMax val="0"/>
          <dgm:bulletEnabled val="1"/>
        </dgm:presLayoutVars>
      </dgm:prSet>
      <dgm:spPr/>
      <dgm:t>
        <a:bodyPr/>
        <a:lstStyle/>
        <a:p>
          <a:endParaRPr lang="zh-TW" altLang="en-US"/>
        </a:p>
      </dgm:t>
    </dgm:pt>
    <dgm:pt modelId="{81D37D16-9376-4D34-A97E-5834B7C9D084}" type="pres">
      <dgm:prSet presAssocID="{F7164BF3-834C-43A7-94CD-401C4116DA27}" presName="childText" presStyleLbl="revTx" presStyleIdx="1" presStyleCnt="3">
        <dgm:presLayoutVars>
          <dgm:bulletEnabled val="1"/>
        </dgm:presLayoutVars>
      </dgm:prSet>
      <dgm:spPr/>
      <dgm:t>
        <a:bodyPr/>
        <a:lstStyle/>
        <a:p>
          <a:endParaRPr lang="zh-TW" altLang="en-US"/>
        </a:p>
      </dgm:t>
    </dgm:pt>
    <dgm:pt modelId="{F21A9760-597E-4A8F-8F7B-736CC7922FD7}" type="pres">
      <dgm:prSet presAssocID="{96202F77-9C19-43A7-AD87-855A131F968C}" presName="parentText" presStyleLbl="node1" presStyleIdx="2" presStyleCnt="3">
        <dgm:presLayoutVars>
          <dgm:chMax val="0"/>
          <dgm:bulletEnabled val="1"/>
        </dgm:presLayoutVars>
      </dgm:prSet>
      <dgm:spPr/>
      <dgm:t>
        <a:bodyPr/>
        <a:lstStyle/>
        <a:p>
          <a:endParaRPr lang="zh-TW" altLang="en-US"/>
        </a:p>
      </dgm:t>
    </dgm:pt>
    <dgm:pt modelId="{80CD5124-3BD0-42AC-B716-28E98270146F}" type="pres">
      <dgm:prSet presAssocID="{96202F77-9C19-43A7-AD87-855A131F968C}" presName="childText" presStyleLbl="revTx" presStyleIdx="2" presStyleCnt="3">
        <dgm:presLayoutVars>
          <dgm:bulletEnabled val="1"/>
        </dgm:presLayoutVars>
      </dgm:prSet>
      <dgm:spPr/>
      <dgm:t>
        <a:bodyPr/>
        <a:lstStyle/>
        <a:p>
          <a:endParaRPr lang="zh-TW" altLang="en-US"/>
        </a:p>
      </dgm:t>
    </dgm:pt>
  </dgm:ptLst>
  <dgm:cxnLst>
    <dgm:cxn modelId="{AFC20517-8C50-4A2A-B14E-DF9E77A49315}" type="presOf" srcId="{689CE4E5-4921-4FAA-8BE1-2D3DD3E4E873}" destId="{9289D83E-27CC-41C2-9824-69A4012BEA99}" srcOrd="0" destOrd="0" presId="urn:microsoft.com/office/officeart/2005/8/layout/vList2"/>
    <dgm:cxn modelId="{E7221957-B059-47E2-A113-3B111916AE2C}" type="presOf" srcId="{96202F77-9C19-43A7-AD87-855A131F968C}" destId="{F21A9760-597E-4A8F-8F7B-736CC7922FD7}" srcOrd="0" destOrd="0" presId="urn:microsoft.com/office/officeart/2005/8/layout/vList2"/>
    <dgm:cxn modelId="{BBD72958-32AE-43E5-8766-CF4421547A9A}" srcId="{96202F77-9C19-43A7-AD87-855A131F968C}" destId="{627D82FE-6E0B-44A3-B932-D81E11C6D6AF}" srcOrd="0" destOrd="0" parTransId="{07DD9710-5DA4-434C-9D5C-9B03FC07FFE5}" sibTransId="{6E5BC32E-5901-4D8C-8ABC-742176F9DD8F}"/>
    <dgm:cxn modelId="{2ED5E1F6-BE9E-4E82-B944-276165BF47E0}" srcId="{689CE4E5-4921-4FAA-8BE1-2D3DD3E4E873}" destId="{9F49A42B-0A09-4A78-A23A-134FC34651B0}" srcOrd="0" destOrd="0" parTransId="{676C1B15-EB25-4B95-A3CA-65503653A230}" sibTransId="{37DB950D-F467-4C27-9A2B-34E5E7C8606B}"/>
    <dgm:cxn modelId="{B0F22585-60A9-4229-A1C2-BA9CA3CD6E1F}" srcId="{F7164BF3-834C-43A7-94CD-401C4116DA27}" destId="{3697B84C-7001-44A9-8570-7F7FC58EFD67}" srcOrd="5" destOrd="0" parTransId="{DE9799AF-74D5-4D61-A8B2-E582BA9CA1DC}" sibTransId="{BCC63069-DF72-4F61-B59D-8B7C4E1AF887}"/>
    <dgm:cxn modelId="{3E2C37A8-A18B-4A8A-B7AC-6C1AF949C561}" type="presOf" srcId="{2D34C46E-C3D8-4869-9227-AA46304FC391}" destId="{80CD5124-3BD0-42AC-B716-28E98270146F}" srcOrd="0" destOrd="2" presId="urn:microsoft.com/office/officeart/2005/8/layout/vList2"/>
    <dgm:cxn modelId="{14C56C8E-8656-4D97-BB85-2A26A4B217C8}" srcId="{96202F77-9C19-43A7-AD87-855A131F968C}" destId="{E0C4D622-0A53-476C-8594-0FF7AC52BF7B}" srcOrd="1" destOrd="0" parTransId="{58471D8C-7A15-4EC1-9D36-D42306076FA1}" sibTransId="{72C6BA43-BAE2-4AC8-A65F-EAD7BE4548BE}"/>
    <dgm:cxn modelId="{DAE8F31E-B3FB-48C3-9891-72A0E099FF0F}" srcId="{F7164BF3-834C-43A7-94CD-401C4116DA27}" destId="{EC086B7A-C162-4F1F-9989-04B3B2133FFD}" srcOrd="0" destOrd="0" parTransId="{68263632-C15C-4DF7-9637-F23C97A079E0}" sibTransId="{5762CDD0-B0EA-4763-8FA6-B627D89484D8}"/>
    <dgm:cxn modelId="{FF4BDF6C-0240-4D5B-8D7D-3C2BE71468BF}" type="presOf" srcId="{627D82FE-6E0B-44A3-B932-D81E11C6D6AF}" destId="{80CD5124-3BD0-42AC-B716-28E98270146F}" srcOrd="0" destOrd="0" presId="urn:microsoft.com/office/officeart/2005/8/layout/vList2"/>
    <dgm:cxn modelId="{51FC301B-E69A-48AD-8B6F-4541C1251C81}" srcId="{184433D6-16A0-45F9-9A35-E6721A5C04A9}" destId="{96202F77-9C19-43A7-AD87-855A131F968C}" srcOrd="2" destOrd="0" parTransId="{8D35771E-BF94-46A6-8DBF-50F00F39D444}" sibTransId="{1D6E95D6-5D9F-4BE1-AC99-941C6E617A48}"/>
    <dgm:cxn modelId="{0CB01EBC-5029-468C-8811-847F691FA17C}" srcId="{F7164BF3-834C-43A7-94CD-401C4116DA27}" destId="{0B8F221D-DF8A-4663-BB66-A49034928CA6}" srcOrd="3" destOrd="0" parTransId="{A702152E-3A8D-4B93-9DD6-59CAB152A3B8}" sibTransId="{BF9D759F-A4D8-46DE-9A7C-BCD53CD72914}"/>
    <dgm:cxn modelId="{F95DA7BB-4837-4E87-8B05-B2DD94EC6187}" type="presOf" srcId="{3697B84C-7001-44A9-8570-7F7FC58EFD67}" destId="{81D37D16-9376-4D34-A97E-5834B7C9D084}" srcOrd="0" destOrd="5" presId="urn:microsoft.com/office/officeart/2005/8/layout/vList2"/>
    <dgm:cxn modelId="{D4151F53-62C6-486D-ADCA-7F011D72CA0C}" srcId="{184433D6-16A0-45F9-9A35-E6721A5C04A9}" destId="{F7164BF3-834C-43A7-94CD-401C4116DA27}" srcOrd="1" destOrd="0" parTransId="{E4FD43DE-440A-4712-9E6E-4997B58FF1B7}" sibTransId="{E954AF20-008B-4B51-A4ED-B6B185A7882E}"/>
    <dgm:cxn modelId="{77F15D25-7AB2-4CB8-BB25-ED4E1C607CA3}" type="presOf" srcId="{F3AA05C6-149E-43E6-93A8-8BD0DAAD93FF}" destId="{81D37D16-9376-4D34-A97E-5834B7C9D084}" srcOrd="0" destOrd="1" presId="urn:microsoft.com/office/officeart/2005/8/layout/vList2"/>
    <dgm:cxn modelId="{24CB8462-9B0E-4552-B30F-FF7402BABFE5}" srcId="{689CE4E5-4921-4FAA-8BE1-2D3DD3E4E873}" destId="{01B7ED3B-6063-43BB-8DC6-A94B37AACF90}" srcOrd="1" destOrd="0" parTransId="{1589F526-746B-4061-BD67-8E5D5A363F6D}" sibTransId="{763ED33D-0814-487E-9BB7-7979B015A60C}"/>
    <dgm:cxn modelId="{D4344B61-30F5-43E9-B095-E6567A2EBFB5}" srcId="{F7164BF3-834C-43A7-94CD-401C4116DA27}" destId="{49842BE9-6339-4878-920E-D01763058556}" srcOrd="2" destOrd="0" parTransId="{24C1657A-F316-4E6D-ADE6-BD8257FC3B64}" sibTransId="{014DECF7-8C8C-412A-81A3-61575CAF83A2}"/>
    <dgm:cxn modelId="{8409C10B-A52C-4919-8DDE-D874E19BE475}" type="presOf" srcId="{01B7ED3B-6063-43BB-8DC6-A94B37AACF90}" destId="{079FF074-7DD4-42B5-A7BA-1800B01A4CBA}" srcOrd="0" destOrd="1" presId="urn:microsoft.com/office/officeart/2005/8/layout/vList2"/>
    <dgm:cxn modelId="{77C5BDB9-ED6D-45FB-9008-C1986B46F433}" srcId="{184433D6-16A0-45F9-9A35-E6721A5C04A9}" destId="{689CE4E5-4921-4FAA-8BE1-2D3DD3E4E873}" srcOrd="0" destOrd="0" parTransId="{FA5D6B61-B28C-49F5-96B9-554FA5339CF0}" sibTransId="{11C5F0D7-A996-40DE-AD9E-B485D18A43F9}"/>
    <dgm:cxn modelId="{A52A8DD1-80B8-483B-8617-1294E48BD43C}" type="presOf" srcId="{1D9E67FC-0268-4CAD-800D-58C9128EAC2D}" destId="{81D37D16-9376-4D34-A97E-5834B7C9D084}" srcOrd="0" destOrd="4" presId="urn:microsoft.com/office/officeart/2005/8/layout/vList2"/>
    <dgm:cxn modelId="{7C889EE1-44C3-4AA4-927D-88EFD18F6052}" type="presOf" srcId="{EC086B7A-C162-4F1F-9989-04B3B2133FFD}" destId="{81D37D16-9376-4D34-A97E-5834B7C9D084}" srcOrd="0" destOrd="0" presId="urn:microsoft.com/office/officeart/2005/8/layout/vList2"/>
    <dgm:cxn modelId="{653B5997-5576-49AE-8F01-F5E0AB6EBD74}" srcId="{F7164BF3-834C-43A7-94CD-401C4116DA27}" destId="{F3AA05C6-149E-43E6-93A8-8BD0DAAD93FF}" srcOrd="1" destOrd="0" parTransId="{12F4E228-C8CF-4756-AA38-0F352D3CEC41}" sibTransId="{E3BBC4CB-6BC2-46E2-B640-9DE72FB9F28A}"/>
    <dgm:cxn modelId="{72FBBAC8-0364-48E3-8CD0-9C8E79220A7B}" type="presOf" srcId="{184433D6-16A0-45F9-9A35-E6721A5C04A9}" destId="{82BF6395-47EA-4620-A5A6-B914C2BB9075}" srcOrd="0" destOrd="0" presId="urn:microsoft.com/office/officeart/2005/8/layout/vList2"/>
    <dgm:cxn modelId="{6132F0E4-E7A3-4256-BDBC-53D1F727E07F}" srcId="{F7164BF3-834C-43A7-94CD-401C4116DA27}" destId="{1D9E67FC-0268-4CAD-800D-58C9128EAC2D}" srcOrd="4" destOrd="0" parTransId="{2445EBC3-B151-4A7B-96C7-F8AB46023C6A}" sibTransId="{B3884B56-9AF4-4094-B468-A9795B0E6AA7}"/>
    <dgm:cxn modelId="{8ADCA276-BB9C-4235-8E50-A88BAFF41615}" type="presOf" srcId="{0B8F221D-DF8A-4663-BB66-A49034928CA6}" destId="{81D37D16-9376-4D34-A97E-5834B7C9D084}" srcOrd="0" destOrd="3" presId="urn:microsoft.com/office/officeart/2005/8/layout/vList2"/>
    <dgm:cxn modelId="{252AD528-37C4-4466-A4DB-E66F139F658D}" type="presOf" srcId="{F7164BF3-834C-43A7-94CD-401C4116DA27}" destId="{81226AED-FCDE-48E3-B80F-15AC65901506}" srcOrd="0" destOrd="0" presId="urn:microsoft.com/office/officeart/2005/8/layout/vList2"/>
    <dgm:cxn modelId="{D241A250-F0EB-4F1A-B00D-15836938AC0F}" type="presOf" srcId="{49842BE9-6339-4878-920E-D01763058556}" destId="{81D37D16-9376-4D34-A97E-5834B7C9D084}" srcOrd="0" destOrd="2" presId="urn:microsoft.com/office/officeart/2005/8/layout/vList2"/>
    <dgm:cxn modelId="{85C5ED80-C5DB-4A40-8370-1F1BA19A4A94}" srcId="{96202F77-9C19-43A7-AD87-855A131F968C}" destId="{2D34C46E-C3D8-4869-9227-AA46304FC391}" srcOrd="2" destOrd="0" parTransId="{E2A89400-3FBC-4EA2-BBB8-8E3FE6B87AD8}" sibTransId="{46814DBB-7774-4847-A328-ABAC5CC81325}"/>
    <dgm:cxn modelId="{C71D5AD8-B16E-476A-9C69-D7B39E390C7D}" type="presOf" srcId="{E0C4D622-0A53-476C-8594-0FF7AC52BF7B}" destId="{80CD5124-3BD0-42AC-B716-28E98270146F}" srcOrd="0" destOrd="1" presId="urn:microsoft.com/office/officeart/2005/8/layout/vList2"/>
    <dgm:cxn modelId="{BDE6F94A-8313-40F5-B8FA-F612CDB3BB65}" type="presOf" srcId="{9F49A42B-0A09-4A78-A23A-134FC34651B0}" destId="{079FF074-7DD4-42B5-A7BA-1800B01A4CBA}" srcOrd="0" destOrd="0" presId="urn:microsoft.com/office/officeart/2005/8/layout/vList2"/>
    <dgm:cxn modelId="{ADC7A870-F405-4147-9CEB-49DFA92741C2}" type="presParOf" srcId="{82BF6395-47EA-4620-A5A6-B914C2BB9075}" destId="{9289D83E-27CC-41C2-9824-69A4012BEA99}" srcOrd="0" destOrd="0" presId="urn:microsoft.com/office/officeart/2005/8/layout/vList2"/>
    <dgm:cxn modelId="{4AB5AEEB-EF5D-4484-9C26-20A31E1A749B}" type="presParOf" srcId="{82BF6395-47EA-4620-A5A6-B914C2BB9075}" destId="{079FF074-7DD4-42B5-A7BA-1800B01A4CBA}" srcOrd="1" destOrd="0" presId="urn:microsoft.com/office/officeart/2005/8/layout/vList2"/>
    <dgm:cxn modelId="{B99544BA-4809-483B-86C9-3955AC3334F6}" type="presParOf" srcId="{82BF6395-47EA-4620-A5A6-B914C2BB9075}" destId="{81226AED-FCDE-48E3-B80F-15AC65901506}" srcOrd="2" destOrd="0" presId="urn:microsoft.com/office/officeart/2005/8/layout/vList2"/>
    <dgm:cxn modelId="{B38078E5-7B5A-4E78-B7B8-84EA672E3C53}" type="presParOf" srcId="{82BF6395-47EA-4620-A5A6-B914C2BB9075}" destId="{81D37D16-9376-4D34-A97E-5834B7C9D084}" srcOrd="3" destOrd="0" presId="urn:microsoft.com/office/officeart/2005/8/layout/vList2"/>
    <dgm:cxn modelId="{1FDDCE5E-8EC4-4477-8CF7-5D64E0F84550}" type="presParOf" srcId="{82BF6395-47EA-4620-A5A6-B914C2BB9075}" destId="{F21A9760-597E-4A8F-8F7B-736CC7922FD7}" srcOrd="4" destOrd="0" presId="urn:microsoft.com/office/officeart/2005/8/layout/vList2"/>
    <dgm:cxn modelId="{6019CF6A-D36E-4E9D-839E-C0E02F6CE7A4}" type="presParOf" srcId="{82BF6395-47EA-4620-A5A6-B914C2BB9075}" destId="{80CD5124-3BD0-42AC-B716-28E98270146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5073BB2-D4D3-424D-88AB-CC9EA74E0A1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TW" altLang="en-US"/>
        </a:p>
      </dgm:t>
    </dgm:pt>
    <dgm:pt modelId="{1E3DF8F3-5DEB-4E80-BD2D-699586ED8ACF}">
      <dgm:prSet/>
      <dgm:spPr/>
      <dgm:t>
        <a:bodyPr/>
        <a:lstStyle/>
        <a:p>
          <a:pPr rtl="0"/>
          <a:r>
            <a:rPr lang="zh-TW" smtClean="0"/>
            <a:t>肆、人員管理</a:t>
          </a:r>
          <a:endParaRPr lang="zh-TW"/>
        </a:p>
      </dgm:t>
    </dgm:pt>
    <dgm:pt modelId="{5C57D9DE-5AD6-4DAD-8FC6-CBD44E7AB5DE}" type="parTrans" cxnId="{EA3576AD-5C3E-45C5-A819-399B649BCEAE}">
      <dgm:prSet/>
      <dgm:spPr/>
      <dgm:t>
        <a:bodyPr/>
        <a:lstStyle/>
        <a:p>
          <a:endParaRPr lang="zh-TW" altLang="en-US"/>
        </a:p>
      </dgm:t>
    </dgm:pt>
    <dgm:pt modelId="{C97791C1-31B3-4643-A59A-E81B70C7A7FE}" type="sibTrans" cxnId="{EA3576AD-5C3E-45C5-A819-399B649BCEAE}">
      <dgm:prSet/>
      <dgm:spPr/>
      <dgm:t>
        <a:bodyPr/>
        <a:lstStyle/>
        <a:p>
          <a:endParaRPr lang="zh-TW" altLang="en-US"/>
        </a:p>
      </dgm:t>
    </dgm:pt>
    <dgm:pt modelId="{E7A020E1-4A0B-4B55-8C59-CCD587B45523}">
      <dgm:prSet/>
      <dgm:spPr/>
      <dgm:t>
        <a:bodyPr/>
        <a:lstStyle/>
        <a:p>
          <a:pPr rtl="0"/>
          <a:r>
            <a:rPr lang="zh-TW" smtClean="0"/>
            <a:t>一、保密約定</a:t>
          </a:r>
          <a:endParaRPr lang="zh-TW"/>
        </a:p>
      </dgm:t>
    </dgm:pt>
    <dgm:pt modelId="{ABE20402-6DA1-4528-B9A3-7CDA1D621819}" type="parTrans" cxnId="{9CD27934-3317-49BE-8524-787DF4D9F6D1}">
      <dgm:prSet/>
      <dgm:spPr/>
      <dgm:t>
        <a:bodyPr/>
        <a:lstStyle/>
        <a:p>
          <a:endParaRPr lang="zh-TW" altLang="en-US"/>
        </a:p>
      </dgm:t>
    </dgm:pt>
    <dgm:pt modelId="{6FB5660B-0309-4E47-9602-AC70128C22CB}" type="sibTrans" cxnId="{9CD27934-3317-49BE-8524-787DF4D9F6D1}">
      <dgm:prSet/>
      <dgm:spPr/>
      <dgm:t>
        <a:bodyPr/>
        <a:lstStyle/>
        <a:p>
          <a:endParaRPr lang="zh-TW" altLang="en-US"/>
        </a:p>
      </dgm:t>
    </dgm:pt>
    <dgm:pt modelId="{8DE2E488-7F08-451D-8399-968AE08008EE}">
      <dgm:prSet/>
      <dgm:spPr/>
      <dgm:t>
        <a:bodyPr/>
        <a:lstStyle/>
        <a:p>
          <a:pPr rtl="0"/>
          <a:r>
            <a:rPr lang="zh-TW" smtClean="0"/>
            <a:t>二、從業人員</a:t>
          </a:r>
          <a:endParaRPr lang="zh-TW"/>
        </a:p>
      </dgm:t>
    </dgm:pt>
    <dgm:pt modelId="{3D2E9AEA-AA34-48DD-B500-4454762FFDF0}" type="parTrans" cxnId="{3BB2C7CF-3F60-47E0-80BE-BBF12352A062}">
      <dgm:prSet/>
      <dgm:spPr/>
      <dgm:t>
        <a:bodyPr/>
        <a:lstStyle/>
        <a:p>
          <a:endParaRPr lang="zh-TW" altLang="en-US"/>
        </a:p>
      </dgm:t>
    </dgm:pt>
    <dgm:pt modelId="{95C2AC48-BB75-4A2F-9C2A-B514452356F7}" type="sibTrans" cxnId="{3BB2C7CF-3F60-47E0-80BE-BBF12352A062}">
      <dgm:prSet/>
      <dgm:spPr/>
      <dgm:t>
        <a:bodyPr/>
        <a:lstStyle/>
        <a:p>
          <a:endParaRPr lang="zh-TW" altLang="en-US"/>
        </a:p>
      </dgm:t>
    </dgm:pt>
    <dgm:pt modelId="{D1D02B63-C11B-4C7C-90AA-D45C48E5C89E}">
      <dgm:prSet/>
      <dgm:spPr/>
      <dgm:t>
        <a:bodyPr/>
        <a:lstStyle/>
        <a:p>
          <a:pPr rtl="0"/>
          <a:r>
            <a:rPr lang="en-US" dirty="0" smtClean="0"/>
            <a:t>(</a:t>
          </a:r>
          <a:r>
            <a:rPr lang="zh-TW" dirty="0" smtClean="0"/>
            <a:t>一</a:t>
          </a:r>
          <a:r>
            <a:rPr lang="en-US" dirty="0" smtClean="0"/>
            <a:t>)</a:t>
          </a:r>
          <a:r>
            <a:rPr lang="zh-TW" dirty="0" smtClean="0"/>
            <a:t>就職</a:t>
          </a:r>
          <a:endParaRPr lang="zh-TW" dirty="0"/>
        </a:p>
      </dgm:t>
    </dgm:pt>
    <dgm:pt modelId="{81434642-AF2F-454A-9A14-71A636706798}" type="parTrans" cxnId="{FD1B84B5-49F1-4F21-99FE-DCCDBF17D371}">
      <dgm:prSet/>
      <dgm:spPr/>
      <dgm:t>
        <a:bodyPr/>
        <a:lstStyle/>
        <a:p>
          <a:endParaRPr lang="zh-TW" altLang="en-US"/>
        </a:p>
      </dgm:t>
    </dgm:pt>
    <dgm:pt modelId="{25D92D05-AE9F-4535-8D74-8161E38510EE}" type="sibTrans" cxnId="{FD1B84B5-49F1-4F21-99FE-DCCDBF17D371}">
      <dgm:prSet/>
      <dgm:spPr/>
      <dgm:t>
        <a:bodyPr/>
        <a:lstStyle/>
        <a:p>
          <a:endParaRPr lang="zh-TW" altLang="en-US"/>
        </a:p>
      </dgm:t>
    </dgm:pt>
    <dgm:pt modelId="{690DBD77-FED3-4053-9D4B-5F47587C9166}">
      <dgm:prSet/>
      <dgm:spPr/>
      <dgm:t>
        <a:bodyPr/>
        <a:lstStyle/>
        <a:p>
          <a:pPr rtl="0"/>
          <a:r>
            <a:rPr lang="en-US" dirty="0" smtClean="0"/>
            <a:t>(</a:t>
          </a:r>
          <a:r>
            <a:rPr lang="zh-TW" dirty="0" smtClean="0"/>
            <a:t>二</a:t>
          </a:r>
          <a:r>
            <a:rPr lang="en-US" dirty="0" smtClean="0"/>
            <a:t>)</a:t>
          </a:r>
          <a:r>
            <a:rPr lang="zh-TW" dirty="0" smtClean="0"/>
            <a:t>在職</a:t>
          </a:r>
          <a:endParaRPr lang="zh-TW" dirty="0"/>
        </a:p>
      </dgm:t>
    </dgm:pt>
    <dgm:pt modelId="{58554839-0414-412B-939A-5258F94B6F51}" type="parTrans" cxnId="{9153A186-0737-4619-AE98-46564004D7FB}">
      <dgm:prSet/>
      <dgm:spPr/>
      <dgm:t>
        <a:bodyPr/>
        <a:lstStyle/>
        <a:p>
          <a:endParaRPr lang="zh-TW" altLang="en-US"/>
        </a:p>
      </dgm:t>
    </dgm:pt>
    <dgm:pt modelId="{ED6759F4-F7B6-4BA9-BFC0-FF864440301B}" type="sibTrans" cxnId="{9153A186-0737-4619-AE98-46564004D7FB}">
      <dgm:prSet/>
      <dgm:spPr/>
      <dgm:t>
        <a:bodyPr/>
        <a:lstStyle/>
        <a:p>
          <a:endParaRPr lang="zh-TW" altLang="en-US"/>
        </a:p>
      </dgm:t>
    </dgm:pt>
    <dgm:pt modelId="{159EB776-ECD7-4706-9CF6-1D79913B7BB8}">
      <dgm:prSet/>
      <dgm:spPr/>
      <dgm:t>
        <a:bodyPr/>
        <a:lstStyle/>
        <a:p>
          <a:pPr rtl="0"/>
          <a:r>
            <a:rPr lang="en-US" dirty="0" smtClean="0"/>
            <a:t>(</a:t>
          </a:r>
          <a:r>
            <a:rPr lang="zh-TW" dirty="0" smtClean="0"/>
            <a:t>三</a:t>
          </a:r>
          <a:r>
            <a:rPr lang="en-US" dirty="0" smtClean="0"/>
            <a:t>)</a:t>
          </a:r>
          <a:r>
            <a:rPr lang="zh-TW" dirty="0" smtClean="0"/>
            <a:t>競業禁止</a:t>
          </a:r>
          <a:endParaRPr lang="zh-TW" dirty="0"/>
        </a:p>
      </dgm:t>
    </dgm:pt>
    <dgm:pt modelId="{6FB12BC2-73FB-4E52-8340-8E4934C29F59}" type="parTrans" cxnId="{4BC7ED67-9FFB-4933-B1D9-FD66F9EA030E}">
      <dgm:prSet/>
      <dgm:spPr/>
      <dgm:t>
        <a:bodyPr/>
        <a:lstStyle/>
        <a:p>
          <a:endParaRPr lang="zh-TW" altLang="en-US"/>
        </a:p>
      </dgm:t>
    </dgm:pt>
    <dgm:pt modelId="{E5ECBF63-0368-44DF-A903-18035B879CBD}" type="sibTrans" cxnId="{4BC7ED67-9FFB-4933-B1D9-FD66F9EA030E}">
      <dgm:prSet/>
      <dgm:spPr/>
      <dgm:t>
        <a:bodyPr/>
        <a:lstStyle/>
        <a:p>
          <a:endParaRPr lang="zh-TW" altLang="en-US"/>
        </a:p>
      </dgm:t>
    </dgm:pt>
    <dgm:pt modelId="{EEBEA4D0-E2AC-4496-B26F-CED7B00FBFD2}">
      <dgm:prSet/>
      <dgm:spPr/>
      <dgm:t>
        <a:bodyPr/>
        <a:lstStyle/>
        <a:p>
          <a:pPr rtl="0"/>
          <a:r>
            <a:rPr lang="zh-TW" smtClean="0"/>
            <a:t>三、離職者</a:t>
          </a:r>
          <a:endParaRPr lang="zh-TW"/>
        </a:p>
      </dgm:t>
    </dgm:pt>
    <dgm:pt modelId="{791D918A-0EFF-4743-BFA7-46BEF7FB963C}" type="parTrans" cxnId="{31845EB9-0D6E-4C2F-B9A2-88923E080AD0}">
      <dgm:prSet/>
      <dgm:spPr/>
      <dgm:t>
        <a:bodyPr/>
        <a:lstStyle/>
        <a:p>
          <a:endParaRPr lang="zh-TW" altLang="en-US"/>
        </a:p>
      </dgm:t>
    </dgm:pt>
    <dgm:pt modelId="{E35F5495-BE79-4020-8BB5-EFD718A33E46}" type="sibTrans" cxnId="{31845EB9-0D6E-4C2F-B9A2-88923E080AD0}">
      <dgm:prSet/>
      <dgm:spPr/>
      <dgm:t>
        <a:bodyPr/>
        <a:lstStyle/>
        <a:p>
          <a:endParaRPr lang="zh-TW" altLang="en-US"/>
        </a:p>
      </dgm:t>
    </dgm:pt>
    <dgm:pt modelId="{7AA83B8F-4A59-48F3-AFB1-04D13F9B54D2}">
      <dgm:prSet/>
      <dgm:spPr/>
      <dgm:t>
        <a:bodyPr/>
        <a:lstStyle/>
        <a:p>
          <a:pPr rtl="0"/>
          <a:r>
            <a:rPr lang="en-US" dirty="0" smtClean="0"/>
            <a:t>(</a:t>
          </a:r>
          <a:r>
            <a:rPr lang="zh-TW" dirty="0" smtClean="0"/>
            <a:t>一</a:t>
          </a:r>
          <a:r>
            <a:rPr lang="en-US" dirty="0" smtClean="0"/>
            <a:t>)</a:t>
          </a:r>
          <a:r>
            <a:rPr lang="zh-TW" dirty="0" smtClean="0"/>
            <a:t>離職面談</a:t>
          </a:r>
          <a:endParaRPr lang="zh-TW" dirty="0"/>
        </a:p>
      </dgm:t>
    </dgm:pt>
    <dgm:pt modelId="{7541BA10-E1AA-4C9F-BF5B-02D2745E8A6B}" type="parTrans" cxnId="{28A1C348-C8EB-4D9D-8CD8-B3ABD020D53D}">
      <dgm:prSet/>
      <dgm:spPr/>
      <dgm:t>
        <a:bodyPr/>
        <a:lstStyle/>
        <a:p>
          <a:endParaRPr lang="zh-TW" altLang="en-US"/>
        </a:p>
      </dgm:t>
    </dgm:pt>
    <dgm:pt modelId="{DAEB71E3-58CE-418A-BC22-B8DAFB7702D8}" type="sibTrans" cxnId="{28A1C348-C8EB-4D9D-8CD8-B3ABD020D53D}">
      <dgm:prSet/>
      <dgm:spPr/>
      <dgm:t>
        <a:bodyPr/>
        <a:lstStyle/>
        <a:p>
          <a:endParaRPr lang="zh-TW" altLang="en-US"/>
        </a:p>
      </dgm:t>
    </dgm:pt>
    <dgm:pt modelId="{2C405D0C-A36C-42AE-9854-F31050C3672C}">
      <dgm:prSet/>
      <dgm:spPr/>
      <dgm:t>
        <a:bodyPr/>
        <a:lstStyle/>
        <a:p>
          <a:pPr rtl="0"/>
          <a:r>
            <a:rPr lang="en-US" dirty="0" smtClean="0"/>
            <a:t>(</a:t>
          </a:r>
          <a:r>
            <a:rPr lang="zh-TW" dirty="0" smtClean="0"/>
            <a:t>二</a:t>
          </a:r>
          <a:r>
            <a:rPr lang="en-US" dirty="0" smtClean="0"/>
            <a:t>)</a:t>
          </a:r>
          <a:r>
            <a:rPr lang="zh-TW" dirty="0" smtClean="0"/>
            <a:t>離職前監控</a:t>
          </a:r>
          <a:endParaRPr lang="zh-TW" dirty="0"/>
        </a:p>
      </dgm:t>
    </dgm:pt>
    <dgm:pt modelId="{8F9BE1A9-9C9C-4D2B-86C0-ED49628160F3}" type="parTrans" cxnId="{DBBACAE0-5969-4223-9F99-783667825114}">
      <dgm:prSet/>
      <dgm:spPr/>
      <dgm:t>
        <a:bodyPr/>
        <a:lstStyle/>
        <a:p>
          <a:endParaRPr lang="zh-TW" altLang="en-US"/>
        </a:p>
      </dgm:t>
    </dgm:pt>
    <dgm:pt modelId="{876A69A3-58D0-4A79-BC42-D169D77035B8}" type="sibTrans" cxnId="{DBBACAE0-5969-4223-9F99-783667825114}">
      <dgm:prSet/>
      <dgm:spPr/>
      <dgm:t>
        <a:bodyPr/>
        <a:lstStyle/>
        <a:p>
          <a:endParaRPr lang="zh-TW" altLang="en-US"/>
        </a:p>
      </dgm:t>
    </dgm:pt>
    <dgm:pt modelId="{9CB5A1D5-02AC-4171-83A2-B1440B997D48}">
      <dgm:prSet/>
      <dgm:spPr/>
      <dgm:t>
        <a:bodyPr/>
        <a:lstStyle/>
        <a:p>
          <a:pPr rtl="0"/>
          <a:r>
            <a:rPr lang="zh-TW" smtClean="0"/>
            <a:t>四、關係企業或第三方</a:t>
          </a:r>
          <a:endParaRPr lang="zh-TW"/>
        </a:p>
      </dgm:t>
    </dgm:pt>
    <dgm:pt modelId="{D899FEF4-6647-4EB7-B940-5E28AB6D741E}" type="parTrans" cxnId="{75D64FDD-2E5F-42D4-9077-B13FFA334035}">
      <dgm:prSet/>
      <dgm:spPr/>
      <dgm:t>
        <a:bodyPr/>
        <a:lstStyle/>
        <a:p>
          <a:endParaRPr lang="zh-TW" altLang="en-US"/>
        </a:p>
      </dgm:t>
    </dgm:pt>
    <dgm:pt modelId="{273F5F2E-A24D-4B25-96D4-B40AC7D6DBFF}" type="sibTrans" cxnId="{75D64FDD-2E5F-42D4-9077-B13FFA334035}">
      <dgm:prSet/>
      <dgm:spPr/>
      <dgm:t>
        <a:bodyPr/>
        <a:lstStyle/>
        <a:p>
          <a:endParaRPr lang="zh-TW" altLang="en-US"/>
        </a:p>
      </dgm:t>
    </dgm:pt>
    <dgm:pt modelId="{82A9C1F3-6F4B-4FE6-A2AF-F0322B463194}">
      <dgm:prSet/>
      <dgm:spPr/>
      <dgm:t>
        <a:bodyPr/>
        <a:lstStyle/>
        <a:p>
          <a:pPr rtl="0"/>
          <a:r>
            <a:rPr lang="zh-TW" smtClean="0"/>
            <a:t>伍、環境及設備相關管理</a:t>
          </a:r>
          <a:endParaRPr lang="zh-TW"/>
        </a:p>
      </dgm:t>
    </dgm:pt>
    <dgm:pt modelId="{0DE1588B-6A5F-4099-A85C-FCA638D104A5}" type="parTrans" cxnId="{7E821B69-2098-4D69-8F27-BDCF86010FC0}">
      <dgm:prSet/>
      <dgm:spPr/>
      <dgm:t>
        <a:bodyPr/>
        <a:lstStyle/>
        <a:p>
          <a:endParaRPr lang="zh-TW" altLang="en-US"/>
        </a:p>
      </dgm:t>
    </dgm:pt>
    <dgm:pt modelId="{B5C52011-0DE4-4995-97B0-3C80FF29EEF0}" type="sibTrans" cxnId="{7E821B69-2098-4D69-8F27-BDCF86010FC0}">
      <dgm:prSet/>
      <dgm:spPr/>
      <dgm:t>
        <a:bodyPr/>
        <a:lstStyle/>
        <a:p>
          <a:endParaRPr lang="zh-TW" altLang="en-US"/>
        </a:p>
      </dgm:t>
    </dgm:pt>
    <dgm:pt modelId="{F291797A-A0D9-435C-B43A-AEF3068E4BF9}">
      <dgm:prSet/>
      <dgm:spPr/>
      <dgm:t>
        <a:bodyPr/>
        <a:lstStyle/>
        <a:p>
          <a:pPr rtl="0"/>
          <a:r>
            <a:rPr lang="zh-TW" dirty="0" smtClean="0"/>
            <a:t>一、區域管制</a:t>
          </a:r>
          <a:endParaRPr lang="zh-TW" dirty="0"/>
        </a:p>
      </dgm:t>
    </dgm:pt>
    <dgm:pt modelId="{8E4737C4-D940-4035-BA14-4FE2694A9A9A}" type="parTrans" cxnId="{88B8B7C2-7B82-445E-B044-CA63A6206860}">
      <dgm:prSet/>
      <dgm:spPr/>
      <dgm:t>
        <a:bodyPr/>
        <a:lstStyle/>
        <a:p>
          <a:endParaRPr lang="zh-TW" altLang="en-US"/>
        </a:p>
      </dgm:t>
    </dgm:pt>
    <dgm:pt modelId="{95D636F8-A405-4B2E-9D60-ED99ACACB857}" type="sibTrans" cxnId="{88B8B7C2-7B82-445E-B044-CA63A6206860}">
      <dgm:prSet/>
      <dgm:spPr/>
      <dgm:t>
        <a:bodyPr/>
        <a:lstStyle/>
        <a:p>
          <a:endParaRPr lang="zh-TW" altLang="en-US"/>
        </a:p>
      </dgm:t>
    </dgm:pt>
    <dgm:pt modelId="{2EAC495D-A428-454F-9570-84AD333D7C87}">
      <dgm:prSet/>
      <dgm:spPr/>
      <dgm:t>
        <a:bodyPr/>
        <a:lstStyle/>
        <a:p>
          <a:pPr rtl="0"/>
          <a:r>
            <a:rPr lang="zh-TW" dirty="0" smtClean="0"/>
            <a:t>二、監視設備</a:t>
          </a:r>
          <a:endParaRPr lang="zh-TW" dirty="0"/>
        </a:p>
      </dgm:t>
    </dgm:pt>
    <dgm:pt modelId="{6FE7A133-F4D2-4789-8565-3B12CEA76351}" type="parTrans" cxnId="{56D4E710-426A-4798-9120-5A4E741625BF}">
      <dgm:prSet/>
      <dgm:spPr/>
      <dgm:t>
        <a:bodyPr/>
        <a:lstStyle/>
        <a:p>
          <a:endParaRPr lang="zh-TW" altLang="en-US"/>
        </a:p>
      </dgm:t>
    </dgm:pt>
    <dgm:pt modelId="{CF0ABE4B-1EB5-4B9E-ACBC-D7E0D19DA75D}" type="sibTrans" cxnId="{56D4E710-426A-4798-9120-5A4E741625BF}">
      <dgm:prSet/>
      <dgm:spPr/>
      <dgm:t>
        <a:bodyPr/>
        <a:lstStyle/>
        <a:p>
          <a:endParaRPr lang="zh-TW" altLang="en-US"/>
        </a:p>
      </dgm:t>
    </dgm:pt>
    <dgm:pt modelId="{FFFA108E-567B-466C-951A-DDA187CD7EC6}" type="pres">
      <dgm:prSet presAssocID="{F5073BB2-D4D3-424D-88AB-CC9EA74E0A1C}" presName="linear" presStyleCnt="0">
        <dgm:presLayoutVars>
          <dgm:animLvl val="lvl"/>
          <dgm:resizeHandles val="exact"/>
        </dgm:presLayoutVars>
      </dgm:prSet>
      <dgm:spPr/>
      <dgm:t>
        <a:bodyPr/>
        <a:lstStyle/>
        <a:p>
          <a:endParaRPr lang="zh-TW" altLang="en-US"/>
        </a:p>
      </dgm:t>
    </dgm:pt>
    <dgm:pt modelId="{B9315B96-7CAF-45F4-864F-C9C9BA2EA53B}" type="pres">
      <dgm:prSet presAssocID="{1E3DF8F3-5DEB-4E80-BD2D-699586ED8ACF}" presName="parentText" presStyleLbl="node1" presStyleIdx="0" presStyleCnt="6">
        <dgm:presLayoutVars>
          <dgm:chMax val="0"/>
          <dgm:bulletEnabled val="1"/>
        </dgm:presLayoutVars>
      </dgm:prSet>
      <dgm:spPr/>
      <dgm:t>
        <a:bodyPr/>
        <a:lstStyle/>
        <a:p>
          <a:endParaRPr lang="zh-TW" altLang="en-US"/>
        </a:p>
      </dgm:t>
    </dgm:pt>
    <dgm:pt modelId="{FD16C499-965A-4899-832B-CFA9B538FD2E}" type="pres">
      <dgm:prSet presAssocID="{C97791C1-31B3-4643-A59A-E81B70C7A7FE}" presName="spacer" presStyleCnt="0"/>
      <dgm:spPr/>
    </dgm:pt>
    <dgm:pt modelId="{095F92C8-1EC8-497C-9827-8CD778D3F4E9}" type="pres">
      <dgm:prSet presAssocID="{E7A020E1-4A0B-4B55-8C59-CCD587B45523}" presName="parentText" presStyleLbl="node1" presStyleIdx="1" presStyleCnt="6">
        <dgm:presLayoutVars>
          <dgm:chMax val="0"/>
          <dgm:bulletEnabled val="1"/>
        </dgm:presLayoutVars>
      </dgm:prSet>
      <dgm:spPr/>
      <dgm:t>
        <a:bodyPr/>
        <a:lstStyle/>
        <a:p>
          <a:endParaRPr lang="zh-TW" altLang="en-US"/>
        </a:p>
      </dgm:t>
    </dgm:pt>
    <dgm:pt modelId="{D95C4B75-E891-46CF-983A-1BE71863B9DA}" type="pres">
      <dgm:prSet presAssocID="{6FB5660B-0309-4E47-9602-AC70128C22CB}" presName="spacer" presStyleCnt="0"/>
      <dgm:spPr/>
    </dgm:pt>
    <dgm:pt modelId="{5AA19A5D-10D3-4411-AC31-3A45F04232D3}" type="pres">
      <dgm:prSet presAssocID="{8DE2E488-7F08-451D-8399-968AE08008EE}" presName="parentText" presStyleLbl="node1" presStyleIdx="2" presStyleCnt="6">
        <dgm:presLayoutVars>
          <dgm:chMax val="0"/>
          <dgm:bulletEnabled val="1"/>
        </dgm:presLayoutVars>
      </dgm:prSet>
      <dgm:spPr/>
      <dgm:t>
        <a:bodyPr/>
        <a:lstStyle/>
        <a:p>
          <a:endParaRPr lang="zh-TW" altLang="en-US"/>
        </a:p>
      </dgm:t>
    </dgm:pt>
    <dgm:pt modelId="{C65338D1-CC29-4D59-B95B-E220D8341C4F}" type="pres">
      <dgm:prSet presAssocID="{8DE2E488-7F08-451D-8399-968AE08008EE}" presName="childText" presStyleLbl="revTx" presStyleIdx="0" presStyleCnt="3">
        <dgm:presLayoutVars>
          <dgm:bulletEnabled val="1"/>
        </dgm:presLayoutVars>
      </dgm:prSet>
      <dgm:spPr/>
      <dgm:t>
        <a:bodyPr/>
        <a:lstStyle/>
        <a:p>
          <a:endParaRPr lang="zh-TW" altLang="en-US"/>
        </a:p>
      </dgm:t>
    </dgm:pt>
    <dgm:pt modelId="{FAAFA95D-E6D8-4A00-A3F0-B343FF245430}" type="pres">
      <dgm:prSet presAssocID="{EEBEA4D0-E2AC-4496-B26F-CED7B00FBFD2}" presName="parentText" presStyleLbl="node1" presStyleIdx="3" presStyleCnt="6">
        <dgm:presLayoutVars>
          <dgm:chMax val="0"/>
          <dgm:bulletEnabled val="1"/>
        </dgm:presLayoutVars>
      </dgm:prSet>
      <dgm:spPr/>
      <dgm:t>
        <a:bodyPr/>
        <a:lstStyle/>
        <a:p>
          <a:endParaRPr lang="zh-TW" altLang="en-US"/>
        </a:p>
      </dgm:t>
    </dgm:pt>
    <dgm:pt modelId="{894D0914-1C83-4D38-9EC6-A5EDB5A13410}" type="pres">
      <dgm:prSet presAssocID="{EEBEA4D0-E2AC-4496-B26F-CED7B00FBFD2}" presName="childText" presStyleLbl="revTx" presStyleIdx="1" presStyleCnt="3">
        <dgm:presLayoutVars>
          <dgm:bulletEnabled val="1"/>
        </dgm:presLayoutVars>
      </dgm:prSet>
      <dgm:spPr/>
      <dgm:t>
        <a:bodyPr/>
        <a:lstStyle/>
        <a:p>
          <a:endParaRPr lang="zh-TW" altLang="en-US"/>
        </a:p>
      </dgm:t>
    </dgm:pt>
    <dgm:pt modelId="{48A1ECDA-92C4-40CC-B5C4-1321888A0727}" type="pres">
      <dgm:prSet presAssocID="{9CB5A1D5-02AC-4171-83A2-B1440B997D48}" presName="parentText" presStyleLbl="node1" presStyleIdx="4" presStyleCnt="6">
        <dgm:presLayoutVars>
          <dgm:chMax val="0"/>
          <dgm:bulletEnabled val="1"/>
        </dgm:presLayoutVars>
      </dgm:prSet>
      <dgm:spPr/>
      <dgm:t>
        <a:bodyPr/>
        <a:lstStyle/>
        <a:p>
          <a:endParaRPr lang="zh-TW" altLang="en-US"/>
        </a:p>
      </dgm:t>
    </dgm:pt>
    <dgm:pt modelId="{F81ED47E-25D2-428B-9406-D9BF40F55E76}" type="pres">
      <dgm:prSet presAssocID="{273F5F2E-A24D-4B25-96D4-B40AC7D6DBFF}" presName="spacer" presStyleCnt="0"/>
      <dgm:spPr/>
    </dgm:pt>
    <dgm:pt modelId="{0A2A4FD6-A9B0-49E2-BE87-D52BFB33DA53}" type="pres">
      <dgm:prSet presAssocID="{82A9C1F3-6F4B-4FE6-A2AF-F0322B463194}" presName="parentText" presStyleLbl="node1" presStyleIdx="5" presStyleCnt="6">
        <dgm:presLayoutVars>
          <dgm:chMax val="0"/>
          <dgm:bulletEnabled val="1"/>
        </dgm:presLayoutVars>
      </dgm:prSet>
      <dgm:spPr/>
      <dgm:t>
        <a:bodyPr/>
        <a:lstStyle/>
        <a:p>
          <a:endParaRPr lang="zh-TW" altLang="en-US"/>
        </a:p>
      </dgm:t>
    </dgm:pt>
    <dgm:pt modelId="{0DA5A59B-3FF3-43AA-AF36-38AFB05CBCFC}" type="pres">
      <dgm:prSet presAssocID="{82A9C1F3-6F4B-4FE6-A2AF-F0322B463194}" presName="childText" presStyleLbl="revTx" presStyleIdx="2" presStyleCnt="3">
        <dgm:presLayoutVars>
          <dgm:bulletEnabled val="1"/>
        </dgm:presLayoutVars>
      </dgm:prSet>
      <dgm:spPr/>
      <dgm:t>
        <a:bodyPr/>
        <a:lstStyle/>
        <a:p>
          <a:endParaRPr lang="zh-TW" altLang="en-US"/>
        </a:p>
      </dgm:t>
    </dgm:pt>
  </dgm:ptLst>
  <dgm:cxnLst>
    <dgm:cxn modelId="{51749B96-A3E7-4626-B70F-05EF4FF47E45}" type="presOf" srcId="{159EB776-ECD7-4706-9CF6-1D79913B7BB8}" destId="{C65338D1-CC29-4D59-B95B-E220D8341C4F}" srcOrd="0" destOrd="2" presId="urn:microsoft.com/office/officeart/2005/8/layout/vList2"/>
    <dgm:cxn modelId="{1685138D-09BA-4762-BFDA-CA7A05F7D35E}" type="presOf" srcId="{690DBD77-FED3-4053-9D4B-5F47587C9166}" destId="{C65338D1-CC29-4D59-B95B-E220D8341C4F}" srcOrd="0" destOrd="1" presId="urn:microsoft.com/office/officeart/2005/8/layout/vList2"/>
    <dgm:cxn modelId="{06159C3D-885A-46E8-9227-93590A4336DC}" type="presOf" srcId="{2C405D0C-A36C-42AE-9854-F31050C3672C}" destId="{894D0914-1C83-4D38-9EC6-A5EDB5A13410}" srcOrd="0" destOrd="1" presId="urn:microsoft.com/office/officeart/2005/8/layout/vList2"/>
    <dgm:cxn modelId="{31845EB9-0D6E-4C2F-B9A2-88923E080AD0}" srcId="{F5073BB2-D4D3-424D-88AB-CC9EA74E0A1C}" destId="{EEBEA4D0-E2AC-4496-B26F-CED7B00FBFD2}" srcOrd="3" destOrd="0" parTransId="{791D918A-0EFF-4743-BFA7-46BEF7FB963C}" sibTransId="{E35F5495-BE79-4020-8BB5-EFD718A33E46}"/>
    <dgm:cxn modelId="{3BB2C7CF-3F60-47E0-80BE-BBF12352A062}" srcId="{F5073BB2-D4D3-424D-88AB-CC9EA74E0A1C}" destId="{8DE2E488-7F08-451D-8399-968AE08008EE}" srcOrd="2" destOrd="0" parTransId="{3D2E9AEA-AA34-48DD-B500-4454762FFDF0}" sibTransId="{95C2AC48-BB75-4A2F-9C2A-B514452356F7}"/>
    <dgm:cxn modelId="{3422DF56-BDE5-4549-8159-54264728AD04}" type="presOf" srcId="{9CB5A1D5-02AC-4171-83A2-B1440B997D48}" destId="{48A1ECDA-92C4-40CC-B5C4-1321888A0727}" srcOrd="0" destOrd="0" presId="urn:microsoft.com/office/officeart/2005/8/layout/vList2"/>
    <dgm:cxn modelId="{1E0350DD-79D1-41F3-814F-E6B1EA67FAEC}" type="presOf" srcId="{82A9C1F3-6F4B-4FE6-A2AF-F0322B463194}" destId="{0A2A4FD6-A9B0-49E2-BE87-D52BFB33DA53}" srcOrd="0" destOrd="0" presId="urn:microsoft.com/office/officeart/2005/8/layout/vList2"/>
    <dgm:cxn modelId="{8FE0CDC6-01CB-401D-B8E2-B0E2994E3898}" type="presOf" srcId="{F5073BB2-D4D3-424D-88AB-CC9EA74E0A1C}" destId="{FFFA108E-567B-466C-951A-DDA187CD7EC6}" srcOrd="0" destOrd="0" presId="urn:microsoft.com/office/officeart/2005/8/layout/vList2"/>
    <dgm:cxn modelId="{DBBACAE0-5969-4223-9F99-783667825114}" srcId="{EEBEA4D0-E2AC-4496-B26F-CED7B00FBFD2}" destId="{2C405D0C-A36C-42AE-9854-F31050C3672C}" srcOrd="1" destOrd="0" parTransId="{8F9BE1A9-9C9C-4D2B-86C0-ED49628160F3}" sibTransId="{876A69A3-58D0-4A79-BC42-D169D77035B8}"/>
    <dgm:cxn modelId="{7E821B69-2098-4D69-8F27-BDCF86010FC0}" srcId="{F5073BB2-D4D3-424D-88AB-CC9EA74E0A1C}" destId="{82A9C1F3-6F4B-4FE6-A2AF-F0322B463194}" srcOrd="5" destOrd="0" parTransId="{0DE1588B-6A5F-4099-A85C-FCA638D104A5}" sibTransId="{B5C52011-0DE4-4995-97B0-3C80FF29EEF0}"/>
    <dgm:cxn modelId="{182D3E11-4E38-4C33-8223-5E20714B492D}" type="presOf" srcId="{E7A020E1-4A0B-4B55-8C59-CCD587B45523}" destId="{095F92C8-1EC8-497C-9827-8CD778D3F4E9}" srcOrd="0" destOrd="0" presId="urn:microsoft.com/office/officeart/2005/8/layout/vList2"/>
    <dgm:cxn modelId="{EA3576AD-5C3E-45C5-A819-399B649BCEAE}" srcId="{F5073BB2-D4D3-424D-88AB-CC9EA74E0A1C}" destId="{1E3DF8F3-5DEB-4E80-BD2D-699586ED8ACF}" srcOrd="0" destOrd="0" parTransId="{5C57D9DE-5AD6-4DAD-8FC6-CBD44E7AB5DE}" sibTransId="{C97791C1-31B3-4643-A59A-E81B70C7A7FE}"/>
    <dgm:cxn modelId="{FD1B84B5-49F1-4F21-99FE-DCCDBF17D371}" srcId="{8DE2E488-7F08-451D-8399-968AE08008EE}" destId="{D1D02B63-C11B-4C7C-90AA-D45C48E5C89E}" srcOrd="0" destOrd="0" parTransId="{81434642-AF2F-454A-9A14-71A636706798}" sibTransId="{25D92D05-AE9F-4535-8D74-8161E38510EE}"/>
    <dgm:cxn modelId="{CE30B67E-562F-4979-8CFE-DA2F407843AC}" type="presOf" srcId="{1E3DF8F3-5DEB-4E80-BD2D-699586ED8ACF}" destId="{B9315B96-7CAF-45F4-864F-C9C9BA2EA53B}" srcOrd="0" destOrd="0" presId="urn:microsoft.com/office/officeart/2005/8/layout/vList2"/>
    <dgm:cxn modelId="{9CD27934-3317-49BE-8524-787DF4D9F6D1}" srcId="{F5073BB2-D4D3-424D-88AB-CC9EA74E0A1C}" destId="{E7A020E1-4A0B-4B55-8C59-CCD587B45523}" srcOrd="1" destOrd="0" parTransId="{ABE20402-6DA1-4528-B9A3-7CDA1D621819}" sibTransId="{6FB5660B-0309-4E47-9602-AC70128C22CB}"/>
    <dgm:cxn modelId="{56D4E710-426A-4798-9120-5A4E741625BF}" srcId="{82A9C1F3-6F4B-4FE6-A2AF-F0322B463194}" destId="{2EAC495D-A428-454F-9570-84AD333D7C87}" srcOrd="1" destOrd="0" parTransId="{6FE7A133-F4D2-4789-8565-3B12CEA76351}" sibTransId="{CF0ABE4B-1EB5-4B9E-ACBC-D7E0D19DA75D}"/>
    <dgm:cxn modelId="{9153A186-0737-4619-AE98-46564004D7FB}" srcId="{8DE2E488-7F08-451D-8399-968AE08008EE}" destId="{690DBD77-FED3-4053-9D4B-5F47587C9166}" srcOrd="1" destOrd="0" parTransId="{58554839-0414-412B-939A-5258F94B6F51}" sibTransId="{ED6759F4-F7B6-4BA9-BFC0-FF864440301B}"/>
    <dgm:cxn modelId="{88B8B7C2-7B82-445E-B044-CA63A6206860}" srcId="{82A9C1F3-6F4B-4FE6-A2AF-F0322B463194}" destId="{F291797A-A0D9-435C-B43A-AEF3068E4BF9}" srcOrd="0" destOrd="0" parTransId="{8E4737C4-D940-4035-BA14-4FE2694A9A9A}" sibTransId="{95D636F8-A405-4B2E-9D60-ED99ACACB857}"/>
    <dgm:cxn modelId="{6BB7C73D-0A61-45B9-B999-0B682C0CB2AB}" type="presOf" srcId="{8DE2E488-7F08-451D-8399-968AE08008EE}" destId="{5AA19A5D-10D3-4411-AC31-3A45F04232D3}" srcOrd="0" destOrd="0" presId="urn:microsoft.com/office/officeart/2005/8/layout/vList2"/>
    <dgm:cxn modelId="{FEBE3C76-6C13-48BD-90AA-44340DA811ED}" type="presOf" srcId="{D1D02B63-C11B-4C7C-90AA-D45C48E5C89E}" destId="{C65338D1-CC29-4D59-B95B-E220D8341C4F}" srcOrd="0" destOrd="0" presId="urn:microsoft.com/office/officeart/2005/8/layout/vList2"/>
    <dgm:cxn modelId="{75D64FDD-2E5F-42D4-9077-B13FFA334035}" srcId="{F5073BB2-D4D3-424D-88AB-CC9EA74E0A1C}" destId="{9CB5A1D5-02AC-4171-83A2-B1440B997D48}" srcOrd="4" destOrd="0" parTransId="{D899FEF4-6647-4EB7-B940-5E28AB6D741E}" sibTransId="{273F5F2E-A24D-4B25-96D4-B40AC7D6DBFF}"/>
    <dgm:cxn modelId="{28A1C348-C8EB-4D9D-8CD8-B3ABD020D53D}" srcId="{EEBEA4D0-E2AC-4496-B26F-CED7B00FBFD2}" destId="{7AA83B8F-4A59-48F3-AFB1-04D13F9B54D2}" srcOrd="0" destOrd="0" parTransId="{7541BA10-E1AA-4C9F-BF5B-02D2745E8A6B}" sibTransId="{DAEB71E3-58CE-418A-BC22-B8DAFB7702D8}"/>
    <dgm:cxn modelId="{4BC7ED67-9FFB-4933-B1D9-FD66F9EA030E}" srcId="{8DE2E488-7F08-451D-8399-968AE08008EE}" destId="{159EB776-ECD7-4706-9CF6-1D79913B7BB8}" srcOrd="2" destOrd="0" parTransId="{6FB12BC2-73FB-4E52-8340-8E4934C29F59}" sibTransId="{E5ECBF63-0368-44DF-A903-18035B879CBD}"/>
    <dgm:cxn modelId="{BCEEF4A5-1FFE-46E9-ABDF-8581EE500F72}" type="presOf" srcId="{EEBEA4D0-E2AC-4496-B26F-CED7B00FBFD2}" destId="{FAAFA95D-E6D8-4A00-A3F0-B343FF245430}" srcOrd="0" destOrd="0" presId="urn:microsoft.com/office/officeart/2005/8/layout/vList2"/>
    <dgm:cxn modelId="{71D681A1-3457-4C73-B52B-72B8F3071A95}" type="presOf" srcId="{2EAC495D-A428-454F-9570-84AD333D7C87}" destId="{0DA5A59B-3FF3-43AA-AF36-38AFB05CBCFC}" srcOrd="0" destOrd="1" presId="urn:microsoft.com/office/officeart/2005/8/layout/vList2"/>
    <dgm:cxn modelId="{D9540285-26CD-4932-87CB-D1101EEBCA82}" type="presOf" srcId="{7AA83B8F-4A59-48F3-AFB1-04D13F9B54D2}" destId="{894D0914-1C83-4D38-9EC6-A5EDB5A13410}" srcOrd="0" destOrd="0" presId="urn:microsoft.com/office/officeart/2005/8/layout/vList2"/>
    <dgm:cxn modelId="{5EDE5FE9-37BE-4A24-B921-58D6A61B8385}" type="presOf" srcId="{F291797A-A0D9-435C-B43A-AEF3068E4BF9}" destId="{0DA5A59B-3FF3-43AA-AF36-38AFB05CBCFC}" srcOrd="0" destOrd="0" presId="urn:microsoft.com/office/officeart/2005/8/layout/vList2"/>
    <dgm:cxn modelId="{DD664AFA-22E5-47C2-8019-5F29440E59A5}" type="presParOf" srcId="{FFFA108E-567B-466C-951A-DDA187CD7EC6}" destId="{B9315B96-7CAF-45F4-864F-C9C9BA2EA53B}" srcOrd="0" destOrd="0" presId="urn:microsoft.com/office/officeart/2005/8/layout/vList2"/>
    <dgm:cxn modelId="{C3C1F798-C719-490B-B4AD-D5F3DB9CA162}" type="presParOf" srcId="{FFFA108E-567B-466C-951A-DDA187CD7EC6}" destId="{FD16C499-965A-4899-832B-CFA9B538FD2E}" srcOrd="1" destOrd="0" presId="urn:microsoft.com/office/officeart/2005/8/layout/vList2"/>
    <dgm:cxn modelId="{F607E5B4-1C1D-49BC-9155-C1E481797C53}" type="presParOf" srcId="{FFFA108E-567B-466C-951A-DDA187CD7EC6}" destId="{095F92C8-1EC8-497C-9827-8CD778D3F4E9}" srcOrd="2" destOrd="0" presId="urn:microsoft.com/office/officeart/2005/8/layout/vList2"/>
    <dgm:cxn modelId="{AE05F30E-DBD7-4982-AEEF-5DA2DA211197}" type="presParOf" srcId="{FFFA108E-567B-466C-951A-DDA187CD7EC6}" destId="{D95C4B75-E891-46CF-983A-1BE71863B9DA}" srcOrd="3" destOrd="0" presId="urn:microsoft.com/office/officeart/2005/8/layout/vList2"/>
    <dgm:cxn modelId="{F115E8A8-4928-4CC6-8D75-79D80D75F48F}" type="presParOf" srcId="{FFFA108E-567B-466C-951A-DDA187CD7EC6}" destId="{5AA19A5D-10D3-4411-AC31-3A45F04232D3}" srcOrd="4" destOrd="0" presId="urn:microsoft.com/office/officeart/2005/8/layout/vList2"/>
    <dgm:cxn modelId="{DCB79645-0775-4F90-A20D-F17C02160534}" type="presParOf" srcId="{FFFA108E-567B-466C-951A-DDA187CD7EC6}" destId="{C65338D1-CC29-4D59-B95B-E220D8341C4F}" srcOrd="5" destOrd="0" presId="urn:microsoft.com/office/officeart/2005/8/layout/vList2"/>
    <dgm:cxn modelId="{2AD7A2E9-1B34-4888-814B-7E0D5C3BBBBB}" type="presParOf" srcId="{FFFA108E-567B-466C-951A-DDA187CD7EC6}" destId="{FAAFA95D-E6D8-4A00-A3F0-B343FF245430}" srcOrd="6" destOrd="0" presId="urn:microsoft.com/office/officeart/2005/8/layout/vList2"/>
    <dgm:cxn modelId="{0F3B0EB9-B619-4830-B49B-B23CFA49A675}" type="presParOf" srcId="{FFFA108E-567B-466C-951A-DDA187CD7EC6}" destId="{894D0914-1C83-4D38-9EC6-A5EDB5A13410}" srcOrd="7" destOrd="0" presId="urn:microsoft.com/office/officeart/2005/8/layout/vList2"/>
    <dgm:cxn modelId="{0FDD6441-4A9D-45BF-BE97-DF1302AA9EBD}" type="presParOf" srcId="{FFFA108E-567B-466C-951A-DDA187CD7EC6}" destId="{48A1ECDA-92C4-40CC-B5C4-1321888A0727}" srcOrd="8" destOrd="0" presId="urn:microsoft.com/office/officeart/2005/8/layout/vList2"/>
    <dgm:cxn modelId="{D481B18D-8F7B-4F0C-A0AF-5B7DC05EE957}" type="presParOf" srcId="{FFFA108E-567B-466C-951A-DDA187CD7EC6}" destId="{F81ED47E-25D2-428B-9406-D9BF40F55E76}" srcOrd="9" destOrd="0" presId="urn:microsoft.com/office/officeart/2005/8/layout/vList2"/>
    <dgm:cxn modelId="{C78527FB-0185-41E8-92AF-8F76307A68C0}" type="presParOf" srcId="{FFFA108E-567B-466C-951A-DDA187CD7EC6}" destId="{0A2A4FD6-A9B0-49E2-BE87-D52BFB33DA53}" srcOrd="10" destOrd="0" presId="urn:microsoft.com/office/officeart/2005/8/layout/vList2"/>
    <dgm:cxn modelId="{D1E8A1F9-5FEC-4CF4-9CB8-BA529E4A3122}" type="presParOf" srcId="{FFFA108E-567B-466C-951A-DDA187CD7EC6}" destId="{0DA5A59B-3FF3-43AA-AF36-38AFB05CBCFC}"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BF716C4-CF22-40E1-98C4-6FBA5CCA10D1}" type="doc">
      <dgm:prSet loTypeId="urn:microsoft.com/office/officeart/2005/8/layout/target3" loCatId="relationship" qsTypeId="urn:microsoft.com/office/officeart/2005/8/quickstyle/simple1" qsCatId="simple" csTypeId="urn:microsoft.com/office/officeart/2005/8/colors/accent5_4" csCatId="accent5"/>
      <dgm:spPr/>
      <dgm:t>
        <a:bodyPr/>
        <a:lstStyle/>
        <a:p>
          <a:endParaRPr lang="zh-TW" altLang="en-US"/>
        </a:p>
      </dgm:t>
    </dgm:pt>
    <dgm:pt modelId="{FBDE55EA-0486-42F0-8714-5F164369C60E}">
      <dgm:prSet/>
      <dgm:spPr/>
      <dgm:t>
        <a:bodyPr/>
        <a:lstStyle/>
        <a:p>
          <a:pPr rtl="0"/>
          <a:r>
            <a:rPr lang="zh-TW" dirty="0" smtClean="0"/>
            <a:t>凱登斯設計公司</a:t>
          </a:r>
          <a:r>
            <a:rPr lang="en-US" dirty="0" smtClean="0"/>
            <a:t>Cadence Design Systems Inc. vs.</a:t>
          </a:r>
          <a:r>
            <a:rPr lang="zh-TW" dirty="0" smtClean="0"/>
            <a:t>先驅公司ＡＶＡＮＴ！ </a:t>
          </a:r>
          <a:r>
            <a:rPr lang="en-US" dirty="0" smtClean="0"/>
            <a:t>Corporation</a:t>
          </a:r>
          <a:endParaRPr lang="zh-TW" dirty="0"/>
        </a:p>
      </dgm:t>
    </dgm:pt>
    <dgm:pt modelId="{A96B080F-E56A-472A-9A7C-B6C5DDA9B02F}" type="parTrans" cxnId="{F2D9EB71-CAB5-481A-AAAB-606CAE4A5FC0}">
      <dgm:prSet/>
      <dgm:spPr/>
      <dgm:t>
        <a:bodyPr/>
        <a:lstStyle/>
        <a:p>
          <a:endParaRPr lang="zh-TW" altLang="en-US"/>
        </a:p>
      </dgm:t>
    </dgm:pt>
    <dgm:pt modelId="{C7F8B505-2DB2-4F72-911F-3805C5DE01F1}" type="sibTrans" cxnId="{F2D9EB71-CAB5-481A-AAAB-606CAE4A5FC0}">
      <dgm:prSet/>
      <dgm:spPr/>
      <dgm:t>
        <a:bodyPr/>
        <a:lstStyle/>
        <a:p>
          <a:endParaRPr lang="zh-TW" altLang="en-US"/>
        </a:p>
      </dgm:t>
    </dgm:pt>
    <dgm:pt modelId="{65792024-56B8-4175-B1AC-7BF75A4C2D24}">
      <dgm:prSet/>
      <dgm:spPr/>
      <dgm:t>
        <a:bodyPr/>
        <a:lstStyle/>
        <a:p>
          <a:pPr rtl="0"/>
          <a:r>
            <a:rPr lang="en-US" smtClean="0"/>
            <a:t>Stephen Wuu</a:t>
          </a:r>
          <a:r>
            <a:rPr lang="zh-TW" smtClean="0"/>
            <a:t>被判處二年有期徒刑</a:t>
          </a:r>
          <a:endParaRPr lang="zh-TW"/>
        </a:p>
      </dgm:t>
    </dgm:pt>
    <dgm:pt modelId="{88D3ED33-5692-4077-BA85-A1AB029CA2D5}" type="parTrans" cxnId="{150DE4FF-1D49-4733-B339-E014300C6E52}">
      <dgm:prSet/>
      <dgm:spPr/>
      <dgm:t>
        <a:bodyPr/>
        <a:lstStyle/>
        <a:p>
          <a:endParaRPr lang="zh-TW" altLang="en-US"/>
        </a:p>
      </dgm:t>
    </dgm:pt>
    <dgm:pt modelId="{93659974-7BC6-4926-B9F3-213F65D4AC61}" type="sibTrans" cxnId="{150DE4FF-1D49-4733-B339-E014300C6E52}">
      <dgm:prSet/>
      <dgm:spPr/>
      <dgm:t>
        <a:bodyPr/>
        <a:lstStyle/>
        <a:p>
          <a:endParaRPr lang="zh-TW" altLang="en-US"/>
        </a:p>
      </dgm:t>
    </dgm:pt>
    <dgm:pt modelId="{A6D38640-818E-4B6A-BE6D-A605DDD02A32}">
      <dgm:prSet/>
      <dgm:spPr/>
      <dgm:t>
        <a:bodyPr/>
        <a:lstStyle/>
        <a:p>
          <a:pPr rtl="0"/>
          <a:r>
            <a:rPr lang="en-US" smtClean="0"/>
            <a:t>Eric Cho</a:t>
          </a:r>
          <a:r>
            <a:rPr lang="zh-TW" smtClean="0"/>
            <a:t>、</a:t>
          </a:r>
          <a:r>
            <a:rPr lang="en-US" smtClean="0"/>
            <a:t>Y.Z</a:t>
          </a:r>
          <a:r>
            <a:rPr lang="zh-TW" smtClean="0"/>
            <a:t>．</a:t>
          </a:r>
          <a:r>
            <a:rPr lang="en-US" smtClean="0"/>
            <a:t>Liao</a:t>
          </a:r>
          <a:r>
            <a:rPr lang="zh-TW" smtClean="0"/>
            <a:t>、</a:t>
          </a:r>
          <a:r>
            <a:rPr lang="en-US" smtClean="0"/>
            <a:t>Eric Cheng</a:t>
          </a:r>
          <a:r>
            <a:rPr lang="zh-TW" smtClean="0"/>
            <a:t>被判處一年有期徒刑</a:t>
          </a:r>
          <a:endParaRPr lang="zh-TW"/>
        </a:p>
      </dgm:t>
    </dgm:pt>
    <dgm:pt modelId="{52C9F8C4-C708-46E4-8553-69D686A2ACB7}" type="parTrans" cxnId="{DE261D2C-57AE-4C5B-8DD6-7810ECDA2ACC}">
      <dgm:prSet/>
      <dgm:spPr/>
      <dgm:t>
        <a:bodyPr/>
        <a:lstStyle/>
        <a:p>
          <a:endParaRPr lang="zh-TW" altLang="en-US"/>
        </a:p>
      </dgm:t>
    </dgm:pt>
    <dgm:pt modelId="{D229FA19-E48C-4BE5-BE4C-2E264EE50001}" type="sibTrans" cxnId="{DE261D2C-57AE-4C5B-8DD6-7810ECDA2ACC}">
      <dgm:prSet/>
      <dgm:spPr/>
      <dgm:t>
        <a:bodyPr/>
        <a:lstStyle/>
        <a:p>
          <a:endParaRPr lang="zh-TW" altLang="en-US"/>
        </a:p>
      </dgm:t>
    </dgm:pt>
    <dgm:pt modelId="{8765FF9A-4098-485E-813A-03C470D2547C}">
      <dgm:prSet/>
      <dgm:spPr/>
      <dgm:t>
        <a:bodyPr/>
        <a:lstStyle/>
        <a:p>
          <a:pPr rtl="0"/>
          <a:r>
            <a:rPr lang="zh-TW" smtClean="0"/>
            <a:t>先驅公司及七名不作抗辯的被告被判罰款三千五百萬美元</a:t>
          </a:r>
          <a:endParaRPr lang="zh-TW"/>
        </a:p>
      </dgm:t>
    </dgm:pt>
    <dgm:pt modelId="{0A9735B8-7E3A-47C2-8B3F-EB8F3ED0DA52}" type="parTrans" cxnId="{E12DB55A-1C38-47B4-9C4E-1BFA56C619F7}">
      <dgm:prSet/>
      <dgm:spPr/>
      <dgm:t>
        <a:bodyPr/>
        <a:lstStyle/>
        <a:p>
          <a:endParaRPr lang="zh-TW" altLang="en-US"/>
        </a:p>
      </dgm:t>
    </dgm:pt>
    <dgm:pt modelId="{7ACB9F04-6ED3-4A05-A781-78A8F947542F}" type="sibTrans" cxnId="{E12DB55A-1C38-47B4-9C4E-1BFA56C619F7}">
      <dgm:prSet/>
      <dgm:spPr/>
      <dgm:t>
        <a:bodyPr/>
        <a:lstStyle/>
        <a:p>
          <a:endParaRPr lang="zh-TW" altLang="en-US"/>
        </a:p>
      </dgm:t>
    </dgm:pt>
    <dgm:pt modelId="{394764F1-2D87-4995-8BCB-9F6F425F87A3}">
      <dgm:prSet/>
      <dgm:spPr/>
      <dgm:t>
        <a:bodyPr/>
        <a:lstStyle/>
        <a:p>
          <a:pPr rtl="0"/>
          <a:r>
            <a:rPr lang="zh-TW" smtClean="0"/>
            <a:t>民事二億六千五百萬美元的賠償</a:t>
          </a:r>
          <a:endParaRPr lang="zh-TW"/>
        </a:p>
      </dgm:t>
    </dgm:pt>
    <dgm:pt modelId="{28A04776-D5B9-4B2B-A7E0-6389834E401F}" type="parTrans" cxnId="{3A64869E-8F59-4279-B9B2-670AC152740E}">
      <dgm:prSet/>
      <dgm:spPr/>
      <dgm:t>
        <a:bodyPr/>
        <a:lstStyle/>
        <a:p>
          <a:endParaRPr lang="zh-TW" altLang="en-US"/>
        </a:p>
      </dgm:t>
    </dgm:pt>
    <dgm:pt modelId="{DC5E8FFA-D90D-4548-B288-6EE9019E7D44}" type="sibTrans" cxnId="{3A64869E-8F59-4279-B9B2-670AC152740E}">
      <dgm:prSet/>
      <dgm:spPr/>
      <dgm:t>
        <a:bodyPr/>
        <a:lstStyle/>
        <a:p>
          <a:endParaRPr lang="zh-TW" altLang="en-US"/>
        </a:p>
      </dgm:t>
    </dgm:pt>
    <dgm:pt modelId="{2C5FFEC2-7B53-40D9-93B9-C756F0FEACF0}" type="pres">
      <dgm:prSet presAssocID="{EBF716C4-CF22-40E1-98C4-6FBA5CCA10D1}" presName="Name0" presStyleCnt="0">
        <dgm:presLayoutVars>
          <dgm:chMax val="7"/>
          <dgm:dir/>
          <dgm:animLvl val="lvl"/>
          <dgm:resizeHandles val="exact"/>
        </dgm:presLayoutVars>
      </dgm:prSet>
      <dgm:spPr/>
      <dgm:t>
        <a:bodyPr/>
        <a:lstStyle/>
        <a:p>
          <a:endParaRPr lang="zh-TW" altLang="en-US"/>
        </a:p>
      </dgm:t>
    </dgm:pt>
    <dgm:pt modelId="{2802880B-D52A-4650-B5FF-D3271B81A489}" type="pres">
      <dgm:prSet presAssocID="{FBDE55EA-0486-42F0-8714-5F164369C60E}" presName="circle1" presStyleLbl="node1" presStyleIdx="0" presStyleCnt="1"/>
      <dgm:spPr/>
    </dgm:pt>
    <dgm:pt modelId="{F1FBC80B-ADEA-4172-8E66-83ECC88B70DB}" type="pres">
      <dgm:prSet presAssocID="{FBDE55EA-0486-42F0-8714-5F164369C60E}" presName="space" presStyleCnt="0"/>
      <dgm:spPr/>
    </dgm:pt>
    <dgm:pt modelId="{0CB0782D-2780-4B19-B438-06E88675EA74}" type="pres">
      <dgm:prSet presAssocID="{FBDE55EA-0486-42F0-8714-5F164369C60E}" presName="rect1" presStyleLbl="alignAcc1" presStyleIdx="0" presStyleCnt="1"/>
      <dgm:spPr/>
      <dgm:t>
        <a:bodyPr/>
        <a:lstStyle/>
        <a:p>
          <a:endParaRPr lang="zh-TW" altLang="en-US"/>
        </a:p>
      </dgm:t>
    </dgm:pt>
    <dgm:pt modelId="{D986A218-9539-4BF3-9BA3-9045C08F2E83}" type="pres">
      <dgm:prSet presAssocID="{FBDE55EA-0486-42F0-8714-5F164369C60E}" presName="rect1ParTx" presStyleLbl="alignAcc1" presStyleIdx="0" presStyleCnt="1">
        <dgm:presLayoutVars>
          <dgm:chMax val="1"/>
          <dgm:bulletEnabled val="1"/>
        </dgm:presLayoutVars>
      </dgm:prSet>
      <dgm:spPr/>
      <dgm:t>
        <a:bodyPr/>
        <a:lstStyle/>
        <a:p>
          <a:endParaRPr lang="zh-TW" altLang="en-US"/>
        </a:p>
      </dgm:t>
    </dgm:pt>
    <dgm:pt modelId="{3BC95137-BC94-484E-88EB-E0F1AE51F754}" type="pres">
      <dgm:prSet presAssocID="{FBDE55EA-0486-42F0-8714-5F164369C60E}" presName="rect1ChTx" presStyleLbl="alignAcc1" presStyleIdx="0" presStyleCnt="1">
        <dgm:presLayoutVars>
          <dgm:bulletEnabled val="1"/>
        </dgm:presLayoutVars>
      </dgm:prSet>
      <dgm:spPr/>
      <dgm:t>
        <a:bodyPr/>
        <a:lstStyle/>
        <a:p>
          <a:endParaRPr lang="zh-TW" altLang="en-US"/>
        </a:p>
      </dgm:t>
    </dgm:pt>
  </dgm:ptLst>
  <dgm:cxnLst>
    <dgm:cxn modelId="{3ED0F680-2A29-4FF1-9B7D-0F99C375A9DC}" type="presOf" srcId="{8765FF9A-4098-485E-813A-03C470D2547C}" destId="{3BC95137-BC94-484E-88EB-E0F1AE51F754}" srcOrd="0" destOrd="2" presId="urn:microsoft.com/office/officeart/2005/8/layout/target3"/>
    <dgm:cxn modelId="{C7CE6777-8186-403A-A0F4-90A2AAEF7056}" type="presOf" srcId="{EBF716C4-CF22-40E1-98C4-6FBA5CCA10D1}" destId="{2C5FFEC2-7B53-40D9-93B9-C756F0FEACF0}" srcOrd="0" destOrd="0" presId="urn:microsoft.com/office/officeart/2005/8/layout/target3"/>
    <dgm:cxn modelId="{150DE4FF-1D49-4733-B339-E014300C6E52}" srcId="{FBDE55EA-0486-42F0-8714-5F164369C60E}" destId="{65792024-56B8-4175-B1AC-7BF75A4C2D24}" srcOrd="0" destOrd="0" parTransId="{88D3ED33-5692-4077-BA85-A1AB029CA2D5}" sibTransId="{93659974-7BC6-4926-B9F3-213F65D4AC61}"/>
    <dgm:cxn modelId="{12EFB709-92B0-47CD-9A3D-87020E79822C}" type="presOf" srcId="{FBDE55EA-0486-42F0-8714-5F164369C60E}" destId="{0CB0782D-2780-4B19-B438-06E88675EA74}" srcOrd="0" destOrd="0" presId="urn:microsoft.com/office/officeart/2005/8/layout/target3"/>
    <dgm:cxn modelId="{F2D9EB71-CAB5-481A-AAAB-606CAE4A5FC0}" srcId="{EBF716C4-CF22-40E1-98C4-6FBA5CCA10D1}" destId="{FBDE55EA-0486-42F0-8714-5F164369C60E}" srcOrd="0" destOrd="0" parTransId="{A96B080F-E56A-472A-9A7C-B6C5DDA9B02F}" sibTransId="{C7F8B505-2DB2-4F72-911F-3805C5DE01F1}"/>
    <dgm:cxn modelId="{53E2AD5B-2BFE-47F3-8631-D797F4FD698B}" type="presOf" srcId="{FBDE55EA-0486-42F0-8714-5F164369C60E}" destId="{D986A218-9539-4BF3-9BA3-9045C08F2E83}" srcOrd="1" destOrd="0" presId="urn:microsoft.com/office/officeart/2005/8/layout/target3"/>
    <dgm:cxn modelId="{DE261D2C-57AE-4C5B-8DD6-7810ECDA2ACC}" srcId="{FBDE55EA-0486-42F0-8714-5F164369C60E}" destId="{A6D38640-818E-4B6A-BE6D-A605DDD02A32}" srcOrd="1" destOrd="0" parTransId="{52C9F8C4-C708-46E4-8553-69D686A2ACB7}" sibTransId="{D229FA19-E48C-4BE5-BE4C-2E264EE50001}"/>
    <dgm:cxn modelId="{725AF321-2278-4632-8214-8B9BC2C61D0F}" type="presOf" srcId="{394764F1-2D87-4995-8BCB-9F6F425F87A3}" destId="{3BC95137-BC94-484E-88EB-E0F1AE51F754}" srcOrd="0" destOrd="3" presId="urn:microsoft.com/office/officeart/2005/8/layout/target3"/>
    <dgm:cxn modelId="{3A64869E-8F59-4279-B9B2-670AC152740E}" srcId="{FBDE55EA-0486-42F0-8714-5F164369C60E}" destId="{394764F1-2D87-4995-8BCB-9F6F425F87A3}" srcOrd="3" destOrd="0" parTransId="{28A04776-D5B9-4B2B-A7E0-6389834E401F}" sibTransId="{DC5E8FFA-D90D-4548-B288-6EE9019E7D44}"/>
    <dgm:cxn modelId="{237A3F94-C97F-431B-8B54-E696A8F938EA}" type="presOf" srcId="{A6D38640-818E-4B6A-BE6D-A605DDD02A32}" destId="{3BC95137-BC94-484E-88EB-E0F1AE51F754}" srcOrd="0" destOrd="1" presId="urn:microsoft.com/office/officeart/2005/8/layout/target3"/>
    <dgm:cxn modelId="{7AFE72D0-B4B2-437B-9C52-94D10909FD73}" type="presOf" srcId="{65792024-56B8-4175-B1AC-7BF75A4C2D24}" destId="{3BC95137-BC94-484E-88EB-E0F1AE51F754}" srcOrd="0" destOrd="0" presId="urn:microsoft.com/office/officeart/2005/8/layout/target3"/>
    <dgm:cxn modelId="{E12DB55A-1C38-47B4-9C4E-1BFA56C619F7}" srcId="{FBDE55EA-0486-42F0-8714-5F164369C60E}" destId="{8765FF9A-4098-485E-813A-03C470D2547C}" srcOrd="2" destOrd="0" parTransId="{0A9735B8-7E3A-47C2-8B3F-EB8F3ED0DA52}" sibTransId="{7ACB9F04-6ED3-4A05-A781-78A8F947542F}"/>
    <dgm:cxn modelId="{220F7D2E-9ADA-4009-AB6A-CD84177AB2C3}" type="presParOf" srcId="{2C5FFEC2-7B53-40D9-93B9-C756F0FEACF0}" destId="{2802880B-D52A-4650-B5FF-D3271B81A489}" srcOrd="0" destOrd="0" presId="urn:microsoft.com/office/officeart/2005/8/layout/target3"/>
    <dgm:cxn modelId="{ADB7EFD8-1063-46E3-88F9-E8CD36817712}" type="presParOf" srcId="{2C5FFEC2-7B53-40D9-93B9-C756F0FEACF0}" destId="{F1FBC80B-ADEA-4172-8E66-83ECC88B70DB}" srcOrd="1" destOrd="0" presId="urn:microsoft.com/office/officeart/2005/8/layout/target3"/>
    <dgm:cxn modelId="{97AB5DF0-C473-4AEA-814F-0F5BA432AAA8}" type="presParOf" srcId="{2C5FFEC2-7B53-40D9-93B9-C756F0FEACF0}" destId="{0CB0782D-2780-4B19-B438-06E88675EA74}" srcOrd="2" destOrd="0" presId="urn:microsoft.com/office/officeart/2005/8/layout/target3"/>
    <dgm:cxn modelId="{4A5342C0-F79F-4A3E-AADD-9AECA6EE7BB8}" type="presParOf" srcId="{2C5FFEC2-7B53-40D9-93B9-C756F0FEACF0}" destId="{D986A218-9539-4BF3-9BA3-9045C08F2E83}" srcOrd="3" destOrd="0" presId="urn:microsoft.com/office/officeart/2005/8/layout/target3"/>
    <dgm:cxn modelId="{2B131753-8C21-42D9-987E-71E35252ED66}" type="presParOf" srcId="{2C5FFEC2-7B53-40D9-93B9-C756F0FEACF0}" destId="{3BC95137-BC94-484E-88EB-E0F1AE51F754}"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42315A29-0A1D-4EDA-B23C-C1B70BC8902D}">
      <dgm:prSet phldrT="[文字]"/>
      <dgm:spPr/>
      <dgm:t>
        <a:bodyPr/>
        <a:lstStyle/>
        <a:p>
          <a:r>
            <a:rPr lang="zh-TW" altLang="en-US" dirty="0" smtClean="0">
              <a:latin typeface="標楷體" panose="03000509000000000000" pitchFamily="65" charset="-120"/>
              <a:ea typeface="標楷體" panose="03000509000000000000" pitchFamily="65" charset="-120"/>
            </a:rPr>
            <a:t>董監事範圍</a:t>
          </a:r>
          <a:endParaRPr lang="zh-TW" altLang="en-US" dirty="0">
            <a:latin typeface="標楷體" panose="03000509000000000000" pitchFamily="65" charset="-120"/>
            <a:ea typeface="標楷體" panose="03000509000000000000" pitchFamily="65" charset="-120"/>
          </a:endParaRPr>
        </a:p>
      </dgm:t>
    </dgm:pt>
    <dgm:pt modelId="{DDC5F556-F794-4DF7-BF28-7930DB70C14F}" type="parTrans" cxnId="{EA54EBF0-9FA6-4622-A9C3-06F2E45A1420}">
      <dgm:prSet/>
      <dgm:spPr/>
      <dgm:t>
        <a:bodyPr/>
        <a:lstStyle/>
        <a:p>
          <a:endParaRPr lang="zh-TW" altLang="en-US"/>
        </a:p>
      </dgm:t>
    </dgm:pt>
    <dgm:pt modelId="{04C252CD-4154-4228-9880-7CB99ABE016D}" type="sibTrans" cxnId="{EA54EBF0-9FA6-4622-A9C3-06F2E45A1420}">
      <dgm:prSet/>
      <dgm:spPr/>
      <dgm:t>
        <a:bodyPr/>
        <a:lstStyle/>
        <a:p>
          <a:endParaRPr lang="zh-TW" altLang="en-US"/>
        </a:p>
      </dgm:t>
    </dgm:pt>
    <dgm:pt modelId="{904F7688-4F39-4097-94AF-C37E7E1FEB4A}">
      <dgm:prSet phldrT="[文字]"/>
      <dgm:spPr/>
      <dgm:t>
        <a:bodyPr/>
        <a:lstStyle/>
        <a:p>
          <a:r>
            <a:rPr lang="zh-TW" altLang="en-US" dirty="0" smtClean="0">
              <a:latin typeface="標楷體" panose="03000509000000000000" pitchFamily="65" charset="-120"/>
              <a:ea typeface="標楷體" panose="03000509000000000000" pitchFamily="65" charset="-120"/>
            </a:rPr>
            <a:t>法律風險態樣</a:t>
          </a:r>
          <a:endParaRPr lang="zh-TW" altLang="en-US" dirty="0">
            <a:latin typeface="標楷體" panose="03000509000000000000" pitchFamily="65" charset="-120"/>
            <a:ea typeface="標楷體" panose="03000509000000000000" pitchFamily="65" charset="-120"/>
          </a:endParaRPr>
        </a:p>
      </dgm:t>
    </dgm:pt>
    <dgm:pt modelId="{73692A78-092A-4397-AEB5-8FC7996ECEFB}" type="parTrans" cxnId="{0F374DD7-3ABF-4BD1-8BCC-093C56AB1264}">
      <dgm:prSet/>
      <dgm:spPr/>
      <dgm:t>
        <a:bodyPr/>
        <a:lstStyle/>
        <a:p>
          <a:endParaRPr lang="zh-TW" altLang="en-US"/>
        </a:p>
      </dgm:t>
    </dgm:pt>
    <dgm:pt modelId="{2512C075-C09C-4901-A3EF-F02E541CCC9B}" type="sibTrans" cxnId="{0F374DD7-3ABF-4BD1-8BCC-093C56AB1264}">
      <dgm:prSet/>
      <dgm:spPr/>
      <dgm:t>
        <a:bodyPr/>
        <a:lstStyle/>
        <a:p>
          <a:endParaRPr lang="zh-TW" altLang="en-US"/>
        </a:p>
      </dgm:t>
    </dgm:pt>
    <dgm:pt modelId="{39E0BCF7-DE03-409C-B31F-75DF892252D7}">
      <dgm:prSet phldrT="[文字]"/>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zh-TW" altLang="en-US" dirty="0" smtClean="0">
              <a:latin typeface="標楷體" panose="03000509000000000000" pitchFamily="65" charset="-120"/>
              <a:ea typeface="標楷體" panose="03000509000000000000" pitchFamily="65" charset="-120"/>
            </a:rPr>
            <a:t>公司法之修正</a:t>
          </a:r>
          <a:endParaRPr lang="zh-TW" altLang="en-US" dirty="0">
            <a:latin typeface="標楷體" panose="03000509000000000000" pitchFamily="65" charset="-120"/>
            <a:ea typeface="標楷體" panose="03000509000000000000" pitchFamily="65" charset="-120"/>
          </a:endParaRPr>
        </a:p>
      </dgm:t>
    </dgm:pt>
    <dgm:pt modelId="{EDA0D3FC-909C-4F96-A527-17112A5E39DC}" type="parTrans" cxnId="{75B07F3E-E82A-4B38-8F5C-C4E5904F0859}">
      <dgm:prSet/>
      <dgm:spPr/>
      <dgm:t>
        <a:bodyPr/>
        <a:lstStyle/>
        <a:p>
          <a:endParaRPr lang="zh-TW" altLang="en-US"/>
        </a:p>
      </dgm:t>
    </dgm:pt>
    <dgm:pt modelId="{28C3BA96-78D8-437D-942A-9F17411A188B}" type="sibTrans" cxnId="{75B07F3E-E82A-4B38-8F5C-C4E5904F0859}">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CB1B0BD5-FF06-4CC2-8C0C-3E860520ADDE}" type="pres">
      <dgm:prSet presAssocID="{42315A29-0A1D-4EDA-B23C-C1B70BC8902D}" presName="parentText" presStyleLbl="node1" presStyleIdx="0" presStyleCnt="3">
        <dgm:presLayoutVars>
          <dgm:chMax val="0"/>
          <dgm:bulletEnabled val="1"/>
        </dgm:presLayoutVars>
      </dgm:prSet>
      <dgm:spPr/>
      <dgm:t>
        <a:bodyPr/>
        <a:lstStyle/>
        <a:p>
          <a:endParaRPr lang="zh-TW" altLang="en-US"/>
        </a:p>
      </dgm:t>
    </dgm:pt>
    <dgm:pt modelId="{E732630B-883D-4971-91FF-E742C6DD6A25}" type="pres">
      <dgm:prSet presAssocID="{04C252CD-4154-4228-9880-7CB99ABE016D}" presName="spacer" presStyleCnt="0"/>
      <dgm:spPr/>
    </dgm:pt>
    <dgm:pt modelId="{1F6EC119-B733-4200-A851-56173F34989D}" type="pres">
      <dgm:prSet presAssocID="{39E0BCF7-DE03-409C-B31F-75DF892252D7}" presName="parentText" presStyleLbl="node1" presStyleIdx="1" presStyleCnt="3">
        <dgm:presLayoutVars>
          <dgm:chMax val="0"/>
          <dgm:bulletEnabled val="1"/>
        </dgm:presLayoutVars>
      </dgm:prSet>
      <dgm:spPr/>
      <dgm:t>
        <a:bodyPr/>
        <a:lstStyle/>
        <a:p>
          <a:endParaRPr lang="zh-TW" altLang="en-US"/>
        </a:p>
      </dgm:t>
    </dgm:pt>
    <dgm:pt modelId="{69B6A3D2-A90C-4933-9CE4-98AC5BF81047}" type="pres">
      <dgm:prSet presAssocID="{28C3BA96-78D8-437D-942A-9F17411A188B}" presName="spacer" presStyleCnt="0"/>
      <dgm:spPr/>
    </dgm:pt>
    <dgm:pt modelId="{FD8FC98F-13B9-46C1-9845-04683EBE7DFB}" type="pres">
      <dgm:prSet presAssocID="{904F7688-4F39-4097-94AF-C37E7E1FEB4A}" presName="parentText" presStyleLbl="node1" presStyleIdx="2" presStyleCnt="3">
        <dgm:presLayoutVars>
          <dgm:chMax val="0"/>
          <dgm:bulletEnabled val="1"/>
        </dgm:presLayoutVars>
      </dgm:prSet>
      <dgm:spPr/>
      <dgm:t>
        <a:bodyPr/>
        <a:lstStyle/>
        <a:p>
          <a:endParaRPr lang="zh-TW" altLang="en-US"/>
        </a:p>
      </dgm:t>
    </dgm:pt>
  </dgm:ptLst>
  <dgm:cxnLst>
    <dgm:cxn modelId="{EA54EBF0-9FA6-4622-A9C3-06F2E45A1420}" srcId="{8187A29E-1452-4DC3-88EB-94F4242CE24D}" destId="{42315A29-0A1D-4EDA-B23C-C1B70BC8902D}" srcOrd="0" destOrd="0" parTransId="{DDC5F556-F794-4DF7-BF28-7930DB70C14F}" sibTransId="{04C252CD-4154-4228-9880-7CB99ABE016D}"/>
    <dgm:cxn modelId="{3BBA7789-A199-458D-8478-AA9ED2C17550}" type="presOf" srcId="{8187A29E-1452-4DC3-88EB-94F4242CE24D}" destId="{9843FE5A-065C-4DBA-A744-2A7A55967702}" srcOrd="0" destOrd="0" presId="urn:microsoft.com/office/officeart/2005/8/layout/vList2"/>
    <dgm:cxn modelId="{DD2C7804-4C0E-4CB6-96D9-3B9D29C58B96}" type="presOf" srcId="{39E0BCF7-DE03-409C-B31F-75DF892252D7}" destId="{1F6EC119-B733-4200-A851-56173F34989D}" srcOrd="0" destOrd="0" presId="urn:microsoft.com/office/officeart/2005/8/layout/vList2"/>
    <dgm:cxn modelId="{75B07F3E-E82A-4B38-8F5C-C4E5904F0859}" srcId="{8187A29E-1452-4DC3-88EB-94F4242CE24D}" destId="{39E0BCF7-DE03-409C-B31F-75DF892252D7}" srcOrd="1" destOrd="0" parTransId="{EDA0D3FC-909C-4F96-A527-17112A5E39DC}" sibTransId="{28C3BA96-78D8-437D-942A-9F17411A188B}"/>
    <dgm:cxn modelId="{0F374DD7-3ABF-4BD1-8BCC-093C56AB1264}" srcId="{8187A29E-1452-4DC3-88EB-94F4242CE24D}" destId="{904F7688-4F39-4097-94AF-C37E7E1FEB4A}" srcOrd="2" destOrd="0" parTransId="{73692A78-092A-4397-AEB5-8FC7996ECEFB}" sibTransId="{2512C075-C09C-4901-A3EF-F02E541CCC9B}"/>
    <dgm:cxn modelId="{7B3D035B-E8D2-4F92-8DF1-0EA526EC0BFF}" type="presOf" srcId="{904F7688-4F39-4097-94AF-C37E7E1FEB4A}" destId="{FD8FC98F-13B9-46C1-9845-04683EBE7DFB}" srcOrd="0" destOrd="0" presId="urn:microsoft.com/office/officeart/2005/8/layout/vList2"/>
    <dgm:cxn modelId="{018BD9B6-1B6D-4EC0-95D5-FEF2A5347707}" type="presOf" srcId="{42315A29-0A1D-4EDA-B23C-C1B70BC8902D}" destId="{CB1B0BD5-FF06-4CC2-8C0C-3E860520ADDE}" srcOrd="0" destOrd="0" presId="urn:microsoft.com/office/officeart/2005/8/layout/vList2"/>
    <dgm:cxn modelId="{A145229C-2DC1-4A78-A864-5E6E886DAA1F}" type="presParOf" srcId="{9843FE5A-065C-4DBA-A744-2A7A55967702}" destId="{CB1B0BD5-FF06-4CC2-8C0C-3E860520ADDE}" srcOrd="0" destOrd="0" presId="urn:microsoft.com/office/officeart/2005/8/layout/vList2"/>
    <dgm:cxn modelId="{1BC342DB-1208-407E-9D76-2C4139357FB0}" type="presParOf" srcId="{9843FE5A-065C-4DBA-A744-2A7A55967702}" destId="{E732630B-883D-4971-91FF-E742C6DD6A25}" srcOrd="1" destOrd="0" presId="urn:microsoft.com/office/officeart/2005/8/layout/vList2"/>
    <dgm:cxn modelId="{D2BB3A86-E646-4B28-B023-16714F275AD5}" type="presParOf" srcId="{9843FE5A-065C-4DBA-A744-2A7A55967702}" destId="{1F6EC119-B733-4200-A851-56173F34989D}" srcOrd="2" destOrd="0" presId="urn:microsoft.com/office/officeart/2005/8/layout/vList2"/>
    <dgm:cxn modelId="{A01A608A-B96A-44AA-9452-C1EBC597E374}" type="presParOf" srcId="{9843FE5A-065C-4DBA-A744-2A7A55967702}" destId="{69B6A3D2-A90C-4933-9CE4-98AC5BF81047}" srcOrd="3" destOrd="0" presId="urn:microsoft.com/office/officeart/2005/8/layout/vList2"/>
    <dgm:cxn modelId="{B350702C-1B8C-4FCF-BB17-EE32D9D5DE15}" type="presParOf" srcId="{9843FE5A-065C-4DBA-A744-2A7A55967702}" destId="{FD8FC98F-13B9-46C1-9845-04683EBE7D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42315A29-0A1D-4EDA-B23C-C1B70BC8902D}">
      <dgm:prSet phldrT="[文字]"/>
      <dgm:spPr/>
      <dgm:t>
        <a:bodyPr/>
        <a:lstStyle/>
        <a:p>
          <a:r>
            <a:rPr lang="zh-TW" altLang="en-US" dirty="0" smtClean="0">
              <a:latin typeface="標楷體" panose="03000509000000000000" pitchFamily="65" charset="-120"/>
              <a:ea typeface="標楷體" panose="03000509000000000000" pitchFamily="65" charset="-120"/>
            </a:rPr>
            <a:t>董監事範圍</a:t>
          </a:r>
          <a:endParaRPr lang="zh-TW" altLang="en-US" dirty="0">
            <a:latin typeface="標楷體" panose="03000509000000000000" pitchFamily="65" charset="-120"/>
            <a:ea typeface="標楷體" panose="03000509000000000000" pitchFamily="65" charset="-120"/>
          </a:endParaRPr>
        </a:p>
      </dgm:t>
    </dgm:pt>
    <dgm:pt modelId="{DDC5F556-F794-4DF7-BF28-7930DB70C14F}" type="parTrans" cxnId="{EA54EBF0-9FA6-4622-A9C3-06F2E45A1420}">
      <dgm:prSet/>
      <dgm:spPr/>
      <dgm:t>
        <a:bodyPr/>
        <a:lstStyle/>
        <a:p>
          <a:endParaRPr lang="zh-TW" altLang="en-US"/>
        </a:p>
      </dgm:t>
    </dgm:pt>
    <dgm:pt modelId="{04C252CD-4154-4228-9880-7CB99ABE016D}" type="sibTrans" cxnId="{EA54EBF0-9FA6-4622-A9C3-06F2E45A1420}">
      <dgm:prSet/>
      <dgm:spPr/>
      <dgm:t>
        <a:bodyPr/>
        <a:lstStyle/>
        <a:p>
          <a:endParaRPr lang="zh-TW" altLang="en-US"/>
        </a:p>
      </dgm:t>
    </dgm:pt>
    <dgm:pt modelId="{E1824CDB-9616-4428-8599-AF983373E5BB}">
      <dgm:prSet phldrT="[文字]"/>
      <dgm:spPr/>
      <dgm:t>
        <a:bodyPr/>
        <a:lstStyle/>
        <a:p>
          <a:r>
            <a:rPr lang="zh-TW" altLang="en-US" dirty="0" smtClean="0">
              <a:latin typeface="標楷體" panose="03000509000000000000" pitchFamily="65" charset="-120"/>
              <a:ea typeface="標楷體" panose="03000509000000000000" pitchFamily="65" charset="-120"/>
            </a:rPr>
            <a:t>公司法之修正</a:t>
          </a:r>
          <a:endParaRPr lang="zh-TW" altLang="en-US" dirty="0">
            <a:latin typeface="標楷體" panose="03000509000000000000" pitchFamily="65" charset="-120"/>
            <a:ea typeface="標楷體" panose="03000509000000000000" pitchFamily="65" charset="-120"/>
          </a:endParaRPr>
        </a:p>
      </dgm:t>
    </dgm:pt>
    <dgm:pt modelId="{71E30F5D-4B84-4FCE-9AFB-34CCF2C2689C}" type="sibTrans" cxnId="{AF086FEA-7A51-436C-9B96-0F017DB4AFB3}">
      <dgm:prSet/>
      <dgm:spPr/>
      <dgm:t>
        <a:bodyPr/>
        <a:lstStyle/>
        <a:p>
          <a:endParaRPr lang="zh-TW" altLang="en-US"/>
        </a:p>
      </dgm:t>
    </dgm:pt>
    <dgm:pt modelId="{0D1E3A87-BABA-4022-8868-0E0EBC55CBD3}" type="parTrans" cxnId="{AF086FEA-7A51-436C-9B96-0F017DB4AFB3}">
      <dgm:prSet/>
      <dgm:spPr/>
      <dgm:t>
        <a:bodyPr/>
        <a:lstStyle/>
        <a:p>
          <a:endParaRPr lang="zh-TW" altLang="en-US"/>
        </a:p>
      </dgm:t>
    </dgm:pt>
    <dgm:pt modelId="{52EC58FC-702F-4929-A822-7937A3D03854}">
      <dgm:prSet phldrT="[文字]"/>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zh-TW" altLang="en-US" dirty="0" smtClean="0">
              <a:latin typeface="標楷體" panose="03000509000000000000" pitchFamily="65" charset="-120"/>
              <a:ea typeface="標楷體" panose="03000509000000000000" pitchFamily="65" charset="-120"/>
            </a:rPr>
            <a:t>法律風險態樣</a:t>
          </a:r>
          <a:endParaRPr lang="zh-TW" altLang="en-US" dirty="0">
            <a:latin typeface="標楷體" panose="03000509000000000000" pitchFamily="65" charset="-120"/>
            <a:ea typeface="標楷體" panose="03000509000000000000" pitchFamily="65" charset="-120"/>
          </a:endParaRPr>
        </a:p>
      </dgm:t>
    </dgm:pt>
    <dgm:pt modelId="{684C2B94-9109-463F-8798-B84B5F33CDD9}" type="parTrans" cxnId="{6448F065-07A2-4593-B8EB-53B6A5BF51B5}">
      <dgm:prSet/>
      <dgm:spPr/>
      <dgm:t>
        <a:bodyPr/>
        <a:lstStyle/>
        <a:p>
          <a:endParaRPr lang="zh-TW" altLang="en-US"/>
        </a:p>
      </dgm:t>
    </dgm:pt>
    <dgm:pt modelId="{C7123016-5BB9-4C3F-BFE5-A875F2D5E580}" type="sibTrans" cxnId="{6448F065-07A2-4593-B8EB-53B6A5BF51B5}">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CB1B0BD5-FF06-4CC2-8C0C-3E860520ADDE}" type="pres">
      <dgm:prSet presAssocID="{42315A29-0A1D-4EDA-B23C-C1B70BC8902D}" presName="parentText" presStyleLbl="node1" presStyleIdx="0" presStyleCnt="3">
        <dgm:presLayoutVars>
          <dgm:chMax val="0"/>
          <dgm:bulletEnabled val="1"/>
        </dgm:presLayoutVars>
      </dgm:prSet>
      <dgm:spPr/>
      <dgm:t>
        <a:bodyPr/>
        <a:lstStyle/>
        <a:p>
          <a:endParaRPr lang="zh-TW" altLang="en-US"/>
        </a:p>
      </dgm:t>
    </dgm:pt>
    <dgm:pt modelId="{E732630B-883D-4971-91FF-E742C6DD6A25}" type="pres">
      <dgm:prSet presAssocID="{04C252CD-4154-4228-9880-7CB99ABE016D}" presName="spacer" presStyleCnt="0"/>
      <dgm:spPr/>
    </dgm:pt>
    <dgm:pt modelId="{45CA511B-652B-4F56-A303-F50AC4A13848}" type="pres">
      <dgm:prSet presAssocID="{E1824CDB-9616-4428-8599-AF983373E5BB}" presName="parentText" presStyleLbl="node1" presStyleIdx="1" presStyleCnt="3">
        <dgm:presLayoutVars>
          <dgm:chMax val="0"/>
          <dgm:bulletEnabled val="1"/>
        </dgm:presLayoutVars>
      </dgm:prSet>
      <dgm:spPr/>
      <dgm:t>
        <a:bodyPr/>
        <a:lstStyle/>
        <a:p>
          <a:endParaRPr lang="zh-TW" altLang="en-US"/>
        </a:p>
      </dgm:t>
    </dgm:pt>
    <dgm:pt modelId="{00321810-D449-4E1F-ACDD-D6F54AAD4877}" type="pres">
      <dgm:prSet presAssocID="{71E30F5D-4B84-4FCE-9AFB-34CCF2C2689C}" presName="spacer" presStyleCnt="0"/>
      <dgm:spPr/>
    </dgm:pt>
    <dgm:pt modelId="{32BE764E-7CC7-4B81-8A9D-FBAB8A3BB91C}" type="pres">
      <dgm:prSet presAssocID="{52EC58FC-702F-4929-A822-7937A3D03854}" presName="parentText" presStyleLbl="node1" presStyleIdx="2" presStyleCnt="3">
        <dgm:presLayoutVars>
          <dgm:chMax val="0"/>
          <dgm:bulletEnabled val="1"/>
        </dgm:presLayoutVars>
      </dgm:prSet>
      <dgm:spPr/>
      <dgm:t>
        <a:bodyPr/>
        <a:lstStyle/>
        <a:p>
          <a:endParaRPr lang="zh-TW" altLang="en-US"/>
        </a:p>
      </dgm:t>
    </dgm:pt>
  </dgm:ptLst>
  <dgm:cxnLst>
    <dgm:cxn modelId="{F78BD7D3-140D-4EA4-8079-4D6229015A4A}" type="presOf" srcId="{52EC58FC-702F-4929-A822-7937A3D03854}" destId="{32BE764E-7CC7-4B81-8A9D-FBAB8A3BB91C}" srcOrd="0" destOrd="0" presId="urn:microsoft.com/office/officeart/2005/8/layout/vList2"/>
    <dgm:cxn modelId="{EA54EBF0-9FA6-4622-A9C3-06F2E45A1420}" srcId="{8187A29E-1452-4DC3-88EB-94F4242CE24D}" destId="{42315A29-0A1D-4EDA-B23C-C1B70BC8902D}" srcOrd="0" destOrd="0" parTransId="{DDC5F556-F794-4DF7-BF28-7930DB70C14F}" sibTransId="{04C252CD-4154-4228-9880-7CB99ABE016D}"/>
    <dgm:cxn modelId="{AF086FEA-7A51-436C-9B96-0F017DB4AFB3}" srcId="{8187A29E-1452-4DC3-88EB-94F4242CE24D}" destId="{E1824CDB-9616-4428-8599-AF983373E5BB}" srcOrd="1" destOrd="0" parTransId="{0D1E3A87-BABA-4022-8868-0E0EBC55CBD3}" sibTransId="{71E30F5D-4B84-4FCE-9AFB-34CCF2C2689C}"/>
    <dgm:cxn modelId="{16266320-C134-4D68-8CD0-DB4FDFF9BFA5}" type="presOf" srcId="{42315A29-0A1D-4EDA-B23C-C1B70BC8902D}" destId="{CB1B0BD5-FF06-4CC2-8C0C-3E860520ADDE}" srcOrd="0" destOrd="0" presId="urn:microsoft.com/office/officeart/2005/8/layout/vList2"/>
    <dgm:cxn modelId="{6448F065-07A2-4593-B8EB-53B6A5BF51B5}" srcId="{8187A29E-1452-4DC3-88EB-94F4242CE24D}" destId="{52EC58FC-702F-4929-A822-7937A3D03854}" srcOrd="2" destOrd="0" parTransId="{684C2B94-9109-463F-8798-B84B5F33CDD9}" sibTransId="{C7123016-5BB9-4C3F-BFE5-A875F2D5E580}"/>
    <dgm:cxn modelId="{7E58C0C9-16BA-4194-BE34-71E2100398EC}" type="presOf" srcId="{E1824CDB-9616-4428-8599-AF983373E5BB}" destId="{45CA511B-652B-4F56-A303-F50AC4A13848}" srcOrd="0" destOrd="0" presId="urn:microsoft.com/office/officeart/2005/8/layout/vList2"/>
    <dgm:cxn modelId="{946CB1B4-9EBB-4AB8-8B6C-344A4614EDC6}" type="presOf" srcId="{8187A29E-1452-4DC3-88EB-94F4242CE24D}" destId="{9843FE5A-065C-4DBA-A744-2A7A55967702}" srcOrd="0" destOrd="0" presId="urn:microsoft.com/office/officeart/2005/8/layout/vList2"/>
    <dgm:cxn modelId="{7FAE6161-725D-4CA9-BB38-698B0AC7ED78}" type="presParOf" srcId="{9843FE5A-065C-4DBA-A744-2A7A55967702}" destId="{CB1B0BD5-FF06-4CC2-8C0C-3E860520ADDE}" srcOrd="0" destOrd="0" presId="urn:microsoft.com/office/officeart/2005/8/layout/vList2"/>
    <dgm:cxn modelId="{33F56A29-650C-462D-843D-783D25212AC3}" type="presParOf" srcId="{9843FE5A-065C-4DBA-A744-2A7A55967702}" destId="{E732630B-883D-4971-91FF-E742C6DD6A25}" srcOrd="1" destOrd="0" presId="urn:microsoft.com/office/officeart/2005/8/layout/vList2"/>
    <dgm:cxn modelId="{BA2DAF53-4DB0-4E12-8FA4-0733BC63975F}" type="presParOf" srcId="{9843FE5A-065C-4DBA-A744-2A7A55967702}" destId="{45CA511B-652B-4F56-A303-F50AC4A13848}" srcOrd="2" destOrd="0" presId="urn:microsoft.com/office/officeart/2005/8/layout/vList2"/>
    <dgm:cxn modelId="{5ED84EAF-68F1-43DB-A224-8BA9A7D564F2}" type="presParOf" srcId="{9843FE5A-065C-4DBA-A744-2A7A55967702}" destId="{00321810-D449-4E1F-ACDD-D6F54AAD4877}" srcOrd="3" destOrd="0" presId="urn:microsoft.com/office/officeart/2005/8/layout/vList2"/>
    <dgm:cxn modelId="{FA5A673E-B6B1-49CC-B617-F3BE917F4DA0}" type="presParOf" srcId="{9843FE5A-065C-4DBA-A744-2A7A55967702}" destId="{32BE764E-7CC7-4B81-8A9D-FBAB8A3BB9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42315A29-0A1D-4EDA-B23C-C1B70BC8902D}">
      <dgm:prSet phldrT="[文字]"/>
      <dgm:spPr/>
      <dgm:t>
        <a:bodyPr/>
        <a:lstStyle/>
        <a:p>
          <a:r>
            <a:rPr lang="zh-TW" altLang="en-US" dirty="0" smtClean="0">
              <a:latin typeface="標楷體" panose="03000509000000000000" pitchFamily="65" charset="-120"/>
              <a:ea typeface="標楷體" panose="03000509000000000000" pitchFamily="65" charset="-120"/>
            </a:rPr>
            <a:t>董監事範圍</a:t>
          </a:r>
          <a:endParaRPr lang="zh-TW" altLang="en-US" dirty="0">
            <a:latin typeface="標楷體" panose="03000509000000000000" pitchFamily="65" charset="-120"/>
            <a:ea typeface="標楷體" panose="03000509000000000000" pitchFamily="65" charset="-120"/>
          </a:endParaRPr>
        </a:p>
      </dgm:t>
    </dgm:pt>
    <dgm:pt modelId="{DDC5F556-F794-4DF7-BF28-7930DB70C14F}" type="parTrans" cxnId="{EA54EBF0-9FA6-4622-A9C3-06F2E45A1420}">
      <dgm:prSet/>
      <dgm:spPr/>
      <dgm:t>
        <a:bodyPr/>
        <a:lstStyle/>
        <a:p>
          <a:endParaRPr lang="zh-TW" altLang="en-US"/>
        </a:p>
      </dgm:t>
    </dgm:pt>
    <dgm:pt modelId="{04C252CD-4154-4228-9880-7CB99ABE016D}" type="sibTrans" cxnId="{EA54EBF0-9FA6-4622-A9C3-06F2E45A1420}">
      <dgm:prSet/>
      <dgm:spPr/>
      <dgm:t>
        <a:bodyPr/>
        <a:lstStyle/>
        <a:p>
          <a:endParaRPr lang="zh-TW" altLang="en-US"/>
        </a:p>
      </dgm:t>
    </dgm:pt>
    <dgm:pt modelId="{E1824CDB-9616-4428-8599-AF983373E5BB}">
      <dgm:prSet phldrT="[文字]"/>
      <dgm:spPr/>
      <dgm:t>
        <a:bodyPr/>
        <a:lstStyle/>
        <a:p>
          <a:r>
            <a:rPr lang="zh-TW" altLang="en-US" dirty="0" smtClean="0">
              <a:latin typeface="標楷體" panose="03000509000000000000" pitchFamily="65" charset="-120"/>
              <a:ea typeface="標楷體" panose="03000509000000000000" pitchFamily="65" charset="-120"/>
            </a:rPr>
            <a:t>公司法之修正</a:t>
          </a:r>
          <a:endParaRPr lang="zh-TW" altLang="en-US" dirty="0">
            <a:latin typeface="標楷體" panose="03000509000000000000" pitchFamily="65" charset="-120"/>
            <a:ea typeface="標楷體" panose="03000509000000000000" pitchFamily="65" charset="-120"/>
          </a:endParaRPr>
        </a:p>
      </dgm:t>
    </dgm:pt>
    <dgm:pt modelId="{71E30F5D-4B84-4FCE-9AFB-34CCF2C2689C}" type="sibTrans" cxnId="{AF086FEA-7A51-436C-9B96-0F017DB4AFB3}">
      <dgm:prSet/>
      <dgm:spPr/>
      <dgm:t>
        <a:bodyPr/>
        <a:lstStyle/>
        <a:p>
          <a:endParaRPr lang="zh-TW" altLang="en-US"/>
        </a:p>
      </dgm:t>
    </dgm:pt>
    <dgm:pt modelId="{0D1E3A87-BABA-4022-8868-0E0EBC55CBD3}" type="parTrans" cxnId="{AF086FEA-7A51-436C-9B96-0F017DB4AFB3}">
      <dgm:prSet/>
      <dgm:spPr/>
      <dgm:t>
        <a:bodyPr/>
        <a:lstStyle/>
        <a:p>
          <a:endParaRPr lang="zh-TW" altLang="en-US"/>
        </a:p>
      </dgm:t>
    </dgm:pt>
    <dgm:pt modelId="{52EC58FC-702F-4929-A822-7937A3D03854}">
      <dgm:prSet phldrT="[文字]"/>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zh-TW" altLang="en-US" dirty="0" smtClean="0">
              <a:latin typeface="標楷體" panose="03000509000000000000" pitchFamily="65" charset="-120"/>
              <a:ea typeface="標楷體" panose="03000509000000000000" pitchFamily="65" charset="-120"/>
            </a:rPr>
            <a:t>法律風險態樣</a:t>
          </a:r>
          <a:endParaRPr lang="zh-TW" altLang="en-US" dirty="0">
            <a:latin typeface="標楷體" panose="03000509000000000000" pitchFamily="65" charset="-120"/>
            <a:ea typeface="標楷體" panose="03000509000000000000" pitchFamily="65" charset="-120"/>
          </a:endParaRPr>
        </a:p>
      </dgm:t>
    </dgm:pt>
    <dgm:pt modelId="{684C2B94-9109-463F-8798-B84B5F33CDD9}" type="parTrans" cxnId="{6448F065-07A2-4593-B8EB-53B6A5BF51B5}">
      <dgm:prSet/>
      <dgm:spPr/>
      <dgm:t>
        <a:bodyPr/>
        <a:lstStyle/>
        <a:p>
          <a:endParaRPr lang="zh-TW" altLang="en-US"/>
        </a:p>
      </dgm:t>
    </dgm:pt>
    <dgm:pt modelId="{C7123016-5BB9-4C3F-BFE5-A875F2D5E580}" type="sibTrans" cxnId="{6448F065-07A2-4593-B8EB-53B6A5BF51B5}">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CB1B0BD5-FF06-4CC2-8C0C-3E860520ADDE}" type="pres">
      <dgm:prSet presAssocID="{42315A29-0A1D-4EDA-B23C-C1B70BC8902D}" presName="parentText" presStyleLbl="node1" presStyleIdx="0" presStyleCnt="3">
        <dgm:presLayoutVars>
          <dgm:chMax val="0"/>
          <dgm:bulletEnabled val="1"/>
        </dgm:presLayoutVars>
      </dgm:prSet>
      <dgm:spPr/>
      <dgm:t>
        <a:bodyPr/>
        <a:lstStyle/>
        <a:p>
          <a:endParaRPr lang="zh-TW" altLang="en-US"/>
        </a:p>
      </dgm:t>
    </dgm:pt>
    <dgm:pt modelId="{E732630B-883D-4971-91FF-E742C6DD6A25}" type="pres">
      <dgm:prSet presAssocID="{04C252CD-4154-4228-9880-7CB99ABE016D}" presName="spacer" presStyleCnt="0"/>
      <dgm:spPr/>
    </dgm:pt>
    <dgm:pt modelId="{45CA511B-652B-4F56-A303-F50AC4A13848}" type="pres">
      <dgm:prSet presAssocID="{E1824CDB-9616-4428-8599-AF983373E5BB}" presName="parentText" presStyleLbl="node1" presStyleIdx="1" presStyleCnt="3">
        <dgm:presLayoutVars>
          <dgm:chMax val="0"/>
          <dgm:bulletEnabled val="1"/>
        </dgm:presLayoutVars>
      </dgm:prSet>
      <dgm:spPr/>
      <dgm:t>
        <a:bodyPr/>
        <a:lstStyle/>
        <a:p>
          <a:endParaRPr lang="zh-TW" altLang="en-US"/>
        </a:p>
      </dgm:t>
    </dgm:pt>
    <dgm:pt modelId="{00321810-D449-4E1F-ACDD-D6F54AAD4877}" type="pres">
      <dgm:prSet presAssocID="{71E30F5D-4B84-4FCE-9AFB-34CCF2C2689C}" presName="spacer" presStyleCnt="0"/>
      <dgm:spPr/>
    </dgm:pt>
    <dgm:pt modelId="{32BE764E-7CC7-4B81-8A9D-FBAB8A3BB91C}" type="pres">
      <dgm:prSet presAssocID="{52EC58FC-702F-4929-A822-7937A3D03854}" presName="parentText" presStyleLbl="node1" presStyleIdx="2" presStyleCnt="3">
        <dgm:presLayoutVars>
          <dgm:chMax val="0"/>
          <dgm:bulletEnabled val="1"/>
        </dgm:presLayoutVars>
      </dgm:prSet>
      <dgm:spPr/>
      <dgm:t>
        <a:bodyPr/>
        <a:lstStyle/>
        <a:p>
          <a:endParaRPr lang="zh-TW" altLang="en-US"/>
        </a:p>
      </dgm:t>
    </dgm:pt>
  </dgm:ptLst>
  <dgm:cxnLst>
    <dgm:cxn modelId="{3EF5A876-6436-4ED6-82CD-F5425035D5F6}" type="presOf" srcId="{E1824CDB-9616-4428-8599-AF983373E5BB}" destId="{45CA511B-652B-4F56-A303-F50AC4A13848}" srcOrd="0" destOrd="0" presId="urn:microsoft.com/office/officeart/2005/8/layout/vList2"/>
    <dgm:cxn modelId="{6448F065-07A2-4593-B8EB-53B6A5BF51B5}" srcId="{8187A29E-1452-4DC3-88EB-94F4242CE24D}" destId="{52EC58FC-702F-4929-A822-7937A3D03854}" srcOrd="2" destOrd="0" parTransId="{684C2B94-9109-463F-8798-B84B5F33CDD9}" sibTransId="{C7123016-5BB9-4C3F-BFE5-A875F2D5E580}"/>
    <dgm:cxn modelId="{A5F57835-C18A-45BD-9818-20A354BC2D0E}" type="presOf" srcId="{52EC58FC-702F-4929-A822-7937A3D03854}" destId="{32BE764E-7CC7-4B81-8A9D-FBAB8A3BB91C}" srcOrd="0" destOrd="0" presId="urn:microsoft.com/office/officeart/2005/8/layout/vList2"/>
    <dgm:cxn modelId="{E12F6CCF-8C50-4DA3-8FF7-66293DA4E2A8}" type="presOf" srcId="{8187A29E-1452-4DC3-88EB-94F4242CE24D}" destId="{9843FE5A-065C-4DBA-A744-2A7A55967702}" srcOrd="0" destOrd="0" presId="urn:microsoft.com/office/officeart/2005/8/layout/vList2"/>
    <dgm:cxn modelId="{EF4E1F69-DD68-48BE-B7A7-4D3AFF4B79EC}" type="presOf" srcId="{42315A29-0A1D-4EDA-B23C-C1B70BC8902D}" destId="{CB1B0BD5-FF06-4CC2-8C0C-3E860520ADDE}" srcOrd="0" destOrd="0" presId="urn:microsoft.com/office/officeart/2005/8/layout/vList2"/>
    <dgm:cxn modelId="{AF086FEA-7A51-436C-9B96-0F017DB4AFB3}" srcId="{8187A29E-1452-4DC3-88EB-94F4242CE24D}" destId="{E1824CDB-9616-4428-8599-AF983373E5BB}" srcOrd="1" destOrd="0" parTransId="{0D1E3A87-BABA-4022-8868-0E0EBC55CBD3}" sibTransId="{71E30F5D-4B84-4FCE-9AFB-34CCF2C2689C}"/>
    <dgm:cxn modelId="{EA54EBF0-9FA6-4622-A9C3-06F2E45A1420}" srcId="{8187A29E-1452-4DC3-88EB-94F4242CE24D}" destId="{42315A29-0A1D-4EDA-B23C-C1B70BC8902D}" srcOrd="0" destOrd="0" parTransId="{DDC5F556-F794-4DF7-BF28-7930DB70C14F}" sibTransId="{04C252CD-4154-4228-9880-7CB99ABE016D}"/>
    <dgm:cxn modelId="{1E0F0D0C-0059-468E-9613-B201C5614699}" type="presParOf" srcId="{9843FE5A-065C-4DBA-A744-2A7A55967702}" destId="{CB1B0BD5-FF06-4CC2-8C0C-3E860520ADDE}" srcOrd="0" destOrd="0" presId="urn:microsoft.com/office/officeart/2005/8/layout/vList2"/>
    <dgm:cxn modelId="{8D98A2D1-B4BA-4F7C-91A5-CED21AEF20E1}" type="presParOf" srcId="{9843FE5A-065C-4DBA-A744-2A7A55967702}" destId="{E732630B-883D-4971-91FF-E742C6DD6A25}" srcOrd="1" destOrd="0" presId="urn:microsoft.com/office/officeart/2005/8/layout/vList2"/>
    <dgm:cxn modelId="{2B59122C-9F84-4017-854B-B2902FC4AF63}" type="presParOf" srcId="{9843FE5A-065C-4DBA-A744-2A7A55967702}" destId="{45CA511B-652B-4F56-A303-F50AC4A13848}" srcOrd="2" destOrd="0" presId="urn:microsoft.com/office/officeart/2005/8/layout/vList2"/>
    <dgm:cxn modelId="{0B973197-70EF-4CF2-8F05-0EABBC64AC41}" type="presParOf" srcId="{9843FE5A-065C-4DBA-A744-2A7A55967702}" destId="{00321810-D449-4E1F-ACDD-D6F54AAD4877}" srcOrd="3" destOrd="0" presId="urn:microsoft.com/office/officeart/2005/8/layout/vList2"/>
    <dgm:cxn modelId="{0B02512A-B470-40C7-B84C-50209D735FDA}" type="presParOf" srcId="{9843FE5A-065C-4DBA-A744-2A7A55967702}" destId="{32BE764E-7CC7-4B81-8A9D-FBAB8A3BB9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42315A29-0A1D-4EDA-B23C-C1B70BC8902D}">
      <dgm:prSet phldrT="[文字]"/>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zh-TW" altLang="en-US" dirty="0" smtClean="0">
              <a:latin typeface="標楷體" panose="03000509000000000000" pitchFamily="65" charset="-120"/>
              <a:ea typeface="標楷體" panose="03000509000000000000" pitchFamily="65" charset="-120"/>
            </a:rPr>
            <a:t>董監事範圍</a:t>
          </a:r>
          <a:endParaRPr lang="zh-TW" altLang="en-US" dirty="0">
            <a:latin typeface="標楷體" panose="03000509000000000000" pitchFamily="65" charset="-120"/>
            <a:ea typeface="標楷體" panose="03000509000000000000" pitchFamily="65" charset="-120"/>
          </a:endParaRPr>
        </a:p>
      </dgm:t>
    </dgm:pt>
    <dgm:pt modelId="{DDC5F556-F794-4DF7-BF28-7930DB70C14F}" type="parTrans" cxnId="{EA54EBF0-9FA6-4622-A9C3-06F2E45A1420}">
      <dgm:prSet/>
      <dgm:spPr/>
      <dgm:t>
        <a:bodyPr/>
        <a:lstStyle/>
        <a:p>
          <a:endParaRPr lang="zh-TW" altLang="en-US"/>
        </a:p>
      </dgm:t>
    </dgm:pt>
    <dgm:pt modelId="{04C252CD-4154-4228-9880-7CB99ABE016D}" type="sibTrans" cxnId="{EA54EBF0-9FA6-4622-A9C3-06F2E45A1420}">
      <dgm:prSet/>
      <dgm:spPr/>
      <dgm:t>
        <a:bodyPr/>
        <a:lstStyle/>
        <a:p>
          <a:endParaRPr lang="zh-TW" altLang="en-US"/>
        </a:p>
      </dgm:t>
    </dgm:pt>
    <dgm:pt modelId="{E1824CDB-9616-4428-8599-AF983373E5BB}">
      <dgm:prSet phldrT="[文字]"/>
      <dgm:spPr/>
      <dgm:t>
        <a:bodyPr/>
        <a:lstStyle/>
        <a:p>
          <a:r>
            <a:rPr lang="zh-TW" altLang="en-US" dirty="0" smtClean="0">
              <a:latin typeface="標楷體" panose="03000509000000000000" pitchFamily="65" charset="-120"/>
              <a:ea typeface="標楷體" panose="03000509000000000000" pitchFamily="65" charset="-120"/>
            </a:rPr>
            <a:t>公司法之修正</a:t>
          </a:r>
          <a:endParaRPr lang="zh-TW" altLang="en-US" dirty="0">
            <a:latin typeface="標楷體" panose="03000509000000000000" pitchFamily="65" charset="-120"/>
            <a:ea typeface="標楷體" panose="03000509000000000000" pitchFamily="65" charset="-120"/>
          </a:endParaRPr>
        </a:p>
      </dgm:t>
    </dgm:pt>
    <dgm:pt modelId="{0D1E3A87-BABA-4022-8868-0E0EBC55CBD3}" type="parTrans" cxnId="{AF086FEA-7A51-436C-9B96-0F017DB4AFB3}">
      <dgm:prSet/>
      <dgm:spPr/>
      <dgm:t>
        <a:bodyPr/>
        <a:lstStyle/>
        <a:p>
          <a:endParaRPr lang="zh-TW" altLang="en-US"/>
        </a:p>
      </dgm:t>
    </dgm:pt>
    <dgm:pt modelId="{71E30F5D-4B84-4FCE-9AFB-34CCF2C2689C}" type="sibTrans" cxnId="{AF086FEA-7A51-436C-9B96-0F017DB4AFB3}">
      <dgm:prSet/>
      <dgm:spPr/>
      <dgm:t>
        <a:bodyPr/>
        <a:lstStyle/>
        <a:p>
          <a:endParaRPr lang="zh-TW" altLang="en-US"/>
        </a:p>
      </dgm:t>
    </dgm:pt>
    <dgm:pt modelId="{904F7688-4F39-4097-94AF-C37E7E1FEB4A}">
      <dgm:prSet phldrT="[文字]"/>
      <dgm:spPr/>
      <dgm:t>
        <a:bodyPr/>
        <a:lstStyle/>
        <a:p>
          <a:r>
            <a:rPr lang="zh-TW" altLang="en-US" dirty="0" smtClean="0">
              <a:latin typeface="標楷體" panose="03000509000000000000" pitchFamily="65" charset="-120"/>
              <a:ea typeface="標楷體" panose="03000509000000000000" pitchFamily="65" charset="-120"/>
            </a:rPr>
            <a:t>法律風險態樣</a:t>
          </a:r>
          <a:endParaRPr lang="zh-TW" altLang="en-US" dirty="0">
            <a:latin typeface="標楷體" panose="03000509000000000000" pitchFamily="65" charset="-120"/>
            <a:ea typeface="標楷體" panose="03000509000000000000" pitchFamily="65" charset="-120"/>
          </a:endParaRPr>
        </a:p>
      </dgm:t>
    </dgm:pt>
    <dgm:pt modelId="{73692A78-092A-4397-AEB5-8FC7996ECEFB}" type="parTrans" cxnId="{0F374DD7-3ABF-4BD1-8BCC-093C56AB1264}">
      <dgm:prSet/>
      <dgm:spPr/>
      <dgm:t>
        <a:bodyPr/>
        <a:lstStyle/>
        <a:p>
          <a:endParaRPr lang="zh-TW" altLang="en-US"/>
        </a:p>
      </dgm:t>
    </dgm:pt>
    <dgm:pt modelId="{2512C075-C09C-4901-A3EF-F02E541CCC9B}" type="sibTrans" cxnId="{0F374DD7-3ABF-4BD1-8BCC-093C56AB1264}">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CB1B0BD5-FF06-4CC2-8C0C-3E860520ADDE}" type="pres">
      <dgm:prSet presAssocID="{42315A29-0A1D-4EDA-B23C-C1B70BC8902D}" presName="parentText" presStyleLbl="node1" presStyleIdx="0" presStyleCnt="3">
        <dgm:presLayoutVars>
          <dgm:chMax val="0"/>
          <dgm:bulletEnabled val="1"/>
        </dgm:presLayoutVars>
      </dgm:prSet>
      <dgm:spPr/>
      <dgm:t>
        <a:bodyPr/>
        <a:lstStyle/>
        <a:p>
          <a:endParaRPr lang="zh-TW" altLang="en-US"/>
        </a:p>
      </dgm:t>
    </dgm:pt>
    <dgm:pt modelId="{E732630B-883D-4971-91FF-E742C6DD6A25}" type="pres">
      <dgm:prSet presAssocID="{04C252CD-4154-4228-9880-7CB99ABE016D}" presName="spacer" presStyleCnt="0"/>
      <dgm:spPr/>
    </dgm:pt>
    <dgm:pt modelId="{45CA511B-652B-4F56-A303-F50AC4A13848}" type="pres">
      <dgm:prSet presAssocID="{E1824CDB-9616-4428-8599-AF983373E5BB}" presName="parentText" presStyleLbl="node1" presStyleIdx="1" presStyleCnt="3">
        <dgm:presLayoutVars>
          <dgm:chMax val="0"/>
          <dgm:bulletEnabled val="1"/>
        </dgm:presLayoutVars>
      </dgm:prSet>
      <dgm:spPr/>
      <dgm:t>
        <a:bodyPr/>
        <a:lstStyle/>
        <a:p>
          <a:endParaRPr lang="zh-TW" altLang="en-US"/>
        </a:p>
      </dgm:t>
    </dgm:pt>
    <dgm:pt modelId="{00321810-D449-4E1F-ACDD-D6F54AAD4877}" type="pres">
      <dgm:prSet presAssocID="{71E30F5D-4B84-4FCE-9AFB-34CCF2C2689C}" presName="spacer" presStyleCnt="0"/>
      <dgm:spPr/>
    </dgm:pt>
    <dgm:pt modelId="{FD8FC98F-13B9-46C1-9845-04683EBE7DFB}" type="pres">
      <dgm:prSet presAssocID="{904F7688-4F39-4097-94AF-C37E7E1FEB4A}" presName="parentText" presStyleLbl="node1" presStyleIdx="2" presStyleCnt="3">
        <dgm:presLayoutVars>
          <dgm:chMax val="0"/>
          <dgm:bulletEnabled val="1"/>
        </dgm:presLayoutVars>
      </dgm:prSet>
      <dgm:spPr/>
      <dgm:t>
        <a:bodyPr/>
        <a:lstStyle/>
        <a:p>
          <a:endParaRPr lang="zh-TW" altLang="en-US"/>
        </a:p>
      </dgm:t>
    </dgm:pt>
  </dgm:ptLst>
  <dgm:cxnLst>
    <dgm:cxn modelId="{6EB2AC80-CA07-404B-9EB0-5365E9D2CC0A}" type="presOf" srcId="{904F7688-4F39-4097-94AF-C37E7E1FEB4A}" destId="{FD8FC98F-13B9-46C1-9845-04683EBE7DFB}" srcOrd="0" destOrd="0" presId="urn:microsoft.com/office/officeart/2005/8/layout/vList2"/>
    <dgm:cxn modelId="{0D843DA9-5DD1-4C7A-B768-C08972A31A1A}" type="presOf" srcId="{8187A29E-1452-4DC3-88EB-94F4242CE24D}" destId="{9843FE5A-065C-4DBA-A744-2A7A55967702}" srcOrd="0" destOrd="0" presId="urn:microsoft.com/office/officeart/2005/8/layout/vList2"/>
    <dgm:cxn modelId="{7B15BCC4-3CF6-4AC7-A7DE-207B525E1424}" type="presOf" srcId="{E1824CDB-9616-4428-8599-AF983373E5BB}" destId="{45CA511B-652B-4F56-A303-F50AC4A13848}" srcOrd="0" destOrd="0" presId="urn:microsoft.com/office/officeart/2005/8/layout/vList2"/>
    <dgm:cxn modelId="{AF086FEA-7A51-436C-9B96-0F017DB4AFB3}" srcId="{8187A29E-1452-4DC3-88EB-94F4242CE24D}" destId="{E1824CDB-9616-4428-8599-AF983373E5BB}" srcOrd="1" destOrd="0" parTransId="{0D1E3A87-BABA-4022-8868-0E0EBC55CBD3}" sibTransId="{71E30F5D-4B84-4FCE-9AFB-34CCF2C2689C}"/>
    <dgm:cxn modelId="{EA54EBF0-9FA6-4622-A9C3-06F2E45A1420}" srcId="{8187A29E-1452-4DC3-88EB-94F4242CE24D}" destId="{42315A29-0A1D-4EDA-B23C-C1B70BC8902D}" srcOrd="0" destOrd="0" parTransId="{DDC5F556-F794-4DF7-BF28-7930DB70C14F}" sibTransId="{04C252CD-4154-4228-9880-7CB99ABE016D}"/>
    <dgm:cxn modelId="{D285692A-F778-42CC-A9D1-B3D8960A0675}" type="presOf" srcId="{42315A29-0A1D-4EDA-B23C-C1B70BC8902D}" destId="{CB1B0BD5-FF06-4CC2-8C0C-3E860520ADDE}" srcOrd="0" destOrd="0" presId="urn:microsoft.com/office/officeart/2005/8/layout/vList2"/>
    <dgm:cxn modelId="{0F374DD7-3ABF-4BD1-8BCC-093C56AB1264}" srcId="{8187A29E-1452-4DC3-88EB-94F4242CE24D}" destId="{904F7688-4F39-4097-94AF-C37E7E1FEB4A}" srcOrd="2" destOrd="0" parTransId="{73692A78-092A-4397-AEB5-8FC7996ECEFB}" sibTransId="{2512C075-C09C-4901-A3EF-F02E541CCC9B}"/>
    <dgm:cxn modelId="{A90705D1-2F96-4C80-901E-9F36D4C42FBB}" type="presParOf" srcId="{9843FE5A-065C-4DBA-A744-2A7A55967702}" destId="{CB1B0BD5-FF06-4CC2-8C0C-3E860520ADDE}" srcOrd="0" destOrd="0" presId="urn:microsoft.com/office/officeart/2005/8/layout/vList2"/>
    <dgm:cxn modelId="{DCEFA463-E6B6-459F-B560-7F59237DEB89}" type="presParOf" srcId="{9843FE5A-065C-4DBA-A744-2A7A55967702}" destId="{E732630B-883D-4971-91FF-E742C6DD6A25}" srcOrd="1" destOrd="0" presId="urn:microsoft.com/office/officeart/2005/8/layout/vList2"/>
    <dgm:cxn modelId="{755909A1-8143-4C0C-9BE0-0A4640F46418}" type="presParOf" srcId="{9843FE5A-065C-4DBA-A744-2A7A55967702}" destId="{45CA511B-652B-4F56-A303-F50AC4A13848}" srcOrd="2" destOrd="0" presId="urn:microsoft.com/office/officeart/2005/8/layout/vList2"/>
    <dgm:cxn modelId="{E919C098-3647-483F-B459-5C015E718168}" type="presParOf" srcId="{9843FE5A-065C-4DBA-A744-2A7A55967702}" destId="{00321810-D449-4E1F-ACDD-D6F54AAD4877}" srcOrd="3" destOrd="0" presId="urn:microsoft.com/office/officeart/2005/8/layout/vList2"/>
    <dgm:cxn modelId="{5E19385D-C410-47C6-9B68-2D5924F413C2}" type="presParOf" srcId="{9843FE5A-065C-4DBA-A744-2A7A55967702}" destId="{FD8FC98F-13B9-46C1-9845-04683EBE7D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25186DEC-9803-4C32-8CD5-1FCCD08E50BD}">
      <dgm:prSet phldrT="[文字]" custT="1"/>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zh-TW" altLang="en-US" sz="3200" dirty="0" smtClean="0">
              <a:latin typeface="標楷體" panose="03000509000000000000" pitchFamily="65" charset="-120"/>
              <a:ea typeface="標楷體" panose="03000509000000000000" pitchFamily="65" charset="-120"/>
            </a:rPr>
            <a:t>公司法第</a:t>
          </a:r>
          <a:r>
            <a:rPr lang="en-US" altLang="zh-TW" sz="3200" dirty="0" smtClean="0">
              <a:latin typeface="標楷體" panose="03000509000000000000" pitchFamily="65" charset="-120"/>
              <a:ea typeface="標楷體" panose="03000509000000000000" pitchFamily="65" charset="-120"/>
            </a:rPr>
            <a:t>8</a:t>
          </a:r>
          <a:r>
            <a:rPr lang="zh-TW" altLang="en-US" sz="3200" dirty="0" smtClean="0">
              <a:latin typeface="標楷體" panose="03000509000000000000" pitchFamily="65" charset="-120"/>
              <a:ea typeface="標楷體" panose="03000509000000000000" pitchFamily="65" charset="-120"/>
            </a:rPr>
            <a:t>條（修正日期：民國</a:t>
          </a:r>
          <a:r>
            <a:rPr lang="en-US" altLang="zh-TW" sz="3200" dirty="0" smtClean="0">
              <a:latin typeface="標楷體" panose="03000509000000000000" pitchFamily="65" charset="-120"/>
              <a:ea typeface="標楷體" panose="03000509000000000000" pitchFamily="65" charset="-120"/>
            </a:rPr>
            <a:t>107</a:t>
          </a:r>
          <a:r>
            <a:rPr lang="zh-TW" altLang="en-US" sz="3200" dirty="0" smtClean="0">
              <a:latin typeface="標楷體" panose="03000509000000000000" pitchFamily="65" charset="-120"/>
              <a:ea typeface="標楷體" panose="03000509000000000000" pitchFamily="65" charset="-120"/>
            </a:rPr>
            <a:t>年</a:t>
          </a:r>
          <a:r>
            <a:rPr lang="en-US" altLang="zh-TW" sz="3200" dirty="0" smtClean="0">
              <a:latin typeface="標楷體" panose="03000509000000000000" pitchFamily="65" charset="-120"/>
              <a:ea typeface="標楷體" panose="03000509000000000000" pitchFamily="65" charset="-120"/>
            </a:rPr>
            <a:t>8</a:t>
          </a:r>
          <a:r>
            <a:rPr lang="zh-TW" altLang="en-US" sz="3200" dirty="0" smtClean="0">
              <a:latin typeface="標楷體" panose="03000509000000000000" pitchFamily="65" charset="-120"/>
              <a:ea typeface="標楷體" panose="03000509000000000000" pitchFamily="65" charset="-120"/>
            </a:rPr>
            <a:t>月</a:t>
          </a:r>
          <a:r>
            <a:rPr lang="en-US" altLang="zh-TW" sz="3200" dirty="0" smtClean="0">
              <a:latin typeface="標楷體" panose="03000509000000000000" pitchFamily="65" charset="-120"/>
              <a:ea typeface="標楷體" panose="03000509000000000000" pitchFamily="65" charset="-120"/>
            </a:rPr>
            <a:t>1</a:t>
          </a:r>
          <a:r>
            <a:rPr lang="zh-TW" altLang="en-US" sz="3200" dirty="0" smtClean="0">
              <a:latin typeface="標楷體" panose="03000509000000000000" pitchFamily="65" charset="-120"/>
              <a:ea typeface="標楷體" panose="03000509000000000000" pitchFamily="65" charset="-120"/>
            </a:rPr>
            <a:t>日）</a:t>
          </a:r>
          <a:endParaRPr lang="zh-TW" altLang="en-US" sz="3200" dirty="0">
            <a:latin typeface="標楷體" panose="03000509000000000000" pitchFamily="65" charset="-120"/>
            <a:ea typeface="標楷體" panose="03000509000000000000" pitchFamily="65" charset="-120"/>
          </a:endParaRPr>
        </a:p>
      </dgm:t>
    </dgm:pt>
    <dgm:pt modelId="{16A2255C-AD1B-4899-B50E-8554E90242E0}" type="parTrans" cxnId="{6A4674FD-C937-468B-8ED4-0AC4BABFF480}">
      <dgm:prSet/>
      <dgm:spPr/>
      <dgm:t>
        <a:bodyPr/>
        <a:lstStyle/>
        <a:p>
          <a:endParaRPr lang="zh-TW" altLang="en-US"/>
        </a:p>
      </dgm:t>
    </dgm:pt>
    <dgm:pt modelId="{968E6D0D-39F8-48A5-A334-39057F93AB14}" type="sibTrans" cxnId="{6A4674FD-C937-468B-8ED4-0AC4BABFF480}">
      <dgm:prSet/>
      <dgm:spPr/>
      <dgm:t>
        <a:bodyPr/>
        <a:lstStyle/>
        <a:p>
          <a:endParaRPr lang="zh-TW" altLang="en-US"/>
        </a:p>
      </dgm:t>
    </dgm:pt>
    <dgm:pt modelId="{CF4B5CD2-4FE6-4FA7-BFB9-092606B918DB}">
      <dgm:prSet custT="1"/>
      <dgm:spPr/>
      <dgm:t>
        <a:bodyPr/>
        <a:lstStyle/>
        <a:p>
          <a:r>
            <a:rPr lang="zh-TW" altLang="en-US" sz="2400" dirty="0" smtClean="0">
              <a:latin typeface="標楷體" panose="03000509000000000000" pitchFamily="65" charset="-120"/>
              <a:ea typeface="標楷體" panose="03000509000000000000" pitchFamily="65" charset="-120"/>
            </a:rPr>
            <a:t>本法所稱公司</a:t>
          </a:r>
          <a:r>
            <a:rPr lang="zh-TW" altLang="en-US" sz="2400" b="1" dirty="0" smtClean="0">
              <a:solidFill>
                <a:srgbClr val="C00000"/>
              </a:solidFill>
              <a:effectLst/>
              <a:latin typeface="標楷體" panose="03000509000000000000" pitchFamily="65" charset="-120"/>
              <a:ea typeface="標楷體" panose="03000509000000000000" pitchFamily="65" charset="-120"/>
            </a:rPr>
            <a:t>負責人</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dgm:t>
    </dgm:pt>
    <dgm:pt modelId="{A5FCF206-05AB-446F-8BB5-C69093CE954B}" type="parTrans" cxnId="{0D2DAAE8-027E-45AC-B968-79D53F2CB0EB}">
      <dgm:prSet/>
      <dgm:spPr/>
      <dgm:t>
        <a:bodyPr/>
        <a:lstStyle/>
        <a:p>
          <a:endParaRPr lang="zh-TW" altLang="en-US"/>
        </a:p>
      </dgm:t>
    </dgm:pt>
    <dgm:pt modelId="{0C086E49-0348-43BC-9051-EA7A28010E7E}" type="sibTrans" cxnId="{0D2DAAE8-027E-45AC-B968-79D53F2CB0EB}">
      <dgm:prSet/>
      <dgm:spPr/>
      <dgm:t>
        <a:bodyPr/>
        <a:lstStyle/>
        <a:p>
          <a:endParaRPr lang="zh-TW" altLang="en-US"/>
        </a:p>
      </dgm:t>
    </dgm:pt>
    <dgm:pt modelId="{E854662E-6C1D-493C-9F53-36B69C299424}">
      <dgm:prSet custT="1"/>
      <dgm:spPr/>
      <dgm:t>
        <a:bodyPr/>
        <a:lstStyle/>
        <a:p>
          <a:r>
            <a:rPr lang="zh-TW" altLang="en-US" sz="2400" dirty="0" smtClean="0">
              <a:latin typeface="標楷體" panose="03000509000000000000" pitchFamily="65" charset="-120"/>
              <a:ea typeface="標楷體" panose="03000509000000000000" pitchFamily="65" charset="-120"/>
            </a:rPr>
            <a:t>在無限公司、兩合公司為執行業務或代表公司之股東；在有限公司、股份有限公司為</a:t>
          </a:r>
          <a:r>
            <a:rPr lang="zh-TW" altLang="en-US" sz="2400" b="1" dirty="0" smtClean="0">
              <a:solidFill>
                <a:srgbClr val="C00000"/>
              </a:solidFill>
              <a:effectLst/>
              <a:latin typeface="標楷體" panose="03000509000000000000" pitchFamily="65" charset="-120"/>
              <a:ea typeface="標楷體" panose="03000509000000000000" pitchFamily="65" charset="-120"/>
            </a:rPr>
            <a:t>董事</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dgm:t>
    </dgm:pt>
    <dgm:pt modelId="{C446E623-F47B-4DA8-9074-078049B23CAB}" type="parTrans" cxnId="{4D5D9881-85A3-4DAD-8CE9-4ACA2F934D28}">
      <dgm:prSet/>
      <dgm:spPr/>
      <dgm:t>
        <a:bodyPr/>
        <a:lstStyle/>
        <a:p>
          <a:endParaRPr lang="zh-TW" altLang="en-US"/>
        </a:p>
      </dgm:t>
    </dgm:pt>
    <dgm:pt modelId="{7EA090C8-374D-4B08-A9D0-8A5EEE95DE51}" type="sibTrans" cxnId="{4D5D9881-85A3-4DAD-8CE9-4ACA2F934D28}">
      <dgm:prSet/>
      <dgm:spPr/>
      <dgm:t>
        <a:bodyPr/>
        <a:lstStyle/>
        <a:p>
          <a:endParaRPr lang="zh-TW" altLang="en-US"/>
        </a:p>
      </dgm:t>
    </dgm:pt>
    <dgm:pt modelId="{57BB373E-0692-4847-ACFB-EB03FC8F8629}">
      <dgm:prSet custT="1"/>
      <dgm:spPr/>
      <dgm:t>
        <a:bodyPr/>
        <a:lstStyle/>
        <a:p>
          <a:r>
            <a:rPr lang="zh-TW" altLang="en-US" sz="2400" dirty="0" smtClean="0">
              <a:latin typeface="標楷體" panose="03000509000000000000" pitchFamily="65" charset="-120"/>
              <a:ea typeface="標楷體" panose="03000509000000000000" pitchFamily="65" charset="-120"/>
            </a:rPr>
            <a:t>公司之經理人、清算人或臨時管理人，股份有限公司之發起人、監察人、檢查人、重整人或重整監督人，在執行職務範圍內，亦為公司負責人。</a:t>
          </a:r>
          <a:endParaRPr lang="en-US" altLang="zh-TW" sz="2400" dirty="0" smtClean="0">
            <a:latin typeface="標楷體" panose="03000509000000000000" pitchFamily="65" charset="-120"/>
            <a:ea typeface="標楷體" panose="03000509000000000000" pitchFamily="65" charset="-120"/>
          </a:endParaRPr>
        </a:p>
      </dgm:t>
    </dgm:pt>
    <dgm:pt modelId="{0FFD6444-D610-4776-9E75-69FAAC34AED8}" type="parTrans" cxnId="{94863D98-15C9-4EC7-A7E1-11B022945279}">
      <dgm:prSet/>
      <dgm:spPr/>
      <dgm:t>
        <a:bodyPr/>
        <a:lstStyle/>
        <a:p>
          <a:endParaRPr lang="zh-TW" altLang="en-US"/>
        </a:p>
      </dgm:t>
    </dgm:pt>
    <dgm:pt modelId="{2AA6CA53-BC1B-4E9B-BE31-FFA847CCABE4}" type="sibTrans" cxnId="{94863D98-15C9-4EC7-A7E1-11B022945279}">
      <dgm:prSet/>
      <dgm:spPr/>
      <dgm:t>
        <a:bodyPr/>
        <a:lstStyle/>
        <a:p>
          <a:endParaRPr lang="zh-TW" altLang="en-US"/>
        </a:p>
      </dgm:t>
    </dgm:pt>
    <dgm:pt modelId="{3AA0B31E-0662-48CE-8E1A-3CB2F6F00025}">
      <dgm:prSet custT="1"/>
      <dgm:spPr/>
      <dgm:t>
        <a:bodyPr/>
        <a:lstStyle/>
        <a:p>
          <a:r>
            <a:rPr lang="zh-TW" altLang="en-US" sz="2400" dirty="0" smtClean="0">
              <a:latin typeface="標楷體" panose="03000509000000000000" pitchFamily="65" charset="-120"/>
              <a:ea typeface="標楷體" panose="03000509000000000000" pitchFamily="65" charset="-120"/>
            </a:rPr>
            <a:t>公司之非董事，而</a:t>
          </a:r>
          <a:r>
            <a:rPr lang="zh-TW" altLang="en-US" sz="2400" u="none" dirty="0" smtClean="0">
              <a:solidFill>
                <a:schemeClr val="tx1"/>
              </a:solidFill>
              <a:latin typeface="標楷體" panose="03000509000000000000" pitchFamily="65" charset="-120"/>
              <a:ea typeface="標楷體" panose="03000509000000000000" pitchFamily="65" charset="-120"/>
            </a:rPr>
            <a:t>實質上執行</a:t>
          </a:r>
          <a:r>
            <a:rPr lang="zh-TW" altLang="en-US" sz="2400" dirty="0" smtClean="0">
              <a:latin typeface="標楷體" panose="03000509000000000000" pitchFamily="65" charset="-120"/>
              <a:ea typeface="標楷體" panose="03000509000000000000" pitchFamily="65" charset="-120"/>
            </a:rPr>
            <a:t>董事業務或實質控制公司之人事、財務或業務經營而實質指揮董事執行業務者，與本法董事同負民事、刑事及行政罰之責任。但政府為發展經濟、促進社會安定或其他增進公共利益等情形，對政府指派之董事所為之指揮，不適用之。</a:t>
          </a:r>
          <a:endParaRPr lang="en-US" altLang="zh-TW" sz="2400" dirty="0" smtClean="0">
            <a:latin typeface="標楷體" panose="03000509000000000000" pitchFamily="65" charset="-120"/>
            <a:ea typeface="標楷體" panose="03000509000000000000" pitchFamily="65" charset="-120"/>
          </a:endParaRPr>
        </a:p>
      </dgm:t>
    </dgm:pt>
    <dgm:pt modelId="{A2392971-1C29-4721-89DE-05D74E8312C3}" type="parTrans" cxnId="{A089359D-4D47-4B8D-B193-9849D6AD5D73}">
      <dgm:prSet/>
      <dgm:spPr/>
      <dgm:t>
        <a:bodyPr/>
        <a:lstStyle/>
        <a:p>
          <a:endParaRPr lang="zh-TW" altLang="en-US"/>
        </a:p>
      </dgm:t>
    </dgm:pt>
    <dgm:pt modelId="{40D67523-92C8-4130-9B40-C9E1410CA0E9}" type="sibTrans" cxnId="{A089359D-4D47-4B8D-B193-9849D6AD5D73}">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F2378387-5D50-4A1C-AFB2-EF72B60F3A5B}" type="pres">
      <dgm:prSet presAssocID="{25186DEC-9803-4C32-8CD5-1FCCD08E50BD}" presName="parentText" presStyleLbl="node1" presStyleIdx="0" presStyleCnt="1" custScaleY="164686" custLinFactNeighborX="126" custLinFactNeighborY="-3344">
        <dgm:presLayoutVars>
          <dgm:chMax val="0"/>
          <dgm:bulletEnabled val="1"/>
        </dgm:presLayoutVars>
      </dgm:prSet>
      <dgm:spPr/>
      <dgm:t>
        <a:bodyPr/>
        <a:lstStyle/>
        <a:p>
          <a:endParaRPr lang="zh-TW" altLang="en-US"/>
        </a:p>
      </dgm:t>
    </dgm:pt>
    <dgm:pt modelId="{9D95CEDF-D195-45A4-BF60-B43BD5FD3154}" type="pres">
      <dgm:prSet presAssocID="{25186DEC-9803-4C32-8CD5-1FCCD08E50BD}" presName="childText" presStyleLbl="revTx" presStyleIdx="0" presStyleCnt="1" custScaleY="127000">
        <dgm:presLayoutVars>
          <dgm:bulletEnabled val="1"/>
        </dgm:presLayoutVars>
      </dgm:prSet>
      <dgm:spPr/>
      <dgm:t>
        <a:bodyPr/>
        <a:lstStyle/>
        <a:p>
          <a:endParaRPr lang="zh-TW" altLang="en-US"/>
        </a:p>
      </dgm:t>
    </dgm:pt>
  </dgm:ptLst>
  <dgm:cxnLst>
    <dgm:cxn modelId="{EE5DE3E6-0061-423D-BC2C-9C7660ABD2BB}" type="presOf" srcId="{E854662E-6C1D-493C-9F53-36B69C299424}" destId="{9D95CEDF-D195-45A4-BF60-B43BD5FD3154}" srcOrd="0" destOrd="1" presId="urn:microsoft.com/office/officeart/2005/8/layout/vList2"/>
    <dgm:cxn modelId="{6A4674FD-C937-468B-8ED4-0AC4BABFF480}" srcId="{8187A29E-1452-4DC3-88EB-94F4242CE24D}" destId="{25186DEC-9803-4C32-8CD5-1FCCD08E50BD}" srcOrd="0" destOrd="0" parTransId="{16A2255C-AD1B-4899-B50E-8554E90242E0}" sibTransId="{968E6D0D-39F8-48A5-A334-39057F93AB14}"/>
    <dgm:cxn modelId="{82FC702F-611B-4341-8741-C4F412B846E1}" type="presOf" srcId="{CF4B5CD2-4FE6-4FA7-BFB9-092606B918DB}" destId="{9D95CEDF-D195-45A4-BF60-B43BD5FD3154}" srcOrd="0" destOrd="0" presId="urn:microsoft.com/office/officeart/2005/8/layout/vList2"/>
    <dgm:cxn modelId="{94863D98-15C9-4EC7-A7E1-11B022945279}" srcId="{CF4B5CD2-4FE6-4FA7-BFB9-092606B918DB}" destId="{57BB373E-0692-4847-ACFB-EB03FC8F8629}" srcOrd="1" destOrd="0" parTransId="{0FFD6444-D610-4776-9E75-69FAAC34AED8}" sibTransId="{2AA6CA53-BC1B-4E9B-BE31-FFA847CCABE4}"/>
    <dgm:cxn modelId="{C2BE1B47-3730-497B-808D-43BA1075509D}" type="presOf" srcId="{3AA0B31E-0662-48CE-8E1A-3CB2F6F00025}" destId="{9D95CEDF-D195-45A4-BF60-B43BD5FD3154}" srcOrd="0" destOrd="3" presId="urn:microsoft.com/office/officeart/2005/8/layout/vList2"/>
    <dgm:cxn modelId="{171319D9-3C58-4946-81DD-715AEB8A849A}" type="presOf" srcId="{8187A29E-1452-4DC3-88EB-94F4242CE24D}" destId="{9843FE5A-065C-4DBA-A744-2A7A55967702}" srcOrd="0" destOrd="0" presId="urn:microsoft.com/office/officeart/2005/8/layout/vList2"/>
    <dgm:cxn modelId="{0D2DAAE8-027E-45AC-B968-79D53F2CB0EB}" srcId="{25186DEC-9803-4C32-8CD5-1FCCD08E50BD}" destId="{CF4B5CD2-4FE6-4FA7-BFB9-092606B918DB}" srcOrd="0" destOrd="0" parTransId="{A5FCF206-05AB-446F-8BB5-C69093CE954B}" sibTransId="{0C086E49-0348-43BC-9051-EA7A28010E7E}"/>
    <dgm:cxn modelId="{463248DA-7624-4F95-A53A-EEDF6580F5C0}" type="presOf" srcId="{25186DEC-9803-4C32-8CD5-1FCCD08E50BD}" destId="{F2378387-5D50-4A1C-AFB2-EF72B60F3A5B}" srcOrd="0" destOrd="0" presId="urn:microsoft.com/office/officeart/2005/8/layout/vList2"/>
    <dgm:cxn modelId="{F238718C-421D-45FC-B746-7A6B64400DA5}" type="presOf" srcId="{57BB373E-0692-4847-ACFB-EB03FC8F8629}" destId="{9D95CEDF-D195-45A4-BF60-B43BD5FD3154}" srcOrd="0" destOrd="2" presId="urn:microsoft.com/office/officeart/2005/8/layout/vList2"/>
    <dgm:cxn modelId="{4D5D9881-85A3-4DAD-8CE9-4ACA2F934D28}" srcId="{CF4B5CD2-4FE6-4FA7-BFB9-092606B918DB}" destId="{E854662E-6C1D-493C-9F53-36B69C299424}" srcOrd="0" destOrd="0" parTransId="{C446E623-F47B-4DA8-9074-078049B23CAB}" sibTransId="{7EA090C8-374D-4B08-A9D0-8A5EEE95DE51}"/>
    <dgm:cxn modelId="{A089359D-4D47-4B8D-B193-9849D6AD5D73}" srcId="{CF4B5CD2-4FE6-4FA7-BFB9-092606B918DB}" destId="{3AA0B31E-0662-48CE-8E1A-3CB2F6F00025}" srcOrd="2" destOrd="0" parTransId="{A2392971-1C29-4721-89DE-05D74E8312C3}" sibTransId="{40D67523-92C8-4130-9B40-C9E1410CA0E9}"/>
    <dgm:cxn modelId="{92028374-017E-4483-B4BE-52791D75C1EB}" type="presParOf" srcId="{9843FE5A-065C-4DBA-A744-2A7A55967702}" destId="{F2378387-5D50-4A1C-AFB2-EF72B60F3A5B}" srcOrd="0" destOrd="0" presId="urn:microsoft.com/office/officeart/2005/8/layout/vList2"/>
    <dgm:cxn modelId="{9C6E3D82-1DDC-4540-9CC6-849534345912}" type="presParOf" srcId="{9843FE5A-065C-4DBA-A744-2A7A55967702}" destId="{9D95CEDF-D195-45A4-BF60-B43BD5FD315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42315A29-0A1D-4EDA-B23C-C1B70BC8902D}">
      <dgm:prSet phldrT="[文字]"/>
      <dgm:spPr/>
      <dgm:t>
        <a:bodyPr/>
        <a:lstStyle/>
        <a:p>
          <a:r>
            <a:rPr lang="zh-TW" altLang="en-US" dirty="0" smtClean="0">
              <a:latin typeface="標楷體" panose="03000509000000000000" pitchFamily="65" charset="-120"/>
              <a:ea typeface="標楷體" panose="03000509000000000000" pitchFamily="65" charset="-120"/>
            </a:rPr>
            <a:t>董監事範圍</a:t>
          </a:r>
          <a:endParaRPr lang="zh-TW" altLang="en-US" dirty="0">
            <a:latin typeface="標楷體" panose="03000509000000000000" pitchFamily="65" charset="-120"/>
            <a:ea typeface="標楷體" panose="03000509000000000000" pitchFamily="65" charset="-120"/>
          </a:endParaRPr>
        </a:p>
      </dgm:t>
    </dgm:pt>
    <dgm:pt modelId="{DDC5F556-F794-4DF7-BF28-7930DB70C14F}" type="parTrans" cxnId="{EA54EBF0-9FA6-4622-A9C3-06F2E45A1420}">
      <dgm:prSet/>
      <dgm:spPr/>
      <dgm:t>
        <a:bodyPr/>
        <a:lstStyle/>
        <a:p>
          <a:endParaRPr lang="zh-TW" altLang="en-US"/>
        </a:p>
      </dgm:t>
    </dgm:pt>
    <dgm:pt modelId="{04C252CD-4154-4228-9880-7CB99ABE016D}" type="sibTrans" cxnId="{EA54EBF0-9FA6-4622-A9C3-06F2E45A1420}">
      <dgm:prSet/>
      <dgm:spPr/>
      <dgm:t>
        <a:bodyPr/>
        <a:lstStyle/>
        <a:p>
          <a:endParaRPr lang="zh-TW" altLang="en-US"/>
        </a:p>
      </dgm:t>
    </dgm:pt>
    <dgm:pt modelId="{904F7688-4F39-4097-94AF-C37E7E1FEB4A}">
      <dgm:prSet phldrT="[文字]"/>
      <dgm:spPr/>
      <dgm:t>
        <a:bodyPr/>
        <a:lstStyle/>
        <a:p>
          <a:r>
            <a:rPr lang="zh-TW" altLang="en-US" dirty="0" smtClean="0">
              <a:latin typeface="標楷體" panose="03000509000000000000" pitchFamily="65" charset="-120"/>
              <a:ea typeface="標楷體" panose="03000509000000000000" pitchFamily="65" charset="-120"/>
            </a:rPr>
            <a:t>法律風險態樣</a:t>
          </a:r>
          <a:endParaRPr lang="zh-TW" altLang="en-US" dirty="0">
            <a:latin typeface="標楷體" panose="03000509000000000000" pitchFamily="65" charset="-120"/>
            <a:ea typeface="標楷體" panose="03000509000000000000" pitchFamily="65" charset="-120"/>
          </a:endParaRPr>
        </a:p>
      </dgm:t>
    </dgm:pt>
    <dgm:pt modelId="{73692A78-092A-4397-AEB5-8FC7996ECEFB}" type="parTrans" cxnId="{0F374DD7-3ABF-4BD1-8BCC-093C56AB1264}">
      <dgm:prSet/>
      <dgm:spPr/>
      <dgm:t>
        <a:bodyPr/>
        <a:lstStyle/>
        <a:p>
          <a:endParaRPr lang="zh-TW" altLang="en-US"/>
        </a:p>
      </dgm:t>
    </dgm:pt>
    <dgm:pt modelId="{2512C075-C09C-4901-A3EF-F02E541CCC9B}" type="sibTrans" cxnId="{0F374DD7-3ABF-4BD1-8BCC-093C56AB1264}">
      <dgm:prSet/>
      <dgm:spPr/>
      <dgm:t>
        <a:bodyPr/>
        <a:lstStyle/>
        <a:p>
          <a:endParaRPr lang="zh-TW" altLang="en-US"/>
        </a:p>
      </dgm:t>
    </dgm:pt>
    <dgm:pt modelId="{39E0BCF7-DE03-409C-B31F-75DF892252D7}">
      <dgm:prSet phldrT="[文字]"/>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zh-TW" altLang="en-US" dirty="0" smtClean="0">
              <a:latin typeface="標楷體" panose="03000509000000000000" pitchFamily="65" charset="-120"/>
              <a:ea typeface="標楷體" panose="03000509000000000000" pitchFamily="65" charset="-120"/>
            </a:rPr>
            <a:t>公司法之修正</a:t>
          </a:r>
          <a:endParaRPr lang="zh-TW" altLang="en-US" dirty="0">
            <a:latin typeface="標楷體" panose="03000509000000000000" pitchFamily="65" charset="-120"/>
            <a:ea typeface="標楷體" panose="03000509000000000000" pitchFamily="65" charset="-120"/>
          </a:endParaRPr>
        </a:p>
      </dgm:t>
    </dgm:pt>
    <dgm:pt modelId="{EDA0D3FC-909C-4F96-A527-17112A5E39DC}" type="parTrans" cxnId="{75B07F3E-E82A-4B38-8F5C-C4E5904F0859}">
      <dgm:prSet/>
      <dgm:spPr/>
      <dgm:t>
        <a:bodyPr/>
        <a:lstStyle/>
        <a:p>
          <a:endParaRPr lang="zh-TW" altLang="en-US"/>
        </a:p>
      </dgm:t>
    </dgm:pt>
    <dgm:pt modelId="{28C3BA96-78D8-437D-942A-9F17411A188B}" type="sibTrans" cxnId="{75B07F3E-E82A-4B38-8F5C-C4E5904F0859}">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CB1B0BD5-FF06-4CC2-8C0C-3E860520ADDE}" type="pres">
      <dgm:prSet presAssocID="{42315A29-0A1D-4EDA-B23C-C1B70BC8902D}" presName="parentText" presStyleLbl="node1" presStyleIdx="0" presStyleCnt="3">
        <dgm:presLayoutVars>
          <dgm:chMax val="0"/>
          <dgm:bulletEnabled val="1"/>
        </dgm:presLayoutVars>
      </dgm:prSet>
      <dgm:spPr/>
      <dgm:t>
        <a:bodyPr/>
        <a:lstStyle/>
        <a:p>
          <a:endParaRPr lang="zh-TW" altLang="en-US"/>
        </a:p>
      </dgm:t>
    </dgm:pt>
    <dgm:pt modelId="{E732630B-883D-4971-91FF-E742C6DD6A25}" type="pres">
      <dgm:prSet presAssocID="{04C252CD-4154-4228-9880-7CB99ABE016D}" presName="spacer" presStyleCnt="0"/>
      <dgm:spPr/>
    </dgm:pt>
    <dgm:pt modelId="{1F6EC119-B733-4200-A851-56173F34989D}" type="pres">
      <dgm:prSet presAssocID="{39E0BCF7-DE03-409C-B31F-75DF892252D7}" presName="parentText" presStyleLbl="node1" presStyleIdx="1" presStyleCnt="3">
        <dgm:presLayoutVars>
          <dgm:chMax val="0"/>
          <dgm:bulletEnabled val="1"/>
        </dgm:presLayoutVars>
      </dgm:prSet>
      <dgm:spPr/>
      <dgm:t>
        <a:bodyPr/>
        <a:lstStyle/>
        <a:p>
          <a:endParaRPr lang="zh-TW" altLang="en-US"/>
        </a:p>
      </dgm:t>
    </dgm:pt>
    <dgm:pt modelId="{69B6A3D2-A90C-4933-9CE4-98AC5BF81047}" type="pres">
      <dgm:prSet presAssocID="{28C3BA96-78D8-437D-942A-9F17411A188B}" presName="spacer" presStyleCnt="0"/>
      <dgm:spPr/>
    </dgm:pt>
    <dgm:pt modelId="{FD8FC98F-13B9-46C1-9845-04683EBE7DFB}" type="pres">
      <dgm:prSet presAssocID="{904F7688-4F39-4097-94AF-C37E7E1FEB4A}" presName="parentText" presStyleLbl="node1" presStyleIdx="2" presStyleCnt="3">
        <dgm:presLayoutVars>
          <dgm:chMax val="0"/>
          <dgm:bulletEnabled val="1"/>
        </dgm:presLayoutVars>
      </dgm:prSet>
      <dgm:spPr/>
      <dgm:t>
        <a:bodyPr/>
        <a:lstStyle/>
        <a:p>
          <a:endParaRPr lang="zh-TW" altLang="en-US"/>
        </a:p>
      </dgm:t>
    </dgm:pt>
  </dgm:ptLst>
  <dgm:cxnLst>
    <dgm:cxn modelId="{EA54EBF0-9FA6-4622-A9C3-06F2E45A1420}" srcId="{8187A29E-1452-4DC3-88EB-94F4242CE24D}" destId="{42315A29-0A1D-4EDA-B23C-C1B70BC8902D}" srcOrd="0" destOrd="0" parTransId="{DDC5F556-F794-4DF7-BF28-7930DB70C14F}" sibTransId="{04C252CD-4154-4228-9880-7CB99ABE016D}"/>
    <dgm:cxn modelId="{3BBA7789-A199-458D-8478-AA9ED2C17550}" type="presOf" srcId="{8187A29E-1452-4DC3-88EB-94F4242CE24D}" destId="{9843FE5A-065C-4DBA-A744-2A7A55967702}" srcOrd="0" destOrd="0" presId="urn:microsoft.com/office/officeart/2005/8/layout/vList2"/>
    <dgm:cxn modelId="{DD2C7804-4C0E-4CB6-96D9-3B9D29C58B96}" type="presOf" srcId="{39E0BCF7-DE03-409C-B31F-75DF892252D7}" destId="{1F6EC119-B733-4200-A851-56173F34989D}" srcOrd="0" destOrd="0" presId="urn:microsoft.com/office/officeart/2005/8/layout/vList2"/>
    <dgm:cxn modelId="{75B07F3E-E82A-4B38-8F5C-C4E5904F0859}" srcId="{8187A29E-1452-4DC3-88EB-94F4242CE24D}" destId="{39E0BCF7-DE03-409C-B31F-75DF892252D7}" srcOrd="1" destOrd="0" parTransId="{EDA0D3FC-909C-4F96-A527-17112A5E39DC}" sibTransId="{28C3BA96-78D8-437D-942A-9F17411A188B}"/>
    <dgm:cxn modelId="{0F374DD7-3ABF-4BD1-8BCC-093C56AB1264}" srcId="{8187A29E-1452-4DC3-88EB-94F4242CE24D}" destId="{904F7688-4F39-4097-94AF-C37E7E1FEB4A}" srcOrd="2" destOrd="0" parTransId="{73692A78-092A-4397-AEB5-8FC7996ECEFB}" sibTransId="{2512C075-C09C-4901-A3EF-F02E541CCC9B}"/>
    <dgm:cxn modelId="{7B3D035B-E8D2-4F92-8DF1-0EA526EC0BFF}" type="presOf" srcId="{904F7688-4F39-4097-94AF-C37E7E1FEB4A}" destId="{FD8FC98F-13B9-46C1-9845-04683EBE7DFB}" srcOrd="0" destOrd="0" presId="urn:microsoft.com/office/officeart/2005/8/layout/vList2"/>
    <dgm:cxn modelId="{018BD9B6-1B6D-4EC0-95D5-FEF2A5347707}" type="presOf" srcId="{42315A29-0A1D-4EDA-B23C-C1B70BC8902D}" destId="{CB1B0BD5-FF06-4CC2-8C0C-3E860520ADDE}" srcOrd="0" destOrd="0" presId="urn:microsoft.com/office/officeart/2005/8/layout/vList2"/>
    <dgm:cxn modelId="{A145229C-2DC1-4A78-A864-5E6E886DAA1F}" type="presParOf" srcId="{9843FE5A-065C-4DBA-A744-2A7A55967702}" destId="{CB1B0BD5-FF06-4CC2-8C0C-3E860520ADDE}" srcOrd="0" destOrd="0" presId="urn:microsoft.com/office/officeart/2005/8/layout/vList2"/>
    <dgm:cxn modelId="{1BC342DB-1208-407E-9D76-2C4139357FB0}" type="presParOf" srcId="{9843FE5A-065C-4DBA-A744-2A7A55967702}" destId="{E732630B-883D-4971-91FF-E742C6DD6A25}" srcOrd="1" destOrd="0" presId="urn:microsoft.com/office/officeart/2005/8/layout/vList2"/>
    <dgm:cxn modelId="{D2BB3A86-E646-4B28-B023-16714F275AD5}" type="presParOf" srcId="{9843FE5A-065C-4DBA-A744-2A7A55967702}" destId="{1F6EC119-B733-4200-A851-56173F34989D}" srcOrd="2" destOrd="0" presId="urn:microsoft.com/office/officeart/2005/8/layout/vList2"/>
    <dgm:cxn modelId="{A01A608A-B96A-44AA-9452-C1EBC597E374}" type="presParOf" srcId="{9843FE5A-065C-4DBA-A744-2A7A55967702}" destId="{69B6A3D2-A90C-4933-9CE4-98AC5BF81047}" srcOrd="3" destOrd="0" presId="urn:microsoft.com/office/officeart/2005/8/layout/vList2"/>
    <dgm:cxn modelId="{B350702C-1B8C-4FCF-BB17-EE32D9D5DE15}" type="presParOf" srcId="{9843FE5A-065C-4DBA-A744-2A7A55967702}" destId="{FD8FC98F-13B9-46C1-9845-04683EBE7DF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87A29E-1452-4DC3-88EB-94F4242CE24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25186DEC-9803-4C32-8CD5-1FCCD08E50BD}">
      <dgm:prSet phldrT="[文字]" custT="1"/>
      <dgm:spPr>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dgm:spPr>
      <dgm:t>
        <a:bodyPr/>
        <a:lstStyle/>
        <a:p>
          <a:r>
            <a:rPr lang="en-US" altLang="zh-TW" sz="3200" dirty="0" smtClean="0">
              <a:solidFill>
                <a:schemeClr val="tx1">
                  <a:alpha val="100000"/>
                </a:schemeClr>
              </a:solidFill>
              <a:latin typeface="標楷體" panose="03000509000000000000" pitchFamily="65" charset="-120"/>
              <a:ea typeface="標楷體" panose="03000509000000000000" pitchFamily="65" charset="-120"/>
            </a:rPr>
            <a:t>1.</a:t>
          </a:r>
          <a:r>
            <a:rPr lang="zh-TW" altLang="en-US" sz="3200" dirty="0" smtClean="0">
              <a:solidFill>
                <a:schemeClr val="tx1">
                  <a:alpha val="100000"/>
                </a:schemeClr>
              </a:solidFill>
              <a:latin typeface="標楷體" panose="03000509000000000000" pitchFamily="65" charset="-120"/>
              <a:ea typeface="標楷體" panose="03000509000000000000" pitchFamily="65" charset="-120"/>
            </a:rPr>
            <a:t>擴大實質董事適用範圍</a:t>
          </a:r>
          <a:endParaRPr lang="zh-TW" altLang="en-US" sz="3200" dirty="0">
            <a:solidFill>
              <a:schemeClr val="tx1">
                <a:alpha val="100000"/>
              </a:schemeClr>
            </a:solidFill>
            <a:latin typeface="標楷體" panose="03000509000000000000" pitchFamily="65" charset="-120"/>
            <a:ea typeface="標楷體" panose="03000509000000000000" pitchFamily="65" charset="-120"/>
          </a:endParaRPr>
        </a:p>
      </dgm:t>
    </dgm:pt>
    <dgm:pt modelId="{16A2255C-AD1B-4899-B50E-8554E90242E0}" type="parTrans" cxnId="{6A4674FD-C937-468B-8ED4-0AC4BABFF480}">
      <dgm:prSet/>
      <dgm:spPr/>
      <dgm:t>
        <a:bodyPr/>
        <a:lstStyle/>
        <a:p>
          <a:endParaRPr lang="zh-TW" altLang="en-US"/>
        </a:p>
      </dgm:t>
    </dgm:pt>
    <dgm:pt modelId="{968E6D0D-39F8-48A5-A334-39057F93AB14}" type="sibTrans" cxnId="{6A4674FD-C937-468B-8ED4-0AC4BABFF480}">
      <dgm:prSet/>
      <dgm:spPr/>
      <dgm:t>
        <a:bodyPr/>
        <a:lstStyle/>
        <a:p>
          <a:endParaRPr lang="zh-TW" altLang="en-US"/>
        </a:p>
      </dgm:t>
    </dgm:pt>
    <dgm:pt modelId="{CF4B5CD2-4FE6-4FA7-BFB9-092606B918DB}">
      <dgm:prSet custT="1"/>
      <dgm:spPr/>
      <dgm:t>
        <a:bodyPr/>
        <a:lstStyle/>
        <a:p>
          <a:r>
            <a:rPr lang="zh-TW" altLang="en-US" sz="3000" dirty="0" smtClean="0">
              <a:latin typeface="標楷體" panose="03000509000000000000" pitchFamily="65" charset="-120"/>
              <a:ea typeface="標楷體" panose="03000509000000000000" pitchFamily="65" charset="-120"/>
            </a:rPr>
            <a:t>擴大將實質董事為公司負責人之規定適用於</a:t>
          </a:r>
          <a:r>
            <a:rPr lang="zh-TW" altLang="en-US" sz="3000" u="none" dirty="0" smtClean="0">
              <a:latin typeface="標楷體" panose="03000509000000000000" pitchFamily="65" charset="-120"/>
              <a:ea typeface="標楷體" panose="03000509000000000000" pitchFamily="65" charset="-120"/>
            </a:rPr>
            <a:t>所有類型之公司</a:t>
          </a:r>
          <a:r>
            <a:rPr lang="zh-TW" altLang="en-US" sz="3000" dirty="0" smtClean="0">
              <a:latin typeface="標楷體" panose="03000509000000000000" pitchFamily="65" charset="-120"/>
              <a:ea typeface="標楷體" panose="03000509000000000000" pitchFamily="65" charset="-120"/>
            </a:rPr>
            <a:t>。</a:t>
          </a:r>
          <a:endParaRPr lang="en-US" altLang="zh-TW" sz="3000" dirty="0" smtClean="0">
            <a:latin typeface="標楷體" panose="03000509000000000000" pitchFamily="65" charset="-120"/>
            <a:ea typeface="標楷體" panose="03000509000000000000" pitchFamily="65" charset="-120"/>
          </a:endParaRPr>
        </a:p>
      </dgm:t>
    </dgm:pt>
    <dgm:pt modelId="{A5FCF206-05AB-446F-8BB5-C69093CE954B}" type="parTrans" cxnId="{0D2DAAE8-027E-45AC-B968-79D53F2CB0EB}">
      <dgm:prSet/>
      <dgm:spPr/>
      <dgm:t>
        <a:bodyPr/>
        <a:lstStyle/>
        <a:p>
          <a:endParaRPr lang="zh-TW" altLang="en-US"/>
        </a:p>
      </dgm:t>
    </dgm:pt>
    <dgm:pt modelId="{0C086E49-0348-43BC-9051-EA7A28010E7E}" type="sibTrans" cxnId="{0D2DAAE8-027E-45AC-B968-79D53F2CB0EB}">
      <dgm:prSet/>
      <dgm:spPr/>
      <dgm:t>
        <a:bodyPr/>
        <a:lstStyle/>
        <a:p>
          <a:endParaRPr lang="zh-TW" altLang="en-US"/>
        </a:p>
      </dgm:t>
    </dgm:pt>
    <dgm:pt modelId="{9843FE5A-065C-4DBA-A744-2A7A55967702}" type="pres">
      <dgm:prSet presAssocID="{8187A29E-1452-4DC3-88EB-94F4242CE24D}" presName="linear" presStyleCnt="0">
        <dgm:presLayoutVars>
          <dgm:animLvl val="lvl"/>
          <dgm:resizeHandles val="exact"/>
        </dgm:presLayoutVars>
      </dgm:prSet>
      <dgm:spPr/>
      <dgm:t>
        <a:bodyPr/>
        <a:lstStyle/>
        <a:p>
          <a:endParaRPr lang="zh-TW" altLang="en-US"/>
        </a:p>
      </dgm:t>
    </dgm:pt>
    <dgm:pt modelId="{F2378387-5D50-4A1C-AFB2-EF72B60F3A5B}" type="pres">
      <dgm:prSet presAssocID="{25186DEC-9803-4C32-8CD5-1FCCD08E50BD}" presName="parentText" presStyleLbl="node1" presStyleIdx="0" presStyleCnt="1" custScaleY="92542" custLinFactNeighborX="-11515" custLinFactNeighborY="-5923">
        <dgm:presLayoutVars>
          <dgm:chMax val="0"/>
          <dgm:bulletEnabled val="1"/>
        </dgm:presLayoutVars>
      </dgm:prSet>
      <dgm:spPr/>
      <dgm:t>
        <a:bodyPr/>
        <a:lstStyle/>
        <a:p>
          <a:endParaRPr lang="zh-TW" altLang="en-US"/>
        </a:p>
      </dgm:t>
    </dgm:pt>
    <dgm:pt modelId="{9D95CEDF-D195-45A4-BF60-B43BD5FD3154}" type="pres">
      <dgm:prSet presAssocID="{25186DEC-9803-4C32-8CD5-1FCCD08E50BD}" presName="childText" presStyleLbl="revTx" presStyleIdx="0" presStyleCnt="1" custScaleY="111533">
        <dgm:presLayoutVars>
          <dgm:bulletEnabled val="1"/>
        </dgm:presLayoutVars>
      </dgm:prSet>
      <dgm:spPr/>
      <dgm:t>
        <a:bodyPr/>
        <a:lstStyle/>
        <a:p>
          <a:endParaRPr lang="zh-TW" altLang="en-US"/>
        </a:p>
      </dgm:t>
    </dgm:pt>
  </dgm:ptLst>
  <dgm:cxnLst>
    <dgm:cxn modelId="{171319D9-3C58-4946-81DD-715AEB8A849A}" type="presOf" srcId="{8187A29E-1452-4DC3-88EB-94F4242CE24D}" destId="{9843FE5A-065C-4DBA-A744-2A7A55967702}" srcOrd="0" destOrd="0" presId="urn:microsoft.com/office/officeart/2005/8/layout/vList2"/>
    <dgm:cxn modelId="{0D2DAAE8-027E-45AC-B968-79D53F2CB0EB}" srcId="{25186DEC-9803-4C32-8CD5-1FCCD08E50BD}" destId="{CF4B5CD2-4FE6-4FA7-BFB9-092606B918DB}" srcOrd="0" destOrd="0" parTransId="{A5FCF206-05AB-446F-8BB5-C69093CE954B}" sibTransId="{0C086E49-0348-43BC-9051-EA7A28010E7E}"/>
    <dgm:cxn modelId="{82FC702F-611B-4341-8741-C4F412B846E1}" type="presOf" srcId="{CF4B5CD2-4FE6-4FA7-BFB9-092606B918DB}" destId="{9D95CEDF-D195-45A4-BF60-B43BD5FD3154}" srcOrd="0" destOrd="0" presId="urn:microsoft.com/office/officeart/2005/8/layout/vList2"/>
    <dgm:cxn modelId="{6A4674FD-C937-468B-8ED4-0AC4BABFF480}" srcId="{8187A29E-1452-4DC3-88EB-94F4242CE24D}" destId="{25186DEC-9803-4C32-8CD5-1FCCD08E50BD}" srcOrd="0" destOrd="0" parTransId="{16A2255C-AD1B-4899-B50E-8554E90242E0}" sibTransId="{968E6D0D-39F8-48A5-A334-39057F93AB14}"/>
    <dgm:cxn modelId="{463248DA-7624-4F95-A53A-EEDF6580F5C0}" type="presOf" srcId="{25186DEC-9803-4C32-8CD5-1FCCD08E50BD}" destId="{F2378387-5D50-4A1C-AFB2-EF72B60F3A5B}" srcOrd="0" destOrd="0" presId="urn:microsoft.com/office/officeart/2005/8/layout/vList2"/>
    <dgm:cxn modelId="{92028374-017E-4483-B4BE-52791D75C1EB}" type="presParOf" srcId="{9843FE5A-065C-4DBA-A744-2A7A55967702}" destId="{F2378387-5D50-4A1C-AFB2-EF72B60F3A5B}" srcOrd="0" destOrd="0" presId="urn:microsoft.com/office/officeart/2005/8/layout/vList2"/>
    <dgm:cxn modelId="{9C6E3D82-1DDC-4540-9CC6-849534345912}" type="presParOf" srcId="{9843FE5A-065C-4DBA-A744-2A7A55967702}" destId="{9D95CEDF-D195-45A4-BF60-B43BD5FD315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BD5-FF06-4CC2-8C0C-3E860520ADDE}">
      <dsp:nvSpPr>
        <dsp:cNvPr id="0" name=""/>
        <dsp:cNvSpPr/>
      </dsp:nvSpPr>
      <dsp:spPr>
        <a:xfrm>
          <a:off x="0" y="6232"/>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董監事範圍</a:t>
          </a:r>
          <a:endParaRPr lang="zh-TW" altLang="en-US" sz="5400" kern="1200" dirty="0">
            <a:latin typeface="標楷體" panose="03000509000000000000" pitchFamily="65" charset="-120"/>
            <a:ea typeface="標楷體" panose="03000509000000000000" pitchFamily="65" charset="-120"/>
          </a:endParaRPr>
        </a:p>
      </dsp:txBody>
      <dsp:txXfrm>
        <a:off x="68382" y="74614"/>
        <a:ext cx="8092836" cy="1264055"/>
      </dsp:txXfrm>
    </dsp:sp>
    <dsp:sp modelId="{45CA511B-652B-4F56-A303-F50AC4A13848}">
      <dsp:nvSpPr>
        <dsp:cNvPr id="0" name=""/>
        <dsp:cNvSpPr/>
      </dsp:nvSpPr>
      <dsp:spPr>
        <a:xfrm>
          <a:off x="0" y="156257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公司法之修正</a:t>
          </a:r>
          <a:endParaRPr lang="zh-TW" altLang="en-US" sz="5400" kern="1200" dirty="0">
            <a:latin typeface="標楷體" panose="03000509000000000000" pitchFamily="65" charset="-120"/>
            <a:ea typeface="標楷體" panose="03000509000000000000" pitchFamily="65" charset="-120"/>
          </a:endParaRPr>
        </a:p>
      </dsp:txBody>
      <dsp:txXfrm>
        <a:off x="68382" y="1630953"/>
        <a:ext cx="8092836" cy="1264055"/>
      </dsp:txXfrm>
    </dsp:sp>
    <dsp:sp modelId="{FD8FC98F-13B9-46C1-9845-04683EBE7DFB}">
      <dsp:nvSpPr>
        <dsp:cNvPr id="0" name=""/>
        <dsp:cNvSpPr/>
      </dsp:nvSpPr>
      <ds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法律風險態樣</a:t>
          </a:r>
          <a:endParaRPr lang="zh-TW" altLang="en-US" sz="5400" kern="1200" dirty="0">
            <a:latin typeface="標楷體" panose="03000509000000000000" pitchFamily="65" charset="-120"/>
            <a:ea typeface="標楷體" panose="03000509000000000000" pitchFamily="65" charset="-120"/>
          </a:endParaRPr>
        </a:p>
      </dsp:txBody>
      <dsp:txXfrm>
        <a:off x="68382" y="3187293"/>
        <a:ext cx="8092836" cy="12640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78387-5D50-4A1C-AFB2-EF72B60F3A5B}">
      <dsp:nvSpPr>
        <dsp:cNvPr id="0" name=""/>
        <dsp:cNvSpPr/>
      </dsp:nvSpPr>
      <dsp:spPr>
        <a:xfrm>
          <a:off x="0" y="33088"/>
          <a:ext cx="8219256" cy="1126051"/>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zh-TW" sz="3200" kern="1200" dirty="0" smtClean="0">
              <a:solidFill>
                <a:schemeClr val="tx1">
                  <a:alpha val="100000"/>
                </a:schemeClr>
              </a:solidFill>
              <a:latin typeface="標楷體" panose="03000509000000000000" pitchFamily="65" charset="-120"/>
              <a:ea typeface="標楷體" panose="03000509000000000000" pitchFamily="65" charset="-120"/>
            </a:rPr>
            <a:t>2.</a:t>
          </a:r>
          <a:r>
            <a:rPr lang="zh-TW" altLang="en-US" sz="3200" kern="1200" dirty="0" smtClean="0">
              <a:solidFill>
                <a:schemeClr val="tx1">
                  <a:alpha val="100000"/>
                </a:schemeClr>
              </a:solidFill>
              <a:latin typeface="標楷體" panose="03000509000000000000" pitchFamily="65" charset="-120"/>
              <a:ea typeface="標楷體" panose="03000509000000000000" pitchFamily="65" charset="-120"/>
            </a:rPr>
            <a:t>擴大「揭穿公司面紗原則」適用範圍</a:t>
          </a:r>
          <a:endParaRPr lang="zh-TW" altLang="en-US" sz="3200" kern="1200" dirty="0">
            <a:solidFill>
              <a:schemeClr val="tx1">
                <a:alpha val="100000"/>
              </a:schemeClr>
            </a:solidFill>
            <a:latin typeface="標楷體" panose="03000509000000000000" pitchFamily="65" charset="-120"/>
            <a:ea typeface="標楷體" panose="03000509000000000000" pitchFamily="65" charset="-120"/>
          </a:endParaRPr>
        </a:p>
      </dsp:txBody>
      <dsp:txXfrm>
        <a:off x="54969" y="88057"/>
        <a:ext cx="8109318" cy="1016113"/>
      </dsp:txXfrm>
    </dsp:sp>
    <dsp:sp modelId="{9D95CEDF-D195-45A4-BF60-B43BD5FD3154}">
      <dsp:nvSpPr>
        <dsp:cNvPr id="0" name=""/>
        <dsp:cNvSpPr/>
      </dsp:nvSpPr>
      <dsp:spPr>
        <a:xfrm>
          <a:off x="0" y="1222894"/>
          <a:ext cx="8219256" cy="120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zh-TW" altLang="en-US" sz="3000" kern="1200" dirty="0" smtClean="0">
              <a:latin typeface="標楷體" panose="03000509000000000000" pitchFamily="65" charset="-120"/>
              <a:ea typeface="標楷體" panose="03000509000000000000" pitchFamily="65" charset="-120"/>
            </a:rPr>
            <a:t>擴大將</a:t>
          </a:r>
          <a:r>
            <a:rPr lang="zh-TW" altLang="en-US" sz="3000" u="sng" kern="1200" dirty="0" smtClean="0">
              <a:latin typeface="標楷體" panose="03000509000000000000" pitchFamily="65" charset="-120"/>
              <a:ea typeface="標楷體" panose="03000509000000000000" pitchFamily="65" charset="-120"/>
            </a:rPr>
            <a:t>有限公司</a:t>
          </a:r>
          <a:r>
            <a:rPr lang="zh-TW" altLang="en-US" sz="3000" kern="1200" dirty="0" smtClean="0">
              <a:latin typeface="標楷體" panose="03000509000000000000" pitchFamily="65" charset="-120"/>
              <a:ea typeface="標楷體" panose="03000509000000000000" pitchFamily="65" charset="-120"/>
            </a:rPr>
            <a:t>亦適用揭穿公司面紗原則。</a:t>
          </a:r>
          <a:endParaRPr lang="en-US" altLang="zh-TW" sz="3000" kern="1200" dirty="0" smtClean="0">
            <a:latin typeface="標楷體" panose="03000509000000000000" pitchFamily="65" charset="-120"/>
            <a:ea typeface="標楷體" panose="03000509000000000000" pitchFamily="65" charset="-120"/>
          </a:endParaRPr>
        </a:p>
      </dsp:txBody>
      <dsp:txXfrm>
        <a:off x="0" y="1222894"/>
        <a:ext cx="8219256" cy="12005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78387-5D50-4A1C-AFB2-EF72B60F3A5B}">
      <dsp:nvSpPr>
        <dsp:cNvPr id="0" name=""/>
        <dsp:cNvSpPr/>
      </dsp:nvSpPr>
      <dsp:spPr>
        <a:xfrm>
          <a:off x="0" y="0"/>
          <a:ext cx="8219256" cy="1178203"/>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zh-TW" sz="3200" kern="1200" dirty="0" smtClean="0">
              <a:solidFill>
                <a:schemeClr val="tx1">
                  <a:alpha val="100000"/>
                </a:schemeClr>
              </a:solidFill>
              <a:latin typeface="標楷體" panose="03000509000000000000" pitchFamily="65" charset="-120"/>
              <a:ea typeface="標楷體" panose="03000509000000000000" pitchFamily="65" charset="-120"/>
            </a:rPr>
            <a:t>3.</a:t>
          </a:r>
          <a:r>
            <a:rPr lang="zh-TW" altLang="en-US" sz="3200" kern="1200" dirty="0" smtClean="0">
              <a:solidFill>
                <a:schemeClr val="tx1">
                  <a:alpha val="100000"/>
                </a:schemeClr>
              </a:solidFill>
              <a:latin typeface="標楷體" panose="03000509000000000000" pitchFamily="65" charset="-120"/>
              <a:ea typeface="標楷體" panose="03000509000000000000" pitchFamily="65" charset="-120"/>
            </a:rPr>
            <a:t>董事責任險之揭露義務</a:t>
          </a:r>
          <a:endParaRPr lang="zh-TW" altLang="en-US" sz="3200" kern="1200" dirty="0">
            <a:solidFill>
              <a:schemeClr val="tx1">
                <a:alpha val="100000"/>
              </a:schemeClr>
            </a:solidFill>
            <a:latin typeface="標楷體" panose="03000509000000000000" pitchFamily="65" charset="-120"/>
            <a:ea typeface="標楷體" panose="03000509000000000000" pitchFamily="65" charset="-120"/>
          </a:endParaRPr>
        </a:p>
      </dsp:txBody>
      <dsp:txXfrm>
        <a:off x="57515" y="57515"/>
        <a:ext cx="8104226" cy="1063173"/>
      </dsp:txXfrm>
    </dsp:sp>
    <dsp:sp modelId="{9D95CEDF-D195-45A4-BF60-B43BD5FD3154}">
      <dsp:nvSpPr>
        <dsp:cNvPr id="0" name=""/>
        <dsp:cNvSpPr/>
      </dsp:nvSpPr>
      <dsp:spPr>
        <a:xfrm>
          <a:off x="0" y="1248970"/>
          <a:ext cx="8219256" cy="120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zh-TW" altLang="en-US" sz="3000" kern="1200" dirty="0" smtClean="0">
              <a:latin typeface="標楷體" panose="03000509000000000000" pitchFamily="65" charset="-120"/>
              <a:ea typeface="標楷體" panose="03000509000000000000" pitchFamily="65" charset="-120"/>
            </a:rPr>
            <a:t>明訂公司得為董事投保責任保險，並應將投保或續保內容於最近一次董事會報告。</a:t>
          </a:r>
          <a:endParaRPr lang="en-US" altLang="zh-TW" sz="3000" kern="1200" dirty="0" smtClean="0">
            <a:latin typeface="標楷體" panose="03000509000000000000" pitchFamily="65" charset="-120"/>
            <a:ea typeface="標楷體" panose="03000509000000000000" pitchFamily="65" charset="-120"/>
          </a:endParaRPr>
        </a:p>
      </dsp:txBody>
      <dsp:txXfrm>
        <a:off x="0" y="1248970"/>
        <a:ext cx="8219256" cy="12005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78387-5D50-4A1C-AFB2-EF72B60F3A5B}">
      <dsp:nvSpPr>
        <dsp:cNvPr id="0" name=""/>
        <dsp:cNvSpPr/>
      </dsp:nvSpPr>
      <dsp:spPr>
        <a:xfrm>
          <a:off x="0" y="0"/>
          <a:ext cx="8219256" cy="1027090"/>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zh-TW" sz="3200" kern="1200" dirty="0" smtClean="0">
              <a:solidFill>
                <a:schemeClr val="tx1">
                  <a:alpha val="100000"/>
                </a:schemeClr>
              </a:solidFill>
              <a:latin typeface="標楷體" panose="03000509000000000000" pitchFamily="65" charset="-120"/>
              <a:ea typeface="標楷體" panose="03000509000000000000" pitchFamily="65" charset="-120"/>
            </a:rPr>
            <a:t>4.</a:t>
          </a:r>
          <a:r>
            <a:rPr lang="zh-TW" altLang="en-US" sz="3200" kern="1200" dirty="0" smtClean="0">
              <a:solidFill>
                <a:schemeClr val="tx1">
                  <a:alpha val="100000"/>
                </a:schemeClr>
              </a:solidFill>
              <a:latin typeface="標楷體" panose="03000509000000000000" pitchFamily="65" charset="-120"/>
              <a:ea typeface="標楷體" panose="03000509000000000000" pitchFamily="65" charset="-120"/>
            </a:rPr>
            <a:t>放寬董事會召集權人範圍</a:t>
          </a:r>
          <a:endParaRPr lang="zh-TW" altLang="en-US" sz="3200" kern="1200" dirty="0">
            <a:solidFill>
              <a:schemeClr val="tx1">
                <a:alpha val="100000"/>
              </a:schemeClr>
            </a:solidFill>
            <a:latin typeface="標楷體" panose="03000509000000000000" pitchFamily="65" charset="-120"/>
            <a:ea typeface="標楷體" panose="03000509000000000000" pitchFamily="65" charset="-120"/>
          </a:endParaRPr>
        </a:p>
      </dsp:txBody>
      <dsp:txXfrm>
        <a:off x="50138" y="50138"/>
        <a:ext cx="8118980" cy="926814"/>
      </dsp:txXfrm>
    </dsp:sp>
    <dsp:sp modelId="{9D95CEDF-D195-45A4-BF60-B43BD5FD3154}">
      <dsp:nvSpPr>
        <dsp:cNvPr id="0" name=""/>
        <dsp:cNvSpPr/>
      </dsp:nvSpPr>
      <dsp:spPr>
        <a:xfrm>
          <a:off x="0" y="1027179"/>
          <a:ext cx="8219256" cy="1493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zh-TW" altLang="en-US" sz="3000" kern="1200" dirty="0" smtClean="0">
              <a:latin typeface="標楷體" panose="03000509000000000000" pitchFamily="65" charset="-120"/>
              <a:ea typeface="標楷體" panose="03000509000000000000" pitchFamily="65" charset="-120"/>
            </a:rPr>
            <a:t>過半數之董事得請求董事長召集董事會；若董事長未於</a:t>
          </a:r>
          <a:r>
            <a:rPr lang="en-US" altLang="zh-TW" sz="3000" kern="1200" dirty="0" smtClean="0">
              <a:latin typeface="標楷體" panose="03000509000000000000" pitchFamily="65" charset="-120"/>
              <a:ea typeface="標楷體" panose="03000509000000000000" pitchFamily="65" charset="-120"/>
            </a:rPr>
            <a:t>15</a:t>
          </a:r>
          <a:r>
            <a:rPr lang="zh-TW" altLang="en-US" sz="3000" kern="1200" dirty="0" smtClean="0">
              <a:latin typeface="標楷體" panose="03000509000000000000" pitchFamily="65" charset="-120"/>
              <a:ea typeface="標楷體" panose="03000509000000000000" pitchFamily="65" charset="-120"/>
            </a:rPr>
            <a:t>日內召集董事會，過半數之董事得自行召集。</a:t>
          </a:r>
          <a:endParaRPr lang="en-US" altLang="zh-TW" sz="3000" kern="1200" dirty="0" smtClean="0">
            <a:latin typeface="標楷體" panose="03000509000000000000" pitchFamily="65" charset="-120"/>
            <a:ea typeface="標楷體" panose="03000509000000000000" pitchFamily="65" charset="-120"/>
          </a:endParaRPr>
        </a:p>
      </dsp:txBody>
      <dsp:txXfrm>
        <a:off x="0" y="1027179"/>
        <a:ext cx="8219256" cy="1493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78387-5D50-4A1C-AFB2-EF72B60F3A5B}">
      <dsp:nvSpPr>
        <dsp:cNvPr id="0" name=""/>
        <dsp:cNvSpPr/>
      </dsp:nvSpPr>
      <dsp:spPr>
        <a:xfrm>
          <a:off x="0" y="0"/>
          <a:ext cx="8219256" cy="918164"/>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zh-TW" sz="3200" kern="1200" dirty="0" smtClean="0">
              <a:solidFill>
                <a:schemeClr val="tx1">
                  <a:alpha val="100000"/>
                </a:schemeClr>
              </a:solidFill>
              <a:latin typeface="標楷體" panose="03000509000000000000" pitchFamily="65" charset="-120"/>
              <a:ea typeface="標楷體" panose="03000509000000000000" pitchFamily="65" charset="-120"/>
            </a:rPr>
            <a:t>5.</a:t>
          </a:r>
          <a:r>
            <a:rPr lang="zh-TW" altLang="en-US" sz="3200" kern="1200" dirty="0" smtClean="0">
              <a:solidFill>
                <a:schemeClr val="tx1">
                  <a:alpha val="100000"/>
                </a:schemeClr>
              </a:solidFill>
              <a:latin typeface="標楷體" panose="03000509000000000000" pitchFamily="65" charset="-120"/>
              <a:ea typeface="標楷體" panose="03000509000000000000" pitchFamily="65" charset="-120"/>
            </a:rPr>
            <a:t>擴大檢查人檢查範圍</a:t>
          </a:r>
          <a:endParaRPr lang="zh-TW" altLang="en-US" sz="3200" kern="1200" dirty="0">
            <a:solidFill>
              <a:schemeClr val="tx1">
                <a:alpha val="100000"/>
              </a:schemeClr>
            </a:solidFill>
            <a:latin typeface="標楷體" panose="03000509000000000000" pitchFamily="65" charset="-120"/>
            <a:ea typeface="標楷體" panose="03000509000000000000" pitchFamily="65" charset="-120"/>
          </a:endParaRPr>
        </a:p>
      </dsp:txBody>
      <dsp:txXfrm>
        <a:off x="44821" y="44821"/>
        <a:ext cx="8129614" cy="828522"/>
      </dsp:txXfrm>
    </dsp:sp>
    <dsp:sp modelId="{9D95CEDF-D195-45A4-BF60-B43BD5FD3154}">
      <dsp:nvSpPr>
        <dsp:cNvPr id="0" name=""/>
        <dsp:cNvSpPr/>
      </dsp:nvSpPr>
      <dsp:spPr>
        <a:xfrm>
          <a:off x="0" y="923863"/>
          <a:ext cx="8219256" cy="1590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zh-TW" altLang="en-US" sz="3000" kern="1200" dirty="0" smtClean="0">
              <a:latin typeface="標楷體" panose="03000509000000000000" pitchFamily="65" charset="-120"/>
              <a:ea typeface="標楷體" panose="03000509000000000000" pitchFamily="65" charset="-120"/>
            </a:rPr>
            <a:t>檢查人檢查公司文件之範圍除業務帳目及財產情形外，擴及特定事項、特定交易文件及紀錄。</a:t>
          </a:r>
          <a:endParaRPr lang="en-US" altLang="zh-TW" sz="3000" kern="1200" dirty="0" smtClean="0">
            <a:latin typeface="標楷體" panose="03000509000000000000" pitchFamily="65" charset="-120"/>
            <a:ea typeface="標楷體" panose="03000509000000000000" pitchFamily="65" charset="-120"/>
          </a:endParaRPr>
        </a:p>
      </dsp:txBody>
      <dsp:txXfrm>
        <a:off x="0" y="923863"/>
        <a:ext cx="8219256" cy="15907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78387-5D50-4A1C-AFB2-EF72B60F3A5B}">
      <dsp:nvSpPr>
        <dsp:cNvPr id="0" name=""/>
        <dsp:cNvSpPr/>
      </dsp:nvSpPr>
      <dsp:spPr>
        <a:xfrm>
          <a:off x="0" y="0"/>
          <a:ext cx="8219256" cy="918164"/>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zh-TW" sz="3200" kern="1200" dirty="0" smtClean="0">
              <a:solidFill>
                <a:schemeClr val="tx1">
                  <a:alpha val="100000"/>
                </a:schemeClr>
              </a:solidFill>
              <a:latin typeface="標楷體" panose="03000509000000000000" pitchFamily="65" charset="-120"/>
              <a:ea typeface="標楷體" panose="03000509000000000000" pitchFamily="65" charset="-120"/>
            </a:rPr>
            <a:t>6.</a:t>
          </a:r>
          <a:r>
            <a:rPr lang="zh-TW" altLang="en-US" sz="3200" kern="1200" dirty="0" smtClean="0">
              <a:solidFill>
                <a:schemeClr val="tx1">
                  <a:alpha val="100000"/>
                </a:schemeClr>
              </a:solidFill>
              <a:latin typeface="標楷體" panose="03000509000000000000" pitchFamily="65" charset="-120"/>
              <a:ea typeface="標楷體" panose="03000509000000000000" pitchFamily="65" charset="-120"/>
            </a:rPr>
            <a:t>提高公司負責人違法之行政責任</a:t>
          </a:r>
          <a:endParaRPr lang="zh-TW" altLang="en-US" sz="3200" kern="1200" dirty="0">
            <a:solidFill>
              <a:schemeClr val="tx1">
                <a:alpha val="100000"/>
              </a:schemeClr>
            </a:solidFill>
            <a:latin typeface="標楷體" panose="03000509000000000000" pitchFamily="65" charset="-120"/>
            <a:ea typeface="標楷體" panose="03000509000000000000" pitchFamily="65" charset="-120"/>
          </a:endParaRPr>
        </a:p>
      </dsp:txBody>
      <dsp:txXfrm>
        <a:off x="44821" y="44821"/>
        <a:ext cx="8129614" cy="828522"/>
      </dsp:txXfrm>
    </dsp:sp>
    <dsp:sp modelId="{9D95CEDF-D195-45A4-BF60-B43BD5FD3154}">
      <dsp:nvSpPr>
        <dsp:cNvPr id="0" name=""/>
        <dsp:cNvSpPr/>
      </dsp:nvSpPr>
      <dsp:spPr>
        <a:xfrm>
          <a:off x="0" y="923863"/>
          <a:ext cx="8219256" cy="1590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zh-TW" altLang="en-US" sz="3000" kern="1200" dirty="0" smtClean="0">
              <a:latin typeface="標楷體" panose="03000509000000000000" pitchFamily="65" charset="-120"/>
              <a:ea typeface="標楷體" panose="03000509000000000000" pitchFamily="65" charset="-120"/>
            </a:rPr>
            <a:t>參酌證券交易法規定，將公開發行公司負責人違反特定條文之罰鍰額度，提高為新台幣</a:t>
          </a:r>
          <a:r>
            <a:rPr lang="en-US" altLang="zh-TW" sz="3000" kern="1200" dirty="0" smtClean="0">
              <a:latin typeface="標楷體" panose="03000509000000000000" pitchFamily="65" charset="-120"/>
              <a:ea typeface="標楷體" panose="03000509000000000000" pitchFamily="65" charset="-120"/>
            </a:rPr>
            <a:t>24</a:t>
          </a:r>
          <a:r>
            <a:rPr lang="zh-TW" altLang="en-US" sz="3000" kern="1200" dirty="0" smtClean="0">
              <a:latin typeface="標楷體" panose="03000509000000000000" pitchFamily="65" charset="-120"/>
              <a:ea typeface="標楷體" panose="03000509000000000000" pitchFamily="65" charset="-120"/>
            </a:rPr>
            <a:t>萬元至</a:t>
          </a:r>
          <a:r>
            <a:rPr lang="en-US" altLang="zh-TW" sz="3000" kern="1200" dirty="0" smtClean="0">
              <a:latin typeface="標楷體" panose="03000509000000000000" pitchFamily="65" charset="-120"/>
              <a:ea typeface="標楷體" panose="03000509000000000000" pitchFamily="65" charset="-120"/>
            </a:rPr>
            <a:t>240</a:t>
          </a:r>
          <a:r>
            <a:rPr lang="zh-TW" altLang="en-US" sz="3000" kern="1200" dirty="0" smtClean="0">
              <a:latin typeface="標楷體" panose="03000509000000000000" pitchFamily="65" charset="-120"/>
              <a:ea typeface="標楷體" panose="03000509000000000000" pitchFamily="65" charset="-120"/>
            </a:rPr>
            <a:t>萬元。</a:t>
          </a:r>
          <a:endParaRPr lang="en-US" altLang="zh-TW" sz="3000" kern="1200" dirty="0" smtClean="0">
            <a:latin typeface="標楷體" panose="03000509000000000000" pitchFamily="65" charset="-120"/>
            <a:ea typeface="標楷體" panose="03000509000000000000" pitchFamily="65" charset="-120"/>
          </a:endParaRPr>
        </a:p>
      </dsp:txBody>
      <dsp:txXfrm>
        <a:off x="0" y="923863"/>
        <a:ext cx="8219256" cy="15907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BD5-FF06-4CC2-8C0C-3E860520ADDE}">
      <dsp:nvSpPr>
        <dsp:cNvPr id="0" name=""/>
        <dsp:cNvSpPr/>
      </dsp:nvSpPr>
      <dsp:spPr>
        <a:xfrm>
          <a:off x="0" y="6232"/>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董監事範圍</a:t>
          </a:r>
          <a:endParaRPr lang="zh-TW" altLang="en-US" sz="5400" kern="1200" dirty="0">
            <a:latin typeface="標楷體" panose="03000509000000000000" pitchFamily="65" charset="-120"/>
            <a:ea typeface="標楷體" panose="03000509000000000000" pitchFamily="65" charset="-120"/>
          </a:endParaRPr>
        </a:p>
      </dsp:txBody>
      <dsp:txXfrm>
        <a:off x="68382" y="74614"/>
        <a:ext cx="8092836" cy="1264055"/>
      </dsp:txXfrm>
    </dsp:sp>
    <dsp:sp modelId="{45CA511B-652B-4F56-A303-F50AC4A13848}">
      <dsp:nvSpPr>
        <dsp:cNvPr id="0" name=""/>
        <dsp:cNvSpPr/>
      </dsp:nvSpPr>
      <dsp:spPr>
        <a:xfrm>
          <a:off x="0" y="156257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公司法之修正</a:t>
          </a:r>
          <a:endParaRPr lang="zh-TW" altLang="en-US" sz="5400" kern="1200" dirty="0">
            <a:latin typeface="標楷體" panose="03000509000000000000" pitchFamily="65" charset="-120"/>
            <a:ea typeface="標楷體" panose="03000509000000000000" pitchFamily="65" charset="-120"/>
          </a:endParaRPr>
        </a:p>
      </dsp:txBody>
      <dsp:txXfrm>
        <a:off x="68382" y="1630953"/>
        <a:ext cx="8092836" cy="1264055"/>
      </dsp:txXfrm>
    </dsp:sp>
    <dsp:sp modelId="{32BE764E-7CC7-4B81-8A9D-FBAB8A3BB91C}">
      <dsp:nvSpPr>
        <dsp:cNvPr id="0" name=""/>
        <dsp:cNvSpPr/>
      </dsp:nvSpPr>
      <ds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法律風險態樣</a:t>
          </a:r>
          <a:endParaRPr lang="zh-TW" altLang="en-US" sz="5400" kern="1200" dirty="0">
            <a:latin typeface="標楷體" panose="03000509000000000000" pitchFamily="65" charset="-120"/>
            <a:ea typeface="標楷體" panose="03000509000000000000" pitchFamily="65" charset="-120"/>
          </a:endParaRPr>
        </a:p>
      </dsp:txBody>
      <dsp:txXfrm>
        <a:off x="68382" y="3187293"/>
        <a:ext cx="8092836" cy="12640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BD5-FF06-4CC2-8C0C-3E860520ADDE}">
      <dsp:nvSpPr>
        <dsp:cNvPr id="0" name=""/>
        <dsp:cNvSpPr/>
      </dsp:nvSpPr>
      <dsp:spPr>
        <a:xfrm>
          <a:off x="0" y="6232"/>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董監事範圍</a:t>
          </a:r>
          <a:endParaRPr lang="zh-TW" altLang="en-US" sz="5400" kern="1200" dirty="0">
            <a:latin typeface="標楷體" panose="03000509000000000000" pitchFamily="65" charset="-120"/>
            <a:ea typeface="標楷體" panose="03000509000000000000" pitchFamily="65" charset="-120"/>
          </a:endParaRPr>
        </a:p>
      </dsp:txBody>
      <dsp:txXfrm>
        <a:off x="68382" y="74614"/>
        <a:ext cx="8092836" cy="1264055"/>
      </dsp:txXfrm>
    </dsp:sp>
    <dsp:sp modelId="{45CA511B-652B-4F56-A303-F50AC4A13848}">
      <dsp:nvSpPr>
        <dsp:cNvPr id="0" name=""/>
        <dsp:cNvSpPr/>
      </dsp:nvSpPr>
      <dsp:spPr>
        <a:xfrm>
          <a:off x="0" y="156257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公司法之修正</a:t>
          </a:r>
          <a:endParaRPr lang="zh-TW" altLang="en-US" sz="5400" kern="1200" dirty="0">
            <a:latin typeface="標楷體" panose="03000509000000000000" pitchFamily="65" charset="-120"/>
            <a:ea typeface="標楷體" panose="03000509000000000000" pitchFamily="65" charset="-120"/>
          </a:endParaRPr>
        </a:p>
      </dsp:txBody>
      <dsp:txXfrm>
        <a:off x="68382" y="1630953"/>
        <a:ext cx="8092836" cy="1264055"/>
      </dsp:txXfrm>
    </dsp:sp>
    <dsp:sp modelId="{32BE764E-7CC7-4B81-8A9D-FBAB8A3BB91C}">
      <dsp:nvSpPr>
        <dsp:cNvPr id="0" name=""/>
        <dsp:cNvSpPr/>
      </dsp:nvSpPr>
      <ds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法律風險態樣</a:t>
          </a:r>
          <a:endParaRPr lang="zh-TW" altLang="en-US" sz="5400" kern="1200" dirty="0">
            <a:latin typeface="標楷體" panose="03000509000000000000" pitchFamily="65" charset="-120"/>
            <a:ea typeface="標楷體" panose="03000509000000000000" pitchFamily="65" charset="-120"/>
          </a:endParaRPr>
        </a:p>
      </dsp:txBody>
      <dsp:txXfrm>
        <a:off x="68382" y="3187293"/>
        <a:ext cx="8092836" cy="12640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D402C-52F0-4B4D-B387-39E0658EDEDE}">
      <dsp:nvSpPr>
        <dsp:cNvPr id="0" name=""/>
        <dsp:cNvSpPr/>
      </dsp:nvSpPr>
      <dsp:spPr>
        <a:xfrm>
          <a:off x="4710" y="1528858"/>
          <a:ext cx="2201715" cy="2072458"/>
        </a:xfrm>
        <a:prstGeom prst="roundRect">
          <a:avLst>
            <a:gd name="adj" fmla="val 10000"/>
          </a:avLst>
        </a:prstGeom>
        <a:solidFill>
          <a:schemeClr val="lt1">
            <a:alpha val="90000"/>
            <a:hueOff val="0"/>
            <a:satOff val="0"/>
            <a:lumOff val="0"/>
            <a:alphaOff val="0"/>
          </a:schemeClr>
        </a:solidFill>
        <a:ln w="12700">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smtClean="0">
              <a:latin typeface="微軟正黑體" panose="020B0604030504040204" pitchFamily="34" charset="-120"/>
              <a:ea typeface="微軟正黑體" panose="020B0604030504040204" pitchFamily="34" charset="-120"/>
            </a:rPr>
            <a:t>以</a:t>
          </a:r>
          <a:r>
            <a:rPr lang="zh-TW" altLang="en-US" sz="1800" b="1" kern="1200" dirty="0" smtClean="0">
              <a:solidFill>
                <a:srgbClr val="C00000"/>
              </a:solidFill>
              <a:latin typeface="微軟正黑體" panose="020B0604030504040204" pitchFamily="34" charset="-120"/>
              <a:ea typeface="微軟正黑體" panose="020B0604030504040204" pitchFamily="34" charset="-120"/>
            </a:rPr>
            <a:t>不正當方法</a:t>
          </a:r>
          <a:r>
            <a:rPr lang="zh-TW" altLang="en-US" sz="1800" b="1" kern="1200" dirty="0" smtClean="0">
              <a:latin typeface="微軟正黑體" panose="020B0604030504040204" pitchFamily="34" charset="-120"/>
              <a:ea typeface="微軟正黑體" panose="020B0604030504040204" pitchFamily="34" charset="-120"/>
            </a:rPr>
            <a:t>取得營業秘密</a:t>
          </a:r>
          <a:endParaRPr lang="zh-TW" altLang="en-US" sz="1800" b="1" kern="1200" dirty="0">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anose="020B0604030504040204" pitchFamily="34" charset="-120"/>
              <a:ea typeface="微軟正黑體" panose="020B0604030504040204" pitchFamily="34" charset="-120"/>
            </a:rPr>
            <a:t>惡意轉得人</a:t>
          </a:r>
          <a:endParaRPr lang="zh-TW" altLang="en-US" sz="1800" b="1" kern="1200" dirty="0">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anose="020B0604030504040204" pitchFamily="34" charset="-120"/>
              <a:ea typeface="微軟正黑體" panose="020B0604030504040204" pitchFamily="34" charset="-120"/>
            </a:rPr>
            <a:t>合法取得，但不當使用洩漏</a:t>
          </a:r>
          <a:endParaRPr lang="zh-TW" altLang="en-US" sz="1800" b="1" kern="1200" dirty="0">
            <a:latin typeface="微軟正黑體" panose="020B0604030504040204" pitchFamily="34" charset="-120"/>
            <a:ea typeface="微軟正黑體" panose="020B0604030504040204" pitchFamily="34" charset="-120"/>
          </a:endParaRPr>
        </a:p>
      </dsp:txBody>
      <dsp:txXfrm>
        <a:off x="52403" y="1576551"/>
        <a:ext cx="2106329" cy="1532974"/>
      </dsp:txXfrm>
    </dsp:sp>
    <dsp:sp modelId="{0E62B52F-AAF7-4770-BCED-6454A1B7D563}">
      <dsp:nvSpPr>
        <dsp:cNvPr id="0" name=""/>
        <dsp:cNvSpPr/>
      </dsp:nvSpPr>
      <dsp:spPr>
        <a:xfrm>
          <a:off x="1083002" y="2407249"/>
          <a:ext cx="2375484" cy="2375484"/>
        </a:xfrm>
        <a:prstGeom prst="leftCircularArrow">
          <a:avLst>
            <a:gd name="adj1" fmla="val 2530"/>
            <a:gd name="adj2" fmla="val 306849"/>
            <a:gd name="adj3" fmla="val 1133379"/>
            <a:gd name="adj4" fmla="val 8075509"/>
            <a:gd name="adj5" fmla="val 2952"/>
          </a:avLst>
        </a:prstGeom>
        <a:solidFill>
          <a:schemeClr val="accent5">
            <a:hueOff val="0"/>
            <a:satOff val="0"/>
            <a:lumOff val="0"/>
            <a:alphaOff val="0"/>
          </a:schemeClr>
        </a:solidFill>
        <a:ln>
          <a:noFill/>
        </a:ln>
        <a:effectLst>
          <a:outerShdw blurRad="50800" dist="38100" dir="5400000" rotWithShape="0">
            <a:srgbClr val="000000">
              <a:alpha val="61176"/>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636B66-B8D7-4365-AD7D-120C1FFB651F}">
      <dsp:nvSpPr>
        <dsp:cNvPr id="0" name=""/>
        <dsp:cNvSpPr/>
      </dsp:nvSpPr>
      <dsp:spPr>
        <a:xfrm>
          <a:off x="504059" y="3616180"/>
          <a:ext cx="1957080" cy="778266"/>
        </a:xfrm>
        <a:prstGeom prst="roundRect">
          <a:avLst>
            <a:gd name="adj" fmla="val 10000"/>
          </a:avLst>
        </a:prstGeom>
        <a:gradFill rotWithShape="0">
          <a:gsLst>
            <a:gs pos="0">
              <a:schemeClr val="accent5">
                <a:hueOff val="0"/>
                <a:satOff val="0"/>
                <a:lumOff val="0"/>
                <a:alphaOff val="0"/>
                <a:tint val="100000"/>
                <a:shade val="75000"/>
                <a:satMod val="160000"/>
              </a:schemeClr>
            </a:gs>
            <a:gs pos="62000">
              <a:schemeClr val="accent5">
                <a:hueOff val="0"/>
                <a:satOff val="0"/>
                <a:lumOff val="0"/>
                <a:alphaOff val="0"/>
                <a:tint val="100000"/>
                <a:shade val="100000"/>
                <a:satMod val="125000"/>
              </a:schemeClr>
            </a:gs>
            <a:gs pos="100000">
              <a:schemeClr val="accent5">
                <a:hueOff val="0"/>
                <a:satOff val="0"/>
                <a:lumOff val="0"/>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行為態樣</a:t>
          </a:r>
          <a:endParaRPr lang="zh-TW" altLang="en-US" sz="2800" b="1" kern="1200" dirty="0">
            <a:latin typeface="微軟正黑體" panose="020B0604030504040204" pitchFamily="34" charset="-120"/>
            <a:ea typeface="微軟正黑體" panose="020B0604030504040204" pitchFamily="34" charset="-120"/>
          </a:endParaRPr>
        </a:p>
      </dsp:txBody>
      <dsp:txXfrm>
        <a:off x="526854" y="3638975"/>
        <a:ext cx="1911490" cy="732676"/>
      </dsp:txXfrm>
    </dsp:sp>
    <dsp:sp modelId="{D6B1A21D-92B3-4F1A-8402-FFA4315A75D4}">
      <dsp:nvSpPr>
        <dsp:cNvPr id="0" name=""/>
        <dsp:cNvSpPr/>
      </dsp:nvSpPr>
      <dsp:spPr>
        <a:xfrm>
          <a:off x="2737264" y="1511142"/>
          <a:ext cx="2201715" cy="2104001"/>
        </a:xfrm>
        <a:prstGeom prst="roundRect">
          <a:avLst>
            <a:gd name="adj" fmla="val 10000"/>
          </a:avLst>
        </a:prstGeom>
        <a:solidFill>
          <a:schemeClr val="lt1">
            <a:alpha val="90000"/>
            <a:hueOff val="0"/>
            <a:satOff val="0"/>
            <a:lumOff val="0"/>
            <a:alphaOff val="0"/>
          </a:schemeClr>
        </a:solidFill>
        <a:ln w="12700">
          <a:solidFill>
            <a:schemeClr val="accent5">
              <a:hueOff val="-4966938"/>
              <a:satOff val="19906"/>
              <a:lumOff val="431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smtClean="0">
              <a:latin typeface="微軟正黑體" panose="020B0604030504040204" pitchFamily="34" charset="-120"/>
              <a:ea typeface="微軟正黑體" panose="020B0604030504040204" pitchFamily="34" charset="-120"/>
            </a:rPr>
            <a:t>排除或</a:t>
          </a:r>
          <a:r>
            <a:rPr lang="zh-TW" altLang="en-US" sz="1800" b="1" kern="1200" dirty="0" smtClean="0">
              <a:solidFill>
                <a:srgbClr val="FF0000"/>
              </a:solidFill>
              <a:latin typeface="微軟正黑體" panose="020B0604030504040204" pitchFamily="34" charset="-120"/>
              <a:ea typeface="微軟正黑體" panose="020B0604030504040204" pitchFamily="34" charset="-120"/>
            </a:rPr>
            <a:t>防止</a:t>
          </a:r>
          <a:r>
            <a:rPr lang="zh-TW" altLang="en-US" sz="1800" b="1" kern="1200" dirty="0" smtClean="0">
              <a:latin typeface="微軟正黑體" panose="020B0604030504040204" pitchFamily="34" charset="-120"/>
              <a:ea typeface="微軟正黑體" panose="020B0604030504040204" pitchFamily="34" charset="-120"/>
            </a:rPr>
            <a:t>侵害</a:t>
          </a:r>
          <a:endParaRPr lang="zh-TW" altLang="en-US" sz="1800" b="1" kern="1200" dirty="0">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anose="020B0604030504040204" pitchFamily="34" charset="-120"/>
              <a:ea typeface="微軟正黑體" panose="020B0604030504040204" pitchFamily="34" charset="-120"/>
            </a:rPr>
            <a:t>請求銷毀侵害物</a:t>
          </a:r>
          <a:endParaRPr lang="zh-TW" altLang="en-US" sz="1800" b="1" kern="1200" dirty="0">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anose="020B0604030504040204" pitchFamily="34" charset="-120"/>
              <a:ea typeface="微軟正黑體" panose="020B0604030504040204" pitchFamily="34" charset="-120"/>
            </a:rPr>
            <a:t>請求損害賠償</a:t>
          </a:r>
          <a:endParaRPr lang="zh-TW" altLang="en-US" sz="1800" b="1" kern="1200" dirty="0">
            <a:latin typeface="微軟正黑體" panose="020B0604030504040204" pitchFamily="34" charset="-120"/>
            <a:ea typeface="微軟正黑體" panose="020B0604030504040204" pitchFamily="34" charset="-120"/>
          </a:endParaRPr>
        </a:p>
      </dsp:txBody>
      <dsp:txXfrm>
        <a:off x="2785683" y="2010419"/>
        <a:ext cx="2104877" cy="1556305"/>
      </dsp:txXfrm>
    </dsp:sp>
    <dsp:sp modelId="{A2E5C4C1-1152-4F08-ADA6-28223A97AE6D}">
      <dsp:nvSpPr>
        <dsp:cNvPr id="0" name=""/>
        <dsp:cNvSpPr/>
      </dsp:nvSpPr>
      <dsp:spPr>
        <a:xfrm>
          <a:off x="3877499" y="409783"/>
          <a:ext cx="2609879" cy="2609879"/>
        </a:xfrm>
        <a:prstGeom prst="circularArrow">
          <a:avLst>
            <a:gd name="adj1" fmla="val 2303"/>
            <a:gd name="adj2" fmla="val 277827"/>
            <a:gd name="adj3" fmla="val 20049502"/>
            <a:gd name="adj4" fmla="val 13078350"/>
            <a:gd name="adj5" fmla="val 2687"/>
          </a:avLst>
        </a:prstGeom>
        <a:solidFill>
          <a:srgbClr val="3AB820"/>
        </a:solidFill>
        <a:ln>
          <a:noFill/>
        </a:ln>
        <a:effectLst>
          <a:outerShdw blurRad="50800" dist="38100" dir="5400000" rotWithShape="0">
            <a:srgbClr val="000000">
              <a:alpha val="61176"/>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74EE66-4DB7-48DC-93A1-98B25C708AD4}">
      <dsp:nvSpPr>
        <dsp:cNvPr id="0" name=""/>
        <dsp:cNvSpPr/>
      </dsp:nvSpPr>
      <dsp:spPr>
        <a:xfrm>
          <a:off x="3226534" y="951877"/>
          <a:ext cx="1957080" cy="778266"/>
        </a:xfrm>
        <a:prstGeom prst="roundRect">
          <a:avLst>
            <a:gd name="adj" fmla="val 10000"/>
          </a:avLst>
        </a:prstGeom>
        <a:gradFill rotWithShape="0">
          <a:gsLst>
            <a:gs pos="0">
              <a:schemeClr val="accent5">
                <a:hueOff val="-4966938"/>
                <a:satOff val="19906"/>
                <a:lumOff val="4314"/>
                <a:alphaOff val="0"/>
                <a:tint val="100000"/>
                <a:shade val="75000"/>
                <a:satMod val="160000"/>
              </a:schemeClr>
            </a:gs>
            <a:gs pos="62000">
              <a:schemeClr val="accent5">
                <a:hueOff val="-4966938"/>
                <a:satOff val="19906"/>
                <a:lumOff val="4314"/>
                <a:alphaOff val="0"/>
                <a:tint val="100000"/>
                <a:shade val="100000"/>
                <a:satMod val="125000"/>
              </a:schemeClr>
            </a:gs>
            <a:gs pos="100000">
              <a:schemeClr val="accent5">
                <a:hueOff val="-4966938"/>
                <a:satOff val="19906"/>
                <a:lumOff val="4314"/>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權利行使</a:t>
          </a:r>
          <a:endParaRPr lang="zh-TW" altLang="en-US" sz="2800" b="1" kern="1200" dirty="0">
            <a:latin typeface="微軟正黑體" panose="020B0604030504040204" pitchFamily="34" charset="-120"/>
            <a:ea typeface="微軟正黑體" panose="020B0604030504040204" pitchFamily="34" charset="-120"/>
          </a:endParaRPr>
        </a:p>
      </dsp:txBody>
      <dsp:txXfrm>
        <a:off x="3249329" y="974672"/>
        <a:ext cx="1911490" cy="732676"/>
      </dsp:txXfrm>
    </dsp:sp>
    <dsp:sp modelId="{FCC1B755-F4B2-4428-8C8E-98FB31C6F4A4}">
      <dsp:nvSpPr>
        <dsp:cNvPr id="0" name=""/>
        <dsp:cNvSpPr/>
      </dsp:nvSpPr>
      <dsp:spPr>
        <a:xfrm>
          <a:off x="5469818" y="1528858"/>
          <a:ext cx="2201715" cy="2072458"/>
        </a:xfrm>
        <a:prstGeom prst="roundRect">
          <a:avLst>
            <a:gd name="adj" fmla="val 10000"/>
          </a:avLst>
        </a:prstGeom>
        <a:solidFill>
          <a:schemeClr val="lt1">
            <a:alpha val="90000"/>
            <a:hueOff val="0"/>
            <a:satOff val="0"/>
            <a:lumOff val="0"/>
            <a:alphaOff val="0"/>
          </a:schemeClr>
        </a:solidFill>
        <a:ln w="12700">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smtClean="0">
              <a:latin typeface="微軟正黑體" panose="020B0604030504040204" pitchFamily="34" charset="-120"/>
              <a:ea typeface="微軟正黑體" panose="020B0604030504040204" pitchFamily="34" charset="-120"/>
            </a:rPr>
            <a:t>依民法</a:t>
          </a:r>
          <a:r>
            <a:rPr lang="en-US" altLang="zh-TW" sz="1800" b="1" kern="1200" dirty="0" smtClean="0">
              <a:latin typeface="Agency FB"/>
              <a:ea typeface="微軟正黑體" panose="020B0604030504040204" pitchFamily="34" charset="-120"/>
            </a:rPr>
            <a:t>§</a:t>
          </a:r>
          <a:r>
            <a:rPr lang="en-US" altLang="zh-TW" sz="1800" b="1" kern="1200" dirty="0" smtClean="0">
              <a:latin typeface="微軟正黑體" panose="020B0604030504040204" pitchFamily="34" charset="-120"/>
              <a:ea typeface="微軟正黑體" panose="020B0604030504040204" pitchFamily="34" charset="-120"/>
            </a:rPr>
            <a:t>216</a:t>
          </a:r>
          <a:r>
            <a:rPr lang="zh-TW" altLang="en-US" sz="1800" b="1" kern="1200" dirty="0" smtClean="0">
              <a:latin typeface="微軟正黑體" panose="020B0604030504040204" pitchFamily="34" charset="-120"/>
              <a:ea typeface="微軟正黑體" panose="020B0604030504040204" pitchFamily="34" charset="-120"/>
            </a:rPr>
            <a:t>請求</a:t>
          </a:r>
          <a:endParaRPr lang="zh-TW" altLang="en-US" sz="1800" b="1" kern="1200" dirty="0">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anose="020B0604030504040204" pitchFamily="34" charset="-120"/>
              <a:ea typeface="微軟正黑體" panose="020B0604030504040204" pitchFamily="34" charset="-120"/>
            </a:rPr>
            <a:t>依侵害人所得利益請求</a:t>
          </a:r>
          <a:endParaRPr lang="zh-TW" altLang="en-US" sz="1800" b="1" kern="1200" dirty="0">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anose="020B0604030504040204" pitchFamily="34" charset="-120"/>
              <a:ea typeface="微軟正黑體" panose="020B0604030504040204" pitchFamily="34" charset="-120"/>
            </a:rPr>
            <a:t>三倍懲罰性賠償金</a:t>
          </a:r>
          <a:endParaRPr lang="zh-TW" altLang="en-US" sz="1800" b="1" kern="1200" dirty="0">
            <a:latin typeface="微軟正黑體" panose="020B0604030504040204" pitchFamily="34" charset="-120"/>
            <a:ea typeface="微軟正黑體" panose="020B0604030504040204" pitchFamily="34" charset="-120"/>
          </a:endParaRPr>
        </a:p>
      </dsp:txBody>
      <dsp:txXfrm>
        <a:off x="5517511" y="1576551"/>
        <a:ext cx="2106329" cy="1532974"/>
      </dsp:txXfrm>
    </dsp:sp>
    <dsp:sp modelId="{F3172C8F-D389-4FD2-90D5-EB98DD409D6A}">
      <dsp:nvSpPr>
        <dsp:cNvPr id="0" name=""/>
        <dsp:cNvSpPr/>
      </dsp:nvSpPr>
      <dsp:spPr>
        <a:xfrm>
          <a:off x="5904662" y="3629995"/>
          <a:ext cx="1957080" cy="778266"/>
        </a:xfrm>
        <a:prstGeom prst="roundRect">
          <a:avLst>
            <a:gd name="adj" fmla="val 10000"/>
          </a:avLst>
        </a:prstGeom>
        <a:gradFill rotWithShape="0">
          <a:gsLst>
            <a:gs pos="0">
              <a:schemeClr val="accent5">
                <a:hueOff val="-9933876"/>
                <a:satOff val="39811"/>
                <a:lumOff val="8628"/>
                <a:alphaOff val="0"/>
                <a:tint val="100000"/>
                <a:shade val="75000"/>
                <a:satMod val="160000"/>
              </a:schemeClr>
            </a:gs>
            <a:gs pos="62000">
              <a:schemeClr val="accent5">
                <a:hueOff val="-9933876"/>
                <a:satOff val="39811"/>
                <a:lumOff val="8628"/>
                <a:alphaOff val="0"/>
                <a:tint val="100000"/>
                <a:shade val="100000"/>
                <a:satMod val="125000"/>
              </a:schemeClr>
            </a:gs>
            <a:gs pos="100000">
              <a:schemeClr val="accent5">
                <a:hueOff val="-9933876"/>
                <a:satOff val="39811"/>
                <a:lumOff val="8628"/>
                <a:alphaOff val="0"/>
                <a:tint val="80000"/>
                <a:shade val="100000"/>
                <a:satMod val="140000"/>
              </a:schemeClr>
            </a:gs>
          </a:gsLst>
          <a:lin ang="16200000" scaled="1"/>
        </a:gradFill>
        <a:ln>
          <a:noFill/>
        </a:ln>
        <a:effectLst>
          <a:outerShdw blurRad="50800" dist="38100" dir="5400000" rotWithShape="0">
            <a:srgbClr val="000000">
              <a:alpha val="61176"/>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損賠計算</a:t>
          </a:r>
          <a:endParaRPr lang="zh-TW" altLang="en-US" sz="2800" b="1" kern="1200" dirty="0">
            <a:latin typeface="微軟正黑體" panose="020B0604030504040204" pitchFamily="34" charset="-120"/>
            <a:ea typeface="微軟正黑體" panose="020B0604030504040204" pitchFamily="34" charset="-120"/>
          </a:endParaRPr>
        </a:p>
      </dsp:txBody>
      <dsp:txXfrm>
        <a:off x="5927457" y="3652790"/>
        <a:ext cx="1911490" cy="7326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AF80C-4190-4912-A1A4-2BD660732975}">
      <dsp:nvSpPr>
        <dsp:cNvPr id="0" name=""/>
        <dsp:cNvSpPr/>
      </dsp:nvSpPr>
      <dsp:spPr>
        <a:xfrm>
          <a:off x="0" y="0"/>
          <a:ext cx="6403238" cy="1005840"/>
        </a:xfrm>
        <a:prstGeom prst="roundRect">
          <a:avLst>
            <a:gd name="adj" fmla="val 10000"/>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kern="1200" dirty="0" smtClean="0"/>
            <a:t>企業內有無營業秘密</a:t>
          </a:r>
          <a:endParaRPr lang="zh-TW" sz="2500" kern="1200" dirty="0"/>
        </a:p>
      </dsp:txBody>
      <dsp:txXfrm>
        <a:off x="29460" y="29460"/>
        <a:ext cx="5232865" cy="946920"/>
      </dsp:txXfrm>
    </dsp:sp>
    <dsp:sp modelId="{A8EFFCF6-65F4-4A65-B2D5-756FB69C9137}">
      <dsp:nvSpPr>
        <dsp:cNvPr id="0" name=""/>
        <dsp:cNvSpPr/>
      </dsp:nvSpPr>
      <dsp:spPr>
        <a:xfrm>
          <a:off x="536271" y="1188720"/>
          <a:ext cx="6403238" cy="1005840"/>
        </a:xfrm>
        <a:prstGeom prst="roundRect">
          <a:avLst>
            <a:gd name="adj" fmla="val 10000"/>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kern="1200" smtClean="0"/>
            <a:t>如何保管好營業秘密</a:t>
          </a:r>
          <a:endParaRPr lang="zh-TW" sz="2500" kern="1200"/>
        </a:p>
      </dsp:txBody>
      <dsp:txXfrm>
        <a:off x="565731" y="1218180"/>
        <a:ext cx="5154251" cy="946920"/>
      </dsp:txXfrm>
    </dsp:sp>
    <dsp:sp modelId="{09D947F0-342F-4AA3-9DB5-3186AF1A1079}">
      <dsp:nvSpPr>
        <dsp:cNvPr id="0" name=""/>
        <dsp:cNvSpPr/>
      </dsp:nvSpPr>
      <dsp:spPr>
        <a:xfrm>
          <a:off x="1064538" y="2377440"/>
          <a:ext cx="6403238" cy="1005840"/>
        </a:xfrm>
        <a:prstGeom prst="roundRect">
          <a:avLst>
            <a:gd name="adj" fmla="val 10000"/>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kern="1200" smtClean="0"/>
            <a:t>如果營業秘密遭竊外洩能提供何種證據證明</a:t>
          </a:r>
          <a:endParaRPr lang="zh-TW" sz="2500" kern="1200"/>
        </a:p>
      </dsp:txBody>
      <dsp:txXfrm>
        <a:off x="1093998" y="2406900"/>
        <a:ext cx="5162255" cy="946920"/>
      </dsp:txXfrm>
    </dsp:sp>
    <dsp:sp modelId="{4BBA39AB-F128-4362-932E-847559219A12}">
      <dsp:nvSpPr>
        <dsp:cNvPr id="0" name=""/>
        <dsp:cNvSpPr/>
      </dsp:nvSpPr>
      <dsp:spPr>
        <a:xfrm>
          <a:off x="1600809" y="3566160"/>
          <a:ext cx="6403238" cy="1005840"/>
        </a:xfrm>
        <a:prstGeom prst="roundRect">
          <a:avLst>
            <a:gd name="adj" fmla="val 10000"/>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kern="1200" smtClean="0"/>
            <a:t>如何計算營業秘密價格</a:t>
          </a:r>
          <a:endParaRPr lang="zh-TW" sz="2500" kern="1200"/>
        </a:p>
      </dsp:txBody>
      <dsp:txXfrm>
        <a:off x="1630269" y="3595620"/>
        <a:ext cx="5154251" cy="946920"/>
      </dsp:txXfrm>
    </dsp:sp>
    <dsp:sp modelId="{75EC50BC-7F5C-42EC-B41F-3CCDDDBDF25B}">
      <dsp:nvSpPr>
        <dsp:cNvPr id="0" name=""/>
        <dsp:cNvSpPr/>
      </dsp:nvSpPr>
      <dsp:spPr>
        <a:xfrm>
          <a:off x="5749442" y="770382"/>
          <a:ext cx="653796" cy="653796"/>
        </a:xfrm>
        <a:prstGeom prst="downArrow">
          <a:avLst>
            <a:gd name="adj1" fmla="val 55000"/>
            <a:gd name="adj2" fmla="val 45000"/>
          </a:avLst>
        </a:prstGeom>
        <a:solidFill>
          <a:schemeClr val="dk2">
            <a:alpha val="90000"/>
            <a:tint val="40000"/>
            <a:hueOff val="0"/>
            <a:satOff val="0"/>
            <a:lumOff val="0"/>
            <a:alphaOff val="0"/>
          </a:schemeClr>
        </a:solidFill>
        <a:ln w="25400">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zh-TW" altLang="en-US" sz="2900" kern="1200"/>
        </a:p>
      </dsp:txBody>
      <dsp:txXfrm>
        <a:off x="5896546" y="770382"/>
        <a:ext cx="359588" cy="491981"/>
      </dsp:txXfrm>
    </dsp:sp>
    <dsp:sp modelId="{51E3E044-E7BD-4132-9F08-8A221B3B7981}">
      <dsp:nvSpPr>
        <dsp:cNvPr id="0" name=""/>
        <dsp:cNvSpPr/>
      </dsp:nvSpPr>
      <dsp:spPr>
        <a:xfrm>
          <a:off x="6285713" y="1959102"/>
          <a:ext cx="653796" cy="653796"/>
        </a:xfrm>
        <a:prstGeom prst="downArrow">
          <a:avLst>
            <a:gd name="adj1" fmla="val 55000"/>
            <a:gd name="adj2" fmla="val 45000"/>
          </a:avLst>
        </a:prstGeom>
        <a:solidFill>
          <a:schemeClr val="dk2">
            <a:alpha val="90000"/>
            <a:tint val="40000"/>
            <a:hueOff val="0"/>
            <a:satOff val="0"/>
            <a:lumOff val="0"/>
            <a:alphaOff val="0"/>
          </a:schemeClr>
        </a:solidFill>
        <a:ln w="25400">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zh-TW" altLang="en-US" sz="2900" kern="1200"/>
        </a:p>
      </dsp:txBody>
      <dsp:txXfrm>
        <a:off x="6432817" y="1959102"/>
        <a:ext cx="359588" cy="491981"/>
      </dsp:txXfrm>
    </dsp:sp>
    <dsp:sp modelId="{50562906-C220-4ED1-9B3A-DC8B631E7AFC}">
      <dsp:nvSpPr>
        <dsp:cNvPr id="0" name=""/>
        <dsp:cNvSpPr/>
      </dsp:nvSpPr>
      <dsp:spPr>
        <a:xfrm>
          <a:off x="6813980" y="3147822"/>
          <a:ext cx="653796" cy="653796"/>
        </a:xfrm>
        <a:prstGeom prst="downArrow">
          <a:avLst>
            <a:gd name="adj1" fmla="val 55000"/>
            <a:gd name="adj2" fmla="val 45000"/>
          </a:avLst>
        </a:prstGeom>
        <a:solidFill>
          <a:schemeClr val="dk2">
            <a:alpha val="90000"/>
            <a:tint val="40000"/>
            <a:hueOff val="0"/>
            <a:satOff val="0"/>
            <a:lumOff val="0"/>
            <a:alphaOff val="0"/>
          </a:schemeClr>
        </a:solidFill>
        <a:ln w="25400">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zh-TW" altLang="en-US" sz="2900" kern="1200"/>
        </a:p>
      </dsp:txBody>
      <dsp:txXfrm>
        <a:off x="6961084" y="3147822"/>
        <a:ext cx="359588" cy="4919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FE0D7-30EB-4ACD-8176-6D19FA687C75}">
      <dsp:nvSpPr>
        <dsp:cNvPr id="0" name=""/>
        <dsp:cNvSpPr/>
      </dsp:nvSpPr>
      <dsp:spPr>
        <a:xfrm>
          <a:off x="0" y="26392"/>
          <a:ext cx="8004048" cy="830115"/>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kern="1200" dirty="0" smtClean="0"/>
            <a:t>壹、前言</a:t>
          </a:r>
          <a:endParaRPr lang="zh-TW" sz="3200" kern="1200" dirty="0"/>
        </a:p>
      </dsp:txBody>
      <dsp:txXfrm>
        <a:off x="40523" y="66915"/>
        <a:ext cx="7923002" cy="749069"/>
      </dsp:txXfrm>
    </dsp:sp>
    <dsp:sp modelId="{C71049A2-1CA9-4481-AA55-42C9BECCCB83}">
      <dsp:nvSpPr>
        <dsp:cNvPr id="0" name=""/>
        <dsp:cNvSpPr/>
      </dsp:nvSpPr>
      <dsp:spPr>
        <a:xfrm>
          <a:off x="0" y="948667"/>
          <a:ext cx="8004048" cy="830115"/>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kern="1200" smtClean="0"/>
            <a:t>貳、政策</a:t>
          </a:r>
          <a:endParaRPr lang="zh-TW" sz="3200" kern="1200"/>
        </a:p>
      </dsp:txBody>
      <dsp:txXfrm>
        <a:off x="40523" y="989190"/>
        <a:ext cx="7923002" cy="749069"/>
      </dsp:txXfrm>
    </dsp:sp>
    <dsp:sp modelId="{589892F9-6651-472E-951A-423BCA6141F3}">
      <dsp:nvSpPr>
        <dsp:cNvPr id="0" name=""/>
        <dsp:cNvSpPr/>
      </dsp:nvSpPr>
      <dsp:spPr>
        <a:xfrm>
          <a:off x="0" y="1870942"/>
          <a:ext cx="8004048" cy="830115"/>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kern="1200" dirty="0" smtClean="0"/>
            <a:t>參、內容管理</a:t>
          </a:r>
          <a:endParaRPr lang="zh-TW" sz="3200" kern="1200" dirty="0"/>
        </a:p>
      </dsp:txBody>
      <dsp:txXfrm>
        <a:off x="40523" y="1911465"/>
        <a:ext cx="7923002" cy="749069"/>
      </dsp:txXfrm>
    </dsp:sp>
    <dsp:sp modelId="{6818ECDA-A89B-4FA9-8139-AEEBD638475B}">
      <dsp:nvSpPr>
        <dsp:cNvPr id="0" name=""/>
        <dsp:cNvSpPr/>
      </dsp:nvSpPr>
      <dsp:spPr>
        <a:xfrm>
          <a:off x="0" y="2793217"/>
          <a:ext cx="8004048" cy="830115"/>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kern="1200" smtClean="0"/>
            <a:t>肆、人員管理</a:t>
          </a:r>
          <a:endParaRPr lang="zh-TW" sz="3200" kern="1200"/>
        </a:p>
      </dsp:txBody>
      <dsp:txXfrm>
        <a:off x="40523" y="2833740"/>
        <a:ext cx="7923002" cy="749069"/>
      </dsp:txXfrm>
    </dsp:sp>
    <dsp:sp modelId="{FA9DFBE2-01F6-4C77-BD86-6323531A4B47}">
      <dsp:nvSpPr>
        <dsp:cNvPr id="0" name=""/>
        <dsp:cNvSpPr/>
      </dsp:nvSpPr>
      <dsp:spPr>
        <a:xfrm>
          <a:off x="0" y="3715492"/>
          <a:ext cx="8004048" cy="830115"/>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kern="1200" smtClean="0"/>
            <a:t>伍、環境及設備管理</a:t>
          </a:r>
          <a:endParaRPr lang="zh-TW" sz="3200" kern="1200"/>
        </a:p>
      </dsp:txBody>
      <dsp:txXfrm>
        <a:off x="40523" y="3756015"/>
        <a:ext cx="7923002" cy="749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BD5-FF06-4CC2-8C0C-3E860520ADDE}">
      <dsp:nvSpPr>
        <dsp:cNvPr id="0" name=""/>
        <dsp:cNvSpPr/>
      </dsp:nvSpPr>
      <dsp:spPr>
        <a:xfrm>
          <a:off x="0" y="6232"/>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董監事範圍</a:t>
          </a:r>
          <a:endParaRPr lang="zh-TW" altLang="en-US" sz="5400" kern="1200" dirty="0">
            <a:latin typeface="標楷體" panose="03000509000000000000" pitchFamily="65" charset="-120"/>
            <a:ea typeface="標楷體" panose="03000509000000000000" pitchFamily="65" charset="-120"/>
          </a:endParaRPr>
        </a:p>
      </dsp:txBody>
      <dsp:txXfrm>
        <a:off x="68382" y="74614"/>
        <a:ext cx="8092836" cy="1264055"/>
      </dsp:txXfrm>
    </dsp:sp>
    <dsp:sp modelId="{45CA511B-652B-4F56-A303-F50AC4A13848}">
      <dsp:nvSpPr>
        <dsp:cNvPr id="0" name=""/>
        <dsp:cNvSpPr/>
      </dsp:nvSpPr>
      <dsp:spPr>
        <a:xfrm>
          <a:off x="0" y="156257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公司法之修正</a:t>
          </a:r>
          <a:endParaRPr lang="zh-TW" altLang="en-US" sz="5400" kern="1200" dirty="0">
            <a:latin typeface="標楷體" panose="03000509000000000000" pitchFamily="65" charset="-120"/>
            <a:ea typeface="標楷體" panose="03000509000000000000" pitchFamily="65" charset="-120"/>
          </a:endParaRPr>
        </a:p>
      </dsp:txBody>
      <dsp:txXfrm>
        <a:off x="68382" y="1630953"/>
        <a:ext cx="8092836" cy="1264055"/>
      </dsp:txXfrm>
    </dsp:sp>
    <dsp:sp modelId="{FD8FC98F-13B9-46C1-9845-04683EBE7DFB}">
      <dsp:nvSpPr>
        <dsp:cNvPr id="0" name=""/>
        <dsp:cNvSpPr/>
      </dsp:nvSpPr>
      <ds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法律風險態樣</a:t>
          </a:r>
          <a:endParaRPr lang="zh-TW" altLang="en-US" sz="5400" kern="1200" dirty="0">
            <a:latin typeface="標楷體" panose="03000509000000000000" pitchFamily="65" charset="-120"/>
            <a:ea typeface="標楷體" panose="03000509000000000000" pitchFamily="65" charset="-120"/>
          </a:endParaRPr>
        </a:p>
      </dsp:txBody>
      <dsp:txXfrm>
        <a:off x="68382" y="3187293"/>
        <a:ext cx="8092836" cy="12640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B4DF8-BE68-4096-B68A-D24E6EB9141E}">
      <dsp:nvSpPr>
        <dsp:cNvPr id="0" name=""/>
        <dsp:cNvSpPr/>
      </dsp:nvSpPr>
      <dsp:spPr>
        <a:xfrm rot="16200000">
          <a:off x="-1909210" y="1911298"/>
          <a:ext cx="4572000" cy="749402"/>
        </a:xfrm>
        <a:prstGeom prst="flowChartManualOperation">
          <a:avLst/>
        </a:prstGeom>
        <a:gradFill rotWithShape="0">
          <a:gsLst>
            <a:gs pos="0">
              <a:schemeClr val="accent4">
                <a:hueOff val="0"/>
                <a:satOff val="0"/>
                <a:lumOff val="0"/>
                <a:alphaOff val="0"/>
                <a:tint val="65000"/>
                <a:shade val="100000"/>
                <a:satMod val="133000"/>
              </a:schemeClr>
            </a:gs>
            <a:gs pos="15000">
              <a:schemeClr val="accent4">
                <a:hueOff val="0"/>
                <a:satOff val="0"/>
                <a:lumOff val="0"/>
                <a:alphaOff val="0"/>
                <a:tint val="50000"/>
                <a:shade val="100000"/>
                <a:satMod val="140000"/>
              </a:schemeClr>
            </a:gs>
            <a:gs pos="100000">
              <a:schemeClr val="accent4">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dirty="0" smtClean="0"/>
            <a:t>紙本文件</a:t>
          </a:r>
          <a:endParaRPr lang="zh-TW" sz="1900" kern="1200" dirty="0"/>
        </a:p>
      </dsp:txBody>
      <dsp:txXfrm rot="5400000">
        <a:off x="2089" y="914399"/>
        <a:ext cx="749402" cy="2743200"/>
      </dsp:txXfrm>
    </dsp:sp>
    <dsp:sp modelId="{115D887A-059E-4F0B-9E6D-D4C719FB966A}">
      <dsp:nvSpPr>
        <dsp:cNvPr id="0" name=""/>
        <dsp:cNvSpPr/>
      </dsp:nvSpPr>
      <dsp:spPr>
        <a:xfrm rot="16200000">
          <a:off x="-1103602" y="1911298"/>
          <a:ext cx="4572000" cy="749402"/>
        </a:xfrm>
        <a:prstGeom prst="flowChartManualOperation">
          <a:avLst/>
        </a:prstGeom>
        <a:gradFill rotWithShape="0">
          <a:gsLst>
            <a:gs pos="0">
              <a:schemeClr val="accent4">
                <a:hueOff val="-496086"/>
                <a:satOff val="2989"/>
                <a:lumOff val="240"/>
                <a:alphaOff val="0"/>
                <a:tint val="65000"/>
                <a:shade val="100000"/>
                <a:satMod val="133000"/>
              </a:schemeClr>
            </a:gs>
            <a:gs pos="15000">
              <a:schemeClr val="accent4">
                <a:hueOff val="-496086"/>
                <a:satOff val="2989"/>
                <a:lumOff val="240"/>
                <a:alphaOff val="0"/>
                <a:tint val="50000"/>
                <a:shade val="100000"/>
                <a:satMod val="140000"/>
              </a:schemeClr>
            </a:gs>
            <a:gs pos="100000">
              <a:schemeClr val="accent4">
                <a:hueOff val="-496086"/>
                <a:satOff val="2989"/>
                <a:lumOff val="24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smtClean="0"/>
            <a:t>電子檔案</a:t>
          </a:r>
          <a:endParaRPr lang="zh-TW" sz="1900" kern="1200"/>
        </a:p>
      </dsp:txBody>
      <dsp:txXfrm rot="5400000">
        <a:off x="807697" y="914399"/>
        <a:ext cx="749402" cy="2743200"/>
      </dsp:txXfrm>
    </dsp:sp>
    <dsp:sp modelId="{77BF8A43-5075-48D3-BF65-5954BE20DFF2}">
      <dsp:nvSpPr>
        <dsp:cNvPr id="0" name=""/>
        <dsp:cNvSpPr/>
      </dsp:nvSpPr>
      <dsp:spPr>
        <a:xfrm rot="16200000">
          <a:off x="-297995" y="1911298"/>
          <a:ext cx="4572000" cy="749402"/>
        </a:xfrm>
        <a:prstGeom prst="flowChartManualOperation">
          <a:avLst/>
        </a:prstGeom>
        <a:gradFill rotWithShape="0">
          <a:gsLst>
            <a:gs pos="0">
              <a:schemeClr val="accent4">
                <a:hueOff val="-992171"/>
                <a:satOff val="5978"/>
                <a:lumOff val="479"/>
                <a:alphaOff val="0"/>
                <a:tint val="65000"/>
                <a:shade val="100000"/>
                <a:satMod val="133000"/>
              </a:schemeClr>
            </a:gs>
            <a:gs pos="15000">
              <a:schemeClr val="accent4">
                <a:hueOff val="-992171"/>
                <a:satOff val="5978"/>
                <a:lumOff val="479"/>
                <a:alphaOff val="0"/>
                <a:tint val="50000"/>
                <a:shade val="100000"/>
                <a:satMod val="140000"/>
              </a:schemeClr>
            </a:gs>
            <a:gs pos="100000">
              <a:schemeClr val="accent4">
                <a:hueOff val="-992171"/>
                <a:satOff val="5978"/>
                <a:lumOff val="479"/>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smtClean="0"/>
            <a:t>置物櫃、抽屜</a:t>
          </a:r>
          <a:endParaRPr lang="zh-TW" sz="1900" kern="1200"/>
        </a:p>
      </dsp:txBody>
      <dsp:txXfrm rot="5400000">
        <a:off x="1613304" y="914399"/>
        <a:ext cx="749402" cy="2743200"/>
      </dsp:txXfrm>
    </dsp:sp>
    <dsp:sp modelId="{A8767A75-A93A-4A58-AB1B-705CECAB447B}">
      <dsp:nvSpPr>
        <dsp:cNvPr id="0" name=""/>
        <dsp:cNvSpPr/>
      </dsp:nvSpPr>
      <dsp:spPr>
        <a:xfrm rot="16200000">
          <a:off x="507612" y="1911298"/>
          <a:ext cx="4572000" cy="749402"/>
        </a:xfrm>
        <a:prstGeom prst="flowChartManualOperation">
          <a:avLst/>
        </a:prstGeom>
        <a:gradFill rotWithShape="0">
          <a:gsLst>
            <a:gs pos="0">
              <a:schemeClr val="accent4">
                <a:hueOff val="-1488257"/>
                <a:satOff val="8966"/>
                <a:lumOff val="719"/>
                <a:alphaOff val="0"/>
                <a:tint val="65000"/>
                <a:shade val="100000"/>
                <a:satMod val="133000"/>
              </a:schemeClr>
            </a:gs>
            <a:gs pos="15000">
              <a:schemeClr val="accent4">
                <a:hueOff val="-1488257"/>
                <a:satOff val="8966"/>
                <a:lumOff val="719"/>
                <a:alphaOff val="0"/>
                <a:tint val="50000"/>
                <a:shade val="100000"/>
                <a:satMod val="140000"/>
              </a:schemeClr>
            </a:gs>
            <a:gs pos="100000">
              <a:schemeClr val="accent4">
                <a:hueOff val="-1488257"/>
                <a:satOff val="8966"/>
                <a:lumOff val="719"/>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smtClean="0"/>
            <a:t>電腦設備</a:t>
          </a:r>
          <a:endParaRPr lang="zh-TW" sz="1900" kern="1200"/>
        </a:p>
      </dsp:txBody>
      <dsp:txXfrm rot="5400000">
        <a:off x="2418911" y="914399"/>
        <a:ext cx="749402" cy="2743200"/>
      </dsp:txXfrm>
    </dsp:sp>
    <dsp:sp modelId="{A0213E9B-CCF4-4B5C-95A0-CE60DC8DF93F}">
      <dsp:nvSpPr>
        <dsp:cNvPr id="0" name=""/>
        <dsp:cNvSpPr/>
      </dsp:nvSpPr>
      <dsp:spPr>
        <a:xfrm rot="16200000">
          <a:off x="1313220" y="1911298"/>
          <a:ext cx="4572000" cy="749402"/>
        </a:xfrm>
        <a:prstGeom prst="flowChartManualOperation">
          <a:avLst/>
        </a:prstGeom>
        <a:gradFill rotWithShape="0">
          <a:gsLst>
            <a:gs pos="0">
              <a:schemeClr val="accent4">
                <a:hueOff val="-1984342"/>
                <a:satOff val="11955"/>
                <a:lumOff val="958"/>
                <a:alphaOff val="0"/>
                <a:tint val="65000"/>
                <a:shade val="100000"/>
                <a:satMod val="133000"/>
              </a:schemeClr>
            </a:gs>
            <a:gs pos="15000">
              <a:schemeClr val="accent4">
                <a:hueOff val="-1984342"/>
                <a:satOff val="11955"/>
                <a:lumOff val="958"/>
                <a:alphaOff val="0"/>
                <a:tint val="50000"/>
                <a:shade val="100000"/>
                <a:satMod val="140000"/>
              </a:schemeClr>
            </a:gs>
            <a:gs pos="100000">
              <a:schemeClr val="accent4">
                <a:hueOff val="-1984342"/>
                <a:satOff val="11955"/>
                <a:lumOff val="958"/>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smtClean="0"/>
            <a:t>區域空間管理</a:t>
          </a:r>
          <a:endParaRPr lang="zh-TW" sz="1900" kern="1200"/>
        </a:p>
      </dsp:txBody>
      <dsp:txXfrm rot="5400000">
        <a:off x="3224519" y="914399"/>
        <a:ext cx="749402" cy="2743200"/>
      </dsp:txXfrm>
    </dsp:sp>
    <dsp:sp modelId="{14AF1E61-5915-4650-B1F2-837337609959}">
      <dsp:nvSpPr>
        <dsp:cNvPr id="0" name=""/>
        <dsp:cNvSpPr/>
      </dsp:nvSpPr>
      <dsp:spPr>
        <a:xfrm rot="16200000">
          <a:off x="2118827" y="1911298"/>
          <a:ext cx="4572000" cy="749402"/>
        </a:xfrm>
        <a:prstGeom prst="flowChartManualOperation">
          <a:avLst/>
        </a:prstGeom>
        <a:gradFill rotWithShape="0">
          <a:gsLst>
            <a:gs pos="0">
              <a:schemeClr val="accent4">
                <a:hueOff val="-2480428"/>
                <a:satOff val="14944"/>
                <a:lumOff val="1198"/>
                <a:alphaOff val="0"/>
                <a:tint val="65000"/>
                <a:shade val="100000"/>
                <a:satMod val="133000"/>
              </a:schemeClr>
            </a:gs>
            <a:gs pos="15000">
              <a:schemeClr val="accent4">
                <a:hueOff val="-2480428"/>
                <a:satOff val="14944"/>
                <a:lumOff val="1198"/>
                <a:alphaOff val="0"/>
                <a:tint val="50000"/>
                <a:shade val="100000"/>
                <a:satMod val="140000"/>
              </a:schemeClr>
            </a:gs>
            <a:gs pos="100000">
              <a:schemeClr val="accent4">
                <a:hueOff val="-2480428"/>
                <a:satOff val="14944"/>
                <a:lumOff val="1198"/>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smtClean="0"/>
            <a:t>區辨、標示資訊機密程度</a:t>
          </a:r>
          <a:endParaRPr lang="zh-TW" sz="1900" kern="1200"/>
        </a:p>
      </dsp:txBody>
      <dsp:txXfrm rot="5400000">
        <a:off x="4030126" y="914399"/>
        <a:ext cx="749402" cy="2743200"/>
      </dsp:txXfrm>
    </dsp:sp>
    <dsp:sp modelId="{1E688EDB-AFE9-4707-A2F5-C6756CDB43A0}">
      <dsp:nvSpPr>
        <dsp:cNvPr id="0" name=""/>
        <dsp:cNvSpPr/>
      </dsp:nvSpPr>
      <dsp:spPr>
        <a:xfrm rot="16200000">
          <a:off x="2924435" y="1911298"/>
          <a:ext cx="4572000" cy="749402"/>
        </a:xfrm>
        <a:prstGeom prst="flowChartManualOperation">
          <a:avLst/>
        </a:prstGeom>
        <a:gradFill rotWithShape="0">
          <a:gsLst>
            <a:gs pos="0">
              <a:schemeClr val="accent4">
                <a:hueOff val="-2976513"/>
                <a:satOff val="17933"/>
                <a:lumOff val="1437"/>
                <a:alphaOff val="0"/>
                <a:tint val="65000"/>
                <a:shade val="100000"/>
                <a:satMod val="133000"/>
              </a:schemeClr>
            </a:gs>
            <a:gs pos="15000">
              <a:schemeClr val="accent4">
                <a:hueOff val="-2976513"/>
                <a:satOff val="17933"/>
                <a:lumOff val="1437"/>
                <a:alphaOff val="0"/>
                <a:tint val="50000"/>
                <a:shade val="100000"/>
                <a:satMod val="140000"/>
              </a:schemeClr>
            </a:gs>
            <a:gs pos="100000">
              <a:schemeClr val="accent4">
                <a:hueOff val="-2976513"/>
                <a:satOff val="17933"/>
                <a:lumOff val="1437"/>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smtClean="0"/>
            <a:t>機密文件類放置</a:t>
          </a:r>
          <a:endParaRPr lang="zh-TW" sz="1900" kern="1200"/>
        </a:p>
      </dsp:txBody>
      <dsp:txXfrm rot="5400000">
        <a:off x="4835734" y="914399"/>
        <a:ext cx="749402" cy="2743200"/>
      </dsp:txXfrm>
    </dsp:sp>
    <dsp:sp modelId="{3FAEDC76-3552-46BE-BE35-379861639C30}">
      <dsp:nvSpPr>
        <dsp:cNvPr id="0" name=""/>
        <dsp:cNvSpPr/>
      </dsp:nvSpPr>
      <dsp:spPr>
        <a:xfrm rot="16200000">
          <a:off x="3730043" y="1911298"/>
          <a:ext cx="4572000" cy="749402"/>
        </a:xfrm>
        <a:prstGeom prst="flowChartManualOperation">
          <a:avLst/>
        </a:prstGeom>
        <a:gradFill rotWithShape="0">
          <a:gsLst>
            <a:gs pos="0">
              <a:schemeClr val="accent4">
                <a:hueOff val="-3472599"/>
                <a:satOff val="20921"/>
                <a:lumOff val="1677"/>
                <a:alphaOff val="0"/>
                <a:tint val="65000"/>
                <a:shade val="100000"/>
                <a:satMod val="133000"/>
              </a:schemeClr>
            </a:gs>
            <a:gs pos="15000">
              <a:schemeClr val="accent4">
                <a:hueOff val="-3472599"/>
                <a:satOff val="20921"/>
                <a:lumOff val="1677"/>
                <a:alphaOff val="0"/>
                <a:tint val="50000"/>
                <a:shade val="100000"/>
                <a:satMod val="140000"/>
              </a:schemeClr>
            </a:gs>
            <a:gs pos="100000">
              <a:schemeClr val="accent4">
                <a:hueOff val="-3472599"/>
                <a:satOff val="20921"/>
                <a:lumOff val="1677"/>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smtClean="0"/>
            <a:t>防堵網路資訊外洩及資安漏洞</a:t>
          </a:r>
          <a:endParaRPr lang="zh-TW" sz="1900" kern="1200"/>
        </a:p>
      </dsp:txBody>
      <dsp:txXfrm rot="5400000">
        <a:off x="5641342" y="914399"/>
        <a:ext cx="749402" cy="2743200"/>
      </dsp:txXfrm>
    </dsp:sp>
    <dsp:sp modelId="{5582C5A0-4AD1-49C1-94D9-F18D542CD1D7}">
      <dsp:nvSpPr>
        <dsp:cNvPr id="0" name=""/>
        <dsp:cNvSpPr/>
      </dsp:nvSpPr>
      <dsp:spPr>
        <a:xfrm rot="16200000">
          <a:off x="4535650" y="1911298"/>
          <a:ext cx="4572000" cy="749402"/>
        </a:xfrm>
        <a:prstGeom prst="flowChartManualOperation">
          <a:avLst/>
        </a:prstGeom>
        <a:gradFill rotWithShape="0">
          <a:gsLst>
            <a:gs pos="0">
              <a:schemeClr val="accent4">
                <a:hueOff val="-3968684"/>
                <a:satOff val="23910"/>
                <a:lumOff val="1916"/>
                <a:alphaOff val="0"/>
                <a:tint val="65000"/>
                <a:shade val="100000"/>
                <a:satMod val="133000"/>
              </a:schemeClr>
            </a:gs>
            <a:gs pos="15000">
              <a:schemeClr val="accent4">
                <a:hueOff val="-3968684"/>
                <a:satOff val="23910"/>
                <a:lumOff val="1916"/>
                <a:alphaOff val="0"/>
                <a:tint val="50000"/>
                <a:shade val="100000"/>
                <a:satMod val="140000"/>
              </a:schemeClr>
            </a:gs>
            <a:gs pos="100000">
              <a:schemeClr val="accent4">
                <a:hueOff val="-3968684"/>
                <a:satOff val="23910"/>
                <a:lumOff val="1916"/>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smtClean="0"/>
            <a:t>管制存放該資訊之設備或區域</a:t>
          </a:r>
          <a:endParaRPr lang="zh-TW" sz="1900" kern="1200"/>
        </a:p>
      </dsp:txBody>
      <dsp:txXfrm rot="5400000">
        <a:off x="6446949" y="914399"/>
        <a:ext cx="749402" cy="2743200"/>
      </dsp:txXfrm>
    </dsp:sp>
    <dsp:sp modelId="{D4FD0E20-56E5-4AD7-AAC1-34277B5C0EFA}">
      <dsp:nvSpPr>
        <dsp:cNvPr id="0" name=""/>
        <dsp:cNvSpPr/>
      </dsp:nvSpPr>
      <dsp:spPr>
        <a:xfrm rot="16200000">
          <a:off x="5341258" y="1911298"/>
          <a:ext cx="4572000" cy="749402"/>
        </a:xfrm>
        <a:prstGeom prst="flowChartManualOperation">
          <a:avLst/>
        </a:prstGeom>
        <a:gradFill rotWithShape="0">
          <a:gsLst>
            <a:gs pos="0">
              <a:schemeClr val="accent4">
                <a:hueOff val="-4464770"/>
                <a:satOff val="26899"/>
                <a:lumOff val="2156"/>
                <a:alphaOff val="0"/>
                <a:tint val="65000"/>
                <a:shade val="100000"/>
                <a:satMod val="133000"/>
              </a:schemeClr>
            </a:gs>
            <a:gs pos="15000">
              <a:schemeClr val="accent4">
                <a:hueOff val="-4464770"/>
                <a:satOff val="26899"/>
                <a:lumOff val="2156"/>
                <a:alphaOff val="0"/>
                <a:tint val="50000"/>
                <a:shade val="100000"/>
                <a:satMod val="140000"/>
              </a:schemeClr>
            </a:gs>
            <a:gs pos="100000">
              <a:schemeClr val="accent4">
                <a:hueOff val="-4464770"/>
                <a:satOff val="26899"/>
                <a:lumOff val="2156"/>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23651" bIns="0" numCol="1" spcCol="1270" anchor="ctr" anchorCtr="0">
          <a:noAutofit/>
        </a:bodyPr>
        <a:lstStyle/>
        <a:p>
          <a:pPr lvl="0" algn="ctr" defTabSz="844550" rtl="0">
            <a:lnSpc>
              <a:spcPct val="90000"/>
            </a:lnSpc>
            <a:spcBef>
              <a:spcPct val="0"/>
            </a:spcBef>
            <a:spcAft>
              <a:spcPct val="35000"/>
            </a:spcAft>
          </a:pPr>
          <a:r>
            <a:rPr lang="zh-TW" sz="1900" kern="1200" smtClean="0"/>
            <a:t>資訊流出紀錄</a:t>
          </a:r>
          <a:endParaRPr lang="zh-TW" sz="1900" kern="1200"/>
        </a:p>
      </dsp:txBody>
      <dsp:txXfrm rot="5400000">
        <a:off x="7252557" y="914399"/>
        <a:ext cx="749402" cy="27432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0A0C8-4FB3-4994-95E3-1087A8E46879}">
      <dsp:nvSpPr>
        <dsp:cNvPr id="0" name=""/>
        <dsp:cNvSpPr/>
      </dsp:nvSpPr>
      <dsp:spPr>
        <a:xfrm>
          <a:off x="0" y="48637"/>
          <a:ext cx="8004048" cy="596645"/>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TW" sz="2300" kern="1200" smtClean="0"/>
            <a:t>貳、政策</a:t>
          </a:r>
          <a:endParaRPr lang="zh-TW" sz="2300" kern="1200"/>
        </a:p>
      </dsp:txBody>
      <dsp:txXfrm>
        <a:off x="29126" y="77763"/>
        <a:ext cx="7945796" cy="538393"/>
      </dsp:txXfrm>
    </dsp:sp>
    <dsp:sp modelId="{F0B1D7F0-8B52-46BF-AFF7-865D91D994B9}">
      <dsp:nvSpPr>
        <dsp:cNvPr id="0" name=""/>
        <dsp:cNvSpPr/>
      </dsp:nvSpPr>
      <dsp:spPr>
        <a:xfrm>
          <a:off x="0" y="711522"/>
          <a:ext cx="8004048" cy="596645"/>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TW" sz="2300" kern="1200" smtClean="0"/>
            <a:t>一、總則</a:t>
          </a:r>
          <a:endParaRPr lang="zh-TW" sz="2300" kern="1200"/>
        </a:p>
      </dsp:txBody>
      <dsp:txXfrm>
        <a:off x="29126" y="740648"/>
        <a:ext cx="7945796" cy="538393"/>
      </dsp:txXfrm>
    </dsp:sp>
    <dsp:sp modelId="{CC17C7E8-BC44-4656-AC92-BBE5074CE3A5}">
      <dsp:nvSpPr>
        <dsp:cNvPr id="0" name=""/>
        <dsp:cNvSpPr/>
      </dsp:nvSpPr>
      <dsp:spPr>
        <a:xfrm>
          <a:off x="0" y="1308167"/>
          <a:ext cx="8004048"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2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a:t>
          </a:r>
          <a:r>
            <a:rPr lang="zh-TW" sz="1800" kern="1200" dirty="0" smtClean="0"/>
            <a:t>一</a:t>
          </a:r>
          <a:r>
            <a:rPr lang="en-US" sz="1800" kern="1200" dirty="0" smtClean="0"/>
            <a:t>)</a:t>
          </a:r>
          <a:r>
            <a:rPr lang="zh-TW" sz="1800" kern="1200" dirty="0" smtClean="0"/>
            <a:t>管理對象</a:t>
          </a:r>
          <a:endParaRPr lang="zh-TW" sz="1800" kern="1200" dirty="0"/>
        </a:p>
        <a:p>
          <a:pPr marL="171450" lvl="1" indent="-171450" algn="l" defTabSz="800100" rtl="0">
            <a:lnSpc>
              <a:spcPct val="90000"/>
            </a:lnSpc>
            <a:spcBef>
              <a:spcPct val="0"/>
            </a:spcBef>
            <a:spcAft>
              <a:spcPct val="20000"/>
            </a:spcAft>
            <a:buChar char="••"/>
          </a:pPr>
          <a:r>
            <a:rPr lang="en-US" sz="1800" kern="1200" dirty="0" smtClean="0"/>
            <a:t>(</a:t>
          </a:r>
          <a:r>
            <a:rPr lang="zh-TW" sz="1800" kern="1200" dirty="0" smtClean="0"/>
            <a:t>二</a:t>
          </a:r>
          <a:r>
            <a:rPr lang="en-US" sz="1800" kern="1200" dirty="0" smtClean="0"/>
            <a:t>)</a:t>
          </a:r>
          <a:r>
            <a:rPr lang="zh-TW" sz="1800" kern="1200" dirty="0" smtClean="0"/>
            <a:t>管理範圍</a:t>
          </a:r>
          <a:endParaRPr lang="zh-TW" sz="1800" kern="1200" dirty="0"/>
        </a:p>
        <a:p>
          <a:pPr marL="171450" lvl="1" indent="-171450" algn="l" defTabSz="800100" rtl="0">
            <a:lnSpc>
              <a:spcPct val="90000"/>
            </a:lnSpc>
            <a:spcBef>
              <a:spcPct val="0"/>
            </a:spcBef>
            <a:spcAft>
              <a:spcPct val="20000"/>
            </a:spcAft>
            <a:buChar char="••"/>
          </a:pPr>
          <a:r>
            <a:rPr lang="en-US" sz="1800" kern="1200" dirty="0" smtClean="0"/>
            <a:t>(</a:t>
          </a:r>
          <a:r>
            <a:rPr lang="zh-TW" sz="1800" kern="1200" dirty="0" smtClean="0"/>
            <a:t>三</a:t>
          </a:r>
          <a:r>
            <a:rPr lang="en-US" sz="1800" kern="1200" dirty="0" smtClean="0"/>
            <a:t>)</a:t>
          </a:r>
          <a:r>
            <a:rPr lang="zh-TW" sz="1800" kern="1200" dirty="0" smtClean="0"/>
            <a:t>管理規定</a:t>
          </a:r>
          <a:endParaRPr lang="zh-TW" sz="1800" kern="1200" dirty="0"/>
        </a:p>
        <a:p>
          <a:pPr marL="171450" lvl="1" indent="-171450" algn="l" defTabSz="800100" rtl="0">
            <a:lnSpc>
              <a:spcPct val="90000"/>
            </a:lnSpc>
            <a:spcBef>
              <a:spcPct val="0"/>
            </a:spcBef>
            <a:spcAft>
              <a:spcPct val="20000"/>
            </a:spcAft>
            <a:buChar char="••"/>
          </a:pPr>
          <a:r>
            <a:rPr lang="en-US" sz="1800" kern="1200" dirty="0" smtClean="0"/>
            <a:t>(</a:t>
          </a:r>
          <a:r>
            <a:rPr lang="zh-TW" sz="1800" kern="1200" dirty="0" smtClean="0"/>
            <a:t>四</a:t>
          </a:r>
          <a:r>
            <a:rPr lang="en-US" sz="1800" kern="1200" dirty="0" smtClean="0"/>
            <a:t>)</a:t>
          </a:r>
          <a:r>
            <a:rPr lang="zh-TW" sz="1800" kern="1200" dirty="0" smtClean="0"/>
            <a:t>法規遵循</a:t>
          </a:r>
          <a:endParaRPr lang="zh-TW" sz="1800" kern="1200" dirty="0"/>
        </a:p>
      </dsp:txBody>
      <dsp:txXfrm>
        <a:off x="0" y="1308167"/>
        <a:ext cx="8004048" cy="1309275"/>
      </dsp:txXfrm>
    </dsp:sp>
    <dsp:sp modelId="{1AC794A1-0A47-4EC8-8603-1A9E71007DB7}">
      <dsp:nvSpPr>
        <dsp:cNvPr id="0" name=""/>
        <dsp:cNvSpPr/>
      </dsp:nvSpPr>
      <dsp:spPr>
        <a:xfrm>
          <a:off x="0" y="2617442"/>
          <a:ext cx="8004048" cy="596645"/>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TW" sz="2300" kern="1200" dirty="0" smtClean="0"/>
            <a:t>二、最高管理階層及與管理組織運作</a:t>
          </a:r>
          <a:endParaRPr lang="zh-TW" sz="2300" kern="1200" dirty="0"/>
        </a:p>
      </dsp:txBody>
      <dsp:txXfrm>
        <a:off x="29126" y="2646568"/>
        <a:ext cx="7945796" cy="538393"/>
      </dsp:txXfrm>
    </dsp:sp>
    <dsp:sp modelId="{084284CC-9B06-448E-A3E4-F257448F81AB}">
      <dsp:nvSpPr>
        <dsp:cNvPr id="0" name=""/>
        <dsp:cNvSpPr/>
      </dsp:nvSpPr>
      <dsp:spPr>
        <a:xfrm>
          <a:off x="0" y="3214087"/>
          <a:ext cx="8004048"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2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a:t>
          </a:r>
          <a:r>
            <a:rPr lang="zh-TW" sz="1800" kern="1200" dirty="0" smtClean="0"/>
            <a:t>一</a:t>
          </a:r>
          <a:r>
            <a:rPr lang="en-US" sz="1800" kern="1200" dirty="0" smtClean="0"/>
            <a:t>)</a:t>
          </a:r>
          <a:r>
            <a:rPr lang="zh-TW" sz="1800" kern="1200" dirty="0" smtClean="0"/>
            <a:t>最高管理階層角色和態度</a:t>
          </a:r>
          <a:endParaRPr lang="zh-TW" sz="1800" kern="1200" dirty="0"/>
        </a:p>
        <a:p>
          <a:pPr marL="171450" lvl="1" indent="-171450" algn="l" defTabSz="800100" rtl="0">
            <a:lnSpc>
              <a:spcPct val="90000"/>
            </a:lnSpc>
            <a:spcBef>
              <a:spcPct val="0"/>
            </a:spcBef>
            <a:spcAft>
              <a:spcPct val="20000"/>
            </a:spcAft>
            <a:buChar char="••"/>
          </a:pPr>
          <a:r>
            <a:rPr lang="en-US" sz="1800" kern="1200" dirty="0" smtClean="0"/>
            <a:t>(</a:t>
          </a:r>
          <a:r>
            <a:rPr lang="zh-TW" sz="1800" kern="1200" dirty="0" smtClean="0"/>
            <a:t>二</a:t>
          </a:r>
          <a:r>
            <a:rPr lang="en-US" sz="1800" kern="1200" dirty="0" smtClean="0"/>
            <a:t>)</a:t>
          </a:r>
          <a:r>
            <a:rPr lang="zh-TW" sz="1800" kern="1200" dirty="0" smtClean="0"/>
            <a:t>管理權責人員</a:t>
          </a:r>
          <a:r>
            <a:rPr lang="en-US" sz="1800" kern="1200" dirty="0" smtClean="0"/>
            <a:t>/</a:t>
          </a:r>
          <a:r>
            <a:rPr lang="zh-TW" sz="1800" kern="1200" dirty="0" smtClean="0"/>
            <a:t>組織</a:t>
          </a:r>
          <a:r>
            <a:rPr lang="en-US" sz="1800" kern="1200" dirty="0" smtClean="0"/>
            <a:t>.</a:t>
          </a:r>
          <a:endParaRPr lang="zh-TW" sz="1800" kern="1200" dirty="0"/>
        </a:p>
        <a:p>
          <a:pPr marL="171450" lvl="1" indent="-171450" algn="l" defTabSz="800100" rtl="0">
            <a:lnSpc>
              <a:spcPct val="90000"/>
            </a:lnSpc>
            <a:spcBef>
              <a:spcPct val="0"/>
            </a:spcBef>
            <a:spcAft>
              <a:spcPct val="20000"/>
            </a:spcAft>
            <a:buChar char="••"/>
          </a:pPr>
          <a:r>
            <a:rPr lang="en-US" sz="1800" kern="1200" dirty="0" smtClean="0"/>
            <a:t>(</a:t>
          </a:r>
          <a:r>
            <a:rPr lang="zh-TW" sz="1800" kern="1200" dirty="0" smtClean="0"/>
            <a:t>三</a:t>
          </a:r>
          <a:r>
            <a:rPr lang="en-US" sz="1800" kern="1200" dirty="0" smtClean="0"/>
            <a:t>)</a:t>
          </a:r>
          <a:r>
            <a:rPr lang="zh-TW" sz="1800" kern="1200" dirty="0" smtClean="0"/>
            <a:t>稽核</a:t>
          </a:r>
          <a:endParaRPr lang="zh-TW" sz="1800" kern="1200" dirty="0"/>
        </a:p>
        <a:p>
          <a:pPr marL="171450" lvl="1" indent="-171450" algn="l" defTabSz="800100" rtl="0">
            <a:lnSpc>
              <a:spcPct val="90000"/>
            </a:lnSpc>
            <a:spcBef>
              <a:spcPct val="0"/>
            </a:spcBef>
            <a:spcAft>
              <a:spcPct val="20000"/>
            </a:spcAft>
            <a:buChar char="••"/>
          </a:pPr>
          <a:r>
            <a:rPr lang="en-US" sz="1800" kern="1200" dirty="0" smtClean="0"/>
            <a:t>(</a:t>
          </a:r>
          <a:r>
            <a:rPr lang="zh-TW" sz="1800" kern="1200" dirty="0" smtClean="0"/>
            <a:t>四</a:t>
          </a:r>
          <a:r>
            <a:rPr lang="en-US" sz="1800" kern="1200" dirty="0" smtClean="0"/>
            <a:t>)</a:t>
          </a:r>
          <a:r>
            <a:rPr lang="zh-TW" sz="1800" kern="1200" dirty="0" smtClean="0"/>
            <a:t>廣宣管制</a:t>
          </a:r>
          <a:endParaRPr lang="zh-TW" sz="1800" kern="1200" dirty="0"/>
        </a:p>
      </dsp:txBody>
      <dsp:txXfrm>
        <a:off x="0" y="3214087"/>
        <a:ext cx="8004048" cy="13092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A1F60-72DB-453F-8AFC-19EB53AA5380}">
      <dsp:nvSpPr>
        <dsp:cNvPr id="0" name=""/>
        <dsp:cNvSpPr/>
      </dsp:nvSpPr>
      <dsp:spPr>
        <a:xfrm>
          <a:off x="0" y="33983"/>
          <a:ext cx="8004048" cy="49288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TW" sz="1900" kern="1200" dirty="0" smtClean="0"/>
            <a:t>三、教育訓練及宣導</a:t>
          </a:r>
          <a:r>
            <a:rPr lang="en-US" sz="1900" kern="1200" dirty="0" smtClean="0"/>
            <a:t>.</a:t>
          </a:r>
          <a:endParaRPr lang="zh-TW" sz="1900" kern="1200" dirty="0"/>
        </a:p>
      </dsp:txBody>
      <dsp:txXfrm>
        <a:off x="24060" y="58043"/>
        <a:ext cx="7955928" cy="444760"/>
      </dsp:txXfrm>
    </dsp:sp>
    <dsp:sp modelId="{C89B6C3C-F93D-4302-8710-B21A1BFB0B70}">
      <dsp:nvSpPr>
        <dsp:cNvPr id="0" name=""/>
        <dsp:cNvSpPr/>
      </dsp:nvSpPr>
      <dsp:spPr>
        <a:xfrm>
          <a:off x="0" y="526864"/>
          <a:ext cx="8004048"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2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一</a:t>
          </a:r>
          <a:r>
            <a:rPr lang="en-US" sz="1500" kern="1200" dirty="0" smtClean="0"/>
            <a:t>)</a:t>
          </a:r>
          <a:r>
            <a:rPr lang="zh-TW" sz="1500" kern="1200" dirty="0" smtClean="0"/>
            <a:t>定期周知</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二</a:t>
          </a:r>
          <a:r>
            <a:rPr lang="en-US" sz="1500" kern="1200" dirty="0" smtClean="0"/>
            <a:t>)</a:t>
          </a:r>
          <a:r>
            <a:rPr lang="zh-TW" sz="1500" kern="1200" dirty="0" smtClean="0"/>
            <a:t>非定期周知</a:t>
          </a:r>
          <a:endParaRPr lang="zh-TW" sz="1500" kern="1200" dirty="0"/>
        </a:p>
      </dsp:txBody>
      <dsp:txXfrm>
        <a:off x="0" y="526864"/>
        <a:ext cx="8004048" cy="550620"/>
      </dsp:txXfrm>
    </dsp:sp>
    <dsp:sp modelId="{C5DDA540-28A6-4E52-B6CC-FCCE6A692D8B}">
      <dsp:nvSpPr>
        <dsp:cNvPr id="0" name=""/>
        <dsp:cNvSpPr/>
      </dsp:nvSpPr>
      <dsp:spPr>
        <a:xfrm>
          <a:off x="0" y="1077484"/>
          <a:ext cx="8004048" cy="49288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TW" sz="1900" kern="1200" dirty="0" smtClean="0"/>
            <a:t>四、懲戒及救濟</a:t>
          </a:r>
          <a:r>
            <a:rPr lang="en-US" sz="1900" kern="1200" dirty="0" smtClean="0"/>
            <a:t>.</a:t>
          </a:r>
          <a:endParaRPr lang="zh-TW" sz="1900" kern="1200" dirty="0"/>
        </a:p>
      </dsp:txBody>
      <dsp:txXfrm>
        <a:off x="24060" y="1101544"/>
        <a:ext cx="7955928" cy="444760"/>
      </dsp:txXfrm>
    </dsp:sp>
    <dsp:sp modelId="{98D93C34-D20D-40EF-B3C0-3E9651ED0546}">
      <dsp:nvSpPr>
        <dsp:cNvPr id="0" name=""/>
        <dsp:cNvSpPr/>
      </dsp:nvSpPr>
      <dsp:spPr>
        <a:xfrm>
          <a:off x="0" y="1570364"/>
          <a:ext cx="8004048"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2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一</a:t>
          </a:r>
          <a:r>
            <a:rPr lang="en-US" sz="1500" kern="1200" dirty="0" smtClean="0"/>
            <a:t>)</a:t>
          </a:r>
          <a:r>
            <a:rPr lang="zh-TW" sz="1500" kern="1200" dirty="0" smtClean="0"/>
            <a:t>懲戒規則</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二</a:t>
          </a:r>
          <a:r>
            <a:rPr lang="en-US" sz="1500" kern="1200" dirty="0" smtClean="0"/>
            <a:t>)</a:t>
          </a:r>
          <a:r>
            <a:rPr lang="zh-TW" sz="1500" kern="1200" dirty="0" smtClean="0"/>
            <a:t>救濟措施</a:t>
          </a:r>
          <a:endParaRPr lang="zh-TW" sz="1500" kern="1200" dirty="0"/>
        </a:p>
      </dsp:txBody>
      <dsp:txXfrm>
        <a:off x="0" y="1570364"/>
        <a:ext cx="8004048" cy="550620"/>
      </dsp:txXfrm>
    </dsp:sp>
    <dsp:sp modelId="{2F50C03B-430C-422F-957A-0831A268E1DD}">
      <dsp:nvSpPr>
        <dsp:cNvPr id="0" name=""/>
        <dsp:cNvSpPr/>
      </dsp:nvSpPr>
      <dsp:spPr>
        <a:xfrm>
          <a:off x="0" y="2120985"/>
          <a:ext cx="8004048" cy="49288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TW" sz="1900" kern="1200" dirty="0" smtClean="0"/>
            <a:t>參、內容管理</a:t>
          </a:r>
          <a:endParaRPr lang="zh-TW" sz="1900" kern="1200" dirty="0"/>
        </a:p>
      </dsp:txBody>
      <dsp:txXfrm>
        <a:off x="24060" y="2145045"/>
        <a:ext cx="7955928" cy="444760"/>
      </dsp:txXfrm>
    </dsp:sp>
    <dsp:sp modelId="{3C00530D-BD54-48DC-A0E8-3EB9C9FBEB8F}">
      <dsp:nvSpPr>
        <dsp:cNvPr id="0" name=""/>
        <dsp:cNvSpPr/>
      </dsp:nvSpPr>
      <dsp:spPr>
        <a:xfrm>
          <a:off x="0" y="2668585"/>
          <a:ext cx="8004048" cy="49288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TW" sz="1900" kern="1200" dirty="0" smtClean="0"/>
            <a:t>一、營業秘密的處理程序</a:t>
          </a:r>
          <a:endParaRPr lang="zh-TW" sz="1900" kern="1200" dirty="0"/>
        </a:p>
      </dsp:txBody>
      <dsp:txXfrm>
        <a:off x="24060" y="2692645"/>
        <a:ext cx="7955928" cy="444760"/>
      </dsp:txXfrm>
    </dsp:sp>
    <dsp:sp modelId="{4158A638-CB31-4B61-91F4-97B849850532}">
      <dsp:nvSpPr>
        <dsp:cNvPr id="0" name=""/>
        <dsp:cNvSpPr/>
      </dsp:nvSpPr>
      <dsp:spPr>
        <a:xfrm>
          <a:off x="0" y="3161466"/>
          <a:ext cx="8004048" cy="137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2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一</a:t>
          </a:r>
          <a:r>
            <a:rPr lang="en-US" sz="1500" kern="1200" dirty="0" smtClean="0"/>
            <a:t>)</a:t>
          </a:r>
          <a:r>
            <a:rPr lang="zh-TW" sz="1500" kern="1200" dirty="0" smtClean="0"/>
            <a:t>產出</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二</a:t>
          </a:r>
          <a:r>
            <a:rPr lang="en-US" sz="1500" kern="1200" dirty="0" smtClean="0"/>
            <a:t>)</a:t>
          </a:r>
          <a:r>
            <a:rPr lang="zh-TW" sz="1500" kern="1200" dirty="0" smtClean="0"/>
            <a:t>外部取得</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三</a:t>
          </a:r>
          <a:r>
            <a:rPr lang="en-US" sz="1500" kern="1200" dirty="0" smtClean="0"/>
            <a:t>)</a:t>
          </a:r>
          <a:r>
            <a:rPr lang="zh-TW" sz="1500" kern="1200" dirty="0" smtClean="0"/>
            <a:t>管理清單</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四</a:t>
          </a:r>
          <a:r>
            <a:rPr lang="en-US" sz="1500" kern="1200" dirty="0" smtClean="0"/>
            <a:t>)</a:t>
          </a:r>
          <a:r>
            <a:rPr lang="zh-TW" sz="1500" kern="1200" dirty="0" smtClean="0"/>
            <a:t>分級</a:t>
          </a:r>
          <a:r>
            <a:rPr lang="en-US" sz="1500" kern="1200" dirty="0" smtClean="0"/>
            <a:t>/</a:t>
          </a:r>
          <a:r>
            <a:rPr lang="zh-TW" sz="1500" kern="1200" dirty="0" smtClean="0"/>
            <a:t>密等</a:t>
          </a:r>
          <a:r>
            <a:rPr lang="en-US" sz="1500" kern="1200" dirty="0" smtClean="0"/>
            <a:t>.</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五</a:t>
          </a:r>
          <a:r>
            <a:rPr lang="en-US" sz="1500" kern="1200" dirty="0" smtClean="0"/>
            <a:t>)</a:t>
          </a:r>
          <a:r>
            <a:rPr lang="zh-TW" sz="1500" kern="1200" dirty="0" smtClean="0"/>
            <a:t>標示</a:t>
          </a:r>
          <a:endParaRPr lang="zh-TW" sz="1500" kern="1200" dirty="0"/>
        </a:p>
      </dsp:txBody>
      <dsp:txXfrm>
        <a:off x="0" y="3161466"/>
        <a:ext cx="8004048" cy="13765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D83E-27CC-41C2-9824-69A4012BEA99}">
      <dsp:nvSpPr>
        <dsp:cNvPr id="0" name=""/>
        <dsp:cNvSpPr/>
      </dsp:nvSpPr>
      <dsp:spPr>
        <a:xfrm>
          <a:off x="0" y="81341"/>
          <a:ext cx="8010472" cy="49288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TW" sz="1900" kern="1200" smtClean="0"/>
            <a:t>二、區分管理和權限控管</a:t>
          </a:r>
          <a:endParaRPr lang="zh-TW" sz="1900" kern="1200"/>
        </a:p>
      </dsp:txBody>
      <dsp:txXfrm>
        <a:off x="24060" y="105401"/>
        <a:ext cx="7962352" cy="444760"/>
      </dsp:txXfrm>
    </dsp:sp>
    <dsp:sp modelId="{079FF074-7DD4-42B5-A7BA-1800B01A4CBA}">
      <dsp:nvSpPr>
        <dsp:cNvPr id="0" name=""/>
        <dsp:cNvSpPr/>
      </dsp:nvSpPr>
      <dsp:spPr>
        <a:xfrm>
          <a:off x="0" y="574222"/>
          <a:ext cx="8010472"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332"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一</a:t>
          </a:r>
          <a:r>
            <a:rPr lang="en-US" sz="1500" kern="1200" dirty="0" smtClean="0"/>
            <a:t>)</a:t>
          </a:r>
          <a:r>
            <a:rPr lang="zh-TW" sz="1500" kern="1200" dirty="0" smtClean="0"/>
            <a:t>營業秘密來源區分</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二</a:t>
          </a:r>
          <a:r>
            <a:rPr lang="en-US" sz="1500" kern="1200" dirty="0" smtClean="0"/>
            <a:t>)</a:t>
          </a:r>
          <a:r>
            <a:rPr lang="zh-TW" sz="1500" kern="1200" dirty="0" smtClean="0"/>
            <a:t>營業秘密不同型態的控管</a:t>
          </a:r>
          <a:endParaRPr lang="zh-TW" sz="1500" kern="1200" dirty="0"/>
        </a:p>
      </dsp:txBody>
      <dsp:txXfrm>
        <a:off x="0" y="574222"/>
        <a:ext cx="8010472" cy="550620"/>
      </dsp:txXfrm>
    </dsp:sp>
    <dsp:sp modelId="{81226AED-FCDE-48E3-B80F-15AC65901506}">
      <dsp:nvSpPr>
        <dsp:cNvPr id="0" name=""/>
        <dsp:cNvSpPr/>
      </dsp:nvSpPr>
      <dsp:spPr>
        <a:xfrm>
          <a:off x="0" y="1124842"/>
          <a:ext cx="8010472" cy="49288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TW" sz="1900" kern="1200" dirty="0" smtClean="0"/>
            <a:t>三、營業秘密的使用及銷毀程序</a:t>
          </a:r>
          <a:endParaRPr lang="zh-TW" sz="1900" kern="1200" dirty="0"/>
        </a:p>
      </dsp:txBody>
      <dsp:txXfrm>
        <a:off x="24060" y="1148902"/>
        <a:ext cx="7962352" cy="444760"/>
      </dsp:txXfrm>
    </dsp:sp>
    <dsp:sp modelId="{81D37D16-9376-4D34-A97E-5834B7C9D084}">
      <dsp:nvSpPr>
        <dsp:cNvPr id="0" name=""/>
        <dsp:cNvSpPr/>
      </dsp:nvSpPr>
      <dsp:spPr>
        <a:xfrm>
          <a:off x="0" y="1617722"/>
          <a:ext cx="8010472" cy="165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332"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一</a:t>
          </a:r>
          <a:r>
            <a:rPr lang="en-US" sz="1500" kern="1200" dirty="0" smtClean="0"/>
            <a:t>)</a:t>
          </a:r>
          <a:r>
            <a:rPr lang="zh-TW" sz="1500" kern="1200" dirty="0" smtClean="0"/>
            <a:t>借閱</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二</a:t>
          </a:r>
          <a:r>
            <a:rPr lang="en-US" sz="1500" kern="1200" dirty="0" smtClean="0"/>
            <a:t>)</a:t>
          </a:r>
          <a:r>
            <a:rPr lang="zh-TW" sz="1500" kern="1200" dirty="0" smtClean="0"/>
            <a:t>攜出</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三</a:t>
          </a:r>
          <a:r>
            <a:rPr lang="en-US" sz="1500" kern="1200" dirty="0" smtClean="0"/>
            <a:t>)</a:t>
          </a:r>
          <a:r>
            <a:rPr lang="zh-TW" sz="1500" kern="1200" dirty="0" smtClean="0"/>
            <a:t>複製</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四</a:t>
          </a:r>
          <a:r>
            <a:rPr lang="en-US" sz="1500" kern="1200" dirty="0" smtClean="0"/>
            <a:t>)</a:t>
          </a:r>
          <a:r>
            <a:rPr lang="zh-TW" sz="1500" kern="1200" dirty="0" smtClean="0"/>
            <a:t>傳遞或流通</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五</a:t>
          </a:r>
          <a:r>
            <a:rPr lang="en-US" sz="1500" kern="1200" dirty="0" smtClean="0"/>
            <a:t>)</a:t>
          </a:r>
          <a:r>
            <a:rPr lang="zh-TW" sz="1500" kern="1200" dirty="0" smtClean="0"/>
            <a:t>銷毀</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六</a:t>
          </a:r>
          <a:r>
            <a:rPr lang="en-US" sz="1500" kern="1200" dirty="0" smtClean="0"/>
            <a:t>)</a:t>
          </a:r>
          <a:r>
            <a:rPr lang="zh-TW" sz="1500" kern="1200" dirty="0" smtClean="0"/>
            <a:t>使用留存和預警</a:t>
          </a:r>
          <a:endParaRPr lang="zh-TW" sz="1500" kern="1200" dirty="0"/>
        </a:p>
      </dsp:txBody>
      <dsp:txXfrm>
        <a:off x="0" y="1617722"/>
        <a:ext cx="8010472" cy="1651859"/>
      </dsp:txXfrm>
    </dsp:sp>
    <dsp:sp modelId="{F21A9760-597E-4A8F-8F7B-736CC7922FD7}">
      <dsp:nvSpPr>
        <dsp:cNvPr id="0" name=""/>
        <dsp:cNvSpPr/>
      </dsp:nvSpPr>
      <dsp:spPr>
        <a:xfrm>
          <a:off x="0" y="3269582"/>
          <a:ext cx="8010472" cy="492880"/>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zh-TW" sz="1900" kern="1200" smtClean="0"/>
            <a:t>四、關係企業或第三方管理</a:t>
          </a:r>
          <a:endParaRPr lang="zh-TW" sz="1900" kern="1200"/>
        </a:p>
      </dsp:txBody>
      <dsp:txXfrm>
        <a:off x="24060" y="3293642"/>
        <a:ext cx="7962352" cy="444760"/>
      </dsp:txXfrm>
    </dsp:sp>
    <dsp:sp modelId="{80CD5124-3BD0-42AC-B716-28E98270146F}">
      <dsp:nvSpPr>
        <dsp:cNvPr id="0" name=""/>
        <dsp:cNvSpPr/>
      </dsp:nvSpPr>
      <dsp:spPr>
        <a:xfrm>
          <a:off x="0" y="3762463"/>
          <a:ext cx="8010472" cy="8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332"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一</a:t>
          </a:r>
          <a:r>
            <a:rPr lang="en-US" sz="1500" kern="1200" dirty="0" smtClean="0"/>
            <a:t>)</a:t>
          </a:r>
          <a:r>
            <a:rPr lang="zh-TW" sz="1500" kern="1200" dirty="0" smtClean="0"/>
            <a:t>管理要求</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二</a:t>
          </a:r>
          <a:r>
            <a:rPr lang="en-US" sz="1500" kern="1200" dirty="0" smtClean="0"/>
            <a:t>)</a:t>
          </a:r>
          <a:r>
            <a:rPr lang="zh-TW" sz="1500" kern="1200" dirty="0" smtClean="0"/>
            <a:t>使用控管</a:t>
          </a:r>
          <a:endParaRPr lang="zh-TW" sz="1500" kern="1200" dirty="0"/>
        </a:p>
        <a:p>
          <a:pPr marL="114300" lvl="1" indent="-114300" algn="l" defTabSz="666750" rtl="0">
            <a:lnSpc>
              <a:spcPct val="90000"/>
            </a:lnSpc>
            <a:spcBef>
              <a:spcPct val="0"/>
            </a:spcBef>
            <a:spcAft>
              <a:spcPct val="20000"/>
            </a:spcAft>
            <a:buChar char="••"/>
          </a:pPr>
          <a:r>
            <a:rPr lang="en-US" sz="1500" kern="1200" dirty="0" smtClean="0"/>
            <a:t>(</a:t>
          </a:r>
          <a:r>
            <a:rPr lang="zh-TW" sz="1500" kern="1200" dirty="0" smtClean="0"/>
            <a:t>三</a:t>
          </a:r>
          <a:r>
            <a:rPr lang="en-US" sz="1500" kern="1200" dirty="0" smtClean="0"/>
            <a:t>)</a:t>
          </a:r>
          <a:r>
            <a:rPr lang="zh-TW" sz="1500" kern="1200" dirty="0" smtClean="0"/>
            <a:t>返還或銷毀</a:t>
          </a:r>
          <a:endParaRPr lang="zh-TW" sz="1500" kern="1200" dirty="0"/>
        </a:p>
      </dsp:txBody>
      <dsp:txXfrm>
        <a:off x="0" y="3762463"/>
        <a:ext cx="8010472" cy="82592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15B96-7CAF-45F4-864F-C9C9BA2EA53B}">
      <dsp:nvSpPr>
        <dsp:cNvPr id="0" name=""/>
        <dsp:cNvSpPr/>
      </dsp:nvSpPr>
      <dsp:spPr>
        <a:xfrm>
          <a:off x="0" y="53801"/>
          <a:ext cx="8004048" cy="440998"/>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zh-TW" sz="1700" kern="1200" smtClean="0"/>
            <a:t>肆、人員管理</a:t>
          </a:r>
          <a:endParaRPr lang="zh-TW" sz="1700" kern="1200"/>
        </a:p>
      </dsp:txBody>
      <dsp:txXfrm>
        <a:off x="21528" y="75329"/>
        <a:ext cx="7960992" cy="397942"/>
      </dsp:txXfrm>
    </dsp:sp>
    <dsp:sp modelId="{095F92C8-1EC8-497C-9827-8CD778D3F4E9}">
      <dsp:nvSpPr>
        <dsp:cNvPr id="0" name=""/>
        <dsp:cNvSpPr/>
      </dsp:nvSpPr>
      <dsp:spPr>
        <a:xfrm>
          <a:off x="0" y="543760"/>
          <a:ext cx="8004048" cy="440998"/>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zh-TW" sz="1700" kern="1200" smtClean="0"/>
            <a:t>一、保密約定</a:t>
          </a:r>
          <a:endParaRPr lang="zh-TW" sz="1700" kern="1200"/>
        </a:p>
      </dsp:txBody>
      <dsp:txXfrm>
        <a:off x="21528" y="565288"/>
        <a:ext cx="7960992" cy="397942"/>
      </dsp:txXfrm>
    </dsp:sp>
    <dsp:sp modelId="{5AA19A5D-10D3-4411-AC31-3A45F04232D3}">
      <dsp:nvSpPr>
        <dsp:cNvPr id="0" name=""/>
        <dsp:cNvSpPr/>
      </dsp:nvSpPr>
      <dsp:spPr>
        <a:xfrm>
          <a:off x="0" y="1033718"/>
          <a:ext cx="8004048" cy="440998"/>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zh-TW" sz="1700" kern="1200" smtClean="0"/>
            <a:t>二、從業人員</a:t>
          </a:r>
          <a:endParaRPr lang="zh-TW" sz="1700" kern="1200"/>
        </a:p>
      </dsp:txBody>
      <dsp:txXfrm>
        <a:off x="21528" y="1055246"/>
        <a:ext cx="7960992" cy="397942"/>
      </dsp:txXfrm>
    </dsp:sp>
    <dsp:sp modelId="{C65338D1-CC29-4D59-B95B-E220D8341C4F}">
      <dsp:nvSpPr>
        <dsp:cNvPr id="0" name=""/>
        <dsp:cNvSpPr/>
      </dsp:nvSpPr>
      <dsp:spPr>
        <a:xfrm>
          <a:off x="0" y="1474717"/>
          <a:ext cx="8004048" cy="72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2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smtClean="0"/>
            <a:t>(</a:t>
          </a:r>
          <a:r>
            <a:rPr lang="zh-TW" sz="1300" kern="1200" dirty="0" smtClean="0"/>
            <a:t>一</a:t>
          </a:r>
          <a:r>
            <a:rPr lang="en-US" sz="1300" kern="1200" dirty="0" smtClean="0"/>
            <a:t>)</a:t>
          </a:r>
          <a:r>
            <a:rPr lang="zh-TW" sz="1300" kern="1200" dirty="0" smtClean="0"/>
            <a:t>就職</a:t>
          </a:r>
          <a:endParaRPr lang="zh-TW" sz="1300" kern="1200" dirty="0"/>
        </a:p>
        <a:p>
          <a:pPr marL="114300" lvl="1" indent="-114300" algn="l" defTabSz="577850" rtl="0">
            <a:lnSpc>
              <a:spcPct val="90000"/>
            </a:lnSpc>
            <a:spcBef>
              <a:spcPct val="0"/>
            </a:spcBef>
            <a:spcAft>
              <a:spcPct val="20000"/>
            </a:spcAft>
            <a:buChar char="••"/>
          </a:pPr>
          <a:r>
            <a:rPr lang="en-US" sz="1300" kern="1200" dirty="0" smtClean="0"/>
            <a:t>(</a:t>
          </a:r>
          <a:r>
            <a:rPr lang="zh-TW" sz="1300" kern="1200" dirty="0" smtClean="0"/>
            <a:t>二</a:t>
          </a:r>
          <a:r>
            <a:rPr lang="en-US" sz="1300" kern="1200" dirty="0" smtClean="0"/>
            <a:t>)</a:t>
          </a:r>
          <a:r>
            <a:rPr lang="zh-TW" sz="1300" kern="1200" dirty="0" smtClean="0"/>
            <a:t>在職</a:t>
          </a:r>
          <a:endParaRPr lang="zh-TW" sz="1300" kern="1200" dirty="0"/>
        </a:p>
        <a:p>
          <a:pPr marL="114300" lvl="1" indent="-114300" algn="l" defTabSz="577850" rtl="0">
            <a:lnSpc>
              <a:spcPct val="90000"/>
            </a:lnSpc>
            <a:spcBef>
              <a:spcPct val="0"/>
            </a:spcBef>
            <a:spcAft>
              <a:spcPct val="20000"/>
            </a:spcAft>
            <a:buChar char="••"/>
          </a:pPr>
          <a:r>
            <a:rPr lang="en-US" sz="1300" kern="1200" dirty="0" smtClean="0"/>
            <a:t>(</a:t>
          </a:r>
          <a:r>
            <a:rPr lang="zh-TW" sz="1300" kern="1200" dirty="0" smtClean="0"/>
            <a:t>三</a:t>
          </a:r>
          <a:r>
            <a:rPr lang="en-US" sz="1300" kern="1200" dirty="0" smtClean="0"/>
            <a:t>)</a:t>
          </a:r>
          <a:r>
            <a:rPr lang="zh-TW" sz="1300" kern="1200" dirty="0" smtClean="0"/>
            <a:t>競業禁止</a:t>
          </a:r>
          <a:endParaRPr lang="zh-TW" sz="1300" kern="1200" dirty="0"/>
        </a:p>
      </dsp:txBody>
      <dsp:txXfrm>
        <a:off x="0" y="1474717"/>
        <a:ext cx="8004048" cy="721395"/>
      </dsp:txXfrm>
    </dsp:sp>
    <dsp:sp modelId="{FAAFA95D-E6D8-4A00-A3F0-B343FF245430}">
      <dsp:nvSpPr>
        <dsp:cNvPr id="0" name=""/>
        <dsp:cNvSpPr/>
      </dsp:nvSpPr>
      <dsp:spPr>
        <a:xfrm>
          <a:off x="0" y="2196112"/>
          <a:ext cx="8004048" cy="440998"/>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zh-TW" sz="1700" kern="1200" smtClean="0"/>
            <a:t>三、離職者</a:t>
          </a:r>
          <a:endParaRPr lang="zh-TW" sz="1700" kern="1200"/>
        </a:p>
      </dsp:txBody>
      <dsp:txXfrm>
        <a:off x="21528" y="2217640"/>
        <a:ext cx="7960992" cy="397942"/>
      </dsp:txXfrm>
    </dsp:sp>
    <dsp:sp modelId="{894D0914-1C83-4D38-9EC6-A5EDB5A13410}">
      <dsp:nvSpPr>
        <dsp:cNvPr id="0" name=""/>
        <dsp:cNvSpPr/>
      </dsp:nvSpPr>
      <dsp:spPr>
        <a:xfrm>
          <a:off x="0" y="2637111"/>
          <a:ext cx="8004048" cy="47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2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smtClean="0"/>
            <a:t>(</a:t>
          </a:r>
          <a:r>
            <a:rPr lang="zh-TW" sz="1300" kern="1200" dirty="0" smtClean="0"/>
            <a:t>一</a:t>
          </a:r>
          <a:r>
            <a:rPr lang="en-US" sz="1300" kern="1200" dirty="0" smtClean="0"/>
            <a:t>)</a:t>
          </a:r>
          <a:r>
            <a:rPr lang="zh-TW" sz="1300" kern="1200" dirty="0" smtClean="0"/>
            <a:t>離職面談</a:t>
          </a:r>
          <a:endParaRPr lang="zh-TW" sz="1300" kern="1200" dirty="0"/>
        </a:p>
        <a:p>
          <a:pPr marL="114300" lvl="1" indent="-114300" algn="l" defTabSz="577850" rtl="0">
            <a:lnSpc>
              <a:spcPct val="90000"/>
            </a:lnSpc>
            <a:spcBef>
              <a:spcPct val="0"/>
            </a:spcBef>
            <a:spcAft>
              <a:spcPct val="20000"/>
            </a:spcAft>
            <a:buChar char="••"/>
          </a:pPr>
          <a:r>
            <a:rPr lang="en-US" sz="1300" kern="1200" dirty="0" smtClean="0"/>
            <a:t>(</a:t>
          </a:r>
          <a:r>
            <a:rPr lang="zh-TW" sz="1300" kern="1200" dirty="0" smtClean="0"/>
            <a:t>二</a:t>
          </a:r>
          <a:r>
            <a:rPr lang="en-US" sz="1300" kern="1200" dirty="0" smtClean="0"/>
            <a:t>)</a:t>
          </a:r>
          <a:r>
            <a:rPr lang="zh-TW" sz="1300" kern="1200" dirty="0" smtClean="0"/>
            <a:t>離職前監控</a:t>
          </a:r>
          <a:endParaRPr lang="zh-TW" sz="1300" kern="1200" dirty="0"/>
        </a:p>
      </dsp:txBody>
      <dsp:txXfrm>
        <a:off x="0" y="2637111"/>
        <a:ext cx="8004048" cy="475065"/>
      </dsp:txXfrm>
    </dsp:sp>
    <dsp:sp modelId="{48A1ECDA-92C4-40CC-B5C4-1321888A0727}">
      <dsp:nvSpPr>
        <dsp:cNvPr id="0" name=""/>
        <dsp:cNvSpPr/>
      </dsp:nvSpPr>
      <dsp:spPr>
        <a:xfrm>
          <a:off x="0" y="3112176"/>
          <a:ext cx="8004048" cy="440998"/>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zh-TW" sz="1700" kern="1200" smtClean="0"/>
            <a:t>四、關係企業或第三方</a:t>
          </a:r>
          <a:endParaRPr lang="zh-TW" sz="1700" kern="1200"/>
        </a:p>
      </dsp:txBody>
      <dsp:txXfrm>
        <a:off x="21528" y="3133704"/>
        <a:ext cx="7960992" cy="397942"/>
      </dsp:txXfrm>
    </dsp:sp>
    <dsp:sp modelId="{0A2A4FD6-A9B0-49E2-BE87-D52BFB33DA53}">
      <dsp:nvSpPr>
        <dsp:cNvPr id="0" name=""/>
        <dsp:cNvSpPr/>
      </dsp:nvSpPr>
      <dsp:spPr>
        <a:xfrm>
          <a:off x="0" y="3602134"/>
          <a:ext cx="8004048" cy="440998"/>
        </a:xfrm>
        <a:prstGeom prst="roundRect">
          <a:avLst/>
        </a:prstGeom>
        <a:solidFill>
          <a:schemeClr val="dk2">
            <a:hueOff val="0"/>
            <a:satOff val="0"/>
            <a:lumOff val="0"/>
            <a:alphaOff val="0"/>
          </a:schemeClr>
        </a:solidFill>
        <a:ln w="25400">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zh-TW" sz="1700" kern="1200" smtClean="0"/>
            <a:t>伍、環境及設備相關管理</a:t>
          </a:r>
          <a:endParaRPr lang="zh-TW" sz="1700" kern="1200"/>
        </a:p>
      </dsp:txBody>
      <dsp:txXfrm>
        <a:off x="21528" y="3623662"/>
        <a:ext cx="7960992" cy="397942"/>
      </dsp:txXfrm>
    </dsp:sp>
    <dsp:sp modelId="{0DA5A59B-3FF3-43AA-AF36-38AFB05CBCFC}">
      <dsp:nvSpPr>
        <dsp:cNvPr id="0" name=""/>
        <dsp:cNvSpPr/>
      </dsp:nvSpPr>
      <dsp:spPr>
        <a:xfrm>
          <a:off x="0" y="4043133"/>
          <a:ext cx="8004048" cy="47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2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zh-TW" sz="1300" kern="1200" dirty="0" smtClean="0"/>
            <a:t>一、區域管制</a:t>
          </a:r>
          <a:endParaRPr lang="zh-TW" sz="1300" kern="1200" dirty="0"/>
        </a:p>
        <a:p>
          <a:pPr marL="114300" lvl="1" indent="-114300" algn="l" defTabSz="577850" rtl="0">
            <a:lnSpc>
              <a:spcPct val="90000"/>
            </a:lnSpc>
            <a:spcBef>
              <a:spcPct val="0"/>
            </a:spcBef>
            <a:spcAft>
              <a:spcPct val="20000"/>
            </a:spcAft>
            <a:buChar char="••"/>
          </a:pPr>
          <a:r>
            <a:rPr lang="zh-TW" sz="1300" kern="1200" dirty="0" smtClean="0"/>
            <a:t>二、監視設備</a:t>
          </a:r>
          <a:endParaRPr lang="zh-TW" sz="1300" kern="1200" dirty="0"/>
        </a:p>
      </dsp:txBody>
      <dsp:txXfrm>
        <a:off x="0" y="4043133"/>
        <a:ext cx="8004048" cy="47506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2880B-D52A-4650-B5FF-D3271B81A489}">
      <dsp:nvSpPr>
        <dsp:cNvPr id="0" name=""/>
        <dsp:cNvSpPr/>
      </dsp:nvSpPr>
      <dsp:spPr>
        <a:xfrm>
          <a:off x="0" y="0"/>
          <a:ext cx="4571999" cy="4571999"/>
        </a:xfrm>
        <a:prstGeom prst="pie">
          <a:avLst>
            <a:gd name="adj1" fmla="val 5400000"/>
            <a:gd name="adj2" fmla="val 16200000"/>
          </a:avLst>
        </a:prstGeom>
        <a:solidFill>
          <a:schemeClr val="accent5">
            <a:shade val="50000"/>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0782D-2780-4B19-B438-06E88675EA74}">
      <dsp:nvSpPr>
        <dsp:cNvPr id="0" name=""/>
        <dsp:cNvSpPr/>
      </dsp:nvSpPr>
      <dsp:spPr>
        <a:xfrm>
          <a:off x="2285999" y="0"/>
          <a:ext cx="5718047" cy="4571999"/>
        </a:xfrm>
        <a:prstGeom prst="rect">
          <a:avLst/>
        </a:prstGeom>
        <a:solidFill>
          <a:schemeClr val="lt1">
            <a:alpha val="90000"/>
            <a:hueOff val="0"/>
            <a:satOff val="0"/>
            <a:lumOff val="0"/>
            <a:alphaOff val="0"/>
          </a:schemeClr>
        </a:solidFill>
        <a:ln w="25400">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zh-TW" sz="3700" kern="1200" dirty="0" smtClean="0"/>
            <a:t>凱登斯設計公司</a:t>
          </a:r>
          <a:r>
            <a:rPr lang="en-US" sz="3700" kern="1200" dirty="0" smtClean="0"/>
            <a:t>Cadence Design Systems Inc. vs.</a:t>
          </a:r>
          <a:r>
            <a:rPr lang="zh-TW" sz="3700" kern="1200" dirty="0" smtClean="0"/>
            <a:t>先驅公司ＡＶＡＮＴ！ </a:t>
          </a:r>
          <a:r>
            <a:rPr lang="en-US" sz="3700" kern="1200" dirty="0" smtClean="0"/>
            <a:t>Corporation</a:t>
          </a:r>
          <a:endParaRPr lang="zh-TW" sz="3700" kern="1200" dirty="0"/>
        </a:p>
      </dsp:txBody>
      <dsp:txXfrm>
        <a:off x="2285999" y="0"/>
        <a:ext cx="2859023" cy="4571999"/>
      </dsp:txXfrm>
    </dsp:sp>
    <dsp:sp modelId="{3BC95137-BC94-484E-88EB-E0F1AE51F754}">
      <dsp:nvSpPr>
        <dsp:cNvPr id="0" name=""/>
        <dsp:cNvSpPr/>
      </dsp:nvSpPr>
      <dsp:spPr>
        <a:xfrm>
          <a:off x="5145023" y="0"/>
          <a:ext cx="2859023" cy="4571999"/>
        </a:xfrm>
        <a:prstGeom prst="rect">
          <a:avLst/>
        </a:prstGeom>
        <a:noFill/>
        <a:ln w="25400">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rtl="0">
            <a:lnSpc>
              <a:spcPct val="90000"/>
            </a:lnSpc>
            <a:spcBef>
              <a:spcPct val="0"/>
            </a:spcBef>
            <a:spcAft>
              <a:spcPct val="15000"/>
            </a:spcAft>
            <a:buChar char="••"/>
          </a:pPr>
          <a:r>
            <a:rPr lang="en-US" sz="2300" kern="1200" smtClean="0"/>
            <a:t>Stephen Wuu</a:t>
          </a:r>
          <a:r>
            <a:rPr lang="zh-TW" sz="2300" kern="1200" smtClean="0"/>
            <a:t>被判處二年有期徒刑</a:t>
          </a:r>
          <a:endParaRPr lang="zh-TW" sz="2300" kern="1200"/>
        </a:p>
        <a:p>
          <a:pPr marL="228600" lvl="1" indent="-228600" algn="l" defTabSz="1022350" rtl="0">
            <a:lnSpc>
              <a:spcPct val="90000"/>
            </a:lnSpc>
            <a:spcBef>
              <a:spcPct val="0"/>
            </a:spcBef>
            <a:spcAft>
              <a:spcPct val="15000"/>
            </a:spcAft>
            <a:buChar char="••"/>
          </a:pPr>
          <a:r>
            <a:rPr lang="en-US" sz="2300" kern="1200" smtClean="0"/>
            <a:t>Eric Cho</a:t>
          </a:r>
          <a:r>
            <a:rPr lang="zh-TW" sz="2300" kern="1200" smtClean="0"/>
            <a:t>、</a:t>
          </a:r>
          <a:r>
            <a:rPr lang="en-US" sz="2300" kern="1200" smtClean="0"/>
            <a:t>Y.Z</a:t>
          </a:r>
          <a:r>
            <a:rPr lang="zh-TW" sz="2300" kern="1200" smtClean="0"/>
            <a:t>．</a:t>
          </a:r>
          <a:r>
            <a:rPr lang="en-US" sz="2300" kern="1200" smtClean="0"/>
            <a:t>Liao</a:t>
          </a:r>
          <a:r>
            <a:rPr lang="zh-TW" sz="2300" kern="1200" smtClean="0"/>
            <a:t>、</a:t>
          </a:r>
          <a:r>
            <a:rPr lang="en-US" sz="2300" kern="1200" smtClean="0"/>
            <a:t>Eric Cheng</a:t>
          </a:r>
          <a:r>
            <a:rPr lang="zh-TW" sz="2300" kern="1200" smtClean="0"/>
            <a:t>被判處一年有期徒刑</a:t>
          </a:r>
          <a:endParaRPr lang="zh-TW" sz="2300" kern="1200"/>
        </a:p>
        <a:p>
          <a:pPr marL="228600" lvl="1" indent="-228600" algn="l" defTabSz="1022350" rtl="0">
            <a:lnSpc>
              <a:spcPct val="90000"/>
            </a:lnSpc>
            <a:spcBef>
              <a:spcPct val="0"/>
            </a:spcBef>
            <a:spcAft>
              <a:spcPct val="15000"/>
            </a:spcAft>
            <a:buChar char="••"/>
          </a:pPr>
          <a:r>
            <a:rPr lang="zh-TW" sz="2300" kern="1200" smtClean="0"/>
            <a:t>先驅公司及七名不作抗辯的被告被判罰款三千五百萬美元</a:t>
          </a:r>
          <a:endParaRPr lang="zh-TW" sz="2300" kern="1200"/>
        </a:p>
        <a:p>
          <a:pPr marL="228600" lvl="1" indent="-228600" algn="l" defTabSz="1022350" rtl="0">
            <a:lnSpc>
              <a:spcPct val="90000"/>
            </a:lnSpc>
            <a:spcBef>
              <a:spcPct val="0"/>
            </a:spcBef>
            <a:spcAft>
              <a:spcPct val="15000"/>
            </a:spcAft>
            <a:buChar char="••"/>
          </a:pPr>
          <a:r>
            <a:rPr lang="zh-TW" sz="2300" kern="1200" smtClean="0"/>
            <a:t>民事二億六千五百萬美元的賠償</a:t>
          </a:r>
          <a:endParaRPr lang="zh-TW" sz="2300" kern="1200"/>
        </a:p>
      </dsp:txBody>
      <dsp:txXfrm>
        <a:off x="5145023" y="0"/>
        <a:ext cx="2859023" cy="4571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BD5-FF06-4CC2-8C0C-3E860520ADDE}">
      <dsp:nvSpPr>
        <dsp:cNvPr id="0" name=""/>
        <dsp:cNvSpPr/>
      </dsp:nvSpPr>
      <dsp:spPr>
        <a:xfrm>
          <a:off x="0" y="6232"/>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董監事範圍</a:t>
          </a:r>
          <a:endParaRPr lang="zh-TW" altLang="en-US" sz="5400" kern="1200" dirty="0">
            <a:latin typeface="標楷體" panose="03000509000000000000" pitchFamily="65" charset="-120"/>
            <a:ea typeface="標楷體" panose="03000509000000000000" pitchFamily="65" charset="-120"/>
          </a:endParaRPr>
        </a:p>
      </dsp:txBody>
      <dsp:txXfrm>
        <a:off x="68382" y="74614"/>
        <a:ext cx="8092836" cy="1264055"/>
      </dsp:txXfrm>
    </dsp:sp>
    <dsp:sp modelId="{1F6EC119-B733-4200-A851-56173F34989D}">
      <dsp:nvSpPr>
        <dsp:cNvPr id="0" name=""/>
        <dsp:cNvSpPr/>
      </dsp:nvSpPr>
      <dsp:spPr>
        <a:xfrm>
          <a:off x="0" y="156257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公司法之修正</a:t>
          </a:r>
          <a:endParaRPr lang="zh-TW" altLang="en-US" sz="5400" kern="1200" dirty="0">
            <a:latin typeface="標楷體" panose="03000509000000000000" pitchFamily="65" charset="-120"/>
            <a:ea typeface="標楷體" panose="03000509000000000000" pitchFamily="65" charset="-120"/>
          </a:endParaRPr>
        </a:p>
      </dsp:txBody>
      <dsp:txXfrm>
        <a:off x="68382" y="1630953"/>
        <a:ext cx="8092836" cy="1264055"/>
      </dsp:txXfrm>
    </dsp:sp>
    <dsp:sp modelId="{FD8FC98F-13B9-46C1-9845-04683EBE7DFB}">
      <dsp:nvSpPr>
        <dsp:cNvPr id="0" name=""/>
        <dsp:cNvSpPr/>
      </dsp:nvSpPr>
      <ds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法律風險態樣</a:t>
          </a:r>
          <a:endParaRPr lang="zh-TW" altLang="en-US" sz="5400" kern="1200" dirty="0">
            <a:latin typeface="標楷體" panose="03000509000000000000" pitchFamily="65" charset="-120"/>
            <a:ea typeface="標楷體" panose="03000509000000000000" pitchFamily="65" charset="-120"/>
          </a:endParaRPr>
        </a:p>
      </dsp:txBody>
      <dsp:txXfrm>
        <a:off x="68382" y="3187293"/>
        <a:ext cx="8092836" cy="1264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BD5-FF06-4CC2-8C0C-3E860520ADDE}">
      <dsp:nvSpPr>
        <dsp:cNvPr id="0" name=""/>
        <dsp:cNvSpPr/>
      </dsp:nvSpPr>
      <dsp:spPr>
        <a:xfrm>
          <a:off x="0" y="6232"/>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董監事範圍</a:t>
          </a:r>
          <a:endParaRPr lang="zh-TW" altLang="en-US" sz="5400" kern="1200" dirty="0">
            <a:latin typeface="標楷體" panose="03000509000000000000" pitchFamily="65" charset="-120"/>
            <a:ea typeface="標楷體" panose="03000509000000000000" pitchFamily="65" charset="-120"/>
          </a:endParaRPr>
        </a:p>
      </dsp:txBody>
      <dsp:txXfrm>
        <a:off x="68382" y="74614"/>
        <a:ext cx="8092836" cy="1264055"/>
      </dsp:txXfrm>
    </dsp:sp>
    <dsp:sp modelId="{45CA511B-652B-4F56-A303-F50AC4A13848}">
      <dsp:nvSpPr>
        <dsp:cNvPr id="0" name=""/>
        <dsp:cNvSpPr/>
      </dsp:nvSpPr>
      <dsp:spPr>
        <a:xfrm>
          <a:off x="0" y="156257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公司法之修正</a:t>
          </a:r>
          <a:endParaRPr lang="zh-TW" altLang="en-US" sz="5400" kern="1200" dirty="0">
            <a:latin typeface="標楷體" panose="03000509000000000000" pitchFamily="65" charset="-120"/>
            <a:ea typeface="標楷體" panose="03000509000000000000" pitchFamily="65" charset="-120"/>
          </a:endParaRPr>
        </a:p>
      </dsp:txBody>
      <dsp:txXfrm>
        <a:off x="68382" y="1630953"/>
        <a:ext cx="8092836" cy="1264055"/>
      </dsp:txXfrm>
    </dsp:sp>
    <dsp:sp modelId="{32BE764E-7CC7-4B81-8A9D-FBAB8A3BB91C}">
      <dsp:nvSpPr>
        <dsp:cNvPr id="0" name=""/>
        <dsp:cNvSpPr/>
      </dsp:nvSpPr>
      <ds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法律風險態樣</a:t>
          </a:r>
          <a:endParaRPr lang="zh-TW" altLang="en-US" sz="5400" kern="1200" dirty="0">
            <a:latin typeface="標楷體" panose="03000509000000000000" pitchFamily="65" charset="-120"/>
            <a:ea typeface="標楷體" panose="03000509000000000000" pitchFamily="65" charset="-120"/>
          </a:endParaRPr>
        </a:p>
      </dsp:txBody>
      <dsp:txXfrm>
        <a:off x="68382" y="3187293"/>
        <a:ext cx="8092836" cy="1264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BD5-FF06-4CC2-8C0C-3E860520ADDE}">
      <dsp:nvSpPr>
        <dsp:cNvPr id="0" name=""/>
        <dsp:cNvSpPr/>
      </dsp:nvSpPr>
      <dsp:spPr>
        <a:xfrm>
          <a:off x="0" y="6232"/>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董監事範圍</a:t>
          </a:r>
          <a:endParaRPr lang="zh-TW" altLang="en-US" sz="5400" kern="1200" dirty="0">
            <a:latin typeface="標楷體" panose="03000509000000000000" pitchFamily="65" charset="-120"/>
            <a:ea typeface="標楷體" panose="03000509000000000000" pitchFamily="65" charset="-120"/>
          </a:endParaRPr>
        </a:p>
      </dsp:txBody>
      <dsp:txXfrm>
        <a:off x="68382" y="74614"/>
        <a:ext cx="8092836" cy="1264055"/>
      </dsp:txXfrm>
    </dsp:sp>
    <dsp:sp modelId="{45CA511B-652B-4F56-A303-F50AC4A13848}">
      <dsp:nvSpPr>
        <dsp:cNvPr id="0" name=""/>
        <dsp:cNvSpPr/>
      </dsp:nvSpPr>
      <dsp:spPr>
        <a:xfrm>
          <a:off x="0" y="156257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公司法之修正</a:t>
          </a:r>
          <a:endParaRPr lang="zh-TW" altLang="en-US" sz="5400" kern="1200" dirty="0">
            <a:latin typeface="標楷體" panose="03000509000000000000" pitchFamily="65" charset="-120"/>
            <a:ea typeface="標楷體" panose="03000509000000000000" pitchFamily="65" charset="-120"/>
          </a:endParaRPr>
        </a:p>
      </dsp:txBody>
      <dsp:txXfrm>
        <a:off x="68382" y="1630953"/>
        <a:ext cx="8092836" cy="1264055"/>
      </dsp:txXfrm>
    </dsp:sp>
    <dsp:sp modelId="{32BE764E-7CC7-4B81-8A9D-FBAB8A3BB91C}">
      <dsp:nvSpPr>
        <dsp:cNvPr id="0" name=""/>
        <dsp:cNvSpPr/>
      </dsp:nvSpPr>
      <ds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法律風險態樣</a:t>
          </a:r>
          <a:endParaRPr lang="zh-TW" altLang="en-US" sz="5400" kern="1200" dirty="0">
            <a:latin typeface="標楷體" panose="03000509000000000000" pitchFamily="65" charset="-120"/>
            <a:ea typeface="標楷體" panose="03000509000000000000" pitchFamily="65" charset="-120"/>
          </a:endParaRPr>
        </a:p>
      </dsp:txBody>
      <dsp:txXfrm>
        <a:off x="68382" y="3187293"/>
        <a:ext cx="8092836" cy="1264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BD5-FF06-4CC2-8C0C-3E860520ADDE}">
      <dsp:nvSpPr>
        <dsp:cNvPr id="0" name=""/>
        <dsp:cNvSpPr/>
      </dsp:nvSpPr>
      <dsp:spPr>
        <a:xfrm>
          <a:off x="0" y="6232"/>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董監事範圍</a:t>
          </a:r>
          <a:endParaRPr lang="zh-TW" altLang="en-US" sz="5400" kern="1200" dirty="0">
            <a:latin typeface="標楷體" panose="03000509000000000000" pitchFamily="65" charset="-120"/>
            <a:ea typeface="標楷體" panose="03000509000000000000" pitchFamily="65" charset="-120"/>
          </a:endParaRPr>
        </a:p>
      </dsp:txBody>
      <dsp:txXfrm>
        <a:off x="68382" y="74614"/>
        <a:ext cx="8092836" cy="1264055"/>
      </dsp:txXfrm>
    </dsp:sp>
    <dsp:sp modelId="{45CA511B-652B-4F56-A303-F50AC4A13848}">
      <dsp:nvSpPr>
        <dsp:cNvPr id="0" name=""/>
        <dsp:cNvSpPr/>
      </dsp:nvSpPr>
      <dsp:spPr>
        <a:xfrm>
          <a:off x="0" y="156257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公司法之修正</a:t>
          </a:r>
          <a:endParaRPr lang="zh-TW" altLang="en-US" sz="5400" kern="1200" dirty="0">
            <a:latin typeface="標楷體" panose="03000509000000000000" pitchFamily="65" charset="-120"/>
            <a:ea typeface="標楷體" panose="03000509000000000000" pitchFamily="65" charset="-120"/>
          </a:endParaRPr>
        </a:p>
      </dsp:txBody>
      <dsp:txXfrm>
        <a:off x="68382" y="1630953"/>
        <a:ext cx="8092836" cy="1264055"/>
      </dsp:txXfrm>
    </dsp:sp>
    <dsp:sp modelId="{FD8FC98F-13B9-46C1-9845-04683EBE7DFB}">
      <dsp:nvSpPr>
        <dsp:cNvPr id="0" name=""/>
        <dsp:cNvSpPr/>
      </dsp:nvSpPr>
      <ds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法律風險態樣</a:t>
          </a:r>
          <a:endParaRPr lang="zh-TW" altLang="en-US" sz="5400" kern="1200" dirty="0">
            <a:latin typeface="標楷體" panose="03000509000000000000" pitchFamily="65" charset="-120"/>
            <a:ea typeface="標楷體" panose="03000509000000000000" pitchFamily="65" charset="-120"/>
          </a:endParaRPr>
        </a:p>
      </dsp:txBody>
      <dsp:txXfrm>
        <a:off x="68382" y="3187293"/>
        <a:ext cx="8092836" cy="1264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78387-5D50-4A1C-AFB2-EF72B60F3A5B}">
      <dsp:nvSpPr>
        <dsp:cNvPr id="0" name=""/>
        <dsp:cNvSpPr/>
      </dsp:nvSpPr>
      <dsp:spPr>
        <a:xfrm>
          <a:off x="0" y="0"/>
          <a:ext cx="8219256" cy="1068494"/>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公司法第</a:t>
          </a:r>
          <a:r>
            <a:rPr lang="en-US" altLang="zh-TW" sz="3200" kern="1200" dirty="0" smtClean="0">
              <a:latin typeface="標楷體" panose="03000509000000000000" pitchFamily="65" charset="-120"/>
              <a:ea typeface="標楷體" panose="03000509000000000000" pitchFamily="65" charset="-120"/>
            </a:rPr>
            <a:t>8</a:t>
          </a:r>
          <a:r>
            <a:rPr lang="zh-TW" altLang="en-US" sz="3200" kern="1200" dirty="0" smtClean="0">
              <a:latin typeface="標楷體" panose="03000509000000000000" pitchFamily="65" charset="-120"/>
              <a:ea typeface="標楷體" panose="03000509000000000000" pitchFamily="65" charset="-120"/>
            </a:rPr>
            <a:t>條（修正日期：民國</a:t>
          </a:r>
          <a:r>
            <a:rPr lang="en-US" altLang="zh-TW" sz="3200" kern="1200" dirty="0" smtClean="0">
              <a:latin typeface="標楷體" panose="03000509000000000000" pitchFamily="65" charset="-120"/>
              <a:ea typeface="標楷體" panose="03000509000000000000" pitchFamily="65" charset="-120"/>
            </a:rPr>
            <a:t>107</a:t>
          </a:r>
          <a:r>
            <a:rPr lang="zh-TW" altLang="en-US" sz="3200" kern="1200" dirty="0" smtClean="0">
              <a:latin typeface="標楷體" panose="03000509000000000000" pitchFamily="65" charset="-120"/>
              <a:ea typeface="標楷體" panose="03000509000000000000" pitchFamily="65" charset="-120"/>
            </a:rPr>
            <a:t>年</a:t>
          </a:r>
          <a:r>
            <a:rPr lang="en-US" altLang="zh-TW" sz="3200" kern="1200" dirty="0" smtClean="0">
              <a:latin typeface="標楷體" panose="03000509000000000000" pitchFamily="65" charset="-120"/>
              <a:ea typeface="標楷體" panose="03000509000000000000" pitchFamily="65" charset="-120"/>
            </a:rPr>
            <a:t>8</a:t>
          </a:r>
          <a:r>
            <a:rPr lang="zh-TW" altLang="en-US" sz="3200" kern="1200" dirty="0" smtClean="0">
              <a:latin typeface="標楷體" panose="03000509000000000000" pitchFamily="65" charset="-120"/>
              <a:ea typeface="標楷體" panose="03000509000000000000" pitchFamily="65" charset="-120"/>
            </a:rPr>
            <a:t>月</a:t>
          </a:r>
          <a:r>
            <a:rPr lang="en-US" altLang="zh-TW" sz="3200" kern="1200" dirty="0" smtClean="0">
              <a:latin typeface="標楷體" panose="03000509000000000000" pitchFamily="65" charset="-120"/>
              <a:ea typeface="標楷體" panose="03000509000000000000" pitchFamily="65" charset="-120"/>
            </a:rPr>
            <a:t>1</a:t>
          </a:r>
          <a:r>
            <a:rPr lang="zh-TW" altLang="en-US" sz="3200" kern="1200" dirty="0" smtClean="0">
              <a:latin typeface="標楷體" panose="03000509000000000000" pitchFamily="65" charset="-120"/>
              <a:ea typeface="標楷體" panose="03000509000000000000" pitchFamily="65" charset="-120"/>
            </a:rPr>
            <a:t>日）</a:t>
          </a:r>
          <a:endParaRPr lang="zh-TW" altLang="en-US" sz="3200" kern="1200" dirty="0">
            <a:latin typeface="標楷體" panose="03000509000000000000" pitchFamily="65" charset="-120"/>
            <a:ea typeface="標楷體" panose="03000509000000000000" pitchFamily="65" charset="-120"/>
          </a:endParaRPr>
        </a:p>
      </dsp:txBody>
      <dsp:txXfrm>
        <a:off x="52160" y="52160"/>
        <a:ext cx="8114936" cy="964174"/>
      </dsp:txXfrm>
    </dsp:sp>
    <dsp:sp modelId="{9D95CEDF-D195-45A4-BF60-B43BD5FD3154}">
      <dsp:nvSpPr>
        <dsp:cNvPr id="0" name=""/>
        <dsp:cNvSpPr/>
      </dsp:nvSpPr>
      <dsp:spPr>
        <a:xfrm>
          <a:off x="0" y="1072939"/>
          <a:ext cx="8219256" cy="410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本法所稱公司</a:t>
          </a:r>
          <a:r>
            <a:rPr lang="zh-TW" altLang="en-US" sz="2400" b="1" kern="1200" dirty="0" smtClean="0">
              <a:solidFill>
                <a:srgbClr val="C00000"/>
              </a:solidFill>
              <a:effectLst/>
              <a:latin typeface="標楷體" panose="03000509000000000000" pitchFamily="65" charset="-120"/>
              <a:ea typeface="標楷體" panose="03000509000000000000" pitchFamily="65" charset="-120"/>
            </a:rPr>
            <a:t>負責人</a:t>
          </a:r>
          <a:r>
            <a:rPr lang="zh-TW" altLang="en-US" sz="2400" kern="1200" dirty="0" smtClean="0">
              <a:latin typeface="標楷體" panose="03000509000000000000" pitchFamily="65" charset="-120"/>
              <a:ea typeface="標楷體" panose="03000509000000000000" pitchFamily="65" charset="-120"/>
            </a:rPr>
            <a:t>：</a:t>
          </a:r>
          <a:endParaRPr lang="en-US" altLang="zh-TW" sz="2400" kern="1200" dirty="0" smtClean="0">
            <a:latin typeface="標楷體" panose="03000509000000000000" pitchFamily="65" charset="-120"/>
            <a:ea typeface="標楷體" panose="03000509000000000000" pitchFamily="65" charset="-120"/>
          </a:endParaRPr>
        </a:p>
        <a:p>
          <a:pPr marL="457200" lvl="2"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在無限公司、兩合公司為執行業務或代表公司之股東；在有限公司、股份有限公司為</a:t>
          </a:r>
          <a:r>
            <a:rPr lang="zh-TW" altLang="en-US" sz="2400" b="1" kern="1200" dirty="0" smtClean="0">
              <a:solidFill>
                <a:srgbClr val="C00000"/>
              </a:solidFill>
              <a:effectLst/>
              <a:latin typeface="標楷體" panose="03000509000000000000" pitchFamily="65" charset="-120"/>
              <a:ea typeface="標楷體" panose="03000509000000000000" pitchFamily="65" charset="-120"/>
            </a:rPr>
            <a:t>董事</a:t>
          </a:r>
          <a:r>
            <a:rPr lang="zh-TW" altLang="en-US" sz="2400" kern="1200" dirty="0" smtClean="0">
              <a:latin typeface="標楷體" panose="03000509000000000000" pitchFamily="65" charset="-120"/>
              <a:ea typeface="標楷體" panose="03000509000000000000" pitchFamily="65" charset="-120"/>
            </a:rPr>
            <a:t>。</a:t>
          </a:r>
          <a:endParaRPr lang="en-US" altLang="zh-TW" sz="2400" kern="1200" dirty="0" smtClean="0">
            <a:latin typeface="標楷體" panose="03000509000000000000" pitchFamily="65" charset="-120"/>
            <a:ea typeface="標楷體" panose="03000509000000000000" pitchFamily="65" charset="-120"/>
          </a:endParaRPr>
        </a:p>
        <a:p>
          <a:pPr marL="457200" lvl="2"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公司之經理人、清算人或臨時管理人，股份有限公司之發起人、監察人、檢查人、重整人或重整監督人，在執行職務範圍內，亦為公司負責人。</a:t>
          </a:r>
          <a:endParaRPr lang="en-US" altLang="zh-TW" sz="2400" kern="1200" dirty="0" smtClean="0">
            <a:latin typeface="標楷體" panose="03000509000000000000" pitchFamily="65" charset="-120"/>
            <a:ea typeface="標楷體" panose="03000509000000000000" pitchFamily="65" charset="-120"/>
          </a:endParaRPr>
        </a:p>
        <a:p>
          <a:pPr marL="457200" lvl="2"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公司之非董事，而</a:t>
          </a:r>
          <a:r>
            <a:rPr lang="zh-TW" altLang="en-US" sz="2400" u="none" kern="1200" dirty="0" smtClean="0">
              <a:solidFill>
                <a:schemeClr val="tx1"/>
              </a:solidFill>
              <a:latin typeface="標楷體" panose="03000509000000000000" pitchFamily="65" charset="-120"/>
              <a:ea typeface="標楷體" panose="03000509000000000000" pitchFamily="65" charset="-120"/>
            </a:rPr>
            <a:t>實質上執行</a:t>
          </a:r>
          <a:r>
            <a:rPr lang="zh-TW" altLang="en-US" sz="2400" kern="1200" dirty="0" smtClean="0">
              <a:latin typeface="標楷體" panose="03000509000000000000" pitchFamily="65" charset="-120"/>
              <a:ea typeface="標楷體" panose="03000509000000000000" pitchFamily="65" charset="-120"/>
            </a:rPr>
            <a:t>董事業務或實質控制公司之人事、財務或業務經營而實質指揮董事執行業務者，與本法董事同負民事、刑事及行政罰之責任。但政府為發展經濟、促進社會安定或其他增進公共利益等情形，對政府指派之董事所為之指揮，不適用之。</a:t>
          </a:r>
          <a:endParaRPr lang="en-US" altLang="zh-TW" sz="2400" kern="1200" dirty="0" smtClean="0">
            <a:latin typeface="標楷體" panose="03000509000000000000" pitchFamily="65" charset="-120"/>
            <a:ea typeface="標楷體" panose="03000509000000000000" pitchFamily="65" charset="-120"/>
          </a:endParaRPr>
        </a:p>
      </dsp:txBody>
      <dsp:txXfrm>
        <a:off x="0" y="1072939"/>
        <a:ext cx="8219256" cy="41071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0BD5-FF06-4CC2-8C0C-3E860520ADDE}">
      <dsp:nvSpPr>
        <dsp:cNvPr id="0" name=""/>
        <dsp:cNvSpPr/>
      </dsp:nvSpPr>
      <dsp:spPr>
        <a:xfrm>
          <a:off x="0" y="6232"/>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董監事範圍</a:t>
          </a:r>
          <a:endParaRPr lang="zh-TW" altLang="en-US" sz="5400" kern="1200" dirty="0">
            <a:latin typeface="標楷體" panose="03000509000000000000" pitchFamily="65" charset="-120"/>
            <a:ea typeface="標楷體" panose="03000509000000000000" pitchFamily="65" charset="-120"/>
          </a:endParaRPr>
        </a:p>
      </dsp:txBody>
      <dsp:txXfrm>
        <a:off x="68382" y="74614"/>
        <a:ext cx="8092836" cy="1264055"/>
      </dsp:txXfrm>
    </dsp:sp>
    <dsp:sp modelId="{1F6EC119-B733-4200-A851-56173F34989D}">
      <dsp:nvSpPr>
        <dsp:cNvPr id="0" name=""/>
        <dsp:cNvSpPr/>
      </dsp:nvSpPr>
      <dsp:spPr>
        <a:xfrm>
          <a:off x="0" y="156257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公司法之修正</a:t>
          </a:r>
          <a:endParaRPr lang="zh-TW" altLang="en-US" sz="5400" kern="1200" dirty="0">
            <a:latin typeface="標楷體" panose="03000509000000000000" pitchFamily="65" charset="-120"/>
            <a:ea typeface="標楷體" panose="03000509000000000000" pitchFamily="65" charset="-120"/>
          </a:endParaRPr>
        </a:p>
      </dsp:txBody>
      <dsp:txXfrm>
        <a:off x="68382" y="1630953"/>
        <a:ext cx="8092836" cy="1264055"/>
      </dsp:txXfrm>
    </dsp:sp>
    <dsp:sp modelId="{FD8FC98F-13B9-46C1-9845-04683EBE7DFB}">
      <dsp:nvSpPr>
        <dsp:cNvPr id="0" name=""/>
        <dsp:cNvSpPr/>
      </dsp:nvSpPr>
      <ds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法律風險態樣</a:t>
          </a:r>
          <a:endParaRPr lang="zh-TW" altLang="en-US" sz="5400" kern="1200" dirty="0">
            <a:latin typeface="標楷體" panose="03000509000000000000" pitchFamily="65" charset="-120"/>
            <a:ea typeface="標楷體" panose="03000509000000000000" pitchFamily="65" charset="-120"/>
          </a:endParaRPr>
        </a:p>
      </dsp:txBody>
      <dsp:txXfrm>
        <a:off x="68382" y="3187293"/>
        <a:ext cx="8092836" cy="12640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78387-5D50-4A1C-AFB2-EF72B60F3A5B}">
      <dsp:nvSpPr>
        <dsp:cNvPr id="0" name=""/>
        <dsp:cNvSpPr/>
      </dsp:nvSpPr>
      <dsp:spPr>
        <a:xfrm>
          <a:off x="0" y="33088"/>
          <a:ext cx="8219256" cy="1126051"/>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zh-TW" sz="3200" kern="1200" dirty="0" smtClean="0">
              <a:solidFill>
                <a:schemeClr val="tx1">
                  <a:alpha val="100000"/>
                </a:schemeClr>
              </a:solidFill>
              <a:latin typeface="標楷體" panose="03000509000000000000" pitchFamily="65" charset="-120"/>
              <a:ea typeface="標楷體" panose="03000509000000000000" pitchFamily="65" charset="-120"/>
            </a:rPr>
            <a:t>1.</a:t>
          </a:r>
          <a:r>
            <a:rPr lang="zh-TW" altLang="en-US" sz="3200" kern="1200" dirty="0" smtClean="0">
              <a:solidFill>
                <a:schemeClr val="tx1">
                  <a:alpha val="100000"/>
                </a:schemeClr>
              </a:solidFill>
              <a:latin typeface="標楷體" panose="03000509000000000000" pitchFamily="65" charset="-120"/>
              <a:ea typeface="標楷體" panose="03000509000000000000" pitchFamily="65" charset="-120"/>
            </a:rPr>
            <a:t>擴大實質董事適用範圍</a:t>
          </a:r>
          <a:endParaRPr lang="zh-TW" altLang="en-US" sz="3200" kern="1200" dirty="0">
            <a:solidFill>
              <a:schemeClr val="tx1">
                <a:alpha val="100000"/>
              </a:schemeClr>
            </a:solidFill>
            <a:latin typeface="標楷體" panose="03000509000000000000" pitchFamily="65" charset="-120"/>
            <a:ea typeface="標楷體" panose="03000509000000000000" pitchFamily="65" charset="-120"/>
          </a:endParaRPr>
        </a:p>
      </dsp:txBody>
      <dsp:txXfrm>
        <a:off x="54969" y="88057"/>
        <a:ext cx="8109318" cy="1016113"/>
      </dsp:txXfrm>
    </dsp:sp>
    <dsp:sp modelId="{9D95CEDF-D195-45A4-BF60-B43BD5FD3154}">
      <dsp:nvSpPr>
        <dsp:cNvPr id="0" name=""/>
        <dsp:cNvSpPr/>
      </dsp:nvSpPr>
      <dsp:spPr>
        <a:xfrm>
          <a:off x="0" y="1222894"/>
          <a:ext cx="8219256" cy="120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zh-TW" altLang="en-US" sz="3000" kern="1200" dirty="0" smtClean="0">
              <a:latin typeface="標楷體" panose="03000509000000000000" pitchFamily="65" charset="-120"/>
              <a:ea typeface="標楷體" panose="03000509000000000000" pitchFamily="65" charset="-120"/>
            </a:rPr>
            <a:t>擴大將實質董事為公司負責人之規定適用於</a:t>
          </a:r>
          <a:r>
            <a:rPr lang="zh-TW" altLang="en-US" sz="3000" u="none" kern="1200" dirty="0" smtClean="0">
              <a:latin typeface="標楷體" panose="03000509000000000000" pitchFamily="65" charset="-120"/>
              <a:ea typeface="標楷體" panose="03000509000000000000" pitchFamily="65" charset="-120"/>
            </a:rPr>
            <a:t>所有類型之公司</a:t>
          </a:r>
          <a:r>
            <a:rPr lang="zh-TW" altLang="en-US" sz="3000" kern="1200" dirty="0" smtClean="0">
              <a:latin typeface="標楷體" panose="03000509000000000000" pitchFamily="65" charset="-120"/>
              <a:ea typeface="標楷體" panose="03000509000000000000" pitchFamily="65" charset="-120"/>
            </a:rPr>
            <a:t>。</a:t>
          </a:r>
          <a:endParaRPr lang="en-US" altLang="zh-TW" sz="3000" kern="1200" dirty="0" smtClean="0">
            <a:latin typeface="標楷體" panose="03000509000000000000" pitchFamily="65" charset="-120"/>
            <a:ea typeface="標楷體" panose="03000509000000000000" pitchFamily="65" charset="-120"/>
          </a:endParaRPr>
        </a:p>
      </dsp:txBody>
      <dsp:txXfrm>
        <a:off x="0" y="1222894"/>
        <a:ext cx="8219256" cy="12005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1/7/2020</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extLst>
      <p:ext uri="{BB962C8B-B14F-4D97-AF65-F5344CB8AC3E}">
        <p14:creationId xmlns:p14="http://schemas.microsoft.com/office/powerpoint/2010/main" val="2436675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1/7/2020</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extLst>
      <p:ext uri="{BB962C8B-B14F-4D97-AF65-F5344CB8AC3E}">
        <p14:creationId xmlns:p14="http://schemas.microsoft.com/office/powerpoint/2010/main" val="49111320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A077768-21C8-4125-A345-258E48D2EED0}" type="slidenum">
              <a:rPr lang="en-US" smtClean="0"/>
              <a:pPr/>
              <a:t>1</a:t>
            </a:fld>
            <a:endParaRPr lang="en-US" smtClean="0"/>
          </a:p>
        </p:txBody>
      </p:sp>
    </p:spTree>
    <p:extLst>
      <p:ext uri="{BB962C8B-B14F-4D97-AF65-F5344CB8AC3E}">
        <p14:creationId xmlns:p14="http://schemas.microsoft.com/office/powerpoint/2010/main" val="304617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47500" lnSpcReduction="20000"/>
          </a:bodyPr>
          <a:lstStyle/>
          <a:p>
            <a:r>
              <a:rPr lang="zh-TW" altLang="en-US" dirty="0" smtClean="0"/>
              <a:t>美國矽谷高科技公司「先驅公司</a:t>
            </a:r>
            <a:r>
              <a:rPr lang="en-US" altLang="zh-TW" dirty="0" smtClean="0"/>
              <a:t>(</a:t>
            </a:r>
            <a:r>
              <a:rPr lang="zh-TW" altLang="en-US" dirty="0" smtClean="0"/>
              <a:t>ＡＶＡＮＴ！</a:t>
            </a:r>
            <a:r>
              <a:rPr lang="en-US" altLang="zh-TW" dirty="0" smtClean="0"/>
              <a:t>)</a:t>
            </a:r>
            <a:r>
              <a:rPr lang="zh-TW" altLang="en-US" dirty="0" smtClean="0"/>
              <a:t>」因竊取競爭對手凱登斯設計公司（</a:t>
            </a:r>
            <a:r>
              <a:rPr lang="en-US" altLang="zh-TW" dirty="0" smtClean="0"/>
              <a:t>Cadence Design Systems</a:t>
            </a:r>
            <a:r>
              <a:rPr lang="zh-TW" altLang="en-US" dirty="0" smtClean="0"/>
              <a:t>）商業機密案，其負責人徐建國連同多名被告在二○○一年七月十九日被加州聖他克拉郡法官判處一年到二年的有期徒刑，並科以三千五百萬美元罰金。關於民事賠償方面，二○○二年十一月十三日，凱登斯設計公司接受先驅公司新買主</a:t>
            </a:r>
            <a:r>
              <a:rPr lang="en-US" altLang="zh-TW" dirty="0" smtClean="0"/>
              <a:t>Synopsys Inc.</a:t>
            </a:r>
            <a:r>
              <a:rPr lang="zh-TW" altLang="en-US" dirty="0" smtClean="0"/>
              <a:t>所提二億六千五百萬美元的賠償，與先驅公司達成和解，雙方並就晶片設計程式之權利達成交互授權。</a:t>
            </a:r>
          </a:p>
          <a:p>
            <a:r>
              <a:rPr lang="zh-TW" altLang="en-US" dirty="0" smtClean="0"/>
              <a:t>凱登斯設計公司與先驅公司同樣是晶片設計軟體開發業者，其所研發的軟體可以用晶片設計。先驅公司的四位創辦人徐建國</a:t>
            </a:r>
            <a:r>
              <a:rPr lang="en-US" altLang="zh-TW" dirty="0" smtClean="0"/>
              <a:t>Gerald Hsu</a:t>
            </a:r>
            <a:r>
              <a:rPr lang="zh-TW" altLang="en-US" dirty="0" smtClean="0"/>
              <a:t>、</a:t>
            </a:r>
            <a:r>
              <a:rPr lang="en-US" altLang="zh-TW" dirty="0" smtClean="0"/>
              <a:t>Eric Cho</a:t>
            </a:r>
            <a:r>
              <a:rPr lang="zh-TW" altLang="en-US" dirty="0" smtClean="0"/>
              <a:t>、</a:t>
            </a:r>
            <a:r>
              <a:rPr lang="en-US" altLang="zh-TW" dirty="0" smtClean="0"/>
              <a:t>Mike Tsai(</a:t>
            </a:r>
            <a:r>
              <a:rPr lang="zh-TW" altLang="en-US" dirty="0" smtClean="0"/>
              <a:t>先驅前行政總裁蔡孟彥</a:t>
            </a:r>
            <a:r>
              <a:rPr lang="en-US" altLang="zh-TW" dirty="0" smtClean="0"/>
              <a:t>)</a:t>
            </a:r>
            <a:r>
              <a:rPr lang="zh-TW" altLang="en-US" dirty="0" smtClean="0"/>
              <a:t>、</a:t>
            </a:r>
            <a:r>
              <a:rPr lang="en-US" altLang="zh-TW" dirty="0" smtClean="0"/>
              <a:t>Stephen </a:t>
            </a:r>
            <a:r>
              <a:rPr lang="en-US" altLang="zh-TW" dirty="0" err="1" smtClean="0"/>
              <a:t>Wuu</a:t>
            </a:r>
            <a:r>
              <a:rPr lang="zh-TW" altLang="en-US" dirty="0" smtClean="0"/>
              <a:t>及</a:t>
            </a:r>
            <a:r>
              <a:rPr lang="en-US" altLang="zh-TW" dirty="0" smtClean="0"/>
              <a:t>Y.Z</a:t>
            </a:r>
            <a:r>
              <a:rPr lang="zh-TW" altLang="en-US" dirty="0" smtClean="0"/>
              <a:t>．</a:t>
            </a:r>
            <a:r>
              <a:rPr lang="en-US" altLang="zh-TW" dirty="0" smtClean="0"/>
              <a:t>Liao</a:t>
            </a:r>
            <a:r>
              <a:rPr lang="zh-TW" altLang="en-US" dirty="0" smtClean="0"/>
              <a:t>、凱登斯前工程師</a:t>
            </a:r>
            <a:r>
              <a:rPr lang="en-US" altLang="zh-TW" dirty="0" smtClean="0"/>
              <a:t>Eric Cheng</a:t>
            </a:r>
            <a:r>
              <a:rPr lang="zh-TW" altLang="en-US" dirty="0" smtClean="0"/>
              <a:t>及</a:t>
            </a:r>
            <a:r>
              <a:rPr lang="en-US" altLang="zh-TW" dirty="0" smtClean="0"/>
              <a:t>Mitch </a:t>
            </a:r>
            <a:r>
              <a:rPr lang="en-US" altLang="zh-TW" dirty="0" err="1" smtClean="0"/>
              <a:t>Igusa</a:t>
            </a:r>
            <a:r>
              <a:rPr lang="zh-TW" altLang="en-US" dirty="0" smtClean="0"/>
              <a:t>、與徐建國的助理</a:t>
            </a:r>
            <a:r>
              <a:rPr lang="en-US" altLang="zh-TW" dirty="0" smtClean="0"/>
              <a:t>Leigh Huang(</a:t>
            </a:r>
            <a:r>
              <a:rPr lang="zh-TW" altLang="en-US" dirty="0" smtClean="0"/>
              <a:t>黃雷</a:t>
            </a:r>
            <a:r>
              <a:rPr lang="en-US" altLang="zh-TW" dirty="0" smtClean="0"/>
              <a:t>)</a:t>
            </a:r>
            <a:r>
              <a:rPr lang="zh-TW" altLang="en-US" dirty="0" smtClean="0"/>
              <a:t>等，原都是凱登斯的電腦工程師，其於一九九一年二月先後辭職，自創</a:t>
            </a:r>
            <a:r>
              <a:rPr lang="en-US" altLang="zh-TW" dirty="0" err="1" smtClean="0"/>
              <a:t>ArcSys</a:t>
            </a:r>
            <a:r>
              <a:rPr lang="zh-TW" altLang="en-US" dirty="0" smtClean="0"/>
              <a:t>公司，該公司後來成為先驅公司。</a:t>
            </a:r>
          </a:p>
          <a:p>
            <a:r>
              <a:rPr lang="zh-TW" altLang="en-US" dirty="0" smtClean="0"/>
              <a:t>先驅公司從一九九五年十一月起先後併購</a:t>
            </a:r>
            <a:r>
              <a:rPr lang="en-US" altLang="zh-TW" dirty="0" smtClean="0"/>
              <a:t>ISS</a:t>
            </a:r>
            <a:r>
              <a:rPr lang="zh-TW" altLang="en-US" dirty="0" smtClean="0"/>
              <a:t>、</a:t>
            </a:r>
            <a:r>
              <a:rPr lang="en-US" altLang="zh-TW" dirty="0" err="1" smtClean="0"/>
              <a:t>ArcSys</a:t>
            </a:r>
            <a:r>
              <a:rPr lang="zh-TW" altLang="en-US" dirty="0" smtClean="0"/>
              <a:t>、</a:t>
            </a:r>
            <a:r>
              <a:rPr lang="en-US" altLang="zh-TW" dirty="0" smtClean="0"/>
              <a:t>Anagram</a:t>
            </a:r>
            <a:r>
              <a:rPr lang="zh-TW" altLang="en-US" dirty="0" smtClean="0"/>
              <a:t>、</a:t>
            </a:r>
            <a:r>
              <a:rPr lang="en-US" altLang="zh-TW" dirty="0" smtClean="0"/>
              <a:t>Meta-Software</a:t>
            </a:r>
            <a:r>
              <a:rPr lang="zh-TW" altLang="en-US" dirty="0" smtClean="0"/>
              <a:t>、</a:t>
            </a:r>
            <a:r>
              <a:rPr lang="en-US" altLang="zh-TW" dirty="0" smtClean="0"/>
              <a:t>Frontline</a:t>
            </a:r>
            <a:r>
              <a:rPr lang="zh-TW" altLang="en-US" dirty="0" smtClean="0"/>
              <a:t>及</a:t>
            </a:r>
            <a:r>
              <a:rPr lang="en-US" altLang="zh-TW" dirty="0" smtClean="0"/>
              <a:t>Compass</a:t>
            </a:r>
            <a:r>
              <a:rPr lang="zh-TW" altLang="en-US" dirty="0" smtClean="0"/>
              <a:t>等六家公司，其創辦人徐建國曾被視為華裔在矽谷創業成功範例之一，其所成立的「先驅基金會」積極參與公益事業，除了救助弱勢兒童，也捐贈台灣母校中興大學一億一千萬台幣。</a:t>
            </a:r>
          </a:p>
          <a:p>
            <a:r>
              <a:rPr lang="zh-TW" altLang="en-US" dirty="0" smtClean="0"/>
              <a:t>一九九五年十二月，加州聖他克拉郡調查人員搜查先趨公司在加州的辦公處所後，凱登斯</a:t>
            </a:r>
            <a:r>
              <a:rPr lang="en-US" altLang="zh-TW" dirty="0" smtClean="0"/>
              <a:t>(Cadence)</a:t>
            </a:r>
            <a:r>
              <a:rPr lang="zh-TW" altLang="en-US" dirty="0" smtClean="0"/>
              <a:t>公司提出民事訴訟，指控徐建國等人竊取其電腦軟體上的營業秘密使用於先趨公司產品上，獲取數千萬美元鉅利，違反著作權法及竊取營業秘密罪。</a:t>
            </a:r>
          </a:p>
          <a:p>
            <a:endParaRPr lang="zh-TW" altLang="en-US" dirty="0" smtClean="0"/>
          </a:p>
          <a:p>
            <a:r>
              <a:rPr lang="zh-TW" altLang="en-US" dirty="0" smtClean="0"/>
              <a:t>一九九七年，凱登斯公司再提出刑事訴訟，指控先驅公司及八名被告徐建國等人共謀竊取營業秘密、非法收藏贓物及股票詐欺等。法院決定等待刑事判決確定後，再進行民事訴訟。</a:t>
            </a:r>
          </a:p>
          <a:p>
            <a:endParaRPr lang="zh-TW" altLang="en-US" dirty="0" smtClean="0"/>
          </a:p>
          <a:p>
            <a:r>
              <a:rPr lang="zh-TW" altLang="en-US" dirty="0" smtClean="0"/>
              <a:t>在刑事訴訟方面，雖然</a:t>
            </a:r>
            <a:r>
              <a:rPr lang="en-US" altLang="zh-TW" dirty="0" smtClean="0"/>
              <a:t>Ronald Whyte</a:t>
            </a:r>
            <a:r>
              <a:rPr lang="zh-TW" altLang="en-US" dirty="0" smtClean="0"/>
              <a:t>法官基於一九九四年原告與被告雙方簽署一項文件內容而駁回凱登斯公司對被告有關侵害營業秘密之指控，先驅公司及其中七名被告在案件進入陪審團程序前，與檢方達成認罪協議，對各項控罪不作抗辯，在此協議下，五名被告被法院判處有期徒刑，其中</a:t>
            </a:r>
            <a:r>
              <a:rPr lang="en-US" altLang="zh-TW" dirty="0" smtClean="0"/>
              <a:t>Stephen </a:t>
            </a:r>
            <a:r>
              <a:rPr lang="en-US" altLang="zh-TW" dirty="0" err="1" smtClean="0"/>
              <a:t>Wuu</a:t>
            </a:r>
            <a:r>
              <a:rPr lang="zh-TW" altLang="en-US" dirty="0" smtClean="0"/>
              <a:t>被判處二年有期徒刑為最重，</a:t>
            </a:r>
            <a:r>
              <a:rPr lang="en-US" altLang="zh-TW" dirty="0" smtClean="0"/>
              <a:t>Eric Cho</a:t>
            </a:r>
            <a:r>
              <a:rPr lang="zh-TW" altLang="en-US" dirty="0" smtClean="0"/>
              <a:t>、</a:t>
            </a:r>
            <a:r>
              <a:rPr lang="en-US" altLang="zh-TW" dirty="0" smtClean="0"/>
              <a:t>Y.Z</a:t>
            </a:r>
            <a:r>
              <a:rPr lang="zh-TW" altLang="en-US" dirty="0" smtClean="0"/>
              <a:t>．</a:t>
            </a:r>
            <a:r>
              <a:rPr lang="en-US" altLang="zh-TW" dirty="0" smtClean="0"/>
              <a:t>Liao</a:t>
            </a:r>
            <a:r>
              <a:rPr lang="zh-TW" altLang="en-US" dirty="0" smtClean="0"/>
              <a:t>及</a:t>
            </a:r>
            <a:r>
              <a:rPr lang="en-US" altLang="zh-TW" dirty="0" smtClean="0"/>
              <a:t>Eric Cheng</a:t>
            </a:r>
            <a:r>
              <a:rPr lang="zh-TW" altLang="en-US" dirty="0" smtClean="0"/>
              <a:t>被判處一年有期徒刑，而先驅公司及七名不作抗辯的被告被判罰款三千五百萬美元。其中一名被告，即先驅公司四名創辦人之一的</a:t>
            </a:r>
            <a:r>
              <a:rPr lang="en-US" altLang="zh-TW" dirty="0" smtClean="0"/>
              <a:t>Mike Tsai(</a:t>
            </a:r>
            <a:r>
              <a:rPr lang="zh-TW" altLang="en-US" dirty="0" smtClean="0"/>
              <a:t>蔡孟彥</a:t>
            </a:r>
            <a:r>
              <a:rPr lang="en-US" altLang="zh-TW" dirty="0" smtClean="0"/>
              <a:t>)</a:t>
            </a:r>
            <a:r>
              <a:rPr lang="zh-TW" altLang="en-US" dirty="0" smtClean="0"/>
              <a:t>則獲檢方撤銷起訴，當場釋放。法院同時裁定被告就竊取營業秘密方面須賠償一億八千二百萬美元罰金給原告凱登斯公司，法院並要求被告先驅公司應支付原告凱登斯公司經營上之損害及訴訟費用，凱登斯設計公司就此原先要求七億美元的賠償。 </a:t>
            </a:r>
          </a:p>
          <a:p>
            <a:endParaRPr lang="zh-TW" altLang="en-US" dirty="0" smtClean="0"/>
          </a:p>
          <a:p>
            <a:r>
              <a:rPr lang="en-US" altLang="zh-TW" dirty="0" smtClean="0"/>
              <a:t>Eric Cheng</a:t>
            </a:r>
            <a:r>
              <a:rPr lang="zh-TW" altLang="en-US" dirty="0" smtClean="0"/>
              <a:t>原先是凱登斯的工程師，在一九九五年加入先驅，他被指控將一份凱登斯的商業機密文件交給先趨，該份文件後來被從他在先驅的電腦中發現。</a:t>
            </a:r>
          </a:p>
          <a:p>
            <a:endParaRPr lang="zh-TW" altLang="en-US" dirty="0" smtClean="0"/>
          </a:p>
          <a:p>
            <a:r>
              <a:rPr lang="en-US" altLang="zh-TW" dirty="0" smtClean="0"/>
              <a:t>Mitch </a:t>
            </a:r>
            <a:r>
              <a:rPr lang="en-US" altLang="zh-TW" dirty="0" err="1" smtClean="0"/>
              <a:t>Igusa</a:t>
            </a:r>
            <a:r>
              <a:rPr lang="zh-TW" altLang="en-US" dirty="0" smtClean="0"/>
              <a:t>則被指控在一九九四年收取先驅的賄賂，從凱登斯偷取軟體設計資料交給先趨。警方曾從</a:t>
            </a:r>
            <a:r>
              <a:rPr lang="en-US" altLang="zh-TW" dirty="0" err="1" smtClean="0"/>
              <a:t>Igusa</a:t>
            </a:r>
            <a:r>
              <a:rPr lang="zh-TW" altLang="en-US" dirty="0" smtClean="0"/>
              <a:t>的住所電腦中發現有關設計資料。</a:t>
            </a:r>
            <a:r>
              <a:rPr lang="en-US" altLang="zh-TW" dirty="0" smtClean="0"/>
              <a:t>Leigh Huang</a:t>
            </a:r>
            <a:r>
              <a:rPr lang="zh-TW" altLang="en-US" dirty="0" smtClean="0"/>
              <a:t>是徐建國的助理，他被指控負責付款給</a:t>
            </a:r>
            <a:r>
              <a:rPr lang="en-US" altLang="zh-TW" dirty="0" err="1" smtClean="0"/>
              <a:t>Igusa</a:t>
            </a:r>
            <a:r>
              <a:rPr lang="zh-TW" altLang="en-US" dirty="0" smtClean="0"/>
              <a:t>。</a:t>
            </a:r>
          </a:p>
          <a:p>
            <a:endParaRPr lang="zh-TW" altLang="en-US" dirty="0" smtClean="0"/>
          </a:p>
          <a:p>
            <a:r>
              <a:rPr lang="zh-TW" altLang="en-US" dirty="0" smtClean="0"/>
              <a:t>先趨公司於一九九五年五月股票上市，股價最高將近</a:t>
            </a:r>
            <a:r>
              <a:rPr lang="en-US" altLang="zh-TW" dirty="0" smtClean="0"/>
              <a:t>50</a:t>
            </a:r>
            <a:r>
              <a:rPr lang="zh-TW" altLang="en-US" dirty="0" smtClean="0"/>
              <a:t>美元，後因本案訴訟及整體股市下跌，股價持續下跌，二○○一年年八月二日收盤價為</a:t>
            </a:r>
            <a:r>
              <a:rPr lang="en-US" altLang="zh-TW" dirty="0" smtClean="0"/>
              <a:t>5.96</a:t>
            </a:r>
            <a:r>
              <a:rPr lang="zh-TW" altLang="en-US" dirty="0" smtClean="0"/>
              <a:t>美元。先驅公司先於二○○一年七月二十八日及八月一日分別支付一億及四千萬美元予凱登斯，於二○○二年一月十五日再償付另外</a:t>
            </a:r>
            <a:r>
              <a:rPr lang="en-US" altLang="zh-TW" dirty="0" smtClean="0"/>
              <a:t>5</a:t>
            </a:r>
            <a:r>
              <a:rPr lang="zh-TW" altLang="en-US" dirty="0" smtClean="0"/>
              <a:t>千</a:t>
            </a:r>
            <a:r>
              <a:rPr lang="en-US" altLang="zh-TW" dirty="0" smtClean="0"/>
              <a:t>5</a:t>
            </a:r>
            <a:r>
              <a:rPr lang="zh-TW" altLang="en-US" dirty="0" smtClean="0"/>
              <a:t>百萬美元。先驅公司後來在二○○二年六月被</a:t>
            </a:r>
            <a:r>
              <a:rPr lang="en-US" altLang="zh-TW" dirty="0" smtClean="0"/>
              <a:t>Synopsys </a:t>
            </a:r>
            <a:r>
              <a:rPr lang="zh-TW" altLang="en-US" dirty="0" smtClean="0"/>
              <a:t>公司所併購，</a:t>
            </a:r>
            <a:r>
              <a:rPr lang="en-US" altLang="zh-TW" dirty="0" smtClean="0"/>
              <a:t>Synopsys </a:t>
            </a:r>
            <a:r>
              <a:rPr lang="zh-TW" altLang="en-US" dirty="0" smtClean="0"/>
              <a:t>公司還為此投保五億元的訴訟損失險。</a:t>
            </a:r>
          </a:p>
          <a:p>
            <a:endParaRPr lang="zh-TW" altLang="en-US" dirty="0" smtClean="0"/>
          </a:p>
          <a:p>
            <a:r>
              <a:rPr lang="zh-TW" altLang="en-US" dirty="0" smtClean="0"/>
              <a:t>關於本案之進行，有人質疑高科技公司間涉及智慧財產權方面的商業競爭行為，是否適合以刑事訴訟手段介入，不過，不爭的事實是，刑案被害公司藉由檢察官對於被告辦公室、電腦、職員住宅的蒐證，可以即早獲得有利證據及民事上的損害賠償。相對於民事訴訟案件之曠日廢時，刑事訴訟手段顯然快速而又有效率，祇是其對於被告而言，似乎手段太過於激烈。</a:t>
            </a:r>
          </a:p>
          <a:p>
            <a:endParaRPr lang="zh-TW" altLang="en-US" dirty="0" smtClean="0"/>
          </a:p>
          <a:p>
            <a:r>
              <a:rPr lang="zh-TW" altLang="en-US" dirty="0" smtClean="0"/>
              <a:t>在此一營業秘密爭訟案件中，有一項更重要的結論，值得各方注意，即加州最高法院於二○○二年十一月二十一日在</a:t>
            </a:r>
            <a:r>
              <a:rPr lang="en-US" altLang="zh-TW" dirty="0" smtClean="0"/>
              <a:t>Cadence Design Systems Inc. v. Avant Corp., 02 C.D.O.S. 11301,</a:t>
            </a:r>
            <a:r>
              <a:rPr lang="zh-TW" altLang="en-US" dirty="0" smtClean="0"/>
              <a:t>案中之判決指出，在美國「統一營業秘密法</a:t>
            </a:r>
            <a:r>
              <a:rPr lang="en-US" altLang="zh-TW" dirty="0" smtClean="0"/>
              <a:t>(Uniform Trade Secrets Act)</a:t>
            </a:r>
            <a:r>
              <a:rPr lang="zh-TW" altLang="en-US" dirty="0" smtClean="0"/>
              <a:t>」規定下，雖然營業秘密之損害賠償可以因為不斷地侵害而增加，但營業秘密與專利權不同，連續侵害營業秘密之行為僅構成一次侵害，不能構成多次侵害。 </a:t>
            </a:r>
          </a:p>
          <a:p>
            <a:endParaRPr lang="zh-TW" altLang="en-US" dirty="0" smtClean="0"/>
          </a:p>
          <a:p>
            <a:r>
              <a:rPr lang="zh-TW" altLang="en-US" dirty="0" smtClean="0"/>
              <a:t>由於一九九四年間，原告凱登斯設計公司在被告徐建國自凱登斯設計公司父總裁離職，前往被告先驅公司擔任執行長時，曾簽署一項保密協議，被告乃主張保密協議之違反僅有一次，原告不得對於被告先驅公司在協議之後的使用營業秘密行為主張民事賠償訴訟。一九九七年加州北區聯邦地方法院</a:t>
            </a:r>
            <a:r>
              <a:rPr lang="en-US" altLang="zh-TW" dirty="0" smtClean="0"/>
              <a:t>Ronald Whyte</a:t>
            </a:r>
            <a:r>
              <a:rPr lang="zh-TW" altLang="en-US" dirty="0" smtClean="0"/>
              <a:t>依據一九六九年第九巡迴上訴法院在</a:t>
            </a:r>
            <a:r>
              <a:rPr lang="en-US" altLang="zh-TW" dirty="0" smtClean="0"/>
              <a:t>Monolith Portland Midwest Co. v. Kaiser Aluminum &amp; </a:t>
            </a:r>
            <a:r>
              <a:rPr lang="en-US" altLang="zh-TW" dirty="0" err="1" smtClean="0"/>
              <a:t>Chem</a:t>
            </a:r>
            <a:r>
              <a:rPr lang="en-US" altLang="zh-TW" dirty="0" smtClean="0"/>
              <a:t> Corp., 407 F 2d 288</a:t>
            </a:r>
            <a:r>
              <a:rPr lang="zh-TW" altLang="en-US" dirty="0" smtClean="0"/>
              <a:t>案中的意見支持被告之抗辯，駁回原告凱登斯設計公司主張被告侵害營業秘密之指控，原告不服此一判決，乃於一九九九年上訴第九巡迴上訴法院，第九巡迴上訴法院則認為營業秘密之爭議屬州法院之權責，乃將本案發交加州高等法院審理。 </a:t>
            </a:r>
          </a:p>
          <a:p>
            <a:endParaRPr lang="zh-TW" altLang="en-US" dirty="0" smtClean="0"/>
          </a:p>
          <a:p>
            <a:r>
              <a:rPr lang="zh-TW" altLang="en-US" dirty="0" smtClean="0"/>
              <a:t>原告凱登斯設計公司主張，在一九八四年制定的加州營業秘密法的架構下，營業秘密與專利權一般，都是一種智慧財產權，可以被重複地侵害，一九九四年的協議，固然免除了一九九四年以前的營業秘密侵害，但不能說由於今日對於毆打鼻樑的和解，可以導致明日再度毆打鼻樑的免責，所以原告可以對於被告一九九四年以後的侵害主張民事賠償。加州最高法院</a:t>
            </a:r>
            <a:r>
              <a:rPr lang="en-US" altLang="zh-TW" dirty="0" smtClean="0"/>
              <a:t>Carlos Moreno</a:t>
            </a:r>
            <a:r>
              <a:rPr lang="zh-TW" altLang="en-US" dirty="0" smtClean="0"/>
              <a:t>法官則駁回此一主張，認為「營業秘密與專利權之法律保護基本上並不相同，因為營業秘密所有人僅得禁止他人以不當的方式竊取其營業秘密，以及其後之使用與洩漏</a:t>
            </a:r>
            <a:r>
              <a:rPr lang="en-US" altLang="zh-TW" dirty="0" smtClean="0"/>
              <a:t>(the legal protection is "fundamentally different" because trade-secret owners are only protected against the appropriation of the secret by improper means and the subsequent use or disclosure.)</a:t>
            </a:r>
            <a:r>
              <a:rPr lang="zh-TW" altLang="en-US" dirty="0" smtClean="0"/>
              <a:t>」此一見解其實已明確指出，專利權是專利權人的專有權利，但營業秘密並不是專有權利，其所有人對於營業秘密並未享有一個專有權利，而是祇能禁止他人以不當的方式竊取其營業秘密，以及其後之使用與洩漏。</a:t>
            </a:r>
            <a:endParaRPr lang="zh-TW" altLang="en-US" dirty="0"/>
          </a:p>
        </p:txBody>
      </p:sp>
      <p:sp>
        <p:nvSpPr>
          <p:cNvPr id="4" name="投影片編號版面配置區 3"/>
          <p:cNvSpPr>
            <a:spLocks noGrp="1"/>
          </p:cNvSpPr>
          <p:nvPr>
            <p:ph type="sldNum" sz="quarter" idx="10"/>
          </p:nvPr>
        </p:nvSpPr>
        <p:spPr/>
        <p:txBody>
          <a:bodyPr/>
          <a:lstStyle/>
          <a:p>
            <a:fld id="{BFC0730A-D9D0-4B64-B15A-CC5DED520116}" type="slidenum">
              <a:rPr lang="en-US" smtClean="0"/>
              <a:pPr/>
              <a:t>100</a:t>
            </a:fld>
            <a:endParaRPr lang="en-US"/>
          </a:p>
        </p:txBody>
      </p:sp>
    </p:spTree>
    <p:extLst>
      <p:ext uri="{BB962C8B-B14F-4D97-AF65-F5344CB8AC3E}">
        <p14:creationId xmlns:p14="http://schemas.microsoft.com/office/powerpoint/2010/main" val="128797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zh-TW" altLang="en-US" smtClean="0"/>
              <a:t>按一下以編輯母片標題樣式</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1/7/2020</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文字">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1/7/2020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1/7/2020</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1/7/2020</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標題及兩欄文字">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1/7/2020</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1/7/2020</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1/7/2020</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1/7/2020</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defRPr/>
      </a:lvl1pPr>
      <a:lvl2pPr marL="457200" eaLnBrk="1" hangingPunct="1">
        <a:defRPr/>
      </a:lvl2pPr>
      <a:lvl3pPr marL="914400" eaLnBrk="1" hangingPunct="1">
        <a:defRPr/>
      </a:lvl3pPr>
      <a:lvl4pPr marL="1371600" eaLnBrk="1" hangingPunct="1">
        <a:defRPr/>
      </a:lvl4pPr>
      <a:lvl5pPr marL="1828800" eaLnBrk="1" hangingPunct="1">
        <a:defRPr/>
      </a:lvl5pPr>
      <a:lvl6pPr marL="2286000" eaLnBrk="1" hangingPunct="1">
        <a:defRPr/>
      </a:lvl6pPr>
      <a:lvl7pPr marL="2743200" eaLnBrk="1" hangingPunct="1">
        <a:defRPr/>
      </a:lvl7pPr>
      <a:lvl8pPr marL="3200400" eaLnBrk="1" hangingPunct="1">
        <a:defRPr/>
      </a:lvl8pPr>
      <a:lvl9pPr marL="3657600" eaLnBrk="1" hangingPunct="1">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normAutofit lnSpcReduction="10000"/>
          </a:bodyPr>
          <a:lstStyle/>
          <a:p>
            <a:pPr lvl="0"/>
            <a:r>
              <a:rPr lang="zh-TW" altLang="zh-TW" kern="100" dirty="0" smtClean="0">
                <a:solidFill>
                  <a:prstClr val="black"/>
                </a:solidFill>
                <a:latin typeface="標楷體" panose="03000509000000000000" pitchFamily="65" charset="-120"/>
                <a:ea typeface="標楷體" panose="03000509000000000000" pitchFamily="65" charset="-120"/>
                <a:cs typeface="Times New Roman"/>
              </a:rPr>
              <a:t>臺灣</a:t>
            </a:r>
            <a:r>
              <a:rPr lang="zh-TW" altLang="en-US" kern="100" dirty="0" smtClean="0">
                <a:solidFill>
                  <a:prstClr val="black"/>
                </a:solidFill>
                <a:latin typeface="標楷體" panose="03000509000000000000" pitchFamily="65" charset="-120"/>
                <a:ea typeface="標楷體" panose="03000509000000000000" pitchFamily="65" charset="-120"/>
                <a:cs typeface="Times New Roman"/>
              </a:rPr>
              <a:t>新竹</a:t>
            </a:r>
            <a:r>
              <a:rPr lang="zh-TW" altLang="zh-TW" kern="100" dirty="0" smtClean="0">
                <a:solidFill>
                  <a:prstClr val="black"/>
                </a:solidFill>
                <a:latin typeface="標楷體" panose="03000509000000000000" pitchFamily="65" charset="-120"/>
                <a:ea typeface="標楷體" panose="03000509000000000000" pitchFamily="65" charset="-120"/>
                <a:cs typeface="Times New Roman"/>
              </a:rPr>
              <a:t>地方檢察署</a:t>
            </a:r>
            <a:endParaRPr lang="en-US" altLang="zh-TW" kern="100" dirty="0" smtClean="0">
              <a:solidFill>
                <a:prstClr val="black"/>
              </a:solidFill>
              <a:latin typeface="標楷體" panose="03000509000000000000" pitchFamily="65" charset="-120"/>
              <a:ea typeface="標楷體" panose="03000509000000000000" pitchFamily="65" charset="-120"/>
              <a:cs typeface="Times New Roman"/>
            </a:endParaRPr>
          </a:p>
          <a:p>
            <a:pPr lvl="0"/>
            <a:r>
              <a:rPr lang="zh-TW" altLang="en-US" kern="100" dirty="0" smtClean="0">
                <a:solidFill>
                  <a:prstClr val="black"/>
                </a:solidFill>
                <a:latin typeface="標楷體" panose="03000509000000000000" pitchFamily="65" charset="-120"/>
                <a:ea typeface="標楷體" panose="03000509000000000000" pitchFamily="65" charset="-120"/>
                <a:cs typeface="Times New Roman"/>
              </a:rPr>
              <a:t>主任檢察官陳宏兆</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ctrTitle"/>
          </p:nvPr>
        </p:nvSpPr>
        <p:spPr>
          <a:xfrm>
            <a:off x="755576" y="1700808"/>
            <a:ext cx="7577814" cy="1470025"/>
          </a:xfrm>
        </p:spPr>
        <p:txBody>
          <a:bodyPr>
            <a:noAutofit/>
          </a:bodyPr>
          <a:lstStyle/>
          <a:p>
            <a:pPr algn="ctr"/>
            <a:r>
              <a:rPr lang="zh-TW" altLang="en-US" sz="6000" b="1" dirty="0">
                <a:latin typeface="標楷體" panose="03000509000000000000" pitchFamily="65" charset="-120"/>
                <a:ea typeface="標楷體" panose="03000509000000000000" pitchFamily="65" charset="-120"/>
              </a:rPr>
              <a:t>公司治理法令與實務</a:t>
            </a:r>
          </a:p>
        </p:txBody>
      </p:sp>
      <p:sp>
        <p:nvSpPr>
          <p:cNvPr id="4" name="文字方塊 3"/>
          <p:cNvSpPr txBox="1"/>
          <p:nvPr/>
        </p:nvSpPr>
        <p:spPr>
          <a:xfrm>
            <a:off x="2195736" y="3918266"/>
            <a:ext cx="2520280" cy="830997"/>
          </a:xfrm>
          <a:prstGeom prst="rect">
            <a:avLst/>
          </a:prstGeom>
          <a:noFill/>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新竹城中扶輪社</a:t>
            </a:r>
            <a:endParaRPr lang="zh-TW" altLang="en-US" sz="2400" b="1" dirty="0">
              <a:latin typeface="標楷體" panose="03000509000000000000" pitchFamily="65" charset="-120"/>
              <a:ea typeface="標楷體" panose="03000509000000000000" pitchFamily="65" charset="-120"/>
            </a:endParaRPr>
          </a:p>
          <a:p>
            <a:r>
              <a:rPr lang="zh-TW" altLang="en-US" sz="2400" b="1" dirty="0" smtClean="0">
                <a:latin typeface="標楷體" panose="03000509000000000000" pitchFamily="65" charset="-120"/>
                <a:ea typeface="標楷體" panose="03000509000000000000" pitchFamily="65" charset="-120"/>
              </a:rPr>
              <a:t>土    城扶輪社</a:t>
            </a:r>
            <a:endParaRPr lang="zh-TW" altLang="en-US" sz="2400" b="1" dirty="0">
              <a:latin typeface="標楷體" panose="03000509000000000000" pitchFamily="65" charset="-120"/>
              <a:ea typeface="標楷體" panose="03000509000000000000" pitchFamily="65" charset="-120"/>
            </a:endParaRPr>
          </a:p>
        </p:txBody>
      </p:sp>
      <p:sp>
        <p:nvSpPr>
          <p:cNvPr id="5" name="矩形 4"/>
          <p:cNvSpPr/>
          <p:nvPr/>
        </p:nvSpPr>
        <p:spPr>
          <a:xfrm>
            <a:off x="4687416" y="4071556"/>
            <a:ext cx="1828800" cy="461665"/>
          </a:xfrm>
          <a:prstGeom prst="rect">
            <a:avLst/>
          </a:prstGeom>
        </p:spPr>
        <p:txBody>
          <a:bodyPr wrap="square">
            <a:spAutoFit/>
          </a:bodyPr>
          <a:lstStyle/>
          <a:p>
            <a:r>
              <a:rPr lang="zh-TW" altLang="en-US" sz="2400" b="1" dirty="0"/>
              <a:t>聯合例會</a:t>
            </a:r>
          </a:p>
        </p:txBody>
      </p:sp>
    </p:spTree>
    <p:extLst>
      <p:ext uri="{BB962C8B-B14F-4D97-AF65-F5344CB8AC3E}">
        <p14:creationId xmlns:p14="http://schemas.microsoft.com/office/powerpoint/2010/main" val="215624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7468978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pPr algn="ctr"/>
            <a:r>
              <a:rPr lang="zh-TW" altLang="en-US" sz="5400" dirty="0">
                <a:latin typeface="標楷體" panose="03000509000000000000" pitchFamily="65" charset="-120"/>
                <a:ea typeface="標楷體" panose="03000509000000000000" pitchFamily="65" charset="-120"/>
              </a:rPr>
              <a:t>大綱</a:t>
            </a:r>
          </a:p>
        </p:txBody>
      </p:sp>
    </p:spTree>
    <p:extLst>
      <p:ext uri="{BB962C8B-B14F-4D97-AF65-F5344CB8AC3E}">
        <p14:creationId xmlns:p14="http://schemas.microsoft.com/office/powerpoint/2010/main" val="34489817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nvPr>
        </p:nvGraphicFramePr>
        <p:xfrm>
          <a:off x="762000" y="1600200"/>
          <a:ext cx="800404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p>
        </p:txBody>
      </p:sp>
      <p:sp>
        <p:nvSpPr>
          <p:cNvPr id="5" name="投影片編號版面配置區 4"/>
          <p:cNvSpPr>
            <a:spLocks noGrp="1"/>
          </p:cNvSpPr>
          <p:nvPr>
            <p:ph type="sldNum" sz="quarter" idx="11"/>
          </p:nvPr>
        </p:nvSpPr>
        <p:spPr/>
        <p:txBody>
          <a:bodyPr/>
          <a:lstStyle/>
          <a:p>
            <a:fld id="{4024F9E6-8BD1-4849-86DE-3CD23B63DC4B}" type="slidenum">
              <a:rPr lang="en-US" smtClean="0"/>
              <a:pPr/>
              <a:t>100</a:t>
            </a:fld>
            <a:endParaRPr lang="en-US"/>
          </a:p>
        </p:txBody>
      </p:sp>
    </p:spTree>
    <p:extLst>
      <p:ext uri="{BB962C8B-B14F-4D97-AF65-F5344CB8AC3E}">
        <p14:creationId xmlns:p14="http://schemas.microsoft.com/office/powerpoint/2010/main" val="24142061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827584" y="155679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1139653" y="1613311"/>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設立</a:t>
            </a:r>
            <a:r>
              <a:rPr lang="zh-TW" altLang="en-US" sz="3200" dirty="0">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定期</a:t>
            </a:r>
            <a:r>
              <a:rPr lang="zh-TW" altLang="en-US" sz="3200" dirty="0">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非</a:t>
            </a:r>
            <a:r>
              <a:rPr lang="zh-TW" altLang="en-US" sz="3200" dirty="0">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財</a:t>
            </a:r>
            <a:r>
              <a:rPr lang="zh-TW" altLang="en-US" sz="3200" dirty="0">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內線交易</a:t>
            </a:r>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申報</a:t>
            </a:r>
            <a:r>
              <a:rPr lang="zh-TW" altLang="en-US" sz="3200" dirty="0">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營業</a:t>
            </a:r>
            <a:r>
              <a:rPr lang="zh-TW" altLang="en-US" sz="3200" dirty="0">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欠稅</a:t>
            </a:r>
            <a:r>
              <a:rPr lang="zh-TW" altLang="en-US" sz="3200" dirty="0">
                <a:solidFill>
                  <a:srgbClr val="FF0000"/>
                </a:solidFill>
                <a:latin typeface="標楷體" panose="03000509000000000000" pitchFamily="65" charset="-120"/>
                <a:ea typeface="標楷體" panose="03000509000000000000" pitchFamily="65" charset="-120"/>
              </a:rPr>
              <a:t>限制出境</a:t>
            </a:r>
          </a:p>
        </p:txBody>
      </p:sp>
      <p:sp>
        <p:nvSpPr>
          <p:cNvPr id="9" name="標題 2"/>
          <p:cNvSpPr txBox="1">
            <a:spLocks/>
          </p:cNvSpPr>
          <p:nvPr/>
        </p:nvSpPr>
        <p:spPr>
          <a:xfrm>
            <a:off x="457200" y="359465"/>
            <a:ext cx="8229600" cy="1143000"/>
          </a:xfrm>
          <a:prstGeom prst="rect">
            <a:avLst/>
          </a:prstGeom>
        </p:spPr>
        <p:txBody>
          <a:bodyPr>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zh-TW" altLang="en-US" sz="5400" kern="0" dirty="0" smtClean="0">
                <a:latin typeface="標楷體" panose="03000509000000000000" pitchFamily="65" charset="-120"/>
                <a:ea typeface="標楷體" panose="03000509000000000000" pitchFamily="65" charset="-120"/>
              </a:rPr>
              <a:t>法律風險態樣</a:t>
            </a:r>
            <a:endParaRPr lang="zh-TW" altLang="en-US" sz="54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884722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normAutofit/>
          </a:bodyPr>
          <a:lstStyle/>
          <a:p>
            <a:r>
              <a:rPr lang="zh-TW" altLang="en-US" sz="3200" dirty="0" smtClean="0">
                <a:latin typeface="標楷體" panose="03000509000000000000" pitchFamily="65" charset="-120"/>
                <a:ea typeface="標楷體" panose="03000509000000000000" pitchFamily="65" charset="-120"/>
              </a:rPr>
              <a:t>限制出境？</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其他可能的行政罰？</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避免遭限制</a:t>
            </a:r>
            <a:r>
              <a:rPr lang="zh-TW" altLang="en-US" sz="3200" dirty="0">
                <a:latin typeface="標楷體" panose="03000509000000000000" pitchFamily="65" charset="-120"/>
                <a:ea typeface="標楷體" panose="03000509000000000000" pitchFamily="65" charset="-120"/>
              </a:rPr>
              <a:t>出境方式</a:t>
            </a:r>
            <a:endParaRPr lang="en-US" altLang="zh-TW" sz="3200" dirty="0" smtClean="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公司</a:t>
            </a:r>
            <a:r>
              <a:rPr lang="zh-TW" altLang="en-US" sz="5400" dirty="0" smtClean="0">
                <a:latin typeface="標楷體" panose="03000509000000000000" pitchFamily="65" charset="-120"/>
                <a:ea typeface="標楷體" panose="03000509000000000000" pitchFamily="65" charset="-120"/>
              </a:rPr>
              <a:t>欠稅</a:t>
            </a:r>
            <a:endParaRPr lang="zh-TW" altLang="en-US" sz="54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noAutofit/>
          </a:bodyPr>
          <a:lstStyle/>
          <a:p>
            <a:r>
              <a:rPr lang="zh-TW" altLang="en-US" dirty="0" smtClean="0">
                <a:latin typeface="標楷體" panose="03000509000000000000" pitchFamily="65" charset="-120"/>
                <a:ea typeface="標楷體" panose="03000509000000000000" pitchFamily="65" charset="-120"/>
              </a:rPr>
              <a:t>限制出境？</a:t>
            </a:r>
            <a:endParaRPr lang="en-US" altLang="zh-TW" dirty="0" smtClean="0">
              <a:latin typeface="標楷體" panose="03000509000000000000" pitchFamily="65" charset="-120"/>
              <a:ea typeface="標楷體" panose="03000509000000000000" pitchFamily="65" charset="-120"/>
            </a:endParaRPr>
          </a:p>
          <a:p>
            <a:pPr lvl="1"/>
            <a:r>
              <a:rPr lang="zh-TW" altLang="en-US" sz="2800" dirty="0" smtClean="0">
                <a:latin typeface="標楷體" panose="03000509000000000000" pitchFamily="65" charset="-120"/>
                <a:ea typeface="標楷體" panose="03000509000000000000" pitchFamily="65" charset="-120"/>
              </a:rPr>
              <a:t>對已確定之欠繳稅款及罰鍰單計或合計，個人只要在</a:t>
            </a:r>
            <a:r>
              <a:rPr lang="en-US" altLang="zh-TW" sz="2800" dirty="0" smtClean="0">
                <a:latin typeface="標楷體" panose="03000509000000000000" pitchFamily="65" charset="-120"/>
                <a:ea typeface="標楷體" panose="03000509000000000000" pitchFamily="65" charset="-120"/>
              </a:rPr>
              <a:t>100</a:t>
            </a:r>
            <a:r>
              <a:rPr lang="zh-TW" altLang="en-US" sz="2800" dirty="0" smtClean="0">
                <a:latin typeface="標楷體" panose="03000509000000000000" pitchFamily="65" charset="-120"/>
                <a:ea typeface="標楷體" panose="03000509000000000000" pitchFamily="65" charset="-120"/>
              </a:rPr>
              <a:t>萬元以上，營利事業在</a:t>
            </a:r>
            <a:r>
              <a:rPr lang="en-US" altLang="zh-TW" sz="2800" dirty="0" smtClean="0">
                <a:latin typeface="標楷體" panose="03000509000000000000" pitchFamily="65" charset="-120"/>
                <a:ea typeface="標楷體" panose="03000509000000000000" pitchFamily="65" charset="-120"/>
              </a:rPr>
              <a:t>200</a:t>
            </a:r>
            <a:r>
              <a:rPr lang="zh-TW" altLang="en-US" sz="2800" dirty="0" smtClean="0">
                <a:latin typeface="標楷體" panose="03000509000000000000" pitchFamily="65" charset="-120"/>
                <a:ea typeface="標楷體" panose="03000509000000000000" pitchFamily="65" charset="-120"/>
              </a:rPr>
              <a:t>萬元以上者，或欠繳稅捐在行政救濟中尚未確定，個人在</a:t>
            </a:r>
            <a:r>
              <a:rPr lang="en-US" altLang="zh-TW" sz="2800" dirty="0" smtClean="0">
                <a:latin typeface="標楷體" panose="03000509000000000000" pitchFamily="65" charset="-120"/>
                <a:ea typeface="標楷體" panose="03000509000000000000" pitchFamily="65" charset="-120"/>
              </a:rPr>
              <a:t>150</a:t>
            </a:r>
            <a:r>
              <a:rPr lang="zh-TW" altLang="en-US" sz="2800" dirty="0" smtClean="0">
                <a:latin typeface="標楷體" panose="03000509000000000000" pitchFamily="65" charset="-120"/>
                <a:ea typeface="標楷體" panose="03000509000000000000" pitchFamily="65" charset="-120"/>
              </a:rPr>
              <a:t>萬元以上，營利事業在</a:t>
            </a:r>
            <a:r>
              <a:rPr lang="en-US" altLang="zh-TW" sz="2800" dirty="0" smtClean="0">
                <a:latin typeface="標楷體" panose="03000509000000000000" pitchFamily="65" charset="-120"/>
                <a:ea typeface="標楷體" panose="03000509000000000000" pitchFamily="65" charset="-120"/>
              </a:rPr>
              <a:t>300</a:t>
            </a:r>
            <a:r>
              <a:rPr lang="zh-TW" altLang="en-US" sz="2800" dirty="0" smtClean="0">
                <a:latin typeface="標楷體" panose="03000509000000000000" pitchFamily="65" charset="-120"/>
                <a:ea typeface="標楷體" panose="03000509000000000000" pitchFamily="65" charset="-120"/>
              </a:rPr>
              <a:t>萬元以上者，且符合限制欠稅人或欠稅營利事業負責人出境規範所定限制出境條件，欠稅人或欠稅營利事業負責人就會被稅捐機關報請財政部轉請內政部移民署限制出境。</a:t>
            </a:r>
            <a:endParaRPr lang="en-US" altLang="zh-TW" sz="2800" dirty="0" smtClean="0">
              <a:latin typeface="標楷體" panose="03000509000000000000" pitchFamily="65" charset="-120"/>
              <a:ea typeface="標楷體" panose="03000509000000000000" pitchFamily="65" charset="-120"/>
            </a:endParaRPr>
          </a:p>
          <a:p>
            <a:pPr lvl="1"/>
            <a:r>
              <a:rPr lang="zh-TW" altLang="en-US" sz="2800" dirty="0" smtClean="0">
                <a:latin typeface="標楷體" panose="03000509000000000000" pitchFamily="65" charset="-120"/>
                <a:ea typeface="標楷體" panose="03000509000000000000" pitchFamily="65" charset="-120"/>
              </a:rPr>
              <a:t>稅捐稽徵法第</a:t>
            </a:r>
            <a:r>
              <a:rPr lang="en-US" altLang="zh-TW" sz="2800" dirty="0" smtClean="0">
                <a:latin typeface="標楷體" panose="03000509000000000000" pitchFamily="65" charset="-120"/>
                <a:ea typeface="標楷體" panose="03000509000000000000" pitchFamily="65" charset="-120"/>
              </a:rPr>
              <a:t>24</a:t>
            </a:r>
            <a:r>
              <a:rPr lang="zh-TW" altLang="en-US" sz="2800" dirty="0" smtClean="0">
                <a:latin typeface="標楷體" panose="03000509000000000000" pitchFamily="65" charset="-120"/>
                <a:ea typeface="標楷體" panose="03000509000000000000" pitchFamily="65" charset="-120"/>
              </a:rPr>
              <a:t>條</a:t>
            </a:r>
            <a:endParaRPr lang="en-US" altLang="zh-TW" sz="2800" dirty="0" smtClean="0">
              <a:latin typeface="標楷體" panose="03000509000000000000" pitchFamily="65" charset="-120"/>
              <a:ea typeface="標楷體" panose="03000509000000000000" pitchFamily="65" charset="-120"/>
            </a:endParaRPr>
          </a:p>
          <a:p>
            <a:pPr lvl="1"/>
            <a:r>
              <a:rPr lang="zh-TW" altLang="en-US" sz="2800" dirty="0" smtClean="0">
                <a:latin typeface="標楷體" panose="03000509000000000000" pitchFamily="65" charset="-120"/>
                <a:ea typeface="標楷體" panose="03000509000000000000" pitchFamily="65" charset="-120"/>
              </a:rPr>
              <a:t>「限制欠稅人或欠稅營利事業負責人出境規範」</a:t>
            </a:r>
            <a:endParaRPr lang="en-US" altLang="zh-TW" sz="2800" b="1" dirty="0" smtClean="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公司</a:t>
            </a:r>
            <a:r>
              <a:rPr lang="zh-TW" altLang="en-US" sz="5400" dirty="0" smtClean="0">
                <a:latin typeface="標楷體" panose="03000509000000000000" pitchFamily="65" charset="-120"/>
                <a:ea typeface="標楷體" panose="03000509000000000000" pitchFamily="65" charset="-120"/>
              </a:rPr>
              <a:t>欠稅</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064536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noAutofit/>
          </a:bodyPr>
          <a:lstStyle/>
          <a:p>
            <a:r>
              <a:rPr lang="zh-TW" altLang="en-US" dirty="0" smtClean="0">
                <a:latin typeface="標楷體" panose="03000509000000000000" pitchFamily="65" charset="-120"/>
                <a:ea typeface="標楷體" panose="03000509000000000000" pitchFamily="65" charset="-120"/>
              </a:rPr>
              <a:t>其他可能的行政罰？</a:t>
            </a:r>
            <a:endParaRPr lang="en-US" altLang="zh-TW" dirty="0" smtClean="0">
              <a:latin typeface="標楷體" panose="03000509000000000000" pitchFamily="65" charset="-120"/>
              <a:ea typeface="標楷體" panose="03000509000000000000" pitchFamily="65" charset="-120"/>
            </a:endParaRPr>
          </a:p>
          <a:p>
            <a:pPr lvl="1"/>
            <a:r>
              <a:rPr lang="zh-TW" altLang="en-US" sz="2800" dirty="0" smtClean="0">
                <a:latin typeface="標楷體" panose="03000509000000000000" pitchFamily="65" charset="-120"/>
                <a:ea typeface="標楷體" panose="03000509000000000000" pitchFamily="65" charset="-120"/>
              </a:rPr>
              <a:t>原滯欠稅捐因稅捐稽徵法第</a:t>
            </a:r>
            <a:r>
              <a:rPr lang="en-US" altLang="zh-TW" sz="2800" dirty="0" smtClean="0">
                <a:latin typeface="標楷體" panose="03000509000000000000" pitchFamily="65" charset="-120"/>
                <a:ea typeface="標楷體" panose="03000509000000000000" pitchFamily="65" charset="-120"/>
              </a:rPr>
              <a:t>23</a:t>
            </a:r>
            <a:r>
              <a:rPr lang="zh-TW" altLang="en-US" sz="2800" dirty="0" smtClean="0">
                <a:latin typeface="標楷體" panose="03000509000000000000" pitchFamily="65" charset="-120"/>
                <a:ea typeface="標楷體" panose="03000509000000000000" pitchFamily="65" charset="-120"/>
              </a:rPr>
              <a:t>條明定稅捐之徵收期間及執行期間合計最長可達</a:t>
            </a:r>
            <a:r>
              <a:rPr lang="en-US" altLang="zh-TW" sz="2800" dirty="0" smtClean="0">
                <a:latin typeface="標楷體" panose="03000509000000000000" pitchFamily="65" charset="-120"/>
                <a:ea typeface="標楷體" panose="03000509000000000000" pitchFamily="65" charset="-120"/>
              </a:rPr>
              <a:t>15</a:t>
            </a:r>
            <a:r>
              <a:rPr lang="zh-TW" altLang="en-US" sz="2800" dirty="0" smtClean="0">
                <a:latin typeface="標楷體" panose="03000509000000000000" pitchFamily="65" charset="-120"/>
                <a:ea typeface="標楷體" panose="03000509000000000000" pitchFamily="65" charset="-120"/>
              </a:rPr>
              <a:t>年，並非可隨之一筆勾銷，故在徵收期間及執行期間屆滿前，欠繳應納稅捐者仍負有稅捐繳納義務。</a:t>
            </a:r>
            <a:endParaRPr lang="en-US" altLang="zh-TW" sz="2800" dirty="0" smtClean="0">
              <a:latin typeface="標楷體" panose="03000509000000000000" pitchFamily="65" charset="-120"/>
              <a:ea typeface="標楷體" panose="03000509000000000000" pitchFamily="65" charset="-120"/>
            </a:endParaRPr>
          </a:p>
          <a:p>
            <a:pPr lvl="1"/>
            <a:r>
              <a:rPr lang="zh-TW" altLang="en-US" sz="2800" dirty="0" smtClean="0">
                <a:latin typeface="標楷體" panose="03000509000000000000" pitchFamily="65" charset="-120"/>
                <a:ea typeface="標楷體" panose="03000509000000000000" pitchFamily="65" charset="-120"/>
              </a:rPr>
              <a:t>另法務部行政執行署所屬各分署於強制執行過程中，可對個人或營利事業負責人採取拘提、限制住居或管收等措施。</a:t>
            </a:r>
            <a:endParaRPr lang="zh-TW" altLang="en-US" sz="28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公司</a:t>
            </a:r>
            <a:r>
              <a:rPr lang="zh-TW" altLang="en-US" sz="5400" dirty="0" smtClean="0">
                <a:latin typeface="標楷體" panose="03000509000000000000" pitchFamily="65" charset="-120"/>
                <a:ea typeface="標楷體" panose="03000509000000000000" pitchFamily="65" charset="-120"/>
              </a:rPr>
              <a:t>欠稅</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036862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435496" y="1502465"/>
            <a:ext cx="8651304" cy="4525963"/>
          </a:xfrm>
        </p:spPr>
        <p:txBody>
          <a:bodyPr>
            <a:noAutofit/>
          </a:bodyPr>
          <a:lstStyle/>
          <a:p>
            <a:r>
              <a:rPr lang="zh-TW" altLang="en-US" dirty="0" smtClean="0">
                <a:latin typeface="標楷體" panose="03000509000000000000" pitchFamily="65" charset="-120"/>
                <a:ea typeface="標楷體" panose="03000509000000000000" pitchFamily="65" charset="-120"/>
              </a:rPr>
              <a:t>依公司法規定，於有限公司以公司登記全體股東為清算人；於股份有限公司以登記全體董事為清算人，稽徵機關即以公司清算人（有限公司之全體股東，股份有限公司之董事）為限制出境對象。</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甲股份有限公司清算期間因欠繳鉅額稅捐，其董事</a:t>
            </a:r>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君遭限制出境，</a:t>
            </a:r>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君主張其早已辭去該公司董事身分，應即解除其出境限制。該局以公司與董事間雖屬民法上之委任關係，惟董事之解任屬公司登記事項之變更，應依公司法規定向主管機關</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經濟部或直轄市政府</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辦理變更登記，經核准變更登記後，始對外發生法定效力。甲股份有限公司既未依規定辦理變更登記，董事</a:t>
            </a:r>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君仍為限制出境之對象。    </a:t>
            </a:r>
          </a:p>
          <a:p>
            <a:endParaRPr lang="zh-TW" altLang="en-US" dirty="0"/>
          </a:p>
        </p:txBody>
      </p:sp>
      <p:sp>
        <p:nvSpPr>
          <p:cNvPr id="3" name="標題 2"/>
          <p:cNvSpPr>
            <a:spLocks noGrp="1"/>
          </p:cNvSpPr>
          <p:nvPr>
            <p:ph type="title"/>
          </p:nvPr>
        </p:nvSpPr>
        <p:spPr/>
        <p:txBody>
          <a:bodyPr>
            <a:normAutofit/>
          </a:bodyPr>
          <a:lstStyle/>
          <a:p>
            <a:r>
              <a:rPr lang="zh-TW" altLang="en-US" sz="5400" dirty="0" smtClean="0">
                <a:latin typeface="標楷體" panose="03000509000000000000" pitchFamily="65" charset="-120"/>
                <a:ea typeface="標楷體" panose="03000509000000000000" pitchFamily="65" charset="-120"/>
              </a:rPr>
              <a:t>公司欠稅</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52179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normAutofit/>
          </a:bodyPr>
          <a:lstStyle/>
          <a:p>
            <a:r>
              <a:rPr lang="zh-TW" altLang="en-US" sz="3000" dirty="0" smtClean="0">
                <a:latin typeface="標楷體" panose="03000509000000000000" pitchFamily="65" charset="-120"/>
                <a:ea typeface="標楷體" panose="03000509000000000000" pitchFamily="65" charset="-120"/>
              </a:rPr>
              <a:t>公司董事辭職即當然解任，應屬公司登記事項之變更，請依公司法規定辦理解任變更登記。公司如有欠稅，請趕快繳清，以免董事遭限制出境。</a:t>
            </a:r>
          </a:p>
          <a:p>
            <a:endParaRPr lang="zh-TW" altLang="en-US" dirty="0"/>
          </a:p>
        </p:txBody>
      </p:sp>
      <p:sp>
        <p:nvSpPr>
          <p:cNvPr id="3" name="標題 2"/>
          <p:cNvSpPr>
            <a:spLocks noGrp="1"/>
          </p:cNvSpPr>
          <p:nvPr>
            <p:ph type="title"/>
          </p:nvPr>
        </p:nvSpPr>
        <p:spPr/>
        <p:txBody>
          <a:bodyPr>
            <a:normAutofit/>
          </a:bodyPr>
          <a:lstStyle/>
          <a:p>
            <a:r>
              <a:rPr lang="zh-TW" altLang="en-US" sz="5400" dirty="0" smtClean="0">
                <a:latin typeface="標楷體" panose="03000509000000000000" pitchFamily="65" charset="-120"/>
                <a:ea typeface="標楷體" panose="03000509000000000000" pitchFamily="65" charset="-120"/>
              </a:rPr>
              <a:t>公司欠稅</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12947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395536" y="1340768"/>
            <a:ext cx="8568952" cy="4525963"/>
          </a:xfrm>
        </p:spPr>
        <p:txBody>
          <a:bodyPr>
            <a:noAutofit/>
          </a:bodyPr>
          <a:lstStyle/>
          <a:p>
            <a:r>
              <a:rPr lang="en-US" altLang="zh-TW" dirty="0" smtClean="0">
                <a:latin typeface="標楷體" panose="03000509000000000000" pitchFamily="65" charset="-120"/>
                <a:ea typeface="標楷體" panose="03000509000000000000" pitchFamily="65" charset="-120"/>
              </a:rPr>
              <a:t>Anti </a:t>
            </a:r>
            <a:r>
              <a:rPr lang="en-US" altLang="zh-TW" dirty="0">
                <a:latin typeface="標楷體" panose="03000509000000000000" pitchFamily="65" charset="-120"/>
                <a:ea typeface="標楷體" panose="03000509000000000000" pitchFamily="65" charset="-120"/>
              </a:rPr>
              <a:t>Trust </a:t>
            </a:r>
            <a:r>
              <a:rPr lang="zh-TW" altLang="en-US" dirty="0">
                <a:latin typeface="標楷體" panose="03000509000000000000" pitchFamily="65" charset="-120"/>
                <a:ea typeface="標楷體" panose="03000509000000000000" pitchFamily="65" charset="-120"/>
              </a:rPr>
              <a:t>反托拉斯法</a:t>
            </a:r>
          </a:p>
          <a:p>
            <a:r>
              <a:rPr lang="en-US" altLang="zh-TW" dirty="0">
                <a:latin typeface="標楷體" panose="03000509000000000000" pitchFamily="65" charset="-120"/>
                <a:ea typeface="標楷體" panose="03000509000000000000" pitchFamily="65" charset="-120"/>
              </a:rPr>
              <a:t>WEBB-POMERENE ACT</a:t>
            </a:r>
            <a:r>
              <a:rPr lang="zh-TW" altLang="en-US" dirty="0">
                <a:latin typeface="標楷體" panose="03000509000000000000" pitchFamily="65" charset="-120"/>
                <a:ea typeface="標楷體" panose="03000509000000000000" pitchFamily="65" charset="-120"/>
              </a:rPr>
              <a:t>輸出卡特爾豁免規範</a:t>
            </a:r>
          </a:p>
          <a:p>
            <a:r>
              <a:rPr lang="en-US" altLang="zh-TW" dirty="0">
                <a:latin typeface="標楷體" panose="03000509000000000000" pitchFamily="65" charset="-120"/>
                <a:ea typeface="標楷體" panose="03000509000000000000" pitchFamily="65" charset="-120"/>
              </a:rPr>
              <a:t>Foreign Corrupt Practices Act</a:t>
            </a:r>
            <a:r>
              <a:rPr lang="zh-TW" altLang="en-US" dirty="0">
                <a:latin typeface="標楷體" panose="03000509000000000000" pitchFamily="65" charset="-120"/>
                <a:ea typeface="標楷體" panose="03000509000000000000" pitchFamily="65" charset="-120"/>
              </a:rPr>
              <a:t>海外反貪污行為法</a:t>
            </a:r>
          </a:p>
          <a:p>
            <a:r>
              <a:rPr lang="zh-TW" altLang="en-US" dirty="0">
                <a:latin typeface="標楷體" panose="03000509000000000000" pitchFamily="65" charset="-120"/>
                <a:ea typeface="標楷體" panose="03000509000000000000" pitchFamily="65" charset="-120"/>
              </a:rPr>
              <a:t>專利保護</a:t>
            </a:r>
          </a:p>
          <a:p>
            <a:r>
              <a:rPr lang="zh-TW" altLang="en-US" dirty="0">
                <a:latin typeface="標楷體" panose="03000509000000000000" pitchFamily="65" charset="-120"/>
                <a:ea typeface="標楷體" panose="03000509000000000000" pitchFamily="65" charset="-120"/>
              </a:rPr>
              <a:t>商標保護</a:t>
            </a:r>
          </a:p>
          <a:p>
            <a:r>
              <a:rPr lang="zh-TW" altLang="en-US" dirty="0">
                <a:latin typeface="標楷體" panose="03000509000000000000" pitchFamily="65" charset="-120"/>
                <a:ea typeface="標楷體" panose="03000509000000000000" pitchFamily="65" charset="-120"/>
              </a:rPr>
              <a:t>不正競爭</a:t>
            </a:r>
          </a:p>
          <a:p>
            <a:r>
              <a:rPr lang="zh-TW" altLang="en-US" dirty="0">
                <a:latin typeface="標楷體" panose="03000509000000000000" pitchFamily="65" charset="-120"/>
                <a:ea typeface="標楷體" panose="03000509000000000000" pitchFamily="65" charset="-120"/>
              </a:rPr>
              <a:t>關稅</a:t>
            </a:r>
          </a:p>
          <a:p>
            <a:r>
              <a:rPr lang="zh-TW" altLang="en-US" dirty="0" smtClean="0">
                <a:latin typeface="標楷體" panose="03000509000000000000" pitchFamily="65" charset="-120"/>
                <a:ea typeface="標楷體" panose="03000509000000000000" pitchFamily="65" charset="-120"/>
              </a:rPr>
              <a:t>行政指令</a:t>
            </a: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健康和安全法規</a:t>
            </a:r>
          </a:p>
          <a:p>
            <a:r>
              <a:rPr lang="zh-TW" altLang="en-US" dirty="0">
                <a:latin typeface="標楷體" panose="03000509000000000000" pitchFamily="65" charset="-120"/>
                <a:ea typeface="標楷體" panose="03000509000000000000" pitchFamily="65" charset="-120"/>
              </a:rPr>
              <a:t>對外國財產的扣押或沒收</a:t>
            </a:r>
          </a:p>
          <a:p>
            <a:r>
              <a:rPr lang="zh-TW" altLang="en-US" dirty="0">
                <a:latin typeface="標楷體" panose="03000509000000000000" pitchFamily="65" charset="-120"/>
                <a:ea typeface="標楷體" panose="03000509000000000000" pitchFamily="65" charset="-120"/>
              </a:rPr>
              <a:t>戰略性高科技貨品</a:t>
            </a:r>
            <a:r>
              <a:rPr lang="zh-TW" altLang="en-US" dirty="0" smtClean="0">
                <a:latin typeface="標楷體" panose="03000509000000000000" pitchFamily="65" charset="-120"/>
                <a:ea typeface="標楷體" panose="03000509000000000000" pitchFamily="65" charset="-120"/>
              </a:rPr>
              <a:t>管制</a:t>
            </a:r>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smtClean="0">
                <a:latin typeface="標楷體" panose="03000509000000000000" pitchFamily="65" charset="-120"/>
                <a:ea typeface="標楷體" panose="03000509000000000000" pitchFamily="65" charset="-120"/>
              </a:rPr>
              <a:t>其他</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29381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3677457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pPr algn="ctr"/>
            <a:r>
              <a:rPr lang="zh-TW" altLang="en-US" sz="5400" dirty="0">
                <a:latin typeface="標楷體" panose="03000509000000000000" pitchFamily="65" charset="-120"/>
                <a:ea typeface="標楷體" panose="03000509000000000000" pitchFamily="65" charset="-120"/>
              </a:rPr>
              <a:t>大綱</a:t>
            </a:r>
          </a:p>
        </p:txBody>
      </p:sp>
    </p:spTree>
    <p:extLst>
      <p:ext uri="{BB962C8B-B14F-4D97-AF65-F5344CB8AC3E}">
        <p14:creationId xmlns:p14="http://schemas.microsoft.com/office/powerpoint/2010/main" val="2131857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8789474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pPr algn="ctr"/>
            <a:r>
              <a:rPr lang="zh-TW" altLang="en-US" sz="5400" dirty="0">
                <a:latin typeface="標楷體" panose="03000509000000000000" pitchFamily="65" charset="-120"/>
                <a:ea typeface="標楷體" panose="03000509000000000000" pitchFamily="65" charset="-120"/>
              </a:rPr>
              <a:t>大綱</a:t>
            </a:r>
          </a:p>
        </p:txBody>
      </p:sp>
    </p:spTree>
    <p:extLst>
      <p:ext uri="{BB962C8B-B14F-4D97-AF65-F5344CB8AC3E}">
        <p14:creationId xmlns:p14="http://schemas.microsoft.com/office/powerpoint/2010/main" val="3376759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0370287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pPr algn="ctr"/>
            <a:r>
              <a:rPr lang="zh-TW" altLang="en-US" sz="5400" dirty="0">
                <a:latin typeface="標楷體" panose="03000509000000000000" pitchFamily="65" charset="-120"/>
                <a:ea typeface="標楷體" panose="03000509000000000000" pitchFamily="65" charset="-120"/>
              </a:rPr>
              <a:t>大綱</a:t>
            </a:r>
          </a:p>
        </p:txBody>
      </p:sp>
      <p:grpSp>
        <p:nvGrpSpPr>
          <p:cNvPr id="5" name="群組 4"/>
          <p:cNvGrpSpPr/>
          <p:nvPr/>
        </p:nvGrpSpPr>
        <p:grpSpPr>
          <a:xfrm>
            <a:off x="4932040" y="191683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5220072" y="1916832"/>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設立</a:t>
            </a:r>
            <a:r>
              <a:rPr lang="zh-TW" altLang="en-US" sz="3200" dirty="0">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定期</a:t>
            </a:r>
            <a:r>
              <a:rPr lang="zh-TW" altLang="en-US" sz="3200" dirty="0">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非</a:t>
            </a:r>
            <a:r>
              <a:rPr lang="zh-TW" altLang="en-US" sz="3200" dirty="0">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財</a:t>
            </a:r>
            <a:r>
              <a:rPr lang="zh-TW" altLang="en-US" sz="3200" dirty="0">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內線交易</a:t>
            </a:r>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申報</a:t>
            </a:r>
            <a:r>
              <a:rPr lang="zh-TW" altLang="en-US" sz="3200" dirty="0">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營業</a:t>
            </a:r>
            <a:r>
              <a:rPr lang="zh-TW" altLang="en-US" sz="3200" dirty="0">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欠稅</a:t>
            </a:r>
            <a:r>
              <a:rPr lang="zh-TW" altLang="en-US" sz="3200" dirty="0">
                <a:latin typeface="標楷體" panose="03000509000000000000" pitchFamily="65" charset="-120"/>
                <a:ea typeface="標楷體" panose="03000509000000000000" pitchFamily="65" charset="-120"/>
              </a:rPr>
              <a:t>限制出境</a:t>
            </a:r>
          </a:p>
        </p:txBody>
      </p:sp>
    </p:spTree>
    <p:extLst>
      <p:ext uri="{BB962C8B-B14F-4D97-AF65-F5344CB8AC3E}">
        <p14:creationId xmlns:p14="http://schemas.microsoft.com/office/powerpoint/2010/main" val="2984874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6123570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pPr algn="ctr"/>
            <a:r>
              <a:rPr lang="zh-TW" altLang="en-US" sz="5400" dirty="0">
                <a:latin typeface="標楷體" panose="03000509000000000000" pitchFamily="65" charset="-120"/>
                <a:ea typeface="標楷體" panose="03000509000000000000" pitchFamily="65" charset="-120"/>
              </a:rPr>
              <a:t>大綱</a:t>
            </a:r>
          </a:p>
        </p:txBody>
      </p:sp>
    </p:spTree>
    <p:extLst>
      <p:ext uri="{BB962C8B-B14F-4D97-AF65-F5344CB8AC3E}">
        <p14:creationId xmlns:p14="http://schemas.microsoft.com/office/powerpoint/2010/main" val="407637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963746753"/>
              </p:ext>
            </p:extLst>
          </p:nvPr>
        </p:nvGraphicFramePr>
        <p:xfrm>
          <a:off x="467544" y="1412776"/>
          <a:ext cx="821925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a:xfrm>
            <a:off x="457200" y="188640"/>
            <a:ext cx="8229600" cy="1143000"/>
          </a:xfrm>
        </p:spPr>
        <p:txBody>
          <a:bodyPr>
            <a:normAutofit/>
          </a:bodyPr>
          <a:lstStyle/>
          <a:p>
            <a:pPr lvl="0" algn="ctr"/>
            <a:r>
              <a:rPr lang="zh-TW" altLang="en-US" sz="5400" dirty="0">
                <a:latin typeface="標楷體" panose="03000509000000000000" pitchFamily="65" charset="-120"/>
                <a:ea typeface="標楷體" panose="03000509000000000000" pitchFamily="65" charset="-120"/>
              </a:rPr>
              <a:t>董監事</a:t>
            </a:r>
            <a:r>
              <a:rPr lang="zh-TW" altLang="en-US" sz="5400" dirty="0" smtClean="0">
                <a:latin typeface="標楷體" panose="03000509000000000000" pitchFamily="65" charset="-120"/>
                <a:ea typeface="標楷體" panose="03000509000000000000" pitchFamily="65" charset="-120"/>
              </a:rPr>
              <a:t>範圍</a:t>
            </a:r>
            <a:endParaRPr lang="zh-TW" altLang="en-US" sz="5400" dirty="0">
              <a:latin typeface="標楷體" panose="03000509000000000000" pitchFamily="65" charset="-120"/>
              <a:ea typeface="標楷體" panose="03000509000000000000" pitchFamily="65" charset="-120"/>
            </a:endParaRPr>
          </a:p>
        </p:txBody>
      </p:sp>
      <p:cxnSp>
        <p:nvCxnSpPr>
          <p:cNvPr id="12" name="直線接點 11"/>
          <p:cNvCxnSpPr/>
          <p:nvPr/>
        </p:nvCxnSpPr>
        <p:spPr>
          <a:xfrm>
            <a:off x="1187624" y="4437112"/>
            <a:ext cx="216024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直線接點 14"/>
          <p:cNvCxnSpPr/>
          <p:nvPr/>
        </p:nvCxnSpPr>
        <p:spPr>
          <a:xfrm>
            <a:off x="1547664" y="4077072"/>
            <a:ext cx="62646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直線接點 16"/>
          <p:cNvCxnSpPr/>
          <p:nvPr/>
        </p:nvCxnSpPr>
        <p:spPr>
          <a:xfrm>
            <a:off x="3779912" y="4869160"/>
            <a:ext cx="417646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直線接點 25"/>
          <p:cNvCxnSpPr/>
          <p:nvPr/>
        </p:nvCxnSpPr>
        <p:spPr>
          <a:xfrm>
            <a:off x="1547664" y="3284984"/>
            <a:ext cx="324036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629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251520" y="1600200"/>
            <a:ext cx="8892480" cy="4709120"/>
          </a:xfrm>
        </p:spPr>
        <p:txBody>
          <a:bodyPr>
            <a:noAutofit/>
          </a:bodyPr>
          <a:lstStyle/>
          <a:p>
            <a:pPr>
              <a:buFont typeface="Arial" panose="020B0604020202020204" pitchFamily="34" charset="0"/>
              <a:buChar char="•"/>
            </a:pPr>
            <a:r>
              <a:rPr lang="zh-TW" altLang="en-US" sz="3600" b="1" dirty="0">
                <a:solidFill>
                  <a:srgbClr val="C00000"/>
                </a:solidFill>
                <a:latin typeface="標楷體" panose="03000509000000000000" pitchFamily="65" charset="-120"/>
                <a:ea typeface="標楷體" panose="03000509000000000000" pitchFamily="65" charset="-120"/>
              </a:rPr>
              <a:t>負責人</a:t>
            </a:r>
            <a:r>
              <a:rPr lang="zh-TW" altLang="en-US" sz="3600" dirty="0">
                <a:latin typeface="標楷體" panose="03000509000000000000" pitchFamily="65" charset="-120"/>
                <a:ea typeface="標楷體" panose="03000509000000000000" pitchFamily="65" charset="-120"/>
              </a:rPr>
              <a:t>：指公司法第</a:t>
            </a:r>
            <a:r>
              <a:rPr lang="en-US" altLang="zh-TW" sz="3600" dirty="0">
                <a:latin typeface="標楷體" panose="03000509000000000000" pitchFamily="65" charset="-120"/>
                <a:ea typeface="標楷體" panose="03000509000000000000" pitchFamily="65" charset="-120"/>
              </a:rPr>
              <a:t>8</a:t>
            </a:r>
            <a:r>
              <a:rPr lang="zh-TW" altLang="en-US" sz="3600" dirty="0">
                <a:latin typeface="標楷體" panose="03000509000000000000" pitchFamily="65" charset="-120"/>
                <a:ea typeface="標楷體" panose="03000509000000000000" pitchFamily="65" charset="-120"/>
              </a:rPr>
              <a:t>條所指涉者，包括</a:t>
            </a:r>
            <a:endParaRPr lang="en-US" altLang="zh-TW" sz="3600" dirty="0">
              <a:latin typeface="標楷體" panose="03000509000000000000" pitchFamily="65" charset="-120"/>
              <a:ea typeface="標楷體" panose="03000509000000000000" pitchFamily="65" charset="-120"/>
            </a:endParaRPr>
          </a:p>
          <a:p>
            <a:pPr lvl="1">
              <a:buFont typeface="Arial" panose="020B0604020202020204" pitchFamily="34" charset="0"/>
              <a:buChar char="•"/>
            </a:pPr>
            <a:r>
              <a:rPr lang="zh-TW" altLang="en-US" sz="3600" dirty="0">
                <a:latin typeface="標楷體" panose="03000509000000000000" pitchFamily="65" charset="-120"/>
                <a:ea typeface="標楷體" panose="03000509000000000000" pitchFamily="65" charset="-120"/>
              </a:rPr>
              <a:t>負責人</a:t>
            </a:r>
            <a:r>
              <a:rPr lang="en-US" altLang="zh-TW" sz="3600" dirty="0">
                <a:latin typeface="標楷體" panose="03000509000000000000" pitchFamily="65" charset="-120"/>
                <a:ea typeface="標楷體" panose="03000509000000000000" pitchFamily="65" charset="-120"/>
              </a:rPr>
              <a:t>(§8Ⅰ</a:t>
            </a:r>
            <a:r>
              <a:rPr lang="zh-TW" altLang="en-US" sz="3600" dirty="0">
                <a:latin typeface="標楷體" panose="03000509000000000000" pitchFamily="65" charset="-120"/>
                <a:ea typeface="標楷體" panose="03000509000000000000" pitchFamily="65" charset="-120"/>
              </a:rPr>
              <a:t>、</a:t>
            </a:r>
            <a:r>
              <a:rPr lang="en-US" altLang="zh-TW" sz="3600" dirty="0">
                <a:latin typeface="標楷體" panose="03000509000000000000" pitchFamily="65" charset="-120"/>
                <a:ea typeface="標楷體" panose="03000509000000000000" pitchFamily="65" charset="-120"/>
              </a:rPr>
              <a:t>Ⅱ) </a:t>
            </a:r>
            <a:r>
              <a:rPr lang="zh-TW" altLang="en-US" sz="3600" dirty="0">
                <a:latin typeface="標楷體" panose="03000509000000000000" pitchFamily="65" charset="-120"/>
                <a:ea typeface="標楷體" panose="03000509000000000000" pitchFamily="65" charset="-120"/>
              </a:rPr>
              <a:t>公司：經理人、清算人、臨時管理人（執行職務範圍內</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lvl="1">
              <a:buFont typeface="Arial" panose="020B0604020202020204" pitchFamily="34" charset="0"/>
              <a:buChar char="•"/>
            </a:pPr>
            <a:endParaRPr lang="en-US" altLang="zh-TW" sz="3600" dirty="0">
              <a:latin typeface="標楷體" panose="03000509000000000000" pitchFamily="65" charset="-120"/>
              <a:ea typeface="標楷體" panose="03000509000000000000" pitchFamily="65" charset="-120"/>
            </a:endParaRPr>
          </a:p>
          <a:p>
            <a:pPr lvl="1">
              <a:buFont typeface="Arial" panose="020B0604020202020204" pitchFamily="34" charset="0"/>
              <a:buChar char="•"/>
            </a:pPr>
            <a:r>
              <a:rPr lang="zh-TW" altLang="en-US" sz="3600" dirty="0">
                <a:latin typeface="標楷體" panose="03000509000000000000" pitchFamily="65" charset="-120"/>
                <a:ea typeface="標楷體" panose="03000509000000000000" pitchFamily="65" charset="-120"/>
              </a:rPr>
              <a:t>實質董事</a:t>
            </a:r>
            <a:r>
              <a:rPr lang="en-US" altLang="zh-TW" sz="3600" dirty="0">
                <a:latin typeface="標楷體" panose="03000509000000000000" pitchFamily="65" charset="-120"/>
                <a:ea typeface="標楷體" panose="03000509000000000000" pitchFamily="65" charset="-120"/>
              </a:rPr>
              <a:t>(§8Ⅲ)</a:t>
            </a:r>
            <a:r>
              <a:rPr lang="zh-TW" altLang="en-US" sz="3600" dirty="0" smtClean="0">
                <a:latin typeface="標楷體" panose="03000509000000000000" pitchFamily="65" charset="-120"/>
                <a:ea typeface="標楷體" panose="03000509000000000000" pitchFamily="65" charset="-120"/>
              </a:rPr>
              <a:t> ：公司</a:t>
            </a:r>
            <a:r>
              <a:rPr lang="zh-TW" altLang="en-US" sz="3600" dirty="0">
                <a:latin typeface="標楷體" panose="03000509000000000000" pitchFamily="65" charset="-120"/>
                <a:ea typeface="標楷體" panose="03000509000000000000" pitchFamily="65" charset="-120"/>
              </a:rPr>
              <a:t>之非董事，而實質上執行董事業務或實質控制公司之人事、財務或業務經營而實質指揮董事執行業務者</a:t>
            </a:r>
          </a:p>
        </p:txBody>
      </p:sp>
      <p:sp>
        <p:nvSpPr>
          <p:cNvPr id="4" name="標題 2"/>
          <p:cNvSpPr>
            <a:spLocks noGrp="1"/>
          </p:cNvSpPr>
          <p:nvPr>
            <p:ph type="title"/>
          </p:nvPr>
        </p:nvSpPr>
        <p:spPr/>
        <p:txBody>
          <a:bodyPr>
            <a:normAutofit/>
          </a:bodyPr>
          <a:lstStyle/>
          <a:p>
            <a:pPr lvl="0" algn="ctr"/>
            <a:r>
              <a:rPr lang="zh-TW" altLang="en-US" sz="5400" dirty="0">
                <a:latin typeface="標楷體" panose="03000509000000000000" pitchFamily="65" charset="-120"/>
                <a:ea typeface="標楷體" panose="03000509000000000000" pitchFamily="65" charset="-120"/>
              </a:rPr>
              <a:t>董監事</a:t>
            </a:r>
            <a:r>
              <a:rPr lang="zh-TW" altLang="en-US" sz="5400" dirty="0" smtClean="0">
                <a:latin typeface="標楷體" panose="03000509000000000000" pitchFamily="65" charset="-120"/>
                <a:ea typeface="標楷體" panose="03000509000000000000" pitchFamily="65" charset="-120"/>
              </a:rPr>
              <a:t>範圍</a:t>
            </a:r>
            <a:endParaRPr lang="zh-TW" altLang="en-US" sz="54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pPr algn="ctr"/>
            <a:r>
              <a:rPr lang="zh-TW" altLang="en-US" sz="5400" dirty="0">
                <a:latin typeface="標楷體" panose="03000509000000000000" pitchFamily="65" charset="-120"/>
                <a:ea typeface="標楷體" panose="03000509000000000000" pitchFamily="65" charset="-120"/>
              </a:rPr>
              <a:t>大綱</a:t>
            </a:r>
          </a:p>
        </p:txBody>
      </p:sp>
    </p:spTree>
    <p:extLst>
      <p:ext uri="{BB962C8B-B14F-4D97-AF65-F5344CB8AC3E}">
        <p14:creationId xmlns:p14="http://schemas.microsoft.com/office/powerpoint/2010/main" val="2456578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692659437"/>
              </p:ext>
            </p:extLst>
          </p:nvPr>
        </p:nvGraphicFramePr>
        <p:xfrm>
          <a:off x="467544" y="1628801"/>
          <a:ext cx="8219256" cy="2520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a:xfrm>
            <a:off x="457200" y="193205"/>
            <a:ext cx="8229600" cy="1143000"/>
          </a:xfrm>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強化</a:t>
            </a:r>
            <a:r>
              <a:rPr lang="zh-TW" altLang="en-US" sz="5400" dirty="0">
                <a:latin typeface="標楷體" panose="03000509000000000000" pitchFamily="65" charset="-120"/>
                <a:ea typeface="標楷體" panose="03000509000000000000" pitchFamily="65" charset="-120"/>
              </a:rPr>
              <a:t>公司治理修正</a:t>
            </a:r>
          </a:p>
        </p:txBody>
      </p:sp>
      <p:graphicFrame>
        <p:nvGraphicFramePr>
          <p:cNvPr id="8" name="資料庫圖表 7"/>
          <p:cNvGraphicFramePr/>
          <p:nvPr>
            <p:extLst>
              <p:ext uri="{D42A27DB-BD31-4B8C-83A1-F6EECF244321}">
                <p14:modId xmlns:p14="http://schemas.microsoft.com/office/powerpoint/2010/main" val="1087225009"/>
              </p:ext>
            </p:extLst>
          </p:nvPr>
        </p:nvGraphicFramePr>
        <p:xfrm>
          <a:off x="457200" y="4005064"/>
          <a:ext cx="8219256" cy="25202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5276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884974854"/>
              </p:ext>
            </p:extLst>
          </p:nvPr>
        </p:nvGraphicFramePr>
        <p:xfrm>
          <a:off x="467544" y="1628801"/>
          <a:ext cx="8219256" cy="2520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a:xfrm>
            <a:off x="457200" y="193205"/>
            <a:ext cx="8229600" cy="1143000"/>
          </a:xfrm>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強化</a:t>
            </a:r>
            <a:r>
              <a:rPr lang="zh-TW" altLang="en-US" sz="5400" dirty="0">
                <a:latin typeface="標楷體" panose="03000509000000000000" pitchFamily="65" charset="-120"/>
                <a:ea typeface="標楷體" panose="03000509000000000000" pitchFamily="65" charset="-120"/>
              </a:rPr>
              <a:t>公司治理修正</a:t>
            </a:r>
          </a:p>
        </p:txBody>
      </p:sp>
      <p:graphicFrame>
        <p:nvGraphicFramePr>
          <p:cNvPr id="8" name="資料庫圖表 7"/>
          <p:cNvGraphicFramePr/>
          <p:nvPr>
            <p:extLst>
              <p:ext uri="{D42A27DB-BD31-4B8C-83A1-F6EECF244321}">
                <p14:modId xmlns:p14="http://schemas.microsoft.com/office/powerpoint/2010/main" val="4200521882"/>
              </p:ext>
            </p:extLst>
          </p:nvPr>
        </p:nvGraphicFramePr>
        <p:xfrm>
          <a:off x="457200" y="4005064"/>
          <a:ext cx="8219256" cy="25202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02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normAutofit/>
          </a:bodyPr>
          <a:lstStyle/>
          <a:p>
            <a:r>
              <a:rPr lang="zh-TW" altLang="en-US" dirty="0" smtClean="0"/>
              <a:t>司法個案</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28802"/>
            <a:ext cx="5642992" cy="458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79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715898855"/>
              </p:ext>
            </p:extLst>
          </p:nvPr>
        </p:nvGraphicFramePr>
        <p:xfrm>
          <a:off x="467544" y="1628801"/>
          <a:ext cx="8219256" cy="2520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a:xfrm>
            <a:off x="457200" y="193205"/>
            <a:ext cx="8229600" cy="1143000"/>
          </a:xfrm>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強化</a:t>
            </a:r>
            <a:r>
              <a:rPr lang="zh-TW" altLang="en-US" sz="5400" dirty="0">
                <a:latin typeface="標楷體" panose="03000509000000000000" pitchFamily="65" charset="-120"/>
                <a:ea typeface="標楷體" panose="03000509000000000000" pitchFamily="65" charset="-120"/>
              </a:rPr>
              <a:t>公司治理修正</a:t>
            </a:r>
          </a:p>
        </p:txBody>
      </p:sp>
      <p:graphicFrame>
        <p:nvGraphicFramePr>
          <p:cNvPr id="8" name="資料庫圖表 7"/>
          <p:cNvGraphicFramePr/>
          <p:nvPr>
            <p:extLst>
              <p:ext uri="{D42A27DB-BD31-4B8C-83A1-F6EECF244321}">
                <p14:modId xmlns:p14="http://schemas.microsoft.com/office/powerpoint/2010/main" val="2480412929"/>
              </p:ext>
            </p:extLst>
          </p:nvPr>
        </p:nvGraphicFramePr>
        <p:xfrm>
          <a:off x="457200" y="4005064"/>
          <a:ext cx="8219256" cy="25202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15957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pPr algn="ctr"/>
            <a:r>
              <a:rPr lang="zh-TW" altLang="en-US" sz="5400" dirty="0">
                <a:latin typeface="標楷體" panose="03000509000000000000" pitchFamily="65" charset="-120"/>
                <a:ea typeface="標楷體" panose="03000509000000000000" pitchFamily="65" charset="-120"/>
              </a:rPr>
              <a:t>大綱</a:t>
            </a:r>
          </a:p>
        </p:txBody>
      </p:sp>
    </p:spTree>
    <p:extLst>
      <p:ext uri="{BB962C8B-B14F-4D97-AF65-F5344CB8AC3E}">
        <p14:creationId xmlns:p14="http://schemas.microsoft.com/office/powerpoint/2010/main" val="2826535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pPr algn="ctr"/>
            <a:r>
              <a:rPr lang="zh-TW" altLang="en-US" sz="5400" dirty="0">
                <a:latin typeface="標楷體" panose="03000509000000000000" pitchFamily="65" charset="-120"/>
                <a:ea typeface="標楷體" panose="03000509000000000000" pitchFamily="65" charset="-120"/>
              </a:rPr>
              <a:t>大綱</a:t>
            </a:r>
          </a:p>
        </p:txBody>
      </p:sp>
      <p:grpSp>
        <p:nvGrpSpPr>
          <p:cNvPr id="5" name="群組 4"/>
          <p:cNvGrpSpPr/>
          <p:nvPr/>
        </p:nvGrpSpPr>
        <p:grpSpPr>
          <a:xfrm>
            <a:off x="4932040" y="191683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5220072" y="1916832"/>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設立</a:t>
            </a:r>
            <a:r>
              <a:rPr lang="zh-TW" altLang="en-US" sz="3200" dirty="0">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定期</a:t>
            </a:r>
            <a:r>
              <a:rPr lang="zh-TW" altLang="en-US" sz="3200" dirty="0">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非</a:t>
            </a:r>
            <a:r>
              <a:rPr lang="zh-TW" altLang="en-US" sz="3200" dirty="0">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財</a:t>
            </a:r>
            <a:r>
              <a:rPr lang="zh-TW" altLang="en-US" sz="3200" dirty="0">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內線交易</a:t>
            </a:r>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申報</a:t>
            </a:r>
            <a:r>
              <a:rPr lang="zh-TW" altLang="en-US" sz="3200" dirty="0">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營業</a:t>
            </a:r>
            <a:r>
              <a:rPr lang="zh-TW" altLang="en-US" sz="3200" dirty="0">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欠稅</a:t>
            </a:r>
            <a:r>
              <a:rPr lang="zh-TW" altLang="en-US" sz="3200" dirty="0">
                <a:latin typeface="標楷體" panose="03000509000000000000" pitchFamily="65" charset="-120"/>
                <a:ea typeface="標楷體" panose="03000509000000000000" pitchFamily="65" charset="-120"/>
              </a:rPr>
              <a:t>限制出境</a:t>
            </a:r>
          </a:p>
        </p:txBody>
      </p:sp>
    </p:spTree>
    <p:extLst>
      <p:ext uri="{BB962C8B-B14F-4D97-AF65-F5344CB8AC3E}">
        <p14:creationId xmlns:p14="http://schemas.microsoft.com/office/powerpoint/2010/main" val="724539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827584" y="155679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1139653" y="1613311"/>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設立</a:t>
            </a:r>
            <a:r>
              <a:rPr lang="zh-TW" altLang="en-US" sz="3200" dirty="0">
                <a:solidFill>
                  <a:srgbClr val="FF0000"/>
                </a:solidFill>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定期</a:t>
            </a:r>
            <a:r>
              <a:rPr lang="zh-TW" altLang="en-US" sz="3200" dirty="0">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非</a:t>
            </a:r>
            <a:r>
              <a:rPr lang="zh-TW" altLang="en-US" sz="3200" dirty="0">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財</a:t>
            </a:r>
            <a:r>
              <a:rPr lang="zh-TW" altLang="en-US" sz="3200" dirty="0">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內線交易</a:t>
            </a:r>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申報</a:t>
            </a:r>
            <a:r>
              <a:rPr lang="zh-TW" altLang="en-US" sz="3200" dirty="0">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營業</a:t>
            </a:r>
            <a:r>
              <a:rPr lang="zh-TW" altLang="en-US" sz="3200" dirty="0">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欠稅</a:t>
            </a:r>
            <a:r>
              <a:rPr lang="zh-TW" altLang="en-US" sz="3200" dirty="0">
                <a:latin typeface="標楷體" panose="03000509000000000000" pitchFamily="65" charset="-120"/>
                <a:ea typeface="標楷體" panose="03000509000000000000" pitchFamily="65" charset="-120"/>
              </a:rPr>
              <a:t>限制出境</a:t>
            </a:r>
          </a:p>
        </p:txBody>
      </p:sp>
      <p:sp>
        <p:nvSpPr>
          <p:cNvPr id="9" name="標題 2"/>
          <p:cNvSpPr txBox="1">
            <a:spLocks/>
          </p:cNvSpPr>
          <p:nvPr/>
        </p:nvSpPr>
        <p:spPr>
          <a:xfrm>
            <a:off x="457200" y="359465"/>
            <a:ext cx="8229600" cy="1143000"/>
          </a:xfrm>
          <a:prstGeom prst="rect">
            <a:avLst/>
          </a:prstGeom>
        </p:spPr>
        <p:txBody>
          <a:bodyPr>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zh-TW" altLang="en-US" sz="5400" kern="0" dirty="0" smtClean="0">
                <a:latin typeface="標楷體" panose="03000509000000000000" pitchFamily="65" charset="-120"/>
                <a:ea typeface="標楷體" panose="03000509000000000000" pitchFamily="65" charset="-120"/>
              </a:rPr>
              <a:t>法律風險態樣</a:t>
            </a:r>
            <a:endParaRPr lang="zh-TW" altLang="en-US" sz="54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1269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251520" y="1600200"/>
            <a:ext cx="8892480" cy="5257800"/>
          </a:xfrm>
        </p:spPr>
        <p:txBody>
          <a:bodyPr>
            <a:noAutofit/>
          </a:bodyPr>
          <a:lstStyle/>
          <a:p>
            <a:pPr>
              <a:buFont typeface="Arial" panose="020B0604020202020204" pitchFamily="34" charset="0"/>
              <a:buChar char="•"/>
            </a:pPr>
            <a:r>
              <a:rPr lang="zh-TW" altLang="en-US" sz="3600" dirty="0">
                <a:latin typeface="標楷體" panose="03000509000000000000" pitchFamily="65" charset="-120"/>
                <a:ea typeface="標楷體" panose="03000509000000000000" pitchFamily="65" charset="-120"/>
              </a:rPr>
              <a:t>公司設立</a:t>
            </a:r>
            <a:r>
              <a:rPr lang="zh-TW" altLang="en-US" sz="3600" dirty="0" smtClean="0">
                <a:latin typeface="標楷體" panose="03000509000000000000" pitchFamily="65" charset="-120"/>
                <a:ea typeface="標楷體" panose="03000509000000000000" pitchFamily="65" charset="-120"/>
              </a:rPr>
              <a:t>刑責</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第</a:t>
            </a:r>
            <a:r>
              <a:rPr lang="en-US" altLang="zh-TW" sz="3600" dirty="0" smtClean="0">
                <a:latin typeface="標楷體" panose="03000509000000000000" pitchFamily="65" charset="-120"/>
                <a:ea typeface="標楷體" panose="03000509000000000000" pitchFamily="65" charset="-120"/>
              </a:rPr>
              <a:t>9</a:t>
            </a:r>
            <a:r>
              <a:rPr lang="zh-TW" altLang="en-US" sz="3600" dirty="0" smtClean="0">
                <a:latin typeface="標楷體" panose="03000509000000000000" pitchFamily="65" charset="-120"/>
                <a:ea typeface="標楷體" panose="03000509000000000000" pitchFamily="65" charset="-120"/>
              </a:rPr>
              <a:t>條</a:t>
            </a:r>
            <a:r>
              <a:rPr lang="en-US" altLang="zh-TW" sz="3600" dirty="0" smtClean="0">
                <a:latin typeface="標楷體" panose="03000509000000000000" pitchFamily="65" charset="-120"/>
                <a:ea typeface="標楷體" panose="03000509000000000000" pitchFamily="65" charset="-120"/>
              </a:rPr>
              <a:t>)</a:t>
            </a:r>
          </a:p>
          <a:p>
            <a:pPr lvl="1"/>
            <a:r>
              <a:rPr lang="zh-TW" altLang="en-US" dirty="0" smtClean="0">
                <a:latin typeface="標楷體" panose="03000509000000000000" pitchFamily="65" charset="-120"/>
                <a:ea typeface="標楷體" panose="03000509000000000000" pitchFamily="65" charset="-120"/>
              </a:rPr>
              <a:t>公司應收之股款，股東並未實際繳納，而以申請文件表明收足，或股東雖已繳納而於登記後將股款發還股東，或任由股東收回者，公司負責人各處五年以下有期徒刑、拘役或科或併科新臺幣五十萬元以上二百五十萬元以下罰金。</a:t>
            </a:r>
          </a:p>
          <a:p>
            <a:pPr lvl="1"/>
            <a:r>
              <a:rPr lang="zh-TW" altLang="en-US" dirty="0" smtClean="0">
                <a:latin typeface="標楷體" panose="03000509000000000000" pitchFamily="65" charset="-120"/>
                <a:ea typeface="標楷體" panose="03000509000000000000" pitchFamily="65" charset="-120"/>
              </a:rPr>
              <a:t>有</a:t>
            </a:r>
            <a:r>
              <a:rPr lang="zh-TW" altLang="en-US" dirty="0">
                <a:latin typeface="標楷體" panose="03000509000000000000" pitchFamily="65" charset="-120"/>
                <a:ea typeface="標楷體" panose="03000509000000000000" pitchFamily="65" charset="-120"/>
              </a:rPr>
              <a:t>前項情事時，公司負責人應與各該股東連帶賠償公司或第三人因此所受之損害。</a:t>
            </a:r>
          </a:p>
          <a:p>
            <a:pPr lvl="1"/>
            <a:r>
              <a:rPr lang="zh-TW" altLang="en-US" dirty="0">
                <a:latin typeface="標楷體" panose="03000509000000000000" pitchFamily="65" charset="-120"/>
                <a:ea typeface="標楷體" panose="03000509000000000000" pitchFamily="65" charset="-120"/>
              </a:rPr>
              <a:t>第一項經法院判決有罪確定後，由中央主管機關撤銷或廢止其登記。但判決確定前，已為補正者，不在此限。</a:t>
            </a:r>
          </a:p>
          <a:p>
            <a:pPr lvl="1"/>
            <a:r>
              <a:rPr lang="zh-TW" altLang="en-US" dirty="0">
                <a:latin typeface="標楷體" panose="03000509000000000000" pitchFamily="65" charset="-120"/>
                <a:ea typeface="標楷體" panose="03000509000000000000" pitchFamily="65" charset="-120"/>
              </a:rPr>
              <a:t>公司之負責人、代理人、受僱人或其他從業人員以犯刑法偽造文書印文罪章之罪辦理設立或其他登記，經法院判決有罪確定後，由中央主管機關依職權或依利害關係人之申請撤銷或廢止其登記。</a:t>
            </a:r>
          </a:p>
          <a:p>
            <a:pPr>
              <a:buFont typeface="Arial" panose="020B0604020202020204" pitchFamily="34" charset="0"/>
              <a:buChar char="•"/>
            </a:pPr>
            <a:endParaRPr lang="zh-TW" altLang="en-US" sz="3600" dirty="0">
              <a:latin typeface="標楷體" panose="03000509000000000000" pitchFamily="65" charset="-120"/>
              <a:ea typeface="標楷體" panose="03000509000000000000" pitchFamily="65" charset="-120"/>
            </a:endParaRPr>
          </a:p>
        </p:txBody>
      </p:sp>
      <p:sp>
        <p:nvSpPr>
          <p:cNvPr id="4" name="標題 2"/>
          <p:cNvSpPr>
            <a:spLocks noGrp="1"/>
          </p:cNvSpPr>
          <p:nvPr>
            <p:ph type="title"/>
          </p:nvPr>
        </p:nvSpPr>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法律風險態樣</a:t>
            </a:r>
            <a:r>
              <a:rPr lang="en-US" altLang="zh-TW" sz="5400" dirty="0" smtClean="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設立時</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3789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法律風險態樣</a:t>
            </a:r>
            <a:r>
              <a:rPr lang="en-US" altLang="zh-TW" sz="5400" dirty="0" smtClean="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設立時</a:t>
            </a:r>
            <a:endParaRPr lang="zh-TW" altLang="en-US" sz="5400"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p:txBody>
          <a:bodyPr/>
          <a:lstStyle/>
          <a:p>
            <a:endParaRPr lang="zh-TW" altLang="en-US" dirty="0"/>
          </a:p>
        </p:txBody>
      </p:sp>
      <p:pic>
        <p:nvPicPr>
          <p:cNvPr id="5" name="圖片 4"/>
          <p:cNvPicPr>
            <a:picLocks noChangeAspect="1"/>
          </p:cNvPicPr>
          <p:nvPr/>
        </p:nvPicPr>
        <p:blipFill>
          <a:blip r:embed="rId2"/>
          <a:stretch>
            <a:fillRect/>
          </a:stretch>
        </p:blipFill>
        <p:spPr>
          <a:xfrm>
            <a:off x="1187624" y="1412776"/>
            <a:ext cx="6414524" cy="5512026"/>
          </a:xfrm>
          <a:prstGeom prst="rect">
            <a:avLst/>
          </a:prstGeom>
        </p:spPr>
      </p:pic>
    </p:spTree>
    <p:extLst>
      <p:ext uri="{BB962C8B-B14F-4D97-AF65-F5344CB8AC3E}">
        <p14:creationId xmlns:p14="http://schemas.microsoft.com/office/powerpoint/2010/main" val="3545471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法律風險態樣</a:t>
            </a:r>
            <a:r>
              <a:rPr lang="en-US" altLang="zh-TW" sz="5400" dirty="0" smtClean="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設立時</a:t>
            </a:r>
            <a:endParaRPr lang="zh-TW" altLang="en-US" sz="5400"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p:txBody>
          <a:bodyPr/>
          <a:lstStyle/>
          <a:p>
            <a:endParaRPr lang="zh-TW" altLang="en-US" dirty="0"/>
          </a:p>
        </p:txBody>
      </p:sp>
      <p:pic>
        <p:nvPicPr>
          <p:cNvPr id="6" name="圖片 5"/>
          <p:cNvPicPr>
            <a:picLocks noChangeAspect="1"/>
          </p:cNvPicPr>
          <p:nvPr/>
        </p:nvPicPr>
        <p:blipFill>
          <a:blip r:embed="rId2"/>
          <a:stretch>
            <a:fillRect/>
          </a:stretch>
        </p:blipFill>
        <p:spPr>
          <a:xfrm>
            <a:off x="114532" y="1530067"/>
            <a:ext cx="8838646" cy="4923269"/>
          </a:xfrm>
          <a:prstGeom prst="rect">
            <a:avLst/>
          </a:prstGeom>
        </p:spPr>
      </p:pic>
    </p:spTree>
    <p:extLst>
      <p:ext uri="{BB962C8B-B14F-4D97-AF65-F5344CB8AC3E}">
        <p14:creationId xmlns:p14="http://schemas.microsoft.com/office/powerpoint/2010/main" val="398588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法律風險態樣</a:t>
            </a:r>
            <a:r>
              <a:rPr lang="en-US" altLang="zh-TW" sz="5400" dirty="0" smtClean="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設立時</a:t>
            </a:r>
            <a:endParaRPr lang="zh-TW" altLang="en-US" sz="5400"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p:txBody>
          <a:bodyPr/>
          <a:lstStyle/>
          <a:p>
            <a:endParaRPr lang="zh-TW" altLang="en-US" dirty="0"/>
          </a:p>
        </p:txBody>
      </p:sp>
      <p:pic>
        <p:nvPicPr>
          <p:cNvPr id="5" name="圖片 4"/>
          <p:cNvPicPr>
            <a:picLocks noChangeAspect="1"/>
          </p:cNvPicPr>
          <p:nvPr/>
        </p:nvPicPr>
        <p:blipFill>
          <a:blip r:embed="rId2"/>
          <a:stretch>
            <a:fillRect/>
          </a:stretch>
        </p:blipFill>
        <p:spPr>
          <a:xfrm>
            <a:off x="423482" y="1505251"/>
            <a:ext cx="8435280" cy="4746912"/>
          </a:xfrm>
          <a:prstGeom prst="rect">
            <a:avLst/>
          </a:prstGeom>
        </p:spPr>
      </p:pic>
    </p:spTree>
    <p:extLst>
      <p:ext uri="{BB962C8B-B14F-4D97-AF65-F5344CB8AC3E}">
        <p14:creationId xmlns:p14="http://schemas.microsoft.com/office/powerpoint/2010/main" val="3576336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251520" y="1600200"/>
            <a:ext cx="8892480" cy="5257800"/>
          </a:xfrm>
        </p:spPr>
        <p:txBody>
          <a:bodyPr>
            <a:noAutofit/>
          </a:bodyPr>
          <a:lstStyle/>
          <a:p>
            <a:pPr marL="0" indent="0">
              <a:buNone/>
            </a:pPr>
            <a:r>
              <a:rPr lang="zh-TW" altLang="en-US" sz="3600" dirty="0">
                <a:latin typeface="標楷體" panose="03000509000000000000" pitchFamily="65" charset="-120"/>
                <a:ea typeface="標楷體" panose="03000509000000000000" pitchFamily="65" charset="-120"/>
              </a:rPr>
              <a:t>公司設立</a:t>
            </a:r>
            <a:r>
              <a:rPr lang="zh-TW" altLang="en-US" sz="3600" dirty="0" smtClean="0">
                <a:latin typeface="標楷體" panose="03000509000000000000" pitchFamily="65" charset="-120"/>
                <a:ea typeface="標楷體" panose="03000509000000000000" pitchFamily="65" charset="-120"/>
              </a:rPr>
              <a:t>刑責</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第</a:t>
            </a:r>
            <a:r>
              <a:rPr lang="en-US" altLang="zh-TW" sz="3600" dirty="0" smtClean="0">
                <a:latin typeface="標楷體" panose="03000509000000000000" pitchFamily="65" charset="-120"/>
                <a:ea typeface="標楷體" panose="03000509000000000000" pitchFamily="65" charset="-120"/>
              </a:rPr>
              <a:t>9</a:t>
            </a:r>
            <a:r>
              <a:rPr lang="zh-TW" altLang="en-US" sz="3600" dirty="0" smtClean="0">
                <a:latin typeface="標楷體" panose="03000509000000000000" pitchFamily="65" charset="-120"/>
                <a:ea typeface="標楷體" panose="03000509000000000000" pitchFamily="65" charset="-120"/>
              </a:rPr>
              <a:t>條</a:t>
            </a:r>
            <a:r>
              <a:rPr lang="en-US" altLang="zh-TW" sz="3600" dirty="0" smtClean="0">
                <a:latin typeface="標楷體" panose="03000509000000000000" pitchFamily="65" charset="-120"/>
                <a:ea typeface="標楷體" panose="03000509000000000000" pitchFamily="65" charset="-120"/>
              </a:rPr>
              <a:t>)</a:t>
            </a:r>
          </a:p>
          <a:p>
            <a:r>
              <a:rPr lang="zh-TW" altLang="en-US" sz="3200" dirty="0">
                <a:latin typeface="標楷體" panose="03000509000000000000" pitchFamily="65" charset="-120"/>
                <a:ea typeface="標楷體" panose="03000509000000000000" pitchFamily="65" charset="-120"/>
              </a:rPr>
              <a:t>驗資</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虛增資本額</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臨時股東會、董事會等會議均未依公司法規定之程序召開</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公司法第</a:t>
            </a:r>
            <a:r>
              <a:rPr lang="en-US" altLang="zh-TW" sz="3200" dirty="0">
                <a:latin typeface="標楷體" panose="03000509000000000000" pitchFamily="65" charset="-120"/>
                <a:ea typeface="標楷體" panose="03000509000000000000" pitchFamily="65" charset="-120"/>
              </a:rPr>
              <a:t>9</a:t>
            </a:r>
            <a:r>
              <a:rPr lang="zh-TW" altLang="en-US" sz="3200" dirty="0">
                <a:latin typeface="標楷體" panose="03000509000000000000" pitchFamily="65" charset="-120"/>
                <a:ea typeface="標楷體" panose="03000509000000000000" pitchFamily="65" charset="-120"/>
              </a:rPr>
              <a:t>條：應收股款股東未實際繳納罪、</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刑法第</a:t>
            </a:r>
            <a:r>
              <a:rPr lang="en-US" altLang="zh-TW" sz="3200" dirty="0">
                <a:latin typeface="標楷體" panose="03000509000000000000" pitchFamily="65" charset="-120"/>
                <a:ea typeface="標楷體" panose="03000509000000000000" pitchFamily="65" charset="-120"/>
              </a:rPr>
              <a:t>214</a:t>
            </a:r>
            <a:r>
              <a:rPr lang="zh-TW" altLang="en-US" sz="3200" dirty="0">
                <a:latin typeface="標楷體" panose="03000509000000000000" pitchFamily="65" charset="-120"/>
                <a:ea typeface="標楷體" panose="03000509000000000000" pitchFamily="65" charset="-120"/>
              </a:rPr>
              <a:t>條：使公務員登載不實罪、</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商業會計法第</a:t>
            </a:r>
            <a:r>
              <a:rPr lang="en-US" altLang="zh-TW" sz="3200" dirty="0">
                <a:latin typeface="標楷體" panose="03000509000000000000" pitchFamily="65" charset="-120"/>
                <a:ea typeface="標楷體" panose="03000509000000000000" pitchFamily="65" charset="-120"/>
              </a:rPr>
              <a:t>71</a:t>
            </a:r>
            <a:r>
              <a:rPr lang="zh-TW" altLang="en-US" sz="3200" dirty="0">
                <a:latin typeface="標楷體" panose="03000509000000000000" pitchFamily="65" charset="-120"/>
                <a:ea typeface="標楷體" panose="03000509000000000000" pitchFamily="65" charset="-120"/>
              </a:rPr>
              <a:t>條：偽造帳冊及財務報表</a:t>
            </a:r>
          </a:p>
          <a:p>
            <a:pPr>
              <a:buFont typeface="Arial" panose="020B0604020202020204" pitchFamily="34" charset="0"/>
              <a:buChar char="•"/>
            </a:pPr>
            <a:endParaRPr lang="zh-TW" altLang="en-US" sz="3600" dirty="0">
              <a:latin typeface="標楷體" panose="03000509000000000000" pitchFamily="65" charset="-120"/>
              <a:ea typeface="標楷體" panose="03000509000000000000" pitchFamily="65" charset="-120"/>
            </a:endParaRPr>
          </a:p>
        </p:txBody>
      </p:sp>
      <p:sp>
        <p:nvSpPr>
          <p:cNvPr id="4" name="標題 2"/>
          <p:cNvSpPr>
            <a:spLocks noGrp="1"/>
          </p:cNvSpPr>
          <p:nvPr>
            <p:ph type="title"/>
          </p:nvPr>
        </p:nvSpPr>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法律風險態樣</a:t>
            </a:r>
            <a:r>
              <a:rPr lang="en-US" altLang="zh-TW" sz="5400" dirty="0" smtClean="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設立時</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34056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827584" y="155679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1139653" y="1613311"/>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設立</a:t>
            </a:r>
            <a:r>
              <a:rPr lang="zh-TW" altLang="en-US" sz="3200" dirty="0">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定期</a:t>
            </a:r>
            <a:r>
              <a:rPr lang="zh-TW" altLang="en-US" sz="3200" dirty="0">
                <a:solidFill>
                  <a:srgbClr val="FF0000"/>
                </a:solidFill>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非</a:t>
            </a:r>
            <a:r>
              <a:rPr lang="zh-TW" altLang="en-US" sz="3200" dirty="0">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財</a:t>
            </a:r>
            <a:r>
              <a:rPr lang="zh-TW" altLang="en-US" sz="3200" dirty="0">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內線交易</a:t>
            </a:r>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申報</a:t>
            </a:r>
            <a:r>
              <a:rPr lang="zh-TW" altLang="en-US" sz="3200" dirty="0">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營業</a:t>
            </a:r>
            <a:r>
              <a:rPr lang="zh-TW" altLang="en-US" sz="3200" dirty="0">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欠稅</a:t>
            </a:r>
            <a:r>
              <a:rPr lang="zh-TW" altLang="en-US" sz="3200" dirty="0">
                <a:latin typeface="標楷體" panose="03000509000000000000" pitchFamily="65" charset="-120"/>
                <a:ea typeface="標楷體" panose="03000509000000000000" pitchFamily="65" charset="-120"/>
              </a:rPr>
              <a:t>限制出境</a:t>
            </a:r>
          </a:p>
        </p:txBody>
      </p:sp>
      <p:sp>
        <p:nvSpPr>
          <p:cNvPr id="9" name="標題 2"/>
          <p:cNvSpPr txBox="1">
            <a:spLocks/>
          </p:cNvSpPr>
          <p:nvPr/>
        </p:nvSpPr>
        <p:spPr>
          <a:xfrm>
            <a:off x="457200" y="359465"/>
            <a:ext cx="8229600" cy="1143000"/>
          </a:xfrm>
          <a:prstGeom prst="rect">
            <a:avLst/>
          </a:prstGeom>
        </p:spPr>
        <p:txBody>
          <a:bodyPr>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zh-TW" altLang="en-US" sz="5400" kern="0" dirty="0" smtClean="0">
                <a:latin typeface="標楷體" panose="03000509000000000000" pitchFamily="65" charset="-120"/>
                <a:ea typeface="標楷體" panose="03000509000000000000" pitchFamily="65" charset="-120"/>
              </a:rPr>
              <a:t>法律風險態樣</a:t>
            </a:r>
            <a:endParaRPr lang="zh-TW" altLang="en-US" sz="54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6337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1412776"/>
            <a:ext cx="6873280" cy="515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0" y="1340768"/>
            <a:ext cx="8964488" cy="5257800"/>
          </a:xfrm>
        </p:spPr>
        <p:txBody>
          <a:bodyPr>
            <a:noAutofit/>
          </a:bodyPr>
          <a:lstStyle/>
          <a:p>
            <a:r>
              <a:rPr lang="zh-TW" altLang="en-US" dirty="0">
                <a:latin typeface="標楷體" panose="03000509000000000000" pitchFamily="65" charset="-120"/>
                <a:ea typeface="標楷體" panose="03000509000000000000" pitchFamily="65" charset="-120"/>
              </a:rPr>
              <a:t>公司法</a:t>
            </a:r>
            <a:r>
              <a:rPr lang="en-US" altLang="zh-TW" dirty="0">
                <a:latin typeface="標楷體" panose="03000509000000000000" pitchFamily="65" charset="-120"/>
                <a:ea typeface="標楷體" panose="03000509000000000000" pitchFamily="65" charset="-120"/>
              </a:rPr>
              <a:t>§22-1</a:t>
            </a:r>
            <a:r>
              <a:rPr lang="zh-TW" altLang="en-US" dirty="0">
                <a:latin typeface="標楷體" panose="03000509000000000000" pitchFamily="65" charset="-120"/>
                <a:ea typeface="標楷體" panose="03000509000000000000" pitchFamily="65" charset="-120"/>
              </a:rPr>
              <a:t>修正後</a:t>
            </a:r>
          </a:p>
          <a:p>
            <a:pPr lvl="1"/>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申報義務人：原則上是所有有限公司及</a:t>
            </a:r>
            <a:r>
              <a:rPr lang="zh-TW" altLang="en-US" sz="2800" dirty="0" smtClean="0">
                <a:latin typeface="標楷體" panose="03000509000000000000" pitchFamily="65" charset="-120"/>
                <a:ea typeface="標楷體" panose="03000509000000000000" pitchFamily="65" charset="-120"/>
              </a:rPr>
              <a:t>股份有限</a:t>
            </a:r>
            <a:endParaRPr lang="en-US" altLang="zh-TW" sz="2800" dirty="0" smtClean="0">
              <a:latin typeface="標楷體" panose="03000509000000000000" pitchFamily="65" charset="-120"/>
              <a:ea typeface="標楷體" panose="03000509000000000000" pitchFamily="65" charset="-120"/>
            </a:endParaRPr>
          </a:p>
          <a:p>
            <a:pPr marL="457200" lvl="1"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公司</a:t>
            </a:r>
            <a:r>
              <a:rPr lang="zh-TW" altLang="en-US" sz="2800" dirty="0">
                <a:latin typeface="標楷體" panose="03000509000000000000" pitchFamily="65" charset="-120"/>
                <a:ea typeface="標楷體" panose="03000509000000000000" pitchFamily="65" charset="-120"/>
              </a:rPr>
              <a:t>。</a:t>
            </a:r>
          </a:p>
          <a:p>
            <a:pPr lvl="1"/>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申報期間：每年一定要申報一次。有變動時</a:t>
            </a:r>
            <a:r>
              <a:rPr lang="zh-TW" altLang="en-US" sz="2800" dirty="0" smtClean="0">
                <a:latin typeface="標楷體" panose="03000509000000000000" pitchFamily="65" charset="-120"/>
                <a:ea typeface="標楷體" panose="03000509000000000000" pitchFamily="65" charset="-120"/>
              </a:rPr>
              <a:t>須在</a:t>
            </a:r>
            <a:endParaRPr lang="en-US" altLang="zh-TW" sz="2800" dirty="0" smtClean="0">
              <a:latin typeface="標楷體" panose="03000509000000000000" pitchFamily="65" charset="-120"/>
              <a:ea typeface="標楷體" panose="03000509000000000000" pitchFamily="65" charset="-120"/>
            </a:endParaRPr>
          </a:p>
          <a:p>
            <a:pPr marL="457200" lvl="1"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日內申報。</a:t>
            </a:r>
          </a:p>
          <a:p>
            <a:pPr lvl="1"/>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申報資料：董監事、經理人及持股超過</a:t>
            </a:r>
            <a:r>
              <a:rPr lang="en-US" altLang="zh-TW" sz="2800" dirty="0">
                <a:latin typeface="標楷體" panose="03000509000000000000" pitchFamily="65" charset="-120"/>
                <a:ea typeface="標楷體" panose="03000509000000000000" pitchFamily="65" charset="-120"/>
              </a:rPr>
              <a:t>10%</a:t>
            </a:r>
            <a:r>
              <a:rPr lang="zh-TW" altLang="en-US" sz="2800" dirty="0" smtClean="0">
                <a:latin typeface="標楷體" panose="03000509000000000000" pitchFamily="65" charset="-120"/>
                <a:ea typeface="標楷體" panose="03000509000000000000" pitchFamily="65" charset="-120"/>
              </a:rPr>
              <a:t>的股</a:t>
            </a:r>
            <a:endParaRPr lang="en-US" altLang="zh-TW" sz="2800" dirty="0" smtClean="0">
              <a:latin typeface="標楷體" panose="03000509000000000000" pitchFamily="65" charset="-120"/>
              <a:ea typeface="標楷體" panose="03000509000000000000" pitchFamily="65" charset="-120"/>
            </a:endParaRPr>
          </a:p>
          <a:p>
            <a:pPr marL="457200" lvl="1"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東</a:t>
            </a:r>
            <a:r>
              <a:rPr lang="zh-TW" altLang="en-US" sz="2800" dirty="0">
                <a:latin typeface="標楷體" panose="03000509000000000000" pitchFamily="65" charset="-120"/>
                <a:ea typeface="標楷體" panose="03000509000000000000" pitchFamily="65" charset="-120"/>
              </a:rPr>
              <a:t>之姓名、國籍及持股數等資料。</a:t>
            </a:r>
          </a:p>
          <a:p>
            <a:pPr lvl="1"/>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主管機關會自建或指定機構建置簡易好操作</a:t>
            </a:r>
            <a:r>
              <a:rPr lang="zh-TW" altLang="en-US" sz="2800" dirty="0" smtClean="0">
                <a:latin typeface="標楷體" panose="03000509000000000000" pitchFamily="65" charset="-120"/>
                <a:ea typeface="標楷體" panose="03000509000000000000" pitchFamily="65" charset="-120"/>
              </a:rPr>
              <a:t>的電</a:t>
            </a:r>
            <a:endParaRPr lang="en-US" altLang="zh-TW" sz="2800" dirty="0" smtClean="0">
              <a:latin typeface="標楷體" panose="03000509000000000000" pitchFamily="65" charset="-120"/>
              <a:ea typeface="標楷體" panose="03000509000000000000" pitchFamily="65" charset="-120"/>
            </a:endParaRPr>
          </a:p>
          <a:p>
            <a:pPr marL="457200" lvl="1"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子</a:t>
            </a:r>
            <a:r>
              <a:rPr lang="zh-TW" altLang="en-US" sz="2800" dirty="0">
                <a:latin typeface="標楷體" panose="03000509000000000000" pitchFamily="65" charset="-120"/>
                <a:ea typeface="標楷體" panose="03000509000000000000" pitchFamily="65" charset="-120"/>
              </a:rPr>
              <a:t>平台供企業申報。</a:t>
            </a:r>
          </a:p>
          <a:p>
            <a:pPr lvl="1"/>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該資料不對外公開。</a:t>
            </a:r>
          </a:p>
          <a:p>
            <a:pPr lvl="1"/>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如果未符合規定，不會立即處罰，會先通知</a:t>
            </a:r>
            <a:r>
              <a:rPr lang="zh-TW" altLang="en-US" sz="2800" dirty="0" smtClean="0">
                <a:latin typeface="標楷體" panose="03000509000000000000" pitchFamily="65" charset="-120"/>
                <a:ea typeface="標楷體" panose="03000509000000000000" pitchFamily="65" charset="-120"/>
              </a:rPr>
              <a:t>改正</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配合洗錢防制</a:t>
            </a:r>
            <a:r>
              <a:rPr lang="zh-TW" altLang="en-US" dirty="0" smtClean="0">
                <a:latin typeface="標楷體" panose="03000509000000000000" pitchFamily="65" charset="-120"/>
                <a:ea typeface="標楷體" panose="03000509000000000000" pitchFamily="65" charset="-120"/>
              </a:rPr>
              <a:t>政策</a:t>
            </a:r>
            <a:endParaRPr lang="zh-TW" altLang="en-US" dirty="0">
              <a:latin typeface="標楷體" panose="03000509000000000000" pitchFamily="65" charset="-120"/>
              <a:ea typeface="標楷體" panose="03000509000000000000" pitchFamily="65" charset="-120"/>
            </a:endParaRPr>
          </a:p>
        </p:txBody>
      </p:sp>
      <p:sp>
        <p:nvSpPr>
          <p:cNvPr id="4" name="標題 2"/>
          <p:cNvSpPr>
            <a:spLocks noGrp="1"/>
          </p:cNvSpPr>
          <p:nvPr>
            <p:ph type="title"/>
          </p:nvPr>
        </p:nvSpPr>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法律風險態樣</a:t>
            </a:r>
            <a:r>
              <a:rPr lang="en-US" altLang="zh-TW" sz="5400" dirty="0">
                <a:latin typeface="標楷體" panose="03000509000000000000" pitchFamily="65" charset="-120"/>
                <a:ea typeface="標楷體" panose="03000509000000000000" pitchFamily="65" charset="-120"/>
              </a:rPr>
              <a:t>-</a:t>
            </a:r>
            <a:r>
              <a:rPr lang="zh-TW" altLang="en-US" sz="5400" dirty="0">
                <a:latin typeface="標楷體" panose="03000509000000000000" pitchFamily="65" charset="-120"/>
                <a:ea typeface="標楷體" panose="03000509000000000000" pitchFamily="65" charset="-120"/>
              </a:rPr>
              <a:t>定期申報</a:t>
            </a:r>
          </a:p>
        </p:txBody>
      </p:sp>
    </p:spTree>
    <p:extLst>
      <p:ext uri="{BB962C8B-B14F-4D97-AF65-F5344CB8AC3E}">
        <p14:creationId xmlns:p14="http://schemas.microsoft.com/office/powerpoint/2010/main" val="4253078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827584" y="155679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1139653" y="1613311"/>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設立</a:t>
            </a:r>
            <a:r>
              <a:rPr lang="zh-TW" altLang="en-US" sz="3200" dirty="0">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定期</a:t>
            </a:r>
            <a:r>
              <a:rPr lang="zh-TW" altLang="en-US" sz="3200" dirty="0">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非</a:t>
            </a:r>
            <a:r>
              <a:rPr lang="zh-TW" altLang="en-US" sz="3200" dirty="0">
                <a:solidFill>
                  <a:srgbClr val="FF0000"/>
                </a:solidFill>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財</a:t>
            </a:r>
            <a:r>
              <a:rPr lang="zh-TW" altLang="en-US" sz="3200" dirty="0">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內線交易</a:t>
            </a:r>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申報</a:t>
            </a:r>
            <a:r>
              <a:rPr lang="zh-TW" altLang="en-US" sz="3200" dirty="0">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營業</a:t>
            </a:r>
            <a:r>
              <a:rPr lang="zh-TW" altLang="en-US" sz="3200" dirty="0">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欠稅</a:t>
            </a:r>
            <a:r>
              <a:rPr lang="zh-TW" altLang="en-US" sz="3200" dirty="0">
                <a:latin typeface="標楷體" panose="03000509000000000000" pitchFamily="65" charset="-120"/>
                <a:ea typeface="標楷體" panose="03000509000000000000" pitchFamily="65" charset="-120"/>
              </a:rPr>
              <a:t>限制出境</a:t>
            </a:r>
          </a:p>
        </p:txBody>
      </p:sp>
      <p:sp>
        <p:nvSpPr>
          <p:cNvPr id="9" name="標題 2"/>
          <p:cNvSpPr txBox="1">
            <a:spLocks/>
          </p:cNvSpPr>
          <p:nvPr/>
        </p:nvSpPr>
        <p:spPr>
          <a:xfrm>
            <a:off x="457200" y="359465"/>
            <a:ext cx="8229600" cy="1143000"/>
          </a:xfrm>
          <a:prstGeom prst="rect">
            <a:avLst/>
          </a:prstGeom>
        </p:spPr>
        <p:txBody>
          <a:bodyPr>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zh-TW" altLang="en-US" sz="5400" kern="0" dirty="0" smtClean="0">
                <a:latin typeface="標楷體" panose="03000509000000000000" pitchFamily="65" charset="-120"/>
                <a:ea typeface="標楷體" panose="03000509000000000000" pitchFamily="65" charset="-120"/>
              </a:rPr>
              <a:t>法律風險態樣</a:t>
            </a:r>
            <a:endParaRPr lang="zh-TW" altLang="en-US" sz="54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64921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403884" y="1502465"/>
            <a:ext cx="8262664" cy="5257800"/>
          </a:xfrm>
        </p:spPr>
        <p:txBody>
          <a:bodyPr>
            <a:noAutofit/>
          </a:bodyPr>
          <a:lstStyle/>
          <a:p>
            <a:r>
              <a:rPr lang="zh-TW" altLang="en-US" sz="3200" dirty="0">
                <a:latin typeface="標楷體" panose="03000509000000000000" pitchFamily="65" charset="-120"/>
                <a:ea typeface="標楷體" panose="03000509000000000000" pitchFamily="65" charset="-120"/>
              </a:rPr>
              <a:t>透過交易方式遂行利益輸送或掏空公司資產之目的交易安排：關係人交易、非常規交易與假交易</a:t>
            </a:r>
          </a:p>
          <a:p>
            <a:r>
              <a:rPr lang="zh-TW" altLang="en-US" sz="3200" dirty="0">
                <a:latin typeface="標楷體" panose="03000509000000000000" pitchFamily="65" charset="-120"/>
                <a:ea typeface="標楷體" panose="03000509000000000000" pitchFamily="65" charset="-120"/>
              </a:rPr>
              <a:t>透過非交易方式逕行取得或減損公司資產之目的非交易安排：抽佣、收回扣</a:t>
            </a:r>
            <a:endParaRPr lang="en-US" altLang="zh-TW" sz="3200" dirty="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與</a:t>
            </a:r>
            <a:r>
              <a:rPr lang="zh-TW" altLang="en-US" sz="3200" dirty="0">
                <a:latin typeface="標楷體" panose="03000509000000000000" pitchFamily="65" charset="-120"/>
                <a:ea typeface="標楷體" panose="03000509000000000000" pitchFamily="65" charset="-120"/>
              </a:rPr>
              <a:t>公司交易（自利交易）：公司法第</a:t>
            </a:r>
            <a:r>
              <a:rPr lang="en-US" altLang="zh-TW" sz="3200" dirty="0">
                <a:latin typeface="標楷體" panose="03000509000000000000" pitchFamily="65" charset="-120"/>
                <a:ea typeface="標楷體" panose="03000509000000000000" pitchFamily="65" charset="-120"/>
              </a:rPr>
              <a:t>223</a:t>
            </a:r>
            <a:r>
              <a:rPr lang="zh-TW" altLang="en-US" sz="3200" dirty="0">
                <a:latin typeface="標楷體" panose="03000509000000000000" pitchFamily="65" charset="-120"/>
                <a:ea typeface="標楷體" panose="03000509000000000000" pitchFamily="65" charset="-120"/>
              </a:rPr>
              <a:t>條</a:t>
            </a:r>
          </a:p>
          <a:p>
            <a:r>
              <a:rPr lang="zh-TW" altLang="en-US" sz="3200" dirty="0" smtClean="0">
                <a:latin typeface="標楷體" panose="03000509000000000000" pitchFamily="65" charset="-120"/>
                <a:ea typeface="標楷體" panose="03000509000000000000" pitchFamily="65" charset="-120"/>
              </a:rPr>
              <a:t>關於</a:t>
            </a:r>
            <a:r>
              <a:rPr lang="zh-TW" altLang="en-US" sz="3200" dirty="0">
                <a:latin typeface="標楷體" panose="03000509000000000000" pitchFamily="65" charset="-120"/>
                <a:ea typeface="標楷體" panose="03000509000000000000" pitchFamily="65" charset="-120"/>
              </a:rPr>
              <a:t>掠取公司商業機會部分：掏空公司資產或竊取商業機密</a:t>
            </a:r>
          </a:p>
          <a:p>
            <a:r>
              <a:rPr lang="zh-TW" altLang="en-US" sz="3200" dirty="0" smtClean="0">
                <a:latin typeface="標楷體" panose="03000509000000000000" pitchFamily="65" charset="-120"/>
                <a:ea typeface="標楷體" panose="03000509000000000000" pitchFamily="65" charset="-120"/>
              </a:rPr>
              <a:t>關於</a:t>
            </a:r>
            <a:r>
              <a:rPr lang="zh-TW" altLang="en-US" sz="3200" dirty="0">
                <a:latin typeface="標楷體" panose="03000509000000000000" pitchFamily="65" charset="-120"/>
                <a:ea typeface="標楷體" panose="03000509000000000000" pitchFamily="65" charset="-120"/>
              </a:rPr>
              <a:t>與公司競爭（競業禁止）</a:t>
            </a:r>
          </a:p>
          <a:p>
            <a:pPr>
              <a:buFont typeface="Arial" panose="020B0604020202020204" pitchFamily="34" charset="0"/>
              <a:buChar char="•"/>
            </a:pPr>
            <a:endParaRPr lang="zh-TW" altLang="en-US" sz="3600" dirty="0">
              <a:latin typeface="標楷體" panose="03000509000000000000" pitchFamily="65" charset="-120"/>
              <a:ea typeface="標楷體" panose="03000509000000000000" pitchFamily="65" charset="-120"/>
            </a:endParaRPr>
          </a:p>
        </p:txBody>
      </p:sp>
      <p:sp>
        <p:nvSpPr>
          <p:cNvPr id="4" name="標題 2"/>
          <p:cNvSpPr>
            <a:spLocks noGrp="1"/>
          </p:cNvSpPr>
          <p:nvPr>
            <p:ph type="title"/>
          </p:nvPr>
        </p:nvSpPr>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法律風險態樣</a:t>
            </a:r>
            <a:r>
              <a:rPr lang="en-US" altLang="zh-TW" sz="5400" dirty="0">
                <a:latin typeface="標楷體" panose="03000509000000000000" pitchFamily="65" charset="-120"/>
                <a:ea typeface="標楷體" panose="03000509000000000000" pitchFamily="65" charset="-120"/>
              </a:rPr>
              <a:t>-</a:t>
            </a:r>
            <a:r>
              <a:rPr lang="zh-TW" altLang="en-US" sz="5400" dirty="0">
                <a:latin typeface="標楷體" panose="03000509000000000000" pitchFamily="65" charset="-120"/>
                <a:ea typeface="標楷體" panose="03000509000000000000" pitchFamily="65" charset="-120"/>
              </a:rPr>
              <a:t>非常規交易</a:t>
            </a:r>
          </a:p>
        </p:txBody>
      </p:sp>
    </p:spTree>
    <p:extLst>
      <p:ext uri="{BB962C8B-B14F-4D97-AF65-F5344CB8AC3E}">
        <p14:creationId xmlns:p14="http://schemas.microsoft.com/office/powerpoint/2010/main" val="3691620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21150" y="1600200"/>
            <a:ext cx="8856984" cy="5257800"/>
          </a:xfrm>
        </p:spPr>
        <p:txBody>
          <a:bodyPr>
            <a:noAutofit/>
          </a:bodyPr>
          <a:lstStyle/>
          <a:p>
            <a:r>
              <a:rPr lang="zh-TW" altLang="en-US" sz="3200" dirty="0">
                <a:latin typeface="標楷體" panose="03000509000000000000" pitchFamily="65" charset="-120"/>
                <a:ea typeface="標楷體" panose="03000509000000000000" pitchFamily="65" charset="-120"/>
              </a:rPr>
              <a:t>直接銷售←→三角貿易</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臺灣臺北</a:t>
            </a:r>
            <a:r>
              <a:rPr lang="zh-TW" altLang="en-US" sz="3200" dirty="0" smtClean="0">
                <a:latin typeface="標楷體" panose="03000509000000000000" pitchFamily="65" charset="-120"/>
                <a:ea typeface="標楷體" panose="03000509000000000000" pitchFamily="65" charset="-120"/>
              </a:rPr>
              <a:t>地方法院</a:t>
            </a:r>
            <a:r>
              <a:rPr lang="en-US" altLang="zh-TW" sz="3200" dirty="0" smtClean="0">
                <a:latin typeface="標楷體" panose="03000509000000000000" pitchFamily="65" charset="-120"/>
                <a:ea typeface="標楷體" panose="03000509000000000000" pitchFamily="65" charset="-120"/>
              </a:rPr>
              <a:t>92</a:t>
            </a:r>
            <a:r>
              <a:rPr lang="zh-TW" altLang="en-US" sz="3200" dirty="0" smtClean="0">
                <a:latin typeface="標楷體" panose="03000509000000000000" pitchFamily="65" charset="-120"/>
                <a:ea typeface="標楷體" panose="03000509000000000000" pitchFamily="65" charset="-120"/>
              </a:rPr>
              <a:t>年</a:t>
            </a:r>
            <a:r>
              <a:rPr lang="zh-TW" altLang="en-US" sz="3200" dirty="0">
                <a:latin typeface="標楷體" panose="03000509000000000000" pitchFamily="65" charset="-120"/>
                <a:ea typeface="標楷體" panose="03000509000000000000" pitchFamily="65" charset="-120"/>
              </a:rPr>
              <a:t>訴字</a:t>
            </a:r>
            <a:r>
              <a:rPr lang="zh-TW" altLang="en-US" sz="3200" dirty="0" smtClean="0">
                <a:latin typeface="標楷體" panose="03000509000000000000" pitchFamily="65" charset="-120"/>
                <a:ea typeface="標楷體" panose="03000509000000000000" pitchFamily="65" charset="-120"/>
              </a:rPr>
              <a:t>第</a:t>
            </a:r>
            <a:r>
              <a:rPr lang="en-US" altLang="zh-TW" sz="3200" dirty="0" smtClean="0">
                <a:latin typeface="標楷體" panose="03000509000000000000" pitchFamily="65" charset="-120"/>
                <a:ea typeface="標楷體" panose="03000509000000000000" pitchFamily="65" charset="-120"/>
              </a:rPr>
              <a:t>4844</a:t>
            </a:r>
            <a:r>
              <a:rPr lang="zh-TW" altLang="en-US" sz="3200" dirty="0" smtClean="0">
                <a:latin typeface="標楷體" panose="03000509000000000000" pitchFamily="65" charset="-120"/>
                <a:ea typeface="標楷體" panose="03000509000000000000" pitchFamily="65" charset="-120"/>
              </a:rPr>
              <a:t>號</a:t>
            </a:r>
            <a:r>
              <a:rPr lang="zh-TW" altLang="en-US" sz="3200" dirty="0">
                <a:latin typeface="標楷體" panose="03000509000000000000" pitchFamily="65" charset="-120"/>
                <a:ea typeface="標楷體" panose="03000509000000000000" pitchFamily="65" charset="-120"/>
              </a:rPr>
              <a:t>判決</a:t>
            </a:r>
          </a:p>
          <a:p>
            <a:pPr lvl="2"/>
            <a:r>
              <a:rPr lang="zh-TW" altLang="en-US" sz="3200" dirty="0">
                <a:latin typeface="標楷體" panose="03000509000000000000" pitchFamily="65" charset="-120"/>
                <a:ea typeface="標楷體" panose="03000509000000000000" pitchFamily="65" charset="-120"/>
              </a:rPr>
              <a:t>未經股東會決議，逕行變更原批發買賣之營業項目為三角貿居間業務，僅收取遠低於平常銷貨</a:t>
            </a:r>
            <a:r>
              <a:rPr lang="zh-TW" altLang="en-US" sz="3200" dirty="0" smtClean="0">
                <a:latin typeface="標楷體" panose="03000509000000000000" pitchFamily="65" charset="-120"/>
                <a:ea typeface="標楷體" panose="03000509000000000000" pitchFamily="65" charset="-120"/>
              </a:rPr>
              <a:t>毛</a:t>
            </a:r>
            <a:r>
              <a:rPr lang="en-US" altLang="zh-TW" sz="3200" dirty="0" smtClean="0">
                <a:latin typeface="標楷體" panose="03000509000000000000" pitchFamily="65" charset="-120"/>
                <a:ea typeface="標楷體" panose="03000509000000000000" pitchFamily="65" charset="-120"/>
              </a:rPr>
              <a:t>10.24</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之佣金</a:t>
            </a:r>
            <a:r>
              <a:rPr lang="en-US" altLang="zh-TW" sz="3200" dirty="0">
                <a:latin typeface="標楷體" panose="03000509000000000000" pitchFamily="65" charset="-120"/>
                <a:ea typeface="標楷體" panose="03000509000000000000" pitchFamily="65" charset="-120"/>
              </a:rPr>
              <a:t>6.1%</a:t>
            </a:r>
            <a:r>
              <a:rPr lang="zh-TW" altLang="en-US" sz="3200" dirty="0">
                <a:latin typeface="標楷體" panose="03000509000000000000" pitchFamily="65" charset="-120"/>
                <a:ea typeface="標楷體" panose="03000509000000000000" pitchFamily="65" charset="-120"/>
              </a:rPr>
              <a:t>，致原告虧損，以圖利其他公司，造成公司之損害</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lvl="2"/>
            <a:endParaRPr lang="en-US" altLang="zh-TW" sz="3200" dirty="0">
              <a:latin typeface="標楷體" panose="03000509000000000000" pitchFamily="65" charset="-120"/>
              <a:ea typeface="標楷體" panose="03000509000000000000" pitchFamily="65" charset="-120"/>
            </a:endParaRPr>
          </a:p>
          <a:p>
            <a:pPr lvl="2"/>
            <a:r>
              <a:rPr lang="zh-TW" altLang="en-US" sz="3200" dirty="0">
                <a:latin typeface="標楷體" panose="03000509000000000000" pitchFamily="65" charset="-120"/>
                <a:ea typeface="標楷體" panose="03000509000000000000" pitchFamily="65" charset="-120"/>
              </a:rPr>
              <a:t>所受損害如係指公司可增加之利潤未增加而受有不利益，為純粹經濟上損失，並非公司財產權直接受有損害。</a:t>
            </a:r>
            <a:endParaRPr lang="en-US" altLang="zh-TW" sz="3200" dirty="0">
              <a:latin typeface="標楷體" panose="03000509000000000000" pitchFamily="65" charset="-120"/>
              <a:ea typeface="標楷體" panose="03000509000000000000" pitchFamily="65" charset="-120"/>
            </a:endParaRPr>
          </a:p>
          <a:p>
            <a:pPr marL="0" indent="0">
              <a:buNone/>
            </a:pPr>
            <a:endParaRPr lang="zh-TW" altLang="en-US" sz="3200" dirty="0">
              <a:latin typeface="標楷體" panose="03000509000000000000" pitchFamily="65" charset="-120"/>
              <a:ea typeface="標楷體" panose="03000509000000000000" pitchFamily="65" charset="-120"/>
            </a:endParaRPr>
          </a:p>
        </p:txBody>
      </p:sp>
      <p:sp>
        <p:nvSpPr>
          <p:cNvPr id="4" name="標題 2"/>
          <p:cNvSpPr>
            <a:spLocks noGrp="1"/>
          </p:cNvSpPr>
          <p:nvPr>
            <p:ph type="title"/>
          </p:nvPr>
        </p:nvSpPr>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法律風險態樣</a:t>
            </a:r>
            <a:r>
              <a:rPr lang="en-US" altLang="zh-TW" sz="5400" dirty="0">
                <a:latin typeface="標楷體" panose="03000509000000000000" pitchFamily="65" charset="-120"/>
                <a:ea typeface="標楷體" panose="03000509000000000000" pitchFamily="65" charset="-120"/>
              </a:rPr>
              <a:t>-</a:t>
            </a:r>
            <a:r>
              <a:rPr lang="zh-TW" altLang="en-US" sz="5400" dirty="0">
                <a:latin typeface="標楷體" panose="03000509000000000000" pitchFamily="65" charset="-120"/>
                <a:ea typeface="標楷體" panose="03000509000000000000" pitchFamily="65" charset="-120"/>
              </a:rPr>
              <a:t>非常規交易</a:t>
            </a:r>
          </a:p>
        </p:txBody>
      </p:sp>
    </p:spTree>
    <p:extLst>
      <p:ext uri="{BB962C8B-B14F-4D97-AF65-F5344CB8AC3E}">
        <p14:creationId xmlns:p14="http://schemas.microsoft.com/office/powerpoint/2010/main" val="380320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827584" y="155679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1139653" y="1613311"/>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設立</a:t>
            </a:r>
            <a:r>
              <a:rPr lang="zh-TW" altLang="en-US" sz="3200" dirty="0">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定期</a:t>
            </a:r>
            <a:r>
              <a:rPr lang="zh-TW" altLang="en-US" sz="3200" dirty="0">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非</a:t>
            </a:r>
            <a:r>
              <a:rPr lang="zh-TW" altLang="en-US" sz="3200" dirty="0">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財</a:t>
            </a:r>
            <a:r>
              <a:rPr lang="zh-TW" altLang="en-US" sz="3200" dirty="0">
                <a:solidFill>
                  <a:srgbClr val="FF0000"/>
                </a:solidFill>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內線交易</a:t>
            </a:r>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申報</a:t>
            </a:r>
            <a:r>
              <a:rPr lang="zh-TW" altLang="en-US" sz="3200" dirty="0">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營業</a:t>
            </a:r>
            <a:r>
              <a:rPr lang="zh-TW" altLang="en-US" sz="3200" dirty="0">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欠稅</a:t>
            </a:r>
            <a:r>
              <a:rPr lang="zh-TW" altLang="en-US" sz="3200" dirty="0">
                <a:latin typeface="標楷體" panose="03000509000000000000" pitchFamily="65" charset="-120"/>
                <a:ea typeface="標楷體" panose="03000509000000000000" pitchFamily="65" charset="-120"/>
              </a:rPr>
              <a:t>限制出境</a:t>
            </a:r>
          </a:p>
        </p:txBody>
      </p:sp>
      <p:sp>
        <p:nvSpPr>
          <p:cNvPr id="9" name="標題 2"/>
          <p:cNvSpPr txBox="1">
            <a:spLocks/>
          </p:cNvSpPr>
          <p:nvPr/>
        </p:nvSpPr>
        <p:spPr>
          <a:xfrm>
            <a:off x="457200" y="359465"/>
            <a:ext cx="8229600" cy="1143000"/>
          </a:xfrm>
          <a:prstGeom prst="rect">
            <a:avLst/>
          </a:prstGeom>
        </p:spPr>
        <p:txBody>
          <a:bodyPr>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zh-TW" altLang="en-US" sz="5400" kern="0" dirty="0" smtClean="0">
                <a:latin typeface="標楷體" panose="03000509000000000000" pitchFamily="65" charset="-120"/>
                <a:ea typeface="標楷體" panose="03000509000000000000" pitchFamily="65" charset="-120"/>
              </a:rPr>
              <a:t>法律風險態樣</a:t>
            </a:r>
            <a:endParaRPr lang="zh-TW" altLang="en-US" sz="54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65388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251520" y="1412776"/>
            <a:ext cx="8892480" cy="5257800"/>
          </a:xfrm>
        </p:spPr>
        <p:txBody>
          <a:bodyPr>
            <a:noAutofit/>
          </a:bodyPr>
          <a:lstStyle/>
          <a:p>
            <a:r>
              <a:rPr lang="zh-TW" altLang="en-US" sz="3200" dirty="0">
                <a:latin typeface="標楷體" panose="03000509000000000000" pitchFamily="65" charset="-120"/>
                <a:ea typeface="標楷體" panose="03000509000000000000" pitchFamily="65" charset="-120"/>
              </a:rPr>
              <a:t>財報不實之構成要件與法律適用疑義</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我國實務判決對於重大性之判斷標準</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財報不實之目的</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銀行貸款</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怡鴻（</a:t>
            </a:r>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千</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百萬）、皇統（</a:t>
            </a:r>
            <a:r>
              <a:rPr lang="en-US" altLang="zh-TW" sz="3200" dirty="0">
                <a:latin typeface="標楷體" panose="03000509000000000000" pitchFamily="65" charset="-120"/>
                <a:ea typeface="標楷體" panose="03000509000000000000" pitchFamily="65" charset="-120"/>
              </a:rPr>
              <a:t>25</a:t>
            </a:r>
            <a:r>
              <a:rPr lang="zh-TW" altLang="en-US" sz="3200" dirty="0">
                <a:latin typeface="標楷體" panose="03000509000000000000" pitchFamily="65" charset="-120"/>
                <a:ea typeface="標楷體" panose="03000509000000000000" pitchFamily="65" charset="-120"/>
              </a:rPr>
              <a:t>億）</a:t>
            </a:r>
          </a:p>
          <a:p>
            <a:pPr lvl="1"/>
            <a:r>
              <a:rPr lang="zh-TW" altLang="en-US" sz="3200" dirty="0">
                <a:latin typeface="標楷體" panose="03000509000000000000" pitchFamily="65" charset="-120"/>
                <a:ea typeface="標楷體" panose="03000509000000000000" pitchFamily="65" charset="-120"/>
              </a:rPr>
              <a:t>股票上市</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博達、瑞成、協和、陞技</a:t>
            </a:r>
          </a:p>
          <a:p>
            <a:pPr lvl="1"/>
            <a:r>
              <a:rPr lang="zh-TW" altLang="en-US" sz="3200" dirty="0">
                <a:latin typeface="標楷體" panose="03000509000000000000" pitchFamily="65" charset="-120"/>
                <a:ea typeface="標楷體" panose="03000509000000000000" pitchFamily="65" charset="-120"/>
              </a:rPr>
              <a:t>維持或拉抬股價</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博達、陞技、協和</a:t>
            </a:r>
          </a:p>
          <a:p>
            <a:pPr lvl="1"/>
            <a:r>
              <a:rPr lang="zh-TW" altLang="en-US" sz="3200" dirty="0">
                <a:latin typeface="標楷體" panose="03000509000000000000" pitchFamily="65" charset="-120"/>
                <a:ea typeface="標楷體" panose="03000509000000000000" pitchFamily="65" charset="-120"/>
              </a:rPr>
              <a:t>逃漏稅捐</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皇統</a:t>
            </a:r>
          </a:p>
          <a:p>
            <a:pPr lvl="1"/>
            <a:r>
              <a:rPr lang="zh-TW" altLang="en-US" sz="3200" dirty="0">
                <a:latin typeface="標楷體" panose="03000509000000000000" pitchFamily="65" charset="-120"/>
                <a:ea typeface="標楷體" panose="03000509000000000000" pitchFamily="65" charset="-120"/>
              </a:rPr>
              <a:t>掏空公司</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博達（</a:t>
            </a:r>
            <a:r>
              <a:rPr lang="en-US" altLang="zh-TW" sz="3200" dirty="0">
                <a:latin typeface="標楷體" panose="03000509000000000000" pitchFamily="65" charset="-120"/>
                <a:ea typeface="標楷體" panose="03000509000000000000" pitchFamily="65" charset="-120"/>
              </a:rPr>
              <a:t>ECB</a:t>
            </a:r>
            <a:r>
              <a:rPr lang="zh-TW" altLang="en-US" sz="3200" dirty="0">
                <a:latin typeface="標楷體" panose="03000509000000000000" pitchFamily="65" charset="-120"/>
                <a:ea typeface="標楷體" panose="03000509000000000000" pitchFamily="65" charset="-120"/>
              </a:rPr>
              <a:t>）、匯豐電子（服務顧問合約）、陞技（</a:t>
            </a:r>
            <a:r>
              <a:rPr lang="en-US" altLang="zh-TW" sz="3200" dirty="0">
                <a:latin typeface="標楷體" panose="03000509000000000000" pitchFamily="65" charset="-120"/>
                <a:ea typeface="標楷體" panose="03000509000000000000" pitchFamily="65" charset="-120"/>
              </a:rPr>
              <a:t>ECB</a:t>
            </a:r>
            <a:r>
              <a:rPr lang="zh-TW" altLang="en-US" sz="3200" dirty="0">
                <a:latin typeface="標楷體" panose="03000509000000000000" pitchFamily="65" charset="-120"/>
                <a:ea typeface="標楷體" panose="03000509000000000000" pitchFamily="65" charset="-120"/>
              </a:rPr>
              <a:t>）</a:t>
            </a:r>
          </a:p>
          <a:p>
            <a:r>
              <a:rPr lang="zh-TW" altLang="en-US" sz="3200" dirty="0">
                <a:latin typeface="標楷體" panose="03000509000000000000" pitchFamily="65" charset="-120"/>
                <a:ea typeface="標楷體" panose="03000509000000000000" pitchFamily="65" charset="-120"/>
              </a:rPr>
              <a:t>財報不實之手法</a:t>
            </a:r>
          </a:p>
          <a:p>
            <a:r>
              <a:rPr lang="zh-TW" altLang="en-US" sz="3200" dirty="0">
                <a:latin typeface="標楷體" panose="03000509000000000000" pitchFamily="65" charset="-120"/>
                <a:ea typeface="標楷體" panose="03000509000000000000" pitchFamily="65" charset="-120"/>
              </a:rPr>
              <a:t>財報不實之</a:t>
            </a:r>
            <a:r>
              <a:rPr lang="zh-TW" altLang="en-US" sz="3200" dirty="0" smtClean="0">
                <a:latin typeface="標楷體" panose="03000509000000000000" pitchFamily="65" charset="-120"/>
                <a:ea typeface="標楷體" panose="03000509000000000000" pitchFamily="65" charset="-120"/>
              </a:rPr>
              <a:t>刑事責任</a:t>
            </a:r>
            <a:endParaRPr lang="zh-TW" altLang="en-US" sz="3200" dirty="0">
              <a:latin typeface="標楷體" panose="03000509000000000000" pitchFamily="65" charset="-120"/>
              <a:ea typeface="標楷體" panose="03000509000000000000" pitchFamily="65" charset="-120"/>
            </a:endParaRPr>
          </a:p>
        </p:txBody>
      </p:sp>
      <p:sp>
        <p:nvSpPr>
          <p:cNvPr id="4" name="標題 2"/>
          <p:cNvSpPr>
            <a:spLocks noGrp="1"/>
          </p:cNvSpPr>
          <p:nvPr>
            <p:ph type="title"/>
          </p:nvPr>
        </p:nvSpPr>
        <p:spPr/>
        <p:txBody>
          <a:bodyPr>
            <a:normAutofit/>
          </a:bodyPr>
          <a:lstStyle/>
          <a:p>
            <a:pPr lvl="0" algn="ctr"/>
            <a:r>
              <a:rPr lang="zh-TW" altLang="en-US" sz="5400" dirty="0" smtClean="0">
                <a:latin typeface="標楷體" panose="03000509000000000000" pitchFamily="65" charset="-120"/>
                <a:ea typeface="標楷體" panose="03000509000000000000" pitchFamily="65" charset="-120"/>
              </a:rPr>
              <a:t>法律風險態樣</a:t>
            </a:r>
            <a:r>
              <a:rPr lang="en-US" altLang="zh-TW" sz="5400" dirty="0">
                <a:latin typeface="標楷體" panose="03000509000000000000" pitchFamily="65" charset="-120"/>
                <a:ea typeface="標楷體" panose="03000509000000000000" pitchFamily="65" charset="-120"/>
              </a:rPr>
              <a:t>-</a:t>
            </a:r>
            <a:r>
              <a:rPr lang="zh-TW" altLang="en-US" sz="5400" dirty="0">
                <a:latin typeface="標楷體" panose="03000509000000000000" pitchFamily="65" charset="-120"/>
                <a:ea typeface="標楷體" panose="03000509000000000000" pitchFamily="65" charset="-120"/>
              </a:rPr>
              <a:t>財報不實</a:t>
            </a:r>
          </a:p>
        </p:txBody>
      </p:sp>
    </p:spTree>
    <p:extLst>
      <p:ext uri="{BB962C8B-B14F-4D97-AF65-F5344CB8AC3E}">
        <p14:creationId xmlns:p14="http://schemas.microsoft.com/office/powerpoint/2010/main" val="3559560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251520" y="1412776"/>
            <a:ext cx="8892480" cy="5257800"/>
          </a:xfrm>
        </p:spPr>
        <p:txBody>
          <a:bodyPr>
            <a:noAutofit/>
          </a:bodyPr>
          <a:lstStyle/>
          <a:p>
            <a:endParaRPr lang="zh-TW" altLang="en-US" sz="3200" dirty="0">
              <a:latin typeface="標楷體" panose="03000509000000000000" pitchFamily="65" charset="-120"/>
              <a:ea typeface="標楷體" panose="03000509000000000000" pitchFamily="65" charset="-120"/>
            </a:endParaRPr>
          </a:p>
        </p:txBody>
      </p:sp>
      <p:sp>
        <p:nvSpPr>
          <p:cNvPr id="4" name="標題 2"/>
          <p:cNvSpPr>
            <a:spLocks noGrp="1"/>
          </p:cNvSpPr>
          <p:nvPr>
            <p:ph type="title"/>
          </p:nvPr>
        </p:nvSpPr>
        <p:spPr/>
        <p:txBody>
          <a:bodyPr>
            <a:normAutofit/>
          </a:bodyPr>
          <a:lstStyle/>
          <a:p>
            <a:pPr lvl="0"/>
            <a:r>
              <a:rPr lang="zh-TW" altLang="en-US" sz="5400" dirty="0">
                <a:latin typeface="標楷體" panose="03000509000000000000" pitchFamily="65" charset="-120"/>
                <a:ea typeface="標楷體" panose="03000509000000000000" pitchFamily="65" charset="-120"/>
              </a:rPr>
              <a:t>財報不實</a:t>
            </a:r>
            <a:r>
              <a:rPr lang="en-US" altLang="zh-TW" sz="5400" dirty="0" smtClean="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案例</a:t>
            </a:r>
            <a:endParaRPr lang="zh-TW" altLang="en-US" sz="54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stretch>
            <a:fillRect/>
          </a:stretch>
        </p:blipFill>
        <p:spPr>
          <a:xfrm>
            <a:off x="3347864" y="257306"/>
            <a:ext cx="4121786" cy="6409377"/>
          </a:xfrm>
          <a:prstGeom prst="rect">
            <a:avLst/>
          </a:prstGeom>
        </p:spPr>
      </p:pic>
    </p:spTree>
    <p:extLst>
      <p:ext uri="{BB962C8B-B14F-4D97-AF65-F5344CB8AC3E}">
        <p14:creationId xmlns:p14="http://schemas.microsoft.com/office/powerpoint/2010/main" val="3254031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79512" y="1412776"/>
            <a:ext cx="8784976" cy="5184576"/>
          </a:xfrm>
        </p:spPr>
        <p:txBody>
          <a:bodyPr>
            <a:noAutofit/>
          </a:bodyPr>
          <a:lstStyle/>
          <a:p>
            <a:r>
              <a:rPr lang="zh-TW" altLang="en-US" sz="2500" dirty="0" smtClean="0">
                <a:latin typeface="標楷體" panose="03000509000000000000" pitchFamily="65" charset="-120"/>
                <a:ea typeface="標楷體" panose="03000509000000000000" pitchFamily="65" charset="-120"/>
              </a:rPr>
              <a:t>證券</a:t>
            </a:r>
            <a:r>
              <a:rPr lang="zh-TW" altLang="en-US" sz="2500" dirty="0">
                <a:latin typeface="標楷體" panose="03000509000000000000" pitchFamily="65" charset="-120"/>
                <a:ea typeface="標楷體" panose="03000509000000000000" pitchFamily="65" charset="-120"/>
              </a:rPr>
              <a:t>交易法</a:t>
            </a:r>
            <a:r>
              <a:rPr lang="zh-TW" altLang="en-US" sz="2500" dirty="0" smtClean="0">
                <a:latin typeface="標楷體" panose="03000509000000000000" pitchFamily="65" charset="-120"/>
                <a:ea typeface="標楷體" panose="03000509000000000000" pitchFamily="65" charset="-120"/>
              </a:rPr>
              <a:t>第</a:t>
            </a:r>
            <a:r>
              <a:rPr lang="en-US" altLang="zh-TW" sz="2500" dirty="0" smtClean="0">
                <a:latin typeface="標楷體" panose="03000509000000000000" pitchFamily="65" charset="-120"/>
                <a:ea typeface="標楷體" panose="03000509000000000000" pitchFamily="65" charset="-120"/>
              </a:rPr>
              <a:t>20</a:t>
            </a:r>
            <a:r>
              <a:rPr lang="zh-TW" altLang="en-US" sz="2500" dirty="0">
                <a:latin typeface="標楷體" panose="03000509000000000000" pitchFamily="65" charset="-120"/>
                <a:ea typeface="標楷體" panose="03000509000000000000" pitchFamily="65" charset="-120"/>
              </a:rPr>
              <a:t>條第</a:t>
            </a:r>
            <a:r>
              <a:rPr lang="en-US" altLang="zh-TW" sz="2500" dirty="0">
                <a:latin typeface="標楷體" panose="03000509000000000000" pitchFamily="65" charset="-120"/>
                <a:ea typeface="標楷體" panose="03000509000000000000" pitchFamily="65" charset="-120"/>
              </a:rPr>
              <a:t>2</a:t>
            </a:r>
            <a:r>
              <a:rPr lang="zh-TW" altLang="en-US" sz="2500" dirty="0">
                <a:latin typeface="標楷體" panose="03000509000000000000" pitchFamily="65" charset="-120"/>
                <a:ea typeface="標楷體" panose="03000509000000000000" pitchFamily="65" charset="-120"/>
              </a:rPr>
              <a:t>項之規定：「發行人依本法規定申報或公告之財務報告及財務業務文件，其內容不得有虛偽或隱匿之情事。」</a:t>
            </a:r>
          </a:p>
          <a:p>
            <a:r>
              <a:rPr lang="zh-TW" altLang="en-US" sz="2500" dirty="0" smtClean="0">
                <a:latin typeface="標楷體" panose="03000509000000000000" pitchFamily="65" charset="-120"/>
                <a:ea typeface="標楷體" panose="03000509000000000000" pitchFamily="65" charset="-120"/>
              </a:rPr>
              <a:t>證券</a:t>
            </a:r>
            <a:r>
              <a:rPr lang="zh-TW" altLang="en-US" sz="2500" dirty="0">
                <a:latin typeface="標楷體" panose="03000509000000000000" pitchFamily="65" charset="-120"/>
                <a:ea typeface="標楷體" panose="03000509000000000000" pitchFamily="65" charset="-120"/>
              </a:rPr>
              <a:t>交易法</a:t>
            </a:r>
            <a:r>
              <a:rPr lang="zh-TW" altLang="en-US" sz="2500" dirty="0" smtClean="0">
                <a:latin typeface="標楷體" panose="03000509000000000000" pitchFamily="65" charset="-120"/>
                <a:ea typeface="標楷體" panose="03000509000000000000" pitchFamily="65" charset="-120"/>
              </a:rPr>
              <a:t>第</a:t>
            </a:r>
            <a:r>
              <a:rPr lang="en-US" altLang="zh-TW" sz="2500" dirty="0" smtClean="0">
                <a:latin typeface="標楷體" panose="03000509000000000000" pitchFamily="65" charset="-120"/>
                <a:ea typeface="標楷體" panose="03000509000000000000" pitchFamily="65" charset="-120"/>
              </a:rPr>
              <a:t>171</a:t>
            </a:r>
            <a:r>
              <a:rPr lang="zh-TW" altLang="en-US" sz="2500" dirty="0">
                <a:latin typeface="標楷體" panose="03000509000000000000" pitchFamily="65" charset="-120"/>
                <a:ea typeface="標楷體" panose="03000509000000000000" pitchFamily="65" charset="-120"/>
              </a:rPr>
              <a:t>條第</a:t>
            </a:r>
            <a:r>
              <a:rPr lang="en-US" altLang="zh-TW" sz="2500" dirty="0">
                <a:latin typeface="標楷體" panose="03000509000000000000" pitchFamily="65" charset="-120"/>
                <a:ea typeface="標楷體" panose="03000509000000000000" pitchFamily="65" charset="-120"/>
              </a:rPr>
              <a:t>1</a:t>
            </a:r>
            <a:r>
              <a:rPr lang="zh-TW" altLang="en-US" sz="2500" dirty="0">
                <a:latin typeface="標楷體" panose="03000509000000000000" pitchFamily="65" charset="-120"/>
                <a:ea typeface="標楷體" panose="03000509000000000000" pitchFamily="65" charset="-120"/>
              </a:rPr>
              <a:t>項第</a:t>
            </a:r>
            <a:r>
              <a:rPr lang="en-US" altLang="zh-TW" sz="2500" dirty="0">
                <a:latin typeface="標楷體" panose="03000509000000000000" pitchFamily="65" charset="-120"/>
                <a:ea typeface="標楷體" panose="03000509000000000000" pitchFamily="65" charset="-120"/>
              </a:rPr>
              <a:t>1</a:t>
            </a:r>
            <a:r>
              <a:rPr lang="zh-TW" altLang="en-US" sz="2500" dirty="0">
                <a:latin typeface="標楷體" panose="03000509000000000000" pitchFamily="65" charset="-120"/>
                <a:ea typeface="標楷體" panose="03000509000000000000" pitchFamily="65" charset="-120"/>
              </a:rPr>
              <a:t>款之規定：「有下列情形之一者，處三年以上十年以下有期徒刑，得併科新台幣一千萬元以上二億元以下罰金：一、違反第二十條第一項、第二項、第一百五十五條第一項、第二項、第一百五十七條之一第一項或第二項規定。」</a:t>
            </a:r>
          </a:p>
          <a:p>
            <a:r>
              <a:rPr lang="zh-TW" altLang="en-US" sz="2500" dirty="0" smtClean="0">
                <a:latin typeface="標楷體" panose="03000509000000000000" pitchFamily="65" charset="-120"/>
                <a:ea typeface="標楷體" panose="03000509000000000000" pitchFamily="65" charset="-120"/>
              </a:rPr>
              <a:t>證券</a:t>
            </a:r>
            <a:r>
              <a:rPr lang="zh-TW" altLang="en-US" sz="2500" dirty="0">
                <a:latin typeface="標楷體" panose="03000509000000000000" pitchFamily="65" charset="-120"/>
                <a:ea typeface="標楷體" panose="03000509000000000000" pitchFamily="65" charset="-120"/>
              </a:rPr>
              <a:t>交易法</a:t>
            </a:r>
            <a:r>
              <a:rPr lang="zh-TW" altLang="en-US" sz="2500" dirty="0" smtClean="0">
                <a:latin typeface="標楷體" panose="03000509000000000000" pitchFamily="65" charset="-120"/>
                <a:ea typeface="標楷體" panose="03000509000000000000" pitchFamily="65" charset="-120"/>
              </a:rPr>
              <a:t>第</a:t>
            </a:r>
            <a:r>
              <a:rPr lang="en-US" altLang="zh-TW" sz="2500" dirty="0" smtClean="0">
                <a:latin typeface="標楷體" panose="03000509000000000000" pitchFamily="65" charset="-120"/>
                <a:ea typeface="標楷體" panose="03000509000000000000" pitchFamily="65" charset="-120"/>
              </a:rPr>
              <a:t>174</a:t>
            </a:r>
            <a:r>
              <a:rPr lang="zh-TW" altLang="en-US" sz="2500" dirty="0">
                <a:latin typeface="標楷體" panose="03000509000000000000" pitchFamily="65" charset="-120"/>
                <a:ea typeface="標楷體" panose="03000509000000000000" pitchFamily="65" charset="-120"/>
              </a:rPr>
              <a:t>條第</a:t>
            </a:r>
            <a:r>
              <a:rPr lang="en-US" altLang="zh-TW" sz="2500" dirty="0">
                <a:latin typeface="標楷體" panose="03000509000000000000" pitchFamily="65" charset="-120"/>
                <a:ea typeface="標楷體" panose="03000509000000000000" pitchFamily="65" charset="-120"/>
              </a:rPr>
              <a:t>1</a:t>
            </a:r>
            <a:r>
              <a:rPr lang="zh-TW" altLang="en-US" sz="2500" dirty="0">
                <a:latin typeface="標楷體" panose="03000509000000000000" pitchFamily="65" charset="-120"/>
                <a:ea typeface="標楷體" panose="03000509000000000000" pitchFamily="65" charset="-120"/>
              </a:rPr>
              <a:t>項第</a:t>
            </a:r>
            <a:r>
              <a:rPr lang="en-US" altLang="zh-TW" sz="2500" dirty="0">
                <a:latin typeface="標楷體" panose="03000509000000000000" pitchFamily="65" charset="-120"/>
                <a:ea typeface="標楷體" panose="03000509000000000000" pitchFamily="65" charset="-120"/>
              </a:rPr>
              <a:t>5</a:t>
            </a:r>
            <a:r>
              <a:rPr lang="zh-TW" altLang="en-US" sz="2500" dirty="0">
                <a:latin typeface="標楷體" panose="03000509000000000000" pitchFamily="65" charset="-120"/>
                <a:ea typeface="標楷體" panose="03000509000000000000" pitchFamily="65" charset="-120"/>
              </a:rPr>
              <a:t>款之規定：「發行人、公開收購人、證券商、證券商同業公會、證券交易所或第十八條所定之事業，於依法或主管機關基於法律所發布之命令規定之帳簿、表冊、傳票、財務報告或其他有關業務文件之內容有虛偽之記載。」</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財報不</a:t>
            </a:r>
            <a:r>
              <a:rPr lang="zh-TW" altLang="en-US" sz="5400" dirty="0" smtClean="0">
                <a:latin typeface="標楷體" panose="03000509000000000000" pitchFamily="65" charset="-120"/>
                <a:ea typeface="標楷體" panose="03000509000000000000" pitchFamily="65" charset="-120"/>
              </a:rPr>
              <a:t>實</a:t>
            </a:r>
            <a:r>
              <a:rPr lang="en-US" altLang="zh-TW" sz="5400" dirty="0" smtClean="0">
                <a:latin typeface="標楷體" panose="03000509000000000000" pitchFamily="65" charset="-120"/>
                <a:ea typeface="標楷體" panose="03000509000000000000" pitchFamily="65" charset="-120"/>
              </a:rPr>
              <a:t>-</a:t>
            </a:r>
            <a:r>
              <a:rPr lang="zh-TW" altLang="en-US" sz="5400" dirty="0">
                <a:latin typeface="標楷體" panose="03000509000000000000" pitchFamily="65" charset="-120"/>
                <a:ea typeface="標楷體" panose="03000509000000000000" pitchFamily="65" charset="-120"/>
              </a:rPr>
              <a:t>證券交易</a:t>
            </a:r>
            <a:r>
              <a:rPr lang="zh-TW" altLang="en-US" sz="5400" dirty="0" smtClean="0">
                <a:latin typeface="標楷體" panose="03000509000000000000" pitchFamily="65" charset="-120"/>
                <a:ea typeface="標楷體" panose="03000509000000000000" pitchFamily="65" charset="-120"/>
              </a:rPr>
              <a:t>法規定</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14360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0" y="1600200"/>
            <a:ext cx="8892480" cy="5257800"/>
          </a:xfrm>
        </p:spPr>
        <p:txBody>
          <a:bodyPr>
            <a:noAutofit/>
          </a:bodyPr>
          <a:lstStyle/>
          <a:p>
            <a:r>
              <a:rPr lang="zh-TW" altLang="en-US" sz="3200" dirty="0">
                <a:latin typeface="標楷體" panose="03000509000000000000" pitchFamily="65" charset="-120"/>
                <a:ea typeface="標楷體" panose="03000509000000000000" pitchFamily="65" charset="-120"/>
              </a:rPr>
              <a:t>財務報告內容存有虛偽、隱匿之情事？重大</a:t>
            </a:r>
            <a:r>
              <a:rPr lang="zh-TW" altLang="en-US" sz="3200" dirty="0" smtClean="0">
                <a:latin typeface="標楷體" panose="03000509000000000000" pitchFamily="65" charset="-120"/>
                <a:ea typeface="標楷體" panose="03000509000000000000" pitchFamily="65" charset="-120"/>
              </a:rPr>
              <a:t>性？</a:t>
            </a:r>
            <a:endParaRPr lang="zh-TW" altLang="en-US" sz="3200" dirty="0">
              <a:latin typeface="標楷體" panose="03000509000000000000" pitchFamily="65" charset="-120"/>
              <a:ea typeface="標楷體" panose="03000509000000000000" pitchFamily="65" charset="-120"/>
            </a:endParaRPr>
          </a:p>
          <a:p>
            <a:pPr lvl="1"/>
            <a:r>
              <a:rPr lang="zh-TW" altLang="en-US" sz="3200" dirty="0" smtClean="0">
                <a:latin typeface="標楷體" panose="03000509000000000000" pitchFamily="65" charset="-120"/>
                <a:ea typeface="標楷體" panose="03000509000000000000" pitchFamily="65" charset="-120"/>
              </a:rPr>
              <a:t>證券</a:t>
            </a:r>
            <a:r>
              <a:rPr lang="zh-TW" altLang="en-US" sz="3200" dirty="0">
                <a:latin typeface="標楷體" panose="03000509000000000000" pitchFamily="65" charset="-120"/>
                <a:ea typeface="標楷體" panose="03000509000000000000" pitchFamily="65" charset="-120"/>
              </a:rPr>
              <a:t>交易法</a:t>
            </a:r>
            <a:r>
              <a:rPr lang="zh-TW" altLang="en-US" sz="3200" dirty="0" smtClean="0">
                <a:latin typeface="標楷體" panose="03000509000000000000" pitchFamily="65" charset="-120"/>
                <a:ea typeface="標楷體" panose="03000509000000000000" pitchFamily="65" charset="-120"/>
              </a:rPr>
              <a:t>第</a:t>
            </a:r>
            <a:r>
              <a:rPr lang="en-US" altLang="zh-TW" sz="3200" dirty="0" smtClean="0">
                <a:latin typeface="標楷體" panose="03000509000000000000" pitchFamily="65" charset="-120"/>
                <a:ea typeface="標楷體" panose="03000509000000000000" pitchFamily="65" charset="-120"/>
              </a:rPr>
              <a:t>20</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項條文之規定並無虛偽、隱匿之情事具有重大性要件，故而證券交易法第</a:t>
            </a:r>
            <a:r>
              <a:rPr lang="en-US" altLang="zh-TW" sz="3200" dirty="0">
                <a:latin typeface="標楷體" panose="03000509000000000000" pitchFamily="65" charset="-120"/>
                <a:ea typeface="標楷體" panose="03000509000000000000" pitchFamily="65" charset="-120"/>
              </a:rPr>
              <a:t>20</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項之構成要件是否需以「重大性」為要件即存有疑義，多數學者皆認為應具備重大性之要件，</a:t>
            </a:r>
            <a:r>
              <a:rPr lang="zh-TW" altLang="en-US" sz="3200" dirty="0" smtClean="0">
                <a:latin typeface="標楷體" panose="03000509000000000000" pitchFamily="65" charset="-120"/>
                <a:ea typeface="標楷體" panose="03000509000000000000" pitchFamily="65" charset="-120"/>
              </a:rPr>
              <a:t>然實務</a:t>
            </a:r>
            <a:r>
              <a:rPr lang="zh-TW" altLang="en-US" sz="3200" dirty="0">
                <a:latin typeface="標楷體" panose="03000509000000000000" pitchFamily="65" charset="-120"/>
                <a:ea typeface="標楷體" panose="03000509000000000000" pitchFamily="65" charset="-120"/>
              </a:rPr>
              <a:t>見解相對</a:t>
            </a:r>
            <a:r>
              <a:rPr lang="zh-TW" altLang="en-US" sz="3200" dirty="0" smtClean="0">
                <a:latin typeface="標楷體" panose="03000509000000000000" pitchFamily="65" charset="-120"/>
                <a:ea typeface="標楷體" panose="03000509000000000000" pitchFamily="65" charset="-120"/>
              </a:rPr>
              <a:t>分歧：</a:t>
            </a:r>
            <a:endParaRPr lang="en-US" altLang="zh-TW" sz="3200" dirty="0" smtClean="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財報不實</a:t>
            </a:r>
          </a:p>
        </p:txBody>
      </p:sp>
    </p:spTree>
    <p:extLst>
      <p:ext uri="{BB962C8B-B14F-4D97-AF65-F5344CB8AC3E}">
        <p14:creationId xmlns:p14="http://schemas.microsoft.com/office/powerpoint/2010/main" val="1147919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684584" y="1600200"/>
            <a:ext cx="9828584" cy="5257800"/>
          </a:xfrm>
        </p:spPr>
        <p:txBody>
          <a:bodyPr>
            <a:noAutofit/>
          </a:bodyPr>
          <a:lstStyle/>
          <a:p>
            <a:pPr lvl="2"/>
            <a:r>
              <a:rPr lang="zh-TW" altLang="en-US" sz="2800" dirty="0" smtClean="0">
                <a:latin typeface="標楷體" panose="03000509000000000000" pitchFamily="65" charset="-120"/>
                <a:ea typeface="標楷體" panose="03000509000000000000" pitchFamily="65" charset="-120"/>
              </a:rPr>
              <a:t>美國</a:t>
            </a:r>
            <a:r>
              <a:rPr lang="zh-TW" altLang="en-US" sz="2800" dirty="0">
                <a:latin typeface="標楷體" panose="03000509000000000000" pitchFamily="65" charset="-120"/>
                <a:ea typeface="標楷體" panose="03000509000000000000" pitchFamily="65" charset="-120"/>
              </a:rPr>
              <a:t>聯邦</a:t>
            </a:r>
            <a:r>
              <a:rPr lang="zh-TW" altLang="en-US" sz="2800" dirty="0" smtClean="0">
                <a:latin typeface="標楷體" panose="03000509000000000000" pitchFamily="65" charset="-120"/>
                <a:ea typeface="標楷體" panose="03000509000000000000" pitchFamily="65" charset="-120"/>
              </a:rPr>
              <a:t>最高法院「</a:t>
            </a:r>
            <a:r>
              <a:rPr lang="zh-TW" altLang="en-US" sz="2800" dirty="0">
                <a:latin typeface="標楷體" panose="03000509000000000000" pitchFamily="65" charset="-120"/>
                <a:ea typeface="標楷體" panose="03000509000000000000" pitchFamily="65" charset="-120"/>
              </a:rPr>
              <a:t>一項未經公開或揭露之消息或事項，假如一位「合理之投資者」知道此項消息或事項，在其為投資決定時，「非常可能」（極可能）會認為此項消息或事項，對其投資決定會有重要影響時，則此一消息或事項即成立重大性</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lvl="2"/>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重大性」為構成</a:t>
            </a:r>
            <a:r>
              <a:rPr lang="zh-TW" altLang="en-US" sz="2800" dirty="0" smtClean="0">
                <a:latin typeface="標楷體" panose="03000509000000000000" pitchFamily="65" charset="-120"/>
                <a:ea typeface="標楷體" panose="03000509000000000000" pitchFamily="65" charset="-120"/>
              </a:rPr>
              <a:t>要件：</a:t>
            </a:r>
            <a:r>
              <a:rPr lang="zh-TW" altLang="en-US" sz="2000" dirty="0">
                <a:latin typeface="標楷體" panose="03000509000000000000" pitchFamily="65" charset="-120"/>
                <a:ea typeface="標楷體" panose="03000509000000000000" pitchFamily="65" charset="-120"/>
              </a:rPr>
              <a:t>臺南</a:t>
            </a:r>
            <a:r>
              <a:rPr lang="zh-TW" altLang="en-US" sz="2000" dirty="0" smtClean="0">
                <a:latin typeface="標楷體" panose="03000509000000000000" pitchFamily="65" charset="-120"/>
                <a:ea typeface="標楷體" panose="03000509000000000000" pitchFamily="65" charset="-120"/>
              </a:rPr>
              <a:t>地院</a:t>
            </a:r>
            <a:r>
              <a:rPr lang="en-US" altLang="zh-TW" sz="2000" dirty="0" smtClean="0">
                <a:latin typeface="標楷體" panose="03000509000000000000" pitchFamily="65" charset="-120"/>
                <a:ea typeface="標楷體" panose="03000509000000000000" pitchFamily="65" charset="-120"/>
              </a:rPr>
              <a:t>98</a:t>
            </a:r>
            <a:r>
              <a:rPr lang="zh-TW" altLang="en-US" sz="2000" dirty="0">
                <a:latin typeface="標楷體" panose="03000509000000000000" pitchFamily="65" charset="-120"/>
                <a:ea typeface="標楷體" panose="03000509000000000000" pitchFamily="65" charset="-120"/>
              </a:rPr>
              <a:t>年度金重訴第</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號判決、最高法院</a:t>
            </a:r>
            <a:r>
              <a:rPr lang="en-US" altLang="zh-TW" sz="2000" dirty="0">
                <a:latin typeface="標楷體" panose="03000509000000000000" pitchFamily="65" charset="-120"/>
                <a:ea typeface="標楷體" panose="03000509000000000000" pitchFamily="65" charset="-120"/>
              </a:rPr>
              <a:t>99</a:t>
            </a:r>
            <a:r>
              <a:rPr lang="zh-TW" altLang="en-US" sz="2000" dirty="0">
                <a:latin typeface="標楷體" panose="03000509000000000000" pitchFamily="65" charset="-120"/>
                <a:ea typeface="標楷體" panose="03000509000000000000" pitchFamily="65" charset="-120"/>
              </a:rPr>
              <a:t>年度台上字第</a:t>
            </a:r>
            <a:r>
              <a:rPr lang="en-US" altLang="zh-TW" sz="2000" dirty="0">
                <a:latin typeface="標楷體" panose="03000509000000000000" pitchFamily="65" charset="-120"/>
                <a:ea typeface="標楷體" panose="03000509000000000000" pitchFamily="65" charset="-120"/>
              </a:rPr>
              <a:t>8068</a:t>
            </a:r>
            <a:r>
              <a:rPr lang="zh-TW" altLang="en-US" sz="2000" dirty="0">
                <a:latin typeface="標楷體" panose="03000509000000000000" pitchFamily="65" charset="-120"/>
                <a:ea typeface="標楷體" panose="03000509000000000000" pitchFamily="65" charset="-120"/>
              </a:rPr>
              <a:t>號判決、臺灣高等法院</a:t>
            </a:r>
            <a:r>
              <a:rPr lang="en-US" altLang="zh-TW" sz="2000" dirty="0">
                <a:latin typeface="標楷體" panose="03000509000000000000" pitchFamily="65" charset="-120"/>
                <a:ea typeface="標楷體" panose="03000509000000000000" pitchFamily="65" charset="-120"/>
              </a:rPr>
              <a:t>102</a:t>
            </a:r>
            <a:r>
              <a:rPr lang="zh-TW" altLang="en-US" sz="2000" dirty="0">
                <a:latin typeface="標楷體" panose="03000509000000000000" pitchFamily="65" charset="-120"/>
                <a:ea typeface="標楷體" panose="03000509000000000000" pitchFamily="65" charset="-120"/>
              </a:rPr>
              <a:t>年金上訴第</a:t>
            </a:r>
            <a:r>
              <a:rPr lang="en-US" altLang="zh-TW" sz="2000" dirty="0">
                <a:latin typeface="標楷體" panose="03000509000000000000" pitchFamily="65" charset="-120"/>
                <a:ea typeface="標楷體" panose="03000509000000000000" pitchFamily="65" charset="-120"/>
              </a:rPr>
              <a:t>56</a:t>
            </a:r>
            <a:r>
              <a:rPr lang="zh-TW" altLang="en-US" sz="2000" dirty="0">
                <a:latin typeface="標楷體" panose="03000509000000000000" pitchFamily="65" charset="-120"/>
                <a:ea typeface="標楷體" panose="03000509000000000000" pitchFamily="65" charset="-120"/>
              </a:rPr>
              <a:t>號判決、臺北地方法院</a:t>
            </a:r>
            <a:r>
              <a:rPr lang="en-US" altLang="zh-TW" sz="2000" dirty="0">
                <a:latin typeface="標楷體" panose="03000509000000000000" pitchFamily="65" charset="-120"/>
                <a:ea typeface="標楷體" panose="03000509000000000000" pitchFamily="65" charset="-120"/>
              </a:rPr>
              <a:t>102</a:t>
            </a:r>
            <a:r>
              <a:rPr lang="zh-TW" altLang="en-US" sz="2000" dirty="0">
                <a:latin typeface="標楷體" panose="03000509000000000000" pitchFamily="65" charset="-120"/>
                <a:ea typeface="標楷體" panose="03000509000000000000" pitchFamily="65" charset="-120"/>
              </a:rPr>
              <a:t>年度金訴字第</a:t>
            </a: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號判決、臺灣高等法院</a:t>
            </a:r>
            <a:r>
              <a:rPr lang="en-US" altLang="zh-TW" sz="2000" dirty="0">
                <a:latin typeface="標楷體" panose="03000509000000000000" pitchFamily="65" charset="-120"/>
                <a:ea typeface="標楷體" panose="03000509000000000000" pitchFamily="65" charset="-120"/>
              </a:rPr>
              <a:t>101</a:t>
            </a:r>
            <a:r>
              <a:rPr lang="zh-TW" altLang="en-US" sz="2000" dirty="0">
                <a:latin typeface="標楷體" panose="03000509000000000000" pitchFamily="65" charset="-120"/>
                <a:ea typeface="標楷體" panose="03000509000000000000" pitchFamily="65" charset="-120"/>
              </a:rPr>
              <a:t>金上重訴第</a:t>
            </a:r>
            <a:r>
              <a:rPr lang="en-US" altLang="zh-TW" sz="2000" dirty="0">
                <a:latin typeface="標楷體" panose="03000509000000000000" pitchFamily="65" charset="-120"/>
                <a:ea typeface="標楷體" panose="03000509000000000000" pitchFamily="65" charset="-120"/>
              </a:rPr>
              <a:t>58</a:t>
            </a:r>
            <a:r>
              <a:rPr lang="zh-TW" altLang="en-US" sz="2000" dirty="0">
                <a:latin typeface="標楷體" panose="03000509000000000000" pitchFamily="65" charset="-120"/>
                <a:ea typeface="標楷體" panose="03000509000000000000" pitchFamily="65" charset="-120"/>
              </a:rPr>
              <a:t>號判決、臺灣高等法院</a:t>
            </a:r>
            <a:r>
              <a:rPr lang="en-US" altLang="zh-TW" sz="2000" dirty="0">
                <a:latin typeface="標楷體" panose="03000509000000000000" pitchFamily="65" charset="-120"/>
                <a:ea typeface="標楷體" panose="03000509000000000000" pitchFamily="65" charset="-120"/>
              </a:rPr>
              <a:t>103</a:t>
            </a:r>
            <a:r>
              <a:rPr lang="zh-TW" altLang="en-US" sz="2000" dirty="0">
                <a:latin typeface="標楷體" panose="03000509000000000000" pitchFamily="65" charset="-120"/>
                <a:ea typeface="標楷體" panose="03000509000000000000" pitchFamily="65" charset="-120"/>
              </a:rPr>
              <a:t>年度金上訴</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號判決、臺灣高等法院</a:t>
            </a:r>
            <a:r>
              <a:rPr lang="en-US" altLang="zh-TW" sz="2000" dirty="0">
                <a:latin typeface="標楷體" panose="03000509000000000000" pitchFamily="65" charset="-120"/>
                <a:ea typeface="標楷體" panose="03000509000000000000" pitchFamily="65" charset="-120"/>
              </a:rPr>
              <a:t>104</a:t>
            </a:r>
            <a:r>
              <a:rPr lang="zh-TW" altLang="en-US" sz="2000" dirty="0">
                <a:latin typeface="標楷體" panose="03000509000000000000" pitchFamily="65" charset="-120"/>
                <a:ea typeface="標楷體" panose="03000509000000000000" pitchFamily="65" charset="-120"/>
              </a:rPr>
              <a:t>年度重金上更</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號</a:t>
            </a:r>
            <a:r>
              <a:rPr lang="zh-TW" altLang="en-US" sz="2000" dirty="0" smtClean="0">
                <a:latin typeface="標楷體" panose="03000509000000000000" pitchFamily="65" charset="-120"/>
                <a:ea typeface="標楷體" panose="03000509000000000000" pitchFamily="65" charset="-120"/>
              </a:rPr>
              <a:t>判決</a:t>
            </a:r>
            <a:r>
              <a:rPr lang="zh-TW" altLang="en-US"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pPr lvl="2"/>
            <a:r>
              <a:rPr lang="zh-TW" altLang="en-US" sz="2800" dirty="0" smtClean="0">
                <a:latin typeface="標楷體" panose="03000509000000000000" pitchFamily="65" charset="-120"/>
                <a:ea typeface="標楷體" panose="03000509000000000000" pitchFamily="65" charset="-120"/>
              </a:rPr>
              <a:t>不需「</a:t>
            </a:r>
            <a:r>
              <a:rPr lang="zh-TW" altLang="en-US" sz="2800" dirty="0">
                <a:latin typeface="標楷體" panose="03000509000000000000" pitchFamily="65" charset="-120"/>
                <a:ea typeface="標楷體" panose="03000509000000000000" pitchFamily="65" charset="-120"/>
              </a:rPr>
              <a:t>重大性」為構成</a:t>
            </a:r>
            <a:r>
              <a:rPr lang="zh-TW" altLang="en-US" sz="2800" dirty="0" smtClean="0">
                <a:latin typeface="標楷體" panose="03000509000000000000" pitchFamily="65" charset="-120"/>
                <a:ea typeface="標楷體" panose="03000509000000000000" pitchFamily="65" charset="-120"/>
              </a:rPr>
              <a:t>要件：</a:t>
            </a:r>
            <a:r>
              <a:rPr lang="zh-TW" altLang="en-US" sz="2000" dirty="0">
                <a:latin typeface="標楷體" panose="03000509000000000000" pitchFamily="65" charset="-120"/>
                <a:ea typeface="標楷體" panose="03000509000000000000" pitchFamily="65" charset="-120"/>
              </a:rPr>
              <a:t>臺灣高等法院台南</a:t>
            </a:r>
            <a:r>
              <a:rPr lang="zh-TW" altLang="en-US" sz="2000" dirty="0" smtClean="0">
                <a:latin typeface="標楷體" panose="03000509000000000000" pitchFamily="65" charset="-120"/>
                <a:ea typeface="標楷體" panose="03000509000000000000" pitchFamily="65" charset="-120"/>
              </a:rPr>
              <a:t>分院</a:t>
            </a:r>
            <a:r>
              <a:rPr lang="en-US" altLang="zh-TW" sz="2000" dirty="0" smtClean="0">
                <a:latin typeface="標楷體" panose="03000509000000000000" pitchFamily="65" charset="-120"/>
                <a:ea typeface="標楷體" panose="03000509000000000000" pitchFamily="65" charset="-120"/>
              </a:rPr>
              <a:t>101</a:t>
            </a:r>
            <a:r>
              <a:rPr lang="zh-TW" altLang="en-US" sz="2000" dirty="0">
                <a:latin typeface="標楷體" panose="03000509000000000000" pitchFamily="65" charset="-120"/>
                <a:ea typeface="標楷體" panose="03000509000000000000" pitchFamily="65" charset="-120"/>
              </a:rPr>
              <a:t>年度金上重訴第</a:t>
            </a:r>
            <a:r>
              <a:rPr lang="en-US" altLang="zh-TW" sz="2000" dirty="0">
                <a:latin typeface="標楷體" panose="03000509000000000000" pitchFamily="65" charset="-120"/>
                <a:ea typeface="標楷體" panose="03000509000000000000" pitchFamily="65" charset="-120"/>
              </a:rPr>
              <a:t>284</a:t>
            </a:r>
            <a:r>
              <a:rPr lang="zh-TW" altLang="en-US" sz="2000" dirty="0">
                <a:latin typeface="標楷體" panose="03000509000000000000" pitchFamily="65" charset="-120"/>
                <a:ea typeface="標楷體" panose="03000509000000000000" pitchFamily="65" charset="-120"/>
              </a:rPr>
              <a:t>號判決、臺灣高等法院</a:t>
            </a:r>
            <a:r>
              <a:rPr lang="en-US" altLang="zh-TW" sz="2000" dirty="0">
                <a:latin typeface="標楷體" panose="03000509000000000000" pitchFamily="65" charset="-120"/>
                <a:ea typeface="標楷體" panose="03000509000000000000" pitchFamily="65" charset="-120"/>
              </a:rPr>
              <a:t>103</a:t>
            </a:r>
            <a:r>
              <a:rPr lang="zh-TW" altLang="en-US" sz="2000" dirty="0">
                <a:latin typeface="標楷體" panose="03000509000000000000" pitchFamily="65" charset="-120"/>
                <a:ea typeface="標楷體" panose="03000509000000000000" pitchFamily="65" charset="-120"/>
              </a:rPr>
              <a:t>金上重訴第</a:t>
            </a:r>
            <a:r>
              <a:rPr lang="en-US" altLang="zh-TW" sz="2000" dirty="0">
                <a:latin typeface="標楷體" panose="03000509000000000000" pitchFamily="65" charset="-120"/>
                <a:ea typeface="標楷體" panose="03000509000000000000" pitchFamily="65" charset="-120"/>
              </a:rPr>
              <a:t>34</a:t>
            </a:r>
            <a:r>
              <a:rPr lang="zh-TW" altLang="en-US" sz="2000" dirty="0">
                <a:latin typeface="標楷體" panose="03000509000000000000" pitchFamily="65" charset="-120"/>
                <a:ea typeface="標楷體" panose="03000509000000000000" pitchFamily="65" charset="-120"/>
              </a:rPr>
              <a:t>號判決、最高法院</a:t>
            </a:r>
            <a:r>
              <a:rPr lang="en-US" altLang="zh-TW" sz="2000" dirty="0">
                <a:latin typeface="標楷體" panose="03000509000000000000" pitchFamily="65" charset="-120"/>
                <a:ea typeface="標楷體" panose="03000509000000000000" pitchFamily="65" charset="-120"/>
              </a:rPr>
              <a:t>104</a:t>
            </a:r>
            <a:r>
              <a:rPr lang="zh-TW" altLang="en-US" sz="2000" dirty="0">
                <a:latin typeface="標楷體" panose="03000509000000000000" pitchFamily="65" charset="-120"/>
                <a:ea typeface="標楷體" panose="03000509000000000000" pitchFamily="65" charset="-120"/>
              </a:rPr>
              <a:t>年度台上</a:t>
            </a:r>
            <a:r>
              <a:rPr lang="en-US" altLang="zh-TW" sz="2000" dirty="0">
                <a:latin typeface="標楷體" panose="03000509000000000000" pitchFamily="65" charset="-120"/>
                <a:ea typeface="標楷體" panose="03000509000000000000" pitchFamily="65" charset="-120"/>
              </a:rPr>
              <a:t>1731</a:t>
            </a:r>
            <a:r>
              <a:rPr lang="zh-TW" altLang="en-US" sz="2000" dirty="0">
                <a:latin typeface="標楷體" panose="03000509000000000000" pitchFamily="65" charset="-120"/>
                <a:ea typeface="標楷體" panose="03000509000000000000" pitchFamily="65" charset="-120"/>
              </a:rPr>
              <a:t>號判決。</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財報不實</a:t>
            </a:r>
          </a:p>
        </p:txBody>
      </p:sp>
    </p:spTree>
    <p:extLst>
      <p:ext uri="{BB962C8B-B14F-4D97-AF65-F5344CB8AC3E}">
        <p14:creationId xmlns:p14="http://schemas.microsoft.com/office/powerpoint/2010/main" val="4049907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smtClean="0"/>
              <a:t>司法</a:t>
            </a:r>
            <a:r>
              <a:rPr lang="zh-TW" altLang="en-US" dirty="0"/>
              <a:t>個案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1791116"/>
            <a:ext cx="6731471" cy="41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567" y="2492896"/>
            <a:ext cx="2315944" cy="264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420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0" y="1600200"/>
            <a:ext cx="8892480" cy="5257800"/>
          </a:xfrm>
        </p:spPr>
        <p:txBody>
          <a:bodyPr>
            <a:noAutofit/>
          </a:bodyPr>
          <a:lstStyle/>
          <a:p>
            <a:r>
              <a:rPr lang="zh-TW" altLang="en-US" sz="3200" dirty="0">
                <a:latin typeface="標楷體" panose="03000509000000000000" pitchFamily="65" charset="-120"/>
                <a:ea typeface="標楷體" panose="03000509000000000000" pitchFamily="65" charset="-120"/>
              </a:rPr>
              <a:t>證券交易法第</a:t>
            </a:r>
            <a:r>
              <a:rPr lang="en-US" altLang="zh-TW" sz="3200" dirty="0">
                <a:latin typeface="標楷體" panose="03000509000000000000" pitchFamily="65" charset="-120"/>
                <a:ea typeface="標楷體" panose="03000509000000000000" pitchFamily="65" charset="-120"/>
              </a:rPr>
              <a:t>20</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項與同法第</a:t>
            </a:r>
            <a:r>
              <a:rPr lang="en-US" altLang="zh-TW" sz="3200" dirty="0">
                <a:latin typeface="標楷體" panose="03000509000000000000" pitchFamily="65" charset="-120"/>
                <a:ea typeface="標楷體" panose="03000509000000000000" pitchFamily="65" charset="-120"/>
              </a:rPr>
              <a:t>174</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款適用之疑義</a:t>
            </a:r>
            <a:endParaRPr lang="en-US" altLang="zh-TW" sz="3200" dirty="0">
              <a:latin typeface="標楷體" panose="03000509000000000000" pitchFamily="65" charset="-120"/>
              <a:ea typeface="標楷體" panose="03000509000000000000" pitchFamily="65" charset="-120"/>
            </a:endParaRPr>
          </a:p>
          <a:p>
            <a:pPr lvl="1"/>
            <a:r>
              <a:rPr lang="en-US" altLang="zh-TW" sz="3200" dirty="0">
                <a:latin typeface="標楷體" panose="03000509000000000000" pitchFamily="65" charset="-120"/>
                <a:ea typeface="標楷體" panose="03000509000000000000" pitchFamily="65" charset="-120"/>
              </a:rPr>
              <a:t>93</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13</a:t>
            </a:r>
            <a:r>
              <a:rPr lang="zh-TW" altLang="en-US" sz="3200" dirty="0">
                <a:latin typeface="標楷體" panose="03000509000000000000" pitchFamily="65" charset="-120"/>
                <a:ea typeface="標楷體" panose="03000509000000000000" pitchFamily="65" charset="-120"/>
              </a:rPr>
              <a:t>日證券交易法修訂時，於第</a:t>
            </a:r>
            <a:r>
              <a:rPr lang="en-US" altLang="zh-TW" sz="3200" dirty="0">
                <a:latin typeface="標楷體" panose="03000509000000000000" pitchFamily="65" charset="-120"/>
                <a:ea typeface="標楷體" panose="03000509000000000000" pitchFamily="65" charset="-120"/>
              </a:rPr>
              <a:t>171</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款再度規範違反第</a:t>
            </a:r>
            <a:r>
              <a:rPr lang="en-US" altLang="zh-TW" sz="3200" dirty="0">
                <a:latin typeface="標楷體" panose="03000509000000000000" pitchFamily="65" charset="-120"/>
                <a:ea typeface="標楷體" panose="03000509000000000000" pitchFamily="65" charset="-120"/>
              </a:rPr>
              <a:t>20</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項之刑事責任，然並未刪除證券交易法第</a:t>
            </a:r>
            <a:r>
              <a:rPr lang="en-US" altLang="zh-TW" sz="3200" dirty="0">
                <a:latin typeface="標楷體" panose="03000509000000000000" pitchFamily="65" charset="-120"/>
                <a:ea typeface="標楷體" panose="03000509000000000000" pitchFamily="65" charset="-120"/>
              </a:rPr>
              <a:t>174</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款之規定</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實務見解：二者屬法條競合關係，而證券交易法第</a:t>
            </a:r>
            <a:r>
              <a:rPr lang="en-US" altLang="zh-TW" sz="3200" dirty="0">
                <a:latin typeface="標楷體" panose="03000509000000000000" pitchFamily="65" charset="-120"/>
                <a:ea typeface="標楷體" panose="03000509000000000000" pitchFamily="65" charset="-120"/>
              </a:rPr>
              <a:t>174</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款為第</a:t>
            </a:r>
            <a:r>
              <a:rPr lang="en-US" altLang="zh-TW" sz="3200" dirty="0">
                <a:latin typeface="標楷體" panose="03000509000000000000" pitchFamily="65" charset="-120"/>
                <a:ea typeface="標楷體" panose="03000509000000000000" pitchFamily="65" charset="-120"/>
              </a:rPr>
              <a:t>171</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款（即第</a:t>
            </a:r>
            <a:r>
              <a:rPr lang="en-US" altLang="zh-TW" sz="3200" dirty="0">
                <a:latin typeface="標楷體" panose="03000509000000000000" pitchFamily="65" charset="-120"/>
                <a:ea typeface="標楷體" panose="03000509000000000000" pitchFamily="65" charset="-120"/>
              </a:rPr>
              <a:t>20</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項）之低度行為，故依吸收關係論以證券交易法第</a:t>
            </a:r>
            <a:r>
              <a:rPr lang="en-US" altLang="zh-TW" sz="3200" dirty="0">
                <a:latin typeface="標楷體" panose="03000509000000000000" pitchFamily="65" charset="-120"/>
                <a:ea typeface="標楷體" panose="03000509000000000000" pitchFamily="65" charset="-120"/>
              </a:rPr>
              <a:t>171</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款。</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財報不實</a:t>
            </a:r>
          </a:p>
        </p:txBody>
      </p:sp>
    </p:spTree>
    <p:extLst>
      <p:ext uri="{BB962C8B-B14F-4D97-AF65-F5344CB8AC3E}">
        <p14:creationId xmlns:p14="http://schemas.microsoft.com/office/powerpoint/2010/main" val="351454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0" y="1600200"/>
            <a:ext cx="8892480" cy="5257800"/>
          </a:xfrm>
        </p:spPr>
        <p:txBody>
          <a:bodyPr>
            <a:noAutofit/>
          </a:bodyPr>
          <a:lstStyle/>
          <a:p>
            <a:pPr lvl="1"/>
            <a:r>
              <a:rPr lang="zh-TW" altLang="en-US" sz="3200" dirty="0">
                <a:latin typeface="標楷體" panose="03000509000000000000" pitchFamily="65" charset="-120"/>
                <a:ea typeface="標楷體" panose="03000509000000000000" pitchFamily="65" charset="-120"/>
              </a:rPr>
              <a:t>虛增營收</a:t>
            </a:r>
            <a:endParaRPr lang="en-US" altLang="zh-TW" sz="3200" dirty="0">
              <a:latin typeface="標楷體" panose="03000509000000000000" pitchFamily="65" charset="-120"/>
              <a:ea typeface="標楷體" panose="03000509000000000000" pitchFamily="65" charset="-120"/>
            </a:endParaRPr>
          </a:p>
          <a:p>
            <a:pPr lvl="2"/>
            <a:r>
              <a:rPr lang="zh-TW" altLang="en-US" sz="3200" dirty="0">
                <a:latin typeface="標楷體" panose="03000509000000000000" pitchFamily="65" charset="-120"/>
                <a:ea typeface="標楷體" panose="03000509000000000000" pitchFamily="65" charset="-120"/>
              </a:rPr>
              <a:t>不當認列營收</a:t>
            </a:r>
            <a:endParaRPr lang="en-US" altLang="zh-TW" sz="3200" dirty="0">
              <a:latin typeface="標楷體" panose="03000509000000000000" pitchFamily="65" charset="-120"/>
              <a:ea typeface="標楷體" panose="03000509000000000000" pitchFamily="65" charset="-120"/>
            </a:endParaRPr>
          </a:p>
          <a:p>
            <a:pPr lvl="2"/>
            <a:r>
              <a:rPr lang="zh-TW" altLang="en-US" sz="3200" dirty="0">
                <a:latin typeface="標楷體" panose="03000509000000000000" pitchFamily="65" charset="-120"/>
                <a:ea typeface="標楷體" panose="03000509000000000000" pitchFamily="65" charset="-120"/>
              </a:rPr>
              <a:t>製造假交易增加營收</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未揭露關係人交易</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未揭露背書保證</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未揭露公司內部人持股比例</a:t>
            </a:r>
          </a:p>
          <a:p>
            <a:pPr marL="0" indent="0">
              <a:buNone/>
            </a:pPr>
            <a:endParaRPr lang="zh-TW" altLang="en-US" sz="32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財報不</a:t>
            </a:r>
            <a:r>
              <a:rPr lang="zh-TW" altLang="en-US" sz="5400" dirty="0" smtClean="0">
                <a:latin typeface="標楷體" panose="03000509000000000000" pitchFamily="65" charset="-120"/>
                <a:ea typeface="標楷體" panose="03000509000000000000" pitchFamily="65" charset="-120"/>
              </a:rPr>
              <a:t>實</a:t>
            </a:r>
            <a:r>
              <a:rPr lang="en-US" altLang="zh-TW" sz="5400" dirty="0">
                <a:latin typeface="標楷體" panose="03000509000000000000" pitchFamily="65" charset="-120"/>
                <a:ea typeface="標楷體" panose="03000509000000000000" pitchFamily="65" charset="-120"/>
              </a:rPr>
              <a:t>-</a:t>
            </a:r>
            <a:r>
              <a:rPr lang="zh-TW" altLang="en-US" sz="5400" dirty="0">
                <a:latin typeface="標楷體" panose="03000509000000000000" pitchFamily="65" charset="-120"/>
                <a:ea typeface="標楷體" panose="03000509000000000000" pitchFamily="65" charset="-120"/>
              </a:rPr>
              <a:t>常見類型</a:t>
            </a:r>
          </a:p>
        </p:txBody>
      </p:sp>
    </p:spTree>
    <p:extLst>
      <p:ext uri="{BB962C8B-B14F-4D97-AF65-F5344CB8AC3E}">
        <p14:creationId xmlns:p14="http://schemas.microsoft.com/office/powerpoint/2010/main" val="864932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0" y="1600200"/>
            <a:ext cx="8892480" cy="5257800"/>
          </a:xfrm>
        </p:spPr>
        <p:txBody>
          <a:bodyPr>
            <a:noAutofit/>
          </a:bodyPr>
          <a:lstStyle/>
          <a:p>
            <a:r>
              <a:rPr lang="zh-TW" altLang="en-US" dirty="0">
                <a:solidFill>
                  <a:srgbClr val="FF0000"/>
                </a:solidFill>
                <a:latin typeface="標楷體" panose="03000509000000000000" pitchFamily="65" charset="-120"/>
                <a:ea typeface="標楷體" panose="03000509000000000000" pitchFamily="65" charset="-120"/>
              </a:rPr>
              <a:t>虛增營收類型</a:t>
            </a:r>
            <a:r>
              <a:rPr lang="zh-TW" altLang="en-US" dirty="0">
                <a:latin typeface="標楷體" panose="03000509000000000000" pitchFamily="65" charset="-120"/>
                <a:ea typeface="標楷體" panose="03000509000000000000" pitchFamily="65" charset="-120"/>
              </a:rPr>
              <a:t>重大</a:t>
            </a:r>
            <a:r>
              <a:rPr lang="zh-TW" altLang="en-US" dirty="0" smtClean="0">
                <a:latin typeface="標楷體" panose="03000509000000000000" pitchFamily="65" charset="-120"/>
                <a:ea typeface="標楷體" panose="03000509000000000000" pitchFamily="65" charset="-120"/>
              </a:rPr>
              <a:t>性</a:t>
            </a:r>
            <a:r>
              <a:rPr lang="zh-TW" altLang="en-US" dirty="0">
                <a:latin typeface="標楷體" panose="03000509000000000000" pitchFamily="65" charset="-120"/>
                <a:ea typeface="標楷體" panose="03000509000000000000" pitchFamily="65" charset="-120"/>
              </a:rPr>
              <a:t>之</a:t>
            </a:r>
            <a:r>
              <a:rPr lang="zh-TW" altLang="en-US" dirty="0" smtClean="0">
                <a:latin typeface="標楷體" panose="03000509000000000000" pitchFamily="65" charset="-120"/>
                <a:ea typeface="標楷體" panose="03000509000000000000" pitchFamily="65" charset="-120"/>
              </a:rPr>
              <a:t>判斷</a:t>
            </a:r>
            <a:endParaRPr lang="en-US" altLang="zh-TW"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重大性判斷</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「質性指標」、「量性指標」綜合觀察</a:t>
            </a:r>
            <a:r>
              <a:rPr lang="en-US" altLang="zh-TW" sz="28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臺灣高等法院</a:t>
            </a:r>
            <a:r>
              <a:rPr lang="en-US" altLang="zh-TW" sz="2000" dirty="0">
                <a:latin typeface="標楷體" panose="03000509000000000000" pitchFamily="65" charset="-120"/>
                <a:ea typeface="標楷體" panose="03000509000000000000" pitchFamily="65" charset="-120"/>
              </a:rPr>
              <a:t>103</a:t>
            </a:r>
            <a:r>
              <a:rPr lang="zh-TW" altLang="en-US" sz="2000" dirty="0">
                <a:latin typeface="標楷體" panose="03000509000000000000" pitchFamily="65" charset="-120"/>
                <a:ea typeface="標楷體" panose="03000509000000000000" pitchFamily="65" charset="-120"/>
              </a:rPr>
              <a:t>年度金上訴第</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號判決</a:t>
            </a:r>
            <a:r>
              <a:rPr lang="en-US" altLang="zh-TW" sz="2800" dirty="0" smtClean="0">
                <a:latin typeface="標楷體" panose="03000509000000000000" pitchFamily="65" charset="-120"/>
                <a:ea typeface="標楷體" panose="03000509000000000000" pitchFamily="65" charset="-120"/>
              </a:rPr>
              <a:t>)</a:t>
            </a:r>
          </a:p>
          <a:p>
            <a:pPr marL="457200" lvl="1" indent="0">
              <a:buNone/>
            </a:pPr>
            <a:endParaRPr lang="en-US" altLang="zh-TW" sz="2800" dirty="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未揭露關係人交易</a:t>
            </a:r>
            <a:r>
              <a:rPr lang="zh-TW" altLang="en-US" dirty="0">
                <a:latin typeface="標楷體" panose="03000509000000000000" pitchFamily="65" charset="-120"/>
                <a:ea typeface="標楷體" panose="03000509000000000000" pitchFamily="65" charset="-120"/>
              </a:rPr>
              <a:t>重大性之判斷</a:t>
            </a:r>
            <a:endParaRPr lang="en-US" altLang="zh-TW"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臺灣高等法院</a:t>
            </a:r>
            <a:r>
              <a:rPr lang="en-US" altLang="zh-TW" sz="2000" dirty="0">
                <a:latin typeface="標楷體" panose="03000509000000000000" pitchFamily="65" charset="-120"/>
                <a:ea typeface="標楷體" panose="03000509000000000000" pitchFamily="65" charset="-120"/>
              </a:rPr>
              <a:t>101</a:t>
            </a:r>
            <a:r>
              <a:rPr lang="zh-TW" altLang="en-US" sz="2000" dirty="0">
                <a:latin typeface="標楷體" panose="03000509000000000000" pitchFamily="65" charset="-120"/>
                <a:ea typeface="標楷體" panose="03000509000000000000" pitchFamily="65" charset="-120"/>
              </a:rPr>
              <a:t>年度金上訴字第</a:t>
            </a:r>
            <a:r>
              <a:rPr lang="en-US" altLang="zh-TW" sz="2000" dirty="0">
                <a:latin typeface="標楷體" panose="03000509000000000000" pitchFamily="65" charset="-120"/>
                <a:ea typeface="標楷體" panose="03000509000000000000" pitchFamily="65" charset="-120"/>
              </a:rPr>
              <a:t>36</a:t>
            </a:r>
            <a:r>
              <a:rPr lang="zh-TW" altLang="en-US" sz="2000" dirty="0">
                <a:latin typeface="標楷體" panose="03000509000000000000" pitchFamily="65" charset="-120"/>
                <a:ea typeface="標楷體" panose="03000509000000000000" pitchFamily="65" charset="-120"/>
              </a:rPr>
              <a:t>號</a:t>
            </a:r>
            <a:endParaRPr lang="en-US" altLang="zh-TW" sz="2000" dirty="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已經揭露之其他關係人交易之金額</a:t>
            </a:r>
          </a:p>
          <a:p>
            <a:pPr lvl="1"/>
            <a:r>
              <a:rPr lang="zh-TW" altLang="en-US" sz="2000" dirty="0">
                <a:latin typeface="標楷體" panose="03000509000000000000" pitchFamily="65" charset="-120"/>
                <a:ea typeface="標楷體" panose="03000509000000000000" pitchFamily="65" charset="-120"/>
              </a:rPr>
              <a:t>臺灣高等法院</a:t>
            </a:r>
            <a:r>
              <a:rPr lang="en-US" altLang="zh-TW" sz="2000" dirty="0">
                <a:latin typeface="標楷體" panose="03000509000000000000" pitchFamily="65" charset="-120"/>
                <a:ea typeface="標楷體" panose="03000509000000000000" pitchFamily="65" charset="-120"/>
              </a:rPr>
              <a:t>104</a:t>
            </a:r>
            <a:r>
              <a:rPr lang="zh-TW" altLang="en-US" sz="2000" dirty="0">
                <a:latin typeface="標楷體" panose="03000509000000000000" pitchFamily="65" charset="-120"/>
                <a:ea typeface="標楷體" panose="03000509000000000000" pitchFamily="65" charset="-120"/>
              </a:rPr>
              <a:t>年度重金上更（一）字第</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號</a:t>
            </a:r>
            <a:endParaRPr lang="en-US" altLang="zh-TW" sz="2000" dirty="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會計師查核設定</a:t>
            </a:r>
            <a:endParaRPr lang="en-US" altLang="zh-TW" sz="28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臺灣高等法院</a:t>
            </a:r>
            <a:r>
              <a:rPr lang="en-US" altLang="zh-TW" sz="2000" dirty="0">
                <a:latin typeface="標楷體" panose="03000509000000000000" pitchFamily="65" charset="-120"/>
                <a:ea typeface="標楷體" panose="03000509000000000000" pitchFamily="65" charset="-120"/>
              </a:rPr>
              <a:t>100</a:t>
            </a:r>
            <a:r>
              <a:rPr lang="zh-TW" altLang="en-US" sz="2000" dirty="0">
                <a:latin typeface="標楷體" panose="03000509000000000000" pitchFamily="65" charset="-120"/>
                <a:ea typeface="標楷體" panose="03000509000000000000" pitchFamily="65" charset="-120"/>
              </a:rPr>
              <a:t>年度金上重更</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字第</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號</a:t>
            </a:r>
            <a:endParaRPr lang="en-US" altLang="zh-TW" sz="2000" dirty="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新臺幣一億元或實收資本百分之</a:t>
            </a:r>
            <a:r>
              <a:rPr lang="en-US" altLang="zh-TW" sz="2800" dirty="0">
                <a:latin typeface="標楷體" panose="03000509000000000000" pitchFamily="65" charset="-120"/>
                <a:ea typeface="標楷體" panose="03000509000000000000" pitchFamily="65" charset="-120"/>
              </a:rPr>
              <a:t>20</a:t>
            </a:r>
            <a:r>
              <a:rPr lang="zh-TW" altLang="en-US" sz="2800" dirty="0">
                <a:latin typeface="標楷體" panose="03000509000000000000" pitchFamily="65" charset="-120"/>
                <a:ea typeface="標楷體" panose="03000509000000000000" pitchFamily="65" charset="-120"/>
              </a:rPr>
              <a:t>以上</a:t>
            </a:r>
            <a:endParaRPr lang="en-US" altLang="zh-TW" sz="28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最高法院</a:t>
            </a:r>
            <a:r>
              <a:rPr lang="en-US" altLang="zh-TW" sz="2000" dirty="0">
                <a:latin typeface="標楷體" panose="03000509000000000000" pitchFamily="65" charset="-120"/>
                <a:ea typeface="標楷體" panose="03000509000000000000" pitchFamily="65" charset="-120"/>
              </a:rPr>
              <a:t>105</a:t>
            </a:r>
            <a:r>
              <a:rPr lang="zh-TW" altLang="en-US" sz="2000" dirty="0">
                <a:latin typeface="標楷體" panose="03000509000000000000" pitchFamily="65" charset="-120"/>
                <a:ea typeface="標楷體" panose="03000509000000000000" pitchFamily="65" charset="-120"/>
              </a:rPr>
              <a:t>年度台上字第</a:t>
            </a:r>
            <a:r>
              <a:rPr lang="en-US" altLang="zh-TW" sz="2000" dirty="0">
                <a:latin typeface="標楷體" panose="03000509000000000000" pitchFamily="65" charset="-120"/>
                <a:ea typeface="標楷體" panose="03000509000000000000" pitchFamily="65" charset="-120"/>
              </a:rPr>
              <a:t>1948</a:t>
            </a:r>
            <a:r>
              <a:rPr lang="zh-TW" altLang="en-US" sz="2000" dirty="0">
                <a:latin typeface="標楷體" panose="03000509000000000000" pitchFamily="65" charset="-120"/>
                <a:ea typeface="標楷體" panose="03000509000000000000" pitchFamily="65" charset="-120"/>
              </a:rPr>
              <a:t>號判決</a:t>
            </a:r>
            <a:endParaRPr lang="en-US" altLang="zh-TW" sz="2000" dirty="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利用非常規交易進行利益輸送</a:t>
            </a:r>
          </a:p>
          <a:p>
            <a:pPr marL="0" indent="0">
              <a:buNone/>
            </a:pPr>
            <a:endParaRPr lang="zh-TW" altLang="en-US" sz="32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財報不</a:t>
            </a:r>
            <a:r>
              <a:rPr lang="zh-TW" altLang="en-US" sz="5400" dirty="0" smtClean="0">
                <a:latin typeface="標楷體" panose="03000509000000000000" pitchFamily="65" charset="-120"/>
                <a:ea typeface="標楷體" panose="03000509000000000000" pitchFamily="65" charset="-120"/>
              </a:rPr>
              <a:t>實</a:t>
            </a:r>
            <a:r>
              <a:rPr lang="en-US" altLang="zh-TW" sz="5400" dirty="0" smtClean="0">
                <a:latin typeface="標楷體" panose="03000509000000000000" pitchFamily="65" charset="-120"/>
                <a:ea typeface="標楷體" panose="03000509000000000000" pitchFamily="65" charset="-120"/>
              </a:rPr>
              <a:t>-</a:t>
            </a:r>
            <a:r>
              <a:rPr lang="zh-TW" altLang="en-US" sz="5400" dirty="0">
                <a:latin typeface="標楷體" panose="03000509000000000000" pitchFamily="65" charset="-120"/>
                <a:ea typeface="標楷體" panose="03000509000000000000" pitchFamily="65" charset="-120"/>
              </a:rPr>
              <a:t>重大性判斷</a:t>
            </a:r>
            <a:endParaRPr lang="en-US" altLang="zh-TW"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29078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611560" y="1620008"/>
            <a:ext cx="8892480" cy="5257800"/>
          </a:xfrm>
        </p:spPr>
        <p:txBody>
          <a:bodyPr>
            <a:noAutofit/>
          </a:bodyPr>
          <a:lstStyle/>
          <a:p>
            <a:r>
              <a:rPr lang="zh-TW" altLang="en-US" sz="3200" dirty="0">
                <a:latin typeface="標楷體" panose="03000509000000000000" pitchFamily="65" charset="-120"/>
                <a:ea typeface="標楷體" panose="03000509000000000000" pitchFamily="65" charset="-120"/>
              </a:rPr>
              <a:t>博達案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軍成案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磐英案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普羅強生案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晶極光電案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遠航案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宇加案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太百案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科風案</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雅新案</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財報不</a:t>
            </a:r>
            <a:r>
              <a:rPr lang="zh-TW" altLang="en-US" sz="5400" dirty="0" smtClean="0">
                <a:latin typeface="標楷體" panose="03000509000000000000" pitchFamily="65" charset="-120"/>
                <a:ea typeface="標楷體" panose="03000509000000000000" pitchFamily="65" charset="-120"/>
              </a:rPr>
              <a:t>實</a:t>
            </a:r>
            <a:r>
              <a:rPr lang="en-US" altLang="zh-TW" sz="5400" dirty="0" smtClean="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案例</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89740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323528" y="1502465"/>
            <a:ext cx="9180512" cy="5375343"/>
          </a:xfrm>
        </p:spPr>
        <p:txBody>
          <a:bodyPr>
            <a:noAutofit/>
          </a:bodyPr>
          <a:lstStyle/>
          <a:p>
            <a:r>
              <a:rPr lang="zh-TW" altLang="en-US" dirty="0">
                <a:latin typeface="標楷體" panose="03000509000000000000" pitchFamily="65" charset="-120"/>
                <a:ea typeface="標楷體" panose="03000509000000000000" pitchFamily="65" charset="-120"/>
              </a:rPr>
              <a:t>聯豪科技股份有限公司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曾更名為亨豐科技股份有限公司，現則更名為立康生醫事業股份有限公司，下稱聯豪公司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主要從事外接式電腦週邊產品、</a:t>
            </a:r>
            <a:r>
              <a:rPr lang="en-US" altLang="zh-TW" dirty="0">
                <a:latin typeface="標楷體" panose="03000509000000000000" pitchFamily="65" charset="-120"/>
                <a:ea typeface="標楷體" panose="03000509000000000000" pitchFamily="65" charset="-120"/>
              </a:rPr>
              <a:t>3C</a:t>
            </a:r>
            <a:r>
              <a:rPr lang="zh-TW" altLang="en-US" dirty="0">
                <a:latin typeface="標楷體" panose="03000509000000000000" pitchFamily="65" charset="-120"/>
                <a:ea typeface="標楷體" panose="03000509000000000000" pitchFamily="65" charset="-120"/>
              </a:rPr>
              <a:t>產品用線、網路通訊產品業務。民國</a:t>
            </a:r>
            <a:r>
              <a:rPr lang="en-US" altLang="zh-TW" dirty="0">
                <a:latin typeface="標楷體" panose="03000509000000000000" pitchFamily="65" charset="-120"/>
                <a:ea typeface="標楷體" panose="03000509000000000000" pitchFamily="65" charset="-120"/>
              </a:rPr>
              <a:t>96</a:t>
            </a:r>
            <a:r>
              <a:rPr lang="zh-TW" altLang="en-US" dirty="0">
                <a:latin typeface="標楷體" panose="03000509000000000000" pitchFamily="65" charset="-120"/>
                <a:ea typeface="標楷體" panose="03000509000000000000" pitchFamily="65" charset="-120"/>
              </a:rPr>
              <a:t>年初，該公司為美化帳面，規避庫存存貨損失之提列，公司遂與外部人相互配合從事虛偽循環進銷貨交易，使聯豪公司</a:t>
            </a:r>
            <a:r>
              <a:rPr lang="en-US" altLang="zh-TW" dirty="0">
                <a:latin typeface="標楷體" panose="03000509000000000000" pitchFamily="65" charset="-120"/>
                <a:ea typeface="標楷體" panose="03000509000000000000" pitchFamily="65" charset="-120"/>
              </a:rPr>
              <a:t>96</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月營收及</a:t>
            </a:r>
            <a:r>
              <a:rPr lang="en-US" altLang="zh-TW" dirty="0">
                <a:latin typeface="標楷體" panose="03000509000000000000" pitchFamily="65" charset="-120"/>
                <a:ea typeface="標楷體" panose="03000509000000000000" pitchFamily="65" charset="-120"/>
              </a:rPr>
              <a:t>96</a:t>
            </a:r>
            <a:r>
              <a:rPr lang="zh-TW" altLang="en-US" dirty="0">
                <a:latin typeface="標楷體" panose="03000509000000000000" pitchFamily="65" charset="-120"/>
                <a:ea typeface="標楷體" panose="03000509000000000000" pitchFamily="65" charset="-120"/>
              </a:rPr>
              <a:t>年第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季至第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季財報有虛偽不實情事</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應負財報不實損害賠償責任之主體</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發行公司董事長、總經理及不法行為人</a:t>
            </a:r>
            <a:r>
              <a:rPr lang="zh-TW" altLang="en-US" sz="2000" dirty="0">
                <a:latin typeface="標楷體" panose="03000509000000000000" pitchFamily="65" charset="-120"/>
                <a:ea typeface="標楷體" panose="03000509000000000000" pitchFamily="65" charset="-120"/>
              </a:rPr>
              <a:t>（公司法第</a:t>
            </a:r>
            <a:r>
              <a:rPr lang="en-US" altLang="zh-TW" sz="2000" dirty="0">
                <a:latin typeface="標楷體" panose="03000509000000000000" pitchFamily="65" charset="-120"/>
                <a:ea typeface="標楷體" panose="03000509000000000000" pitchFamily="65" charset="-120"/>
              </a:rPr>
              <a:t>8</a:t>
            </a:r>
            <a:r>
              <a:rPr lang="zh-TW" altLang="en-US" sz="2000" dirty="0">
                <a:latin typeface="標楷體" panose="03000509000000000000" pitchFamily="65" charset="-120"/>
                <a:ea typeface="標楷體" panose="03000509000000000000" pitchFamily="65" charset="-120"/>
              </a:rPr>
              <a:t>條、證交法第</a:t>
            </a:r>
            <a:r>
              <a:rPr lang="en-US" altLang="zh-TW" sz="2000" dirty="0">
                <a:latin typeface="標楷體" panose="03000509000000000000" pitchFamily="65" charset="-120"/>
                <a:ea typeface="標楷體" panose="03000509000000000000" pitchFamily="65" charset="-120"/>
              </a:rPr>
              <a:t>20</a:t>
            </a:r>
            <a:r>
              <a:rPr lang="zh-TW" altLang="en-US" sz="2000" dirty="0">
                <a:latin typeface="標楷體" panose="03000509000000000000" pitchFamily="65" charset="-120"/>
                <a:ea typeface="標楷體" panose="03000509000000000000" pitchFamily="65" charset="-120"/>
              </a:rPr>
              <a:t>條之</a:t>
            </a:r>
            <a:r>
              <a:rPr lang="en-US" altLang="zh-TW" sz="2000" dirty="0" smtClean="0">
                <a:latin typeface="標楷體" panose="03000509000000000000" pitchFamily="65" charset="-120"/>
                <a:ea typeface="標楷體" panose="03000509000000000000" pitchFamily="65" charset="-120"/>
              </a:rPr>
              <a:t>1</a:t>
            </a:r>
            <a:r>
              <a:rPr lang="zh-TW" altLang="en-US"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民法第</a:t>
            </a:r>
            <a:r>
              <a:rPr lang="en-US" altLang="zh-TW" sz="2000" dirty="0">
                <a:latin typeface="標楷體" panose="03000509000000000000" pitchFamily="65" charset="-120"/>
                <a:ea typeface="標楷體" panose="03000509000000000000" pitchFamily="65" charset="-120"/>
              </a:rPr>
              <a:t>185</a:t>
            </a:r>
            <a:r>
              <a:rPr lang="zh-TW" altLang="en-US" sz="2000" dirty="0">
                <a:latin typeface="標楷體" panose="03000509000000000000" pitchFamily="65" charset="-120"/>
                <a:ea typeface="標楷體" panose="03000509000000000000" pitchFamily="65" charset="-120"/>
              </a:rPr>
              <a:t>條）</a:t>
            </a:r>
            <a:endParaRPr lang="en-US" altLang="zh-TW" sz="200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董事、監察人及財會主管</a:t>
            </a:r>
            <a:r>
              <a:rPr lang="zh-TW" altLang="en-US" sz="2000" dirty="0">
                <a:latin typeface="標楷體" panose="03000509000000000000" pitchFamily="65" charset="-120"/>
                <a:ea typeface="標楷體" panose="03000509000000000000" pitchFamily="65" charset="-120"/>
              </a:rPr>
              <a:t>（公司法第</a:t>
            </a:r>
            <a:r>
              <a:rPr lang="en-US" altLang="zh-TW" sz="2000" dirty="0">
                <a:latin typeface="標楷體" panose="03000509000000000000" pitchFamily="65" charset="-120"/>
                <a:ea typeface="標楷體" panose="03000509000000000000" pitchFamily="65" charset="-120"/>
              </a:rPr>
              <a:t>8</a:t>
            </a:r>
            <a:r>
              <a:rPr lang="zh-TW" altLang="en-US" sz="2000" dirty="0">
                <a:latin typeface="標楷體" panose="03000509000000000000" pitchFamily="65" charset="-120"/>
                <a:ea typeface="標楷體" panose="03000509000000000000" pitchFamily="65" charset="-120"/>
              </a:rPr>
              <a:t>條、公司法第</a:t>
            </a:r>
            <a:r>
              <a:rPr lang="en-US" altLang="zh-TW" sz="2000" dirty="0">
                <a:latin typeface="標楷體" panose="03000509000000000000" pitchFamily="65" charset="-120"/>
                <a:ea typeface="標楷體" panose="03000509000000000000" pitchFamily="65" charset="-120"/>
              </a:rPr>
              <a:t>202</a:t>
            </a:r>
            <a:r>
              <a:rPr lang="zh-TW" altLang="en-US" sz="2000" dirty="0">
                <a:latin typeface="標楷體" panose="03000509000000000000" pitchFamily="65" charset="-120"/>
                <a:ea typeface="標楷體" panose="03000509000000000000" pitchFamily="65" charset="-120"/>
              </a:rPr>
              <a:t>條、</a:t>
            </a:r>
            <a:r>
              <a:rPr lang="en-US" altLang="zh-TW" sz="2000" dirty="0">
                <a:latin typeface="標楷體" panose="03000509000000000000" pitchFamily="65" charset="-120"/>
                <a:ea typeface="標楷體" panose="03000509000000000000" pitchFamily="65" charset="-120"/>
              </a:rPr>
              <a:t>218</a:t>
            </a:r>
            <a:r>
              <a:rPr lang="zh-TW" altLang="en-US" sz="2000" dirty="0">
                <a:latin typeface="標楷體" panose="03000509000000000000" pitchFamily="65" charset="-120"/>
                <a:ea typeface="標楷體" panose="03000509000000000000" pitchFamily="65" charset="-120"/>
              </a:rPr>
              <a:t>條、證交法第</a:t>
            </a:r>
            <a:r>
              <a:rPr lang="en-US" altLang="zh-TW" sz="2000" dirty="0">
                <a:latin typeface="標楷體" panose="03000509000000000000" pitchFamily="65" charset="-120"/>
                <a:ea typeface="標楷體" panose="03000509000000000000" pitchFamily="65" charset="-120"/>
              </a:rPr>
              <a:t>20</a:t>
            </a:r>
            <a:r>
              <a:rPr lang="zh-TW" altLang="en-US" sz="2000" dirty="0">
                <a:latin typeface="標楷體" panose="03000509000000000000" pitchFamily="65" charset="-120"/>
                <a:ea typeface="標楷體" panose="03000509000000000000" pitchFamily="65" charset="-120"/>
              </a:rPr>
              <a:t>條之</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項）</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財報不</a:t>
            </a:r>
            <a:r>
              <a:rPr lang="zh-TW" altLang="en-US" sz="5400" dirty="0" smtClean="0">
                <a:latin typeface="標楷體" panose="03000509000000000000" pitchFamily="65" charset="-120"/>
                <a:ea typeface="標楷體" panose="03000509000000000000" pitchFamily="65" charset="-120"/>
              </a:rPr>
              <a:t>實</a:t>
            </a:r>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67323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0" y="1600200"/>
            <a:ext cx="9144000" cy="5257800"/>
          </a:xfrm>
        </p:spPr>
        <p:txBody>
          <a:bodyPr>
            <a:noAutofit/>
          </a:bodyPr>
          <a:lstStyle/>
          <a:p>
            <a:r>
              <a:rPr lang="zh-TW" altLang="en-US" sz="2400" dirty="0">
                <a:latin typeface="標楷體" panose="03000509000000000000" pitchFamily="65" charset="-120"/>
                <a:ea typeface="標楷體" panose="03000509000000000000" pitchFamily="65" charset="-120"/>
              </a:rPr>
              <a:t>在集中交易市場委託買賣或申報買賣，業經成交而不履行交割，</a:t>
            </a:r>
            <a:r>
              <a:rPr lang="zh-TW" altLang="en-US" sz="2400" dirty="0" smtClean="0">
                <a:latin typeface="標楷體" panose="03000509000000000000" pitchFamily="65" charset="-120"/>
                <a:ea typeface="標楷體" panose="03000509000000000000" pitchFamily="65" charset="-120"/>
              </a:rPr>
              <a:t>足以影響</a:t>
            </a:r>
            <a:r>
              <a:rPr lang="zh-TW" altLang="en-US" sz="2400" dirty="0">
                <a:latin typeface="標楷體" panose="03000509000000000000" pitchFamily="65" charset="-120"/>
                <a:ea typeface="標楷體" panose="03000509000000000000" pitchFamily="65" charset="-120"/>
              </a:rPr>
              <a:t>市場秩序。</a:t>
            </a:r>
          </a:p>
          <a:p>
            <a:r>
              <a:rPr lang="zh-TW" altLang="en-US" sz="2400" dirty="0">
                <a:latin typeface="標楷體" panose="03000509000000000000" pitchFamily="65" charset="-120"/>
                <a:ea typeface="標楷體" panose="03000509000000000000" pitchFamily="65" charset="-120"/>
              </a:rPr>
              <a:t>意圖抬高或壓低集中交易市場某種有價證券之交易價格，與他人通謀，以約定價格於自己出售，或購買有價證券時，使約定人同時為購買或出售之相對行為。</a:t>
            </a:r>
          </a:p>
          <a:p>
            <a:r>
              <a:rPr lang="zh-TW" altLang="en-US" sz="2400" dirty="0">
                <a:latin typeface="標楷體" panose="03000509000000000000" pitchFamily="65" charset="-120"/>
                <a:ea typeface="標楷體" panose="03000509000000000000" pitchFamily="65" charset="-120"/>
              </a:rPr>
              <a:t>意圖抬高或壓低集中交易市場某種有價證券之交易價格，自行或以他人名義，對該有價證券，連續以高價買入或以低價賣出，而有影響市場價格或市場秩序之虞。</a:t>
            </a:r>
          </a:p>
          <a:p>
            <a:r>
              <a:rPr lang="zh-TW" altLang="en-US" sz="2400" dirty="0">
                <a:latin typeface="標楷體" panose="03000509000000000000" pitchFamily="65" charset="-120"/>
                <a:ea typeface="標楷體" panose="03000509000000000000" pitchFamily="65" charset="-120"/>
              </a:rPr>
              <a:t>意圖造成集中交易市場某種有價證券交易活絡之表象，自行或以他人名義，連續委託買賣或申報買賣而相對成交。</a:t>
            </a:r>
          </a:p>
          <a:p>
            <a:r>
              <a:rPr lang="zh-TW" altLang="en-US" sz="2400" dirty="0">
                <a:latin typeface="標楷體" panose="03000509000000000000" pitchFamily="65" charset="-120"/>
                <a:ea typeface="標楷體" panose="03000509000000000000" pitchFamily="65" charset="-120"/>
              </a:rPr>
              <a:t>意圖影響集中交易市場有價證券交易價格，而散布流言或不實資料。</a:t>
            </a:r>
          </a:p>
          <a:p>
            <a:r>
              <a:rPr lang="zh-TW" altLang="en-US" sz="2400" dirty="0">
                <a:latin typeface="標楷體" panose="03000509000000000000" pitchFamily="65" charset="-120"/>
                <a:ea typeface="標楷體" panose="03000509000000000000" pitchFamily="65" charset="-120"/>
              </a:rPr>
              <a:t>直接或間接從事其他影響集中交易市場有價證券交易價格之操縱行為。</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操縱股價</a:t>
            </a:r>
          </a:p>
        </p:txBody>
      </p:sp>
    </p:spTree>
    <p:extLst>
      <p:ext uri="{BB962C8B-B14F-4D97-AF65-F5344CB8AC3E}">
        <p14:creationId xmlns:p14="http://schemas.microsoft.com/office/powerpoint/2010/main" val="3802246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827584" y="155679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1139653" y="1613311"/>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設立</a:t>
            </a:r>
            <a:r>
              <a:rPr lang="zh-TW" altLang="en-US" sz="3200" dirty="0">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定期</a:t>
            </a:r>
            <a:r>
              <a:rPr lang="zh-TW" altLang="en-US" sz="3200" dirty="0">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非</a:t>
            </a:r>
            <a:r>
              <a:rPr lang="zh-TW" altLang="en-US" sz="3200" dirty="0">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財</a:t>
            </a:r>
            <a:r>
              <a:rPr lang="zh-TW" altLang="en-US" sz="3200" dirty="0">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內線交易</a:t>
            </a:r>
            <a:endParaRPr lang="zh-TW" altLang="en-US" sz="3200" dirty="0">
              <a:solidFill>
                <a:srgbClr val="FF0000"/>
              </a:solidFill>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申報</a:t>
            </a:r>
            <a:r>
              <a:rPr lang="zh-TW" altLang="en-US" sz="3200" dirty="0">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營業</a:t>
            </a:r>
            <a:r>
              <a:rPr lang="zh-TW" altLang="en-US" sz="3200" dirty="0">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欠稅</a:t>
            </a:r>
            <a:r>
              <a:rPr lang="zh-TW" altLang="en-US" sz="3200" dirty="0">
                <a:latin typeface="標楷體" panose="03000509000000000000" pitchFamily="65" charset="-120"/>
                <a:ea typeface="標楷體" panose="03000509000000000000" pitchFamily="65" charset="-120"/>
              </a:rPr>
              <a:t>限制出境</a:t>
            </a:r>
          </a:p>
        </p:txBody>
      </p:sp>
      <p:sp>
        <p:nvSpPr>
          <p:cNvPr id="9" name="標題 2"/>
          <p:cNvSpPr txBox="1">
            <a:spLocks/>
          </p:cNvSpPr>
          <p:nvPr/>
        </p:nvSpPr>
        <p:spPr>
          <a:xfrm>
            <a:off x="457200" y="359465"/>
            <a:ext cx="8229600" cy="1143000"/>
          </a:xfrm>
          <a:prstGeom prst="rect">
            <a:avLst/>
          </a:prstGeom>
        </p:spPr>
        <p:txBody>
          <a:bodyPr>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zh-TW" altLang="en-US" sz="5400" kern="0" dirty="0" smtClean="0">
                <a:latin typeface="標楷體" panose="03000509000000000000" pitchFamily="65" charset="-120"/>
                <a:ea typeface="標楷體" panose="03000509000000000000" pitchFamily="65" charset="-120"/>
              </a:rPr>
              <a:t>法律風險態樣</a:t>
            </a:r>
            <a:endParaRPr lang="zh-TW" altLang="en-US" sz="54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50253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23927" y="1591961"/>
            <a:ext cx="9132431" cy="5257800"/>
          </a:xfrm>
        </p:spPr>
        <p:txBody>
          <a:bodyPr>
            <a:noAutofit/>
          </a:bodyPr>
          <a:lstStyle/>
          <a:p>
            <a:r>
              <a:rPr lang="zh-TW" altLang="en-US" sz="2400" dirty="0">
                <a:latin typeface="標楷體" panose="03000509000000000000" pitchFamily="65" charset="-120"/>
                <a:ea typeface="標楷體" panose="03000509000000000000" pitchFamily="65" charset="-120"/>
              </a:rPr>
              <a:t>證券交易法第</a:t>
            </a:r>
            <a:r>
              <a:rPr lang="en-US" altLang="zh-TW" sz="2400" dirty="0">
                <a:latin typeface="標楷體" panose="03000509000000000000" pitchFamily="65" charset="-120"/>
                <a:ea typeface="標楷體" panose="03000509000000000000" pitchFamily="65" charset="-120"/>
              </a:rPr>
              <a:t>157</a:t>
            </a:r>
            <a:r>
              <a:rPr lang="zh-TW" altLang="en-US" sz="2400" dirty="0">
                <a:latin typeface="標楷體" panose="03000509000000000000" pitchFamily="65" charset="-120"/>
                <a:ea typeface="標楷體" panose="03000509000000000000" pitchFamily="65" charset="-120"/>
              </a:rPr>
              <a:t>條之</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規定</a:t>
            </a:r>
            <a:endParaRPr lang="en-US" altLang="zh-TW" sz="240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內線交易禁止規定所規範的主體主要為公司董監事、經理人、持股超過</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大股東等內部人，以及基於職業或控制關係獲悉消息之人（如：受公司委任之會計師、律師）、喪失上述身分未滿六個月者及從上述所列之人獲悉消息之人（該等人之配偶、未成年子女及利用他人名義持有者之股份，亦計算在內）；</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前揭對象依規定，在實際知悉有重大影響股票價格之消息時，於該消息未公開或公開後</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小時內，不得買賣該公司股票或具有股權性質之有價證券</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其規範目的在於禁止因身分、職業等享有資訊優勢地位之人，於消息尚未公開前與其他市場上不知情之投資人從事交易，藉此牟取暴利或規避損失，破壞證券市場交易之公平性。</a:t>
            </a:r>
          </a:p>
          <a:p>
            <a:endParaRPr lang="zh-TW" altLang="en-US" sz="24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2977734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78967" y="1268760"/>
            <a:ext cx="9324528" cy="5257800"/>
          </a:xfrm>
        </p:spPr>
        <p:txBody>
          <a:bodyPr>
            <a:noAutofit/>
          </a:bodyPr>
          <a:lstStyle/>
          <a:p>
            <a:endParaRPr lang="zh-TW" altLang="en-US" sz="24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320136" cy="411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2679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r>
              <a:rPr lang="zh-TW" altLang="en-US" sz="5400" dirty="0">
                <a:solidFill>
                  <a:prstClr val="black">
                    <a:alpha val="100000"/>
                  </a:prstClr>
                </a:solidFill>
                <a:latin typeface="標楷體" panose="03000509000000000000" pitchFamily="65" charset="-120"/>
                <a:ea typeface="標楷體" panose="03000509000000000000" pitchFamily="65" charset="-120"/>
              </a:rPr>
              <a:t>內線交易</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8912" cy="462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1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548682"/>
            <a:ext cx="4448175" cy="61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180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r>
              <a:rPr lang="zh-TW" altLang="en-US" sz="5400" dirty="0">
                <a:solidFill>
                  <a:prstClr val="black">
                    <a:alpha val="100000"/>
                  </a:prstClr>
                </a:solidFill>
                <a:latin typeface="標楷體" panose="03000509000000000000" pitchFamily="65" charset="-120"/>
                <a:ea typeface="標楷體" panose="03000509000000000000" pitchFamily="65" charset="-120"/>
              </a:rPr>
              <a:t>內線交易</a:t>
            </a:r>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33425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83568" y="5704359"/>
            <a:ext cx="7200800" cy="604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佳營電子尋求買主，呂東英之子呂建安東南亞投資顧問公司副董事長居間牽線港商以每股</a:t>
            </a:r>
            <a:r>
              <a:rPr lang="en-US" altLang="zh-TW" dirty="0"/>
              <a:t>16.5</a:t>
            </a:r>
            <a:r>
              <a:rPr lang="zh-TW" altLang="en-US" dirty="0"/>
              <a:t>元收購佳營，卻在收購發生前涉嫌洩露利多給</a:t>
            </a:r>
            <a:r>
              <a:rPr lang="en-US" altLang="zh-TW" dirty="0"/>
              <a:t>3</a:t>
            </a:r>
            <a:r>
              <a:rPr lang="zh-TW" altLang="en-US" dirty="0"/>
              <a:t>名友人，再共同以</a:t>
            </a:r>
            <a:r>
              <a:rPr lang="en-US" altLang="zh-TW" dirty="0"/>
              <a:t>12</a:t>
            </a:r>
            <a:r>
              <a:rPr lang="zh-TW" altLang="en-US" dirty="0"/>
              <a:t>元左右買進佳營股票，獲利近千萬</a:t>
            </a:r>
          </a:p>
        </p:txBody>
      </p:sp>
    </p:spTree>
    <p:extLst>
      <p:ext uri="{BB962C8B-B14F-4D97-AF65-F5344CB8AC3E}">
        <p14:creationId xmlns:p14="http://schemas.microsoft.com/office/powerpoint/2010/main" val="3812553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r>
              <a:rPr lang="zh-TW" altLang="en-US" dirty="0"/>
              <a:t>執行庫藏股涉內線交易毅嘉科技董事長</a:t>
            </a:r>
          </a:p>
        </p:txBody>
      </p:sp>
      <p:sp>
        <p:nvSpPr>
          <p:cNvPr id="3" name="標題 2"/>
          <p:cNvSpPr>
            <a:spLocks noGrp="1"/>
          </p:cNvSpPr>
          <p:nvPr>
            <p:ph type="title"/>
          </p:nvPr>
        </p:nvSpPr>
        <p:spPr/>
        <p:txBody>
          <a:bodyPr/>
          <a:lstStyle/>
          <a:p>
            <a:endParaRPr lang="zh-TW"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6211788" cy="442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105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78967" y="1268760"/>
            <a:ext cx="9324528" cy="5257800"/>
          </a:xfrm>
        </p:spPr>
        <p:txBody>
          <a:bodyPr>
            <a:noAutofit/>
          </a:bodyPr>
          <a:lstStyle/>
          <a:p>
            <a:endParaRPr lang="zh-TW" altLang="en-US" sz="24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pic>
        <p:nvPicPr>
          <p:cNvPr id="4" name="圖片 3"/>
          <p:cNvPicPr>
            <a:picLocks noChangeAspect="1"/>
          </p:cNvPicPr>
          <p:nvPr/>
        </p:nvPicPr>
        <p:blipFill>
          <a:blip r:embed="rId2"/>
          <a:stretch>
            <a:fillRect/>
          </a:stretch>
        </p:blipFill>
        <p:spPr>
          <a:xfrm>
            <a:off x="1043608" y="1505251"/>
            <a:ext cx="6372737" cy="4779553"/>
          </a:xfrm>
          <a:prstGeom prst="rect">
            <a:avLst/>
          </a:prstGeom>
        </p:spPr>
      </p:pic>
    </p:spTree>
    <p:extLst>
      <p:ext uri="{BB962C8B-B14F-4D97-AF65-F5344CB8AC3E}">
        <p14:creationId xmlns:p14="http://schemas.microsoft.com/office/powerpoint/2010/main" val="4915197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3076" name="Picture 4" descr="http://1.bp.blogspot.com/-_FePcJTsvy0/UoLsDs236mI/AAAAAAAAA9w/IoTQe3I-IxM/s16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781035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7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395536" y="1591961"/>
            <a:ext cx="9132431" cy="5257800"/>
          </a:xfrm>
        </p:spPr>
        <p:txBody>
          <a:bodyPr>
            <a:noAutofit/>
          </a:bodyPr>
          <a:lstStyle/>
          <a:p>
            <a:r>
              <a:rPr lang="zh-TW" altLang="en-US" sz="3200" dirty="0">
                <a:latin typeface="標楷體" panose="03000509000000000000" pitchFamily="65" charset="-120"/>
                <a:ea typeface="標楷體" panose="03000509000000000000" pitchFamily="65" charset="-120"/>
              </a:rPr>
              <a:t>內線交易構成要件</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重大消息明確時點</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公開方式及時點</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違反內線交易之罰則</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案例分析</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如何避免誤觸內線交易</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11253433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0" y="1600200"/>
            <a:ext cx="9132431" cy="5257800"/>
          </a:xfrm>
        </p:spPr>
        <p:txBody>
          <a:bodyPr>
            <a:noAutofit/>
          </a:bodyPr>
          <a:lstStyle/>
          <a:p>
            <a:r>
              <a:rPr lang="zh-TW" altLang="en-US" sz="3200" dirty="0">
                <a:latin typeface="標楷體" panose="03000509000000000000" pitchFamily="65" charset="-120"/>
                <a:ea typeface="標楷體" panose="03000509000000000000" pitchFamily="65" charset="-120"/>
              </a:rPr>
              <a:t>內線交易構成要件</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證券交易法第</a:t>
            </a:r>
            <a:r>
              <a:rPr lang="en-US" altLang="zh-TW" sz="3200" dirty="0">
                <a:latin typeface="標楷體" panose="03000509000000000000" pitchFamily="65" charset="-120"/>
                <a:ea typeface="標楷體" panose="03000509000000000000" pitchFamily="65" charset="-120"/>
              </a:rPr>
              <a:t>157</a:t>
            </a:r>
            <a:r>
              <a:rPr lang="zh-TW" altLang="en-US" sz="3200" dirty="0">
                <a:latin typeface="標楷體" panose="03000509000000000000" pitchFamily="65" charset="-120"/>
                <a:ea typeface="標楷體" panose="03000509000000000000" pitchFamily="65" charset="-120"/>
              </a:rPr>
              <a:t>條之</a:t>
            </a:r>
            <a:r>
              <a:rPr lang="en-US" altLang="zh-TW" sz="3200" dirty="0">
                <a:latin typeface="標楷體" panose="03000509000000000000" pitchFamily="65" charset="-120"/>
                <a:ea typeface="標楷體" panose="03000509000000000000" pitchFamily="65" charset="-120"/>
              </a:rPr>
              <a:t>1 </a:t>
            </a:r>
            <a:endParaRPr lang="en-US" altLang="zh-TW" sz="3200" dirty="0" smtClean="0">
              <a:latin typeface="標楷體" panose="03000509000000000000" pitchFamily="65" charset="-120"/>
              <a:ea typeface="標楷體" panose="03000509000000000000" pitchFamily="65" charset="-120"/>
            </a:endParaRPr>
          </a:p>
          <a:p>
            <a:pPr marL="0" indent="0">
              <a:buNone/>
            </a:pPr>
            <a:r>
              <a:rPr lang="zh-TW" altLang="en-US" sz="3200" dirty="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內線交易之禁止規範</a:t>
            </a:r>
            <a:r>
              <a:rPr lang="en-US" altLang="zh-TW" sz="3200" dirty="0">
                <a:latin typeface="標楷體" panose="03000509000000000000" pitchFamily="65" charset="-120"/>
                <a:ea typeface="標楷體" panose="03000509000000000000" pitchFamily="65" charset="-120"/>
              </a:rPr>
              <a:t>)</a:t>
            </a:r>
          </a:p>
          <a:p>
            <a:pPr lvl="1"/>
            <a:r>
              <a:rPr lang="en-US" altLang="zh-TW" sz="3200" dirty="0">
                <a:latin typeface="標楷體" panose="03000509000000000000" pitchFamily="65" charset="-120"/>
                <a:ea typeface="標楷體" panose="03000509000000000000" pitchFamily="65" charset="-120"/>
              </a:rPr>
              <a:t>1 </a:t>
            </a:r>
            <a:r>
              <a:rPr lang="zh-TW" altLang="en-US" sz="3200" dirty="0">
                <a:latin typeface="標楷體" panose="03000509000000000000" pitchFamily="65" charset="-120"/>
                <a:ea typeface="標楷體" panose="03000509000000000000" pitchFamily="65" charset="-120"/>
              </a:rPr>
              <a:t>該公司之董事、監察人、經理人及依公司法第二十七條第一項規定受指定代表行使職務之自然人。</a:t>
            </a:r>
          </a:p>
          <a:p>
            <a:pPr lvl="1"/>
            <a:r>
              <a:rPr lang="en-US" altLang="zh-TW" sz="3200" dirty="0">
                <a:latin typeface="標楷體" panose="03000509000000000000" pitchFamily="65" charset="-120"/>
                <a:ea typeface="標楷體" panose="03000509000000000000" pitchFamily="65" charset="-120"/>
              </a:rPr>
              <a:t>2 </a:t>
            </a:r>
            <a:r>
              <a:rPr lang="zh-TW" altLang="en-US" sz="3200" dirty="0">
                <a:latin typeface="標楷體" panose="03000509000000000000" pitchFamily="65" charset="-120"/>
                <a:ea typeface="標楷體" panose="03000509000000000000" pitchFamily="65" charset="-120"/>
              </a:rPr>
              <a:t>持有該公司之股份超過百分之十之股東。</a:t>
            </a:r>
          </a:p>
          <a:p>
            <a:pPr lvl="1"/>
            <a:r>
              <a:rPr lang="en-US" altLang="zh-TW" sz="3200" dirty="0">
                <a:latin typeface="標楷體" panose="03000509000000000000" pitchFamily="65" charset="-120"/>
                <a:ea typeface="標楷體" panose="03000509000000000000" pitchFamily="65" charset="-120"/>
              </a:rPr>
              <a:t>3 </a:t>
            </a:r>
            <a:r>
              <a:rPr lang="zh-TW" altLang="en-US" sz="3200" dirty="0">
                <a:latin typeface="標楷體" panose="03000509000000000000" pitchFamily="65" charset="-120"/>
                <a:ea typeface="標楷體" panose="03000509000000000000" pitchFamily="65" charset="-120"/>
              </a:rPr>
              <a:t>基於職業或控制關係獲悉消息之人。</a:t>
            </a:r>
          </a:p>
          <a:p>
            <a:pPr lvl="1"/>
            <a:r>
              <a:rPr lang="en-US" altLang="zh-TW" sz="3200" dirty="0">
                <a:latin typeface="標楷體" panose="03000509000000000000" pitchFamily="65" charset="-120"/>
                <a:ea typeface="標楷體" panose="03000509000000000000" pitchFamily="65" charset="-120"/>
              </a:rPr>
              <a:t>4 </a:t>
            </a:r>
            <a:r>
              <a:rPr lang="zh-TW" altLang="en-US" sz="3200" dirty="0">
                <a:latin typeface="標楷體" panose="03000509000000000000" pitchFamily="65" charset="-120"/>
                <a:ea typeface="標楷體" panose="03000509000000000000" pitchFamily="65" charset="-120"/>
              </a:rPr>
              <a:t>喪失前三款身分後，未滿六個月者。</a:t>
            </a:r>
          </a:p>
          <a:p>
            <a:pPr lvl="1"/>
            <a:r>
              <a:rPr lang="en-US" altLang="zh-TW" sz="3200" dirty="0">
                <a:latin typeface="標楷體" panose="03000509000000000000" pitchFamily="65" charset="-120"/>
                <a:ea typeface="標楷體" panose="03000509000000000000" pitchFamily="65" charset="-120"/>
              </a:rPr>
              <a:t>5 </a:t>
            </a:r>
            <a:r>
              <a:rPr lang="zh-TW" altLang="en-US" sz="3200" dirty="0">
                <a:latin typeface="標楷體" panose="03000509000000000000" pitchFamily="65" charset="-120"/>
                <a:ea typeface="標楷體" panose="03000509000000000000" pitchFamily="65" charset="-120"/>
              </a:rPr>
              <a:t>從前四款所列之人獲悉消息之人。</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10162909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53244" y="1600200"/>
            <a:ext cx="9090756" cy="5257800"/>
          </a:xfrm>
        </p:spPr>
        <p:txBody>
          <a:bodyPr>
            <a:noAutofit/>
          </a:bodyPr>
          <a:lstStyle/>
          <a:p>
            <a:r>
              <a:rPr lang="zh-TW" altLang="en-US" sz="3200" dirty="0">
                <a:latin typeface="標楷體" panose="03000509000000000000" pitchFamily="65" charset="-120"/>
                <a:ea typeface="標楷體" panose="03000509000000000000" pitchFamily="65" charset="-120"/>
              </a:rPr>
              <a:t>適用標的</a:t>
            </a:r>
            <a:r>
              <a:rPr lang="en-US" altLang="zh-TW" sz="3200" dirty="0">
                <a:latin typeface="標楷體" panose="03000509000000000000" pitchFamily="65" charset="-120"/>
                <a:ea typeface="標楷體" panose="03000509000000000000" pitchFamily="65" charset="-120"/>
              </a:rPr>
              <a:t>-</a:t>
            </a:r>
          </a:p>
          <a:p>
            <a:pPr lvl="1"/>
            <a:r>
              <a:rPr lang="zh-TW" altLang="en-US" sz="3200" dirty="0">
                <a:latin typeface="標楷體" panose="03000509000000000000" pitchFamily="65" charset="-120"/>
                <a:ea typeface="標楷體" panose="03000509000000000000" pitchFamily="65" charset="-120"/>
              </a:rPr>
              <a:t>上市、證券商營業處所買賣之股票</a:t>
            </a:r>
          </a:p>
          <a:p>
            <a:pPr lvl="1"/>
            <a:r>
              <a:rPr lang="zh-TW" altLang="en-US" sz="3200" dirty="0">
                <a:latin typeface="標楷體" panose="03000509000000000000" pitchFamily="65" charset="-120"/>
                <a:ea typeface="標楷體" panose="03000509000000000000" pitchFamily="65" charset="-120"/>
              </a:rPr>
              <a:t>或其他具有股權性質之有價證券</a:t>
            </a:r>
          </a:p>
          <a:p>
            <a:pPr lvl="2"/>
            <a:r>
              <a:rPr lang="zh-TW" altLang="en-US" sz="3200" dirty="0">
                <a:latin typeface="標楷體" panose="03000509000000000000" pitchFamily="65" charset="-120"/>
                <a:ea typeface="標楷體" panose="03000509000000000000" pitchFamily="65" charset="-120"/>
              </a:rPr>
              <a:t>證券交易法施行細則第</a:t>
            </a:r>
            <a:r>
              <a:rPr lang="en-US" altLang="zh-TW" sz="3200" dirty="0">
                <a:latin typeface="標楷體" panose="03000509000000000000" pitchFamily="65" charset="-120"/>
                <a:ea typeface="標楷體" panose="03000509000000000000" pitchFamily="65" charset="-120"/>
              </a:rPr>
              <a:t>11</a:t>
            </a:r>
            <a:r>
              <a:rPr lang="zh-TW" altLang="en-US" sz="3200" dirty="0">
                <a:latin typeface="標楷體" panose="03000509000000000000" pitchFamily="65" charset="-120"/>
                <a:ea typeface="標楷體" panose="03000509000000000000" pitchFamily="65" charset="-120"/>
              </a:rPr>
              <a:t>條：可轉換公司債、附認股權公司債、認股權憑證、認購</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售</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權證、股款繳納憑證、新股認購權利證書、新股權利證書、債券換股權利證書、臺灣存託憑證及其他具有股權性質之有價證券。</a:t>
            </a:r>
          </a:p>
          <a:p>
            <a:pPr lvl="1"/>
            <a:r>
              <a:rPr lang="zh-TW" altLang="en-US" sz="3200" dirty="0">
                <a:latin typeface="標楷體" panose="03000509000000000000" pitchFamily="65" charset="-120"/>
                <a:ea typeface="標楷體" panose="03000509000000000000" pitchFamily="65" charset="-120"/>
              </a:rPr>
              <a:t>上市、證券商營業處所賣出之非股權性質之公司債</a:t>
            </a:r>
            <a:endParaRPr lang="en-US" altLang="zh-TW" sz="32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2667832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53244" y="1600200"/>
            <a:ext cx="9090756" cy="5257800"/>
          </a:xfrm>
        </p:spPr>
        <p:txBody>
          <a:bodyPr>
            <a:noAutofit/>
          </a:bodyPr>
          <a:lstStyle/>
          <a:p>
            <a:r>
              <a:rPr lang="zh-TW" altLang="en-US" dirty="0">
                <a:latin typeface="標楷體" panose="03000509000000000000" pitchFamily="65" charset="-120"/>
                <a:ea typeface="標楷體" panose="03000509000000000000" pitchFamily="65" charset="-120"/>
              </a:rPr>
              <a:t>規範主體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內部人</a:t>
            </a:r>
          </a:p>
          <a:p>
            <a:pPr lvl="1"/>
            <a:r>
              <a:rPr lang="zh-TW" altLang="en-US" sz="2800" dirty="0">
                <a:latin typeface="標楷體" panose="03000509000000000000" pitchFamily="65" charset="-120"/>
                <a:ea typeface="標楷體" panose="03000509000000000000" pitchFamily="65" charset="-120"/>
              </a:rPr>
              <a:t>該公司董事、監察人、經理人及依公司法第二十七條第一項規定受指定代表行使職務之自然人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157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項第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款</a:t>
            </a:r>
            <a:r>
              <a:rPr lang="en-US" altLang="zh-TW" sz="2800" dirty="0">
                <a:latin typeface="標楷體" panose="03000509000000000000" pitchFamily="65" charset="-120"/>
                <a:ea typeface="標楷體" panose="03000509000000000000" pitchFamily="65" charset="-120"/>
              </a:rPr>
              <a:t>)</a:t>
            </a:r>
          </a:p>
          <a:p>
            <a:pPr lvl="2"/>
            <a:r>
              <a:rPr lang="zh-TW" altLang="en-US" sz="2800" dirty="0">
                <a:latin typeface="標楷體" panose="03000509000000000000" pitchFamily="65" charset="-120"/>
                <a:ea typeface="標楷體" panose="03000509000000000000" pitchFamily="65" charset="-120"/>
              </a:rPr>
              <a:t>主管機關</a:t>
            </a:r>
            <a:r>
              <a:rPr lang="en-US" altLang="zh-TW" sz="2000" dirty="0">
                <a:latin typeface="標楷體" panose="03000509000000000000" pitchFamily="65" charset="-120"/>
                <a:ea typeface="標楷體" panose="03000509000000000000" pitchFamily="65" charset="-120"/>
              </a:rPr>
              <a:t>92</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27</a:t>
            </a:r>
            <a:r>
              <a:rPr lang="zh-TW" altLang="en-US" sz="2000" dirty="0">
                <a:latin typeface="標楷體" panose="03000509000000000000" pitchFamily="65" charset="-120"/>
                <a:ea typeface="標楷體" panose="03000509000000000000" pitchFamily="65" charset="-120"/>
              </a:rPr>
              <a:t>日台財證三字第</a:t>
            </a:r>
            <a:r>
              <a:rPr lang="en-US" altLang="zh-TW" sz="2000" dirty="0">
                <a:latin typeface="標楷體" panose="03000509000000000000" pitchFamily="65" charset="-120"/>
                <a:ea typeface="標楷體" panose="03000509000000000000" pitchFamily="65" charset="-120"/>
              </a:rPr>
              <a:t>0920001301</a:t>
            </a:r>
            <a:r>
              <a:rPr lang="zh-TW" altLang="en-US" sz="2000" dirty="0">
                <a:latin typeface="標楷體" panose="03000509000000000000" pitchFamily="65" charset="-120"/>
                <a:ea typeface="標楷體" panose="03000509000000000000" pitchFamily="65" charset="-120"/>
              </a:rPr>
              <a:t>號</a:t>
            </a:r>
            <a:r>
              <a:rPr lang="zh-TW" altLang="en-US" sz="2800" dirty="0">
                <a:latin typeface="標楷體" panose="03000509000000000000" pitchFamily="65" charset="-120"/>
                <a:ea typeface="標楷體" panose="03000509000000000000" pitchFamily="65" charset="-120"/>
              </a:rPr>
              <a:t>函</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經理人適用範圍包括：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總經理及相當等級者。</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副總經理及相當等級者。</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協理及相當等級者。</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財務部門主管。</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會計部門主管。</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其他有為公司管理事務及簽名權利之人。</a:t>
            </a:r>
          </a:p>
          <a:p>
            <a:pPr lvl="2"/>
            <a:r>
              <a:rPr lang="zh-TW" altLang="en-US" sz="2800" dirty="0">
                <a:latin typeface="標楷體" panose="03000509000000000000" pitchFamily="65" charset="-120"/>
                <a:ea typeface="標楷體" panose="03000509000000000000" pitchFamily="65" charset="-120"/>
              </a:rPr>
              <a:t>公司法第</a:t>
            </a:r>
            <a:r>
              <a:rPr lang="en-US" altLang="zh-TW" sz="2800" dirty="0">
                <a:latin typeface="標楷體" panose="03000509000000000000" pitchFamily="65" charset="-120"/>
                <a:ea typeface="標楷體" panose="03000509000000000000" pitchFamily="65" charset="-120"/>
              </a:rPr>
              <a:t>27</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項</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政府或法人為股東時，得當選為董事或監察人。但須指定自然人代表行使職務。</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41068711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53244" y="1600200"/>
            <a:ext cx="9090756" cy="5257800"/>
          </a:xfrm>
        </p:spPr>
        <p:txBody>
          <a:bodyPr>
            <a:noAutofit/>
          </a:bodyPr>
          <a:lstStyle/>
          <a:p>
            <a:r>
              <a:rPr lang="zh-TW" altLang="en-US" dirty="0">
                <a:latin typeface="標楷體" panose="03000509000000000000" pitchFamily="65" charset="-120"/>
                <a:ea typeface="標楷體" panose="03000509000000000000" pitchFamily="65" charset="-120"/>
              </a:rPr>
              <a:t>規範主體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內部人</a:t>
            </a:r>
          </a:p>
          <a:p>
            <a:pPr lvl="1"/>
            <a:r>
              <a:rPr lang="zh-TW" altLang="en-US" sz="2800" dirty="0">
                <a:latin typeface="標楷體" panose="03000509000000000000" pitchFamily="65" charset="-120"/>
                <a:ea typeface="標楷體" panose="03000509000000000000" pitchFamily="65" charset="-120"/>
              </a:rPr>
              <a:t>持有該公司股份超過百分之十股東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157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項第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款</a:t>
            </a:r>
            <a:r>
              <a:rPr lang="en-US" altLang="zh-TW" sz="2800" dirty="0">
                <a:latin typeface="標楷體" panose="03000509000000000000" pitchFamily="65" charset="-120"/>
                <a:ea typeface="標楷體" panose="03000509000000000000" pitchFamily="65" charset="-120"/>
              </a:rPr>
              <a:t>)</a:t>
            </a:r>
          </a:p>
          <a:p>
            <a:pPr lvl="2"/>
            <a:r>
              <a:rPr lang="zh-TW" altLang="en-US" sz="2800" dirty="0">
                <a:latin typeface="標楷體" panose="03000509000000000000" pitchFamily="65" charset="-120"/>
                <a:ea typeface="標楷體" panose="03000509000000000000" pitchFamily="65" charset="-120"/>
              </a:rPr>
              <a:t>主管機關</a:t>
            </a:r>
            <a:r>
              <a:rPr lang="en-US" altLang="zh-TW" sz="2000" dirty="0">
                <a:latin typeface="標楷體" panose="03000509000000000000" pitchFamily="65" charset="-120"/>
                <a:ea typeface="標楷體" panose="03000509000000000000" pitchFamily="65" charset="-120"/>
              </a:rPr>
              <a:t>78</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30</a:t>
            </a:r>
            <a:r>
              <a:rPr lang="zh-TW" altLang="en-US" sz="2000" dirty="0">
                <a:latin typeface="標楷體" panose="03000509000000000000" pitchFamily="65" charset="-120"/>
                <a:ea typeface="標楷體" panose="03000509000000000000" pitchFamily="65" charset="-120"/>
              </a:rPr>
              <a:t>日台財證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字第</a:t>
            </a:r>
            <a:r>
              <a:rPr lang="en-US" altLang="zh-TW" sz="2000" dirty="0">
                <a:latin typeface="標楷體" panose="03000509000000000000" pitchFamily="65" charset="-120"/>
                <a:ea typeface="標楷體" panose="03000509000000000000" pitchFamily="65" charset="-120"/>
              </a:rPr>
              <a:t>14860</a:t>
            </a:r>
            <a:r>
              <a:rPr lang="zh-TW" altLang="en-US" sz="2000" dirty="0">
                <a:latin typeface="標楷體" panose="03000509000000000000" pitchFamily="65" charset="-120"/>
                <a:ea typeface="標楷體" panose="03000509000000000000" pitchFamily="65" charset="-120"/>
              </a:rPr>
              <a:t>號</a:t>
            </a:r>
            <a:r>
              <a:rPr lang="zh-TW" altLang="en-US" sz="2800" dirty="0">
                <a:latin typeface="標楷體" panose="03000509000000000000" pitchFamily="65" charset="-120"/>
                <a:ea typeface="標楷體" panose="03000509000000000000" pitchFamily="65" charset="-120"/>
              </a:rPr>
              <a:t>函：證券交易法第</a:t>
            </a:r>
            <a:r>
              <a:rPr lang="en-US" altLang="zh-TW" sz="2800" dirty="0">
                <a:latin typeface="標楷體" panose="03000509000000000000" pitchFamily="65" charset="-120"/>
                <a:ea typeface="標楷體" panose="03000509000000000000" pitchFamily="65" charset="-120"/>
              </a:rPr>
              <a:t>157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項第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款所稱「持有該公司股份超過百分之十股東」，其旨意以股東控制權之有無為認定標準，故應以實際受讓股份，連同以往持有股份合計超過百分之十者，即適用該款規定，並不以實際過戶完成為認定標準。</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18449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268760"/>
            <a:ext cx="9433048" cy="5257800"/>
          </a:xfrm>
        </p:spPr>
        <p:txBody>
          <a:bodyPr>
            <a:noAutofit/>
          </a:bodyPr>
          <a:lstStyle/>
          <a:p>
            <a:r>
              <a:rPr lang="zh-TW" altLang="en-US" dirty="0">
                <a:latin typeface="標楷體" panose="03000509000000000000" pitchFamily="65" charset="-120"/>
                <a:ea typeface="標楷體" panose="03000509000000000000" pitchFamily="65" charset="-120"/>
              </a:rPr>
              <a:t>規範主體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內部人</a:t>
            </a:r>
          </a:p>
          <a:p>
            <a:pPr lvl="1"/>
            <a:r>
              <a:rPr lang="zh-TW" altLang="en-US" sz="2800" dirty="0">
                <a:latin typeface="標楷體" panose="03000509000000000000" pitchFamily="65" charset="-120"/>
                <a:ea typeface="標楷體" panose="03000509000000000000" pitchFamily="65" charset="-120"/>
              </a:rPr>
              <a:t>前兩款內部人之配偶、未成年子女及利用他人名義持有者</a:t>
            </a:r>
          </a:p>
          <a:p>
            <a:pPr lvl="2"/>
            <a:r>
              <a:rPr lang="zh-TW" altLang="en-US" sz="2800" dirty="0">
                <a:latin typeface="標楷體" panose="03000509000000000000" pitchFamily="65" charset="-120"/>
                <a:ea typeface="標楷體" panose="03000509000000000000" pitchFamily="65" charset="-120"/>
              </a:rPr>
              <a:t>證交法第</a:t>
            </a:r>
            <a:r>
              <a:rPr lang="en-US" altLang="zh-TW" sz="2800" dirty="0">
                <a:latin typeface="標楷體" panose="03000509000000000000" pitchFamily="65" charset="-120"/>
                <a:ea typeface="標楷體" panose="03000509000000000000" pitchFamily="65" charset="-120"/>
              </a:rPr>
              <a:t>157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項：第</a:t>
            </a:r>
            <a:r>
              <a:rPr lang="en-US" altLang="zh-TW" sz="2800" dirty="0">
                <a:latin typeface="標楷體" panose="03000509000000000000" pitchFamily="65" charset="-120"/>
                <a:ea typeface="標楷體" panose="03000509000000000000" pitchFamily="65" charset="-120"/>
              </a:rPr>
              <a:t>22</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項規定，於第一項第一款、第二款，準用之；其於身分喪失後未滿六個月者，亦同。</a:t>
            </a:r>
          </a:p>
          <a:p>
            <a:pPr lvl="2"/>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22</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項：持有之股票，包括其配偶、未成年子女及利用他人名義持有者。</a:t>
            </a:r>
            <a:endParaRPr lang="en-US" altLang="zh-TW" sz="2800" dirty="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證交法施行細則第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條 </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利用他人名義持有股票，指具備下列要件：</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直接或間接提供股票與他人或提供資金與他人購買股票。</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對該他人所持有之股票，具有管理、使用或處分之權益。</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該他人所持有股票之利益或損失全部或一部歸屬於本人。</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166081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566740"/>
            <a:ext cx="526732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636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268760"/>
            <a:ext cx="9433048" cy="5257800"/>
          </a:xfrm>
        </p:spPr>
        <p:txBody>
          <a:bodyPr>
            <a:noAutofit/>
          </a:bodyPr>
          <a:lstStyle/>
          <a:p>
            <a:r>
              <a:rPr lang="zh-TW" altLang="en-US" sz="3200" dirty="0">
                <a:latin typeface="標楷體" panose="03000509000000000000" pitchFamily="65" charset="-120"/>
                <a:ea typeface="標楷體" panose="03000509000000000000" pitchFamily="65" charset="-120"/>
              </a:rPr>
              <a:t>規範主體 </a:t>
            </a: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準內部人</a:t>
            </a:r>
          </a:p>
          <a:p>
            <a:pPr lvl="1"/>
            <a:r>
              <a:rPr lang="zh-TW" altLang="en-US" sz="3200" dirty="0">
                <a:latin typeface="標楷體" panose="03000509000000000000" pitchFamily="65" charset="-120"/>
                <a:ea typeface="標楷體" panose="03000509000000000000" pitchFamily="65" charset="-120"/>
              </a:rPr>
              <a:t>基於職業或控制關係獲悉消息之人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第</a:t>
            </a:r>
            <a:r>
              <a:rPr lang="en-US" altLang="zh-TW" sz="3200" dirty="0">
                <a:latin typeface="標楷體" panose="03000509000000000000" pitchFamily="65" charset="-120"/>
                <a:ea typeface="標楷體" panose="03000509000000000000" pitchFamily="65" charset="-120"/>
              </a:rPr>
              <a:t>157</a:t>
            </a:r>
            <a:r>
              <a:rPr lang="zh-TW" altLang="en-US" sz="3200" dirty="0">
                <a:latin typeface="標楷體" panose="03000509000000000000" pitchFamily="65" charset="-120"/>
                <a:ea typeface="標楷體" panose="03000509000000000000" pitchFamily="65" charset="-120"/>
              </a:rPr>
              <a:t>條之</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款</a:t>
            </a:r>
            <a:r>
              <a:rPr lang="en-US" altLang="zh-TW" sz="3200" dirty="0">
                <a:latin typeface="標楷體" panose="03000509000000000000" pitchFamily="65" charset="-120"/>
                <a:ea typeface="標楷體" panose="03000509000000000000" pitchFamily="65" charset="-120"/>
              </a:rPr>
              <a:t>)</a:t>
            </a:r>
          </a:p>
          <a:p>
            <a:pPr lvl="2"/>
            <a:r>
              <a:rPr lang="zh-TW" altLang="en-US" sz="3200" dirty="0">
                <a:latin typeface="標楷體" panose="03000509000000000000" pitchFamily="65" charset="-120"/>
                <a:ea typeface="標楷體" panose="03000509000000000000" pitchFamily="65" charset="-120"/>
              </a:rPr>
              <a:t>主管機關</a:t>
            </a:r>
            <a:r>
              <a:rPr lang="en-US" altLang="zh-TW" sz="2000" dirty="0">
                <a:latin typeface="標楷體" panose="03000509000000000000" pitchFamily="65" charset="-120"/>
                <a:ea typeface="標楷體" panose="03000509000000000000" pitchFamily="65" charset="-120"/>
              </a:rPr>
              <a:t>78</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30</a:t>
            </a:r>
            <a:r>
              <a:rPr lang="zh-TW" altLang="en-US" sz="2000" dirty="0">
                <a:latin typeface="標楷體" panose="03000509000000000000" pitchFamily="65" charset="-120"/>
                <a:ea typeface="標楷體" panose="03000509000000000000" pitchFamily="65" charset="-120"/>
              </a:rPr>
              <a:t>日台財證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字第</a:t>
            </a:r>
            <a:r>
              <a:rPr lang="en-US" altLang="zh-TW" sz="2000" dirty="0">
                <a:latin typeface="標楷體" panose="03000509000000000000" pitchFamily="65" charset="-120"/>
                <a:ea typeface="標楷體" panose="03000509000000000000" pitchFamily="65" charset="-120"/>
              </a:rPr>
              <a:t>14860</a:t>
            </a:r>
            <a:r>
              <a:rPr lang="zh-TW" altLang="en-US" sz="2000" dirty="0">
                <a:latin typeface="標楷體" panose="03000509000000000000" pitchFamily="65" charset="-120"/>
                <a:ea typeface="標楷體" panose="03000509000000000000" pitchFamily="65" charset="-120"/>
              </a:rPr>
              <a:t>號</a:t>
            </a:r>
            <a:r>
              <a:rPr lang="zh-TW" altLang="en-US" sz="3200" dirty="0">
                <a:latin typeface="標楷體" panose="03000509000000000000" pitchFamily="65" charset="-120"/>
                <a:ea typeface="標楷體" panose="03000509000000000000" pitchFamily="65" charset="-120"/>
              </a:rPr>
              <a:t>函：證券交易法第</a:t>
            </a:r>
            <a:r>
              <a:rPr lang="en-US" altLang="zh-TW" sz="3200" dirty="0">
                <a:latin typeface="標楷體" panose="03000509000000000000" pitchFamily="65" charset="-120"/>
                <a:ea typeface="標楷體" panose="03000509000000000000" pitchFamily="65" charset="-120"/>
              </a:rPr>
              <a:t>157</a:t>
            </a:r>
            <a:r>
              <a:rPr lang="zh-TW" altLang="en-US" sz="3200" dirty="0">
                <a:latin typeface="標楷體" panose="03000509000000000000" pitchFamily="65" charset="-120"/>
                <a:ea typeface="標楷體" panose="03000509000000000000" pitchFamily="65" charset="-120"/>
              </a:rPr>
              <a:t>條之</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款所稱「基於職業關係獲悉消息之人」，其適用之範圍極為廣泛，不以律師、會計師、管理顧問等傳統職業執業人員為限，舉凡基於工作之便利獲得發行公司足以影響股價變動之資料或消息而為該公司股票之買賣者，均為該條款所規範之對象。</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2406037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9433048" cy="5257800"/>
          </a:xfrm>
        </p:spPr>
        <p:txBody>
          <a:bodyPr>
            <a:noAutofit/>
          </a:bodyPr>
          <a:lstStyle/>
          <a:p>
            <a:r>
              <a:rPr lang="zh-TW" altLang="en-US" sz="3200" dirty="0">
                <a:latin typeface="標楷體" panose="03000509000000000000" pitchFamily="65" charset="-120"/>
                <a:ea typeface="標楷體" panose="03000509000000000000" pitchFamily="65" charset="-120"/>
              </a:rPr>
              <a:t>規範主體 </a:t>
            </a: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準內部人</a:t>
            </a:r>
          </a:p>
          <a:p>
            <a:pPr lvl="1"/>
            <a:r>
              <a:rPr lang="zh-TW" altLang="en-US" sz="3200" dirty="0">
                <a:latin typeface="標楷體" panose="03000509000000000000" pitchFamily="65" charset="-120"/>
                <a:ea typeface="標楷體" panose="03000509000000000000" pitchFamily="65" charset="-120"/>
              </a:rPr>
              <a:t>喪失前三款身分後，未滿六個月 </a:t>
            </a:r>
            <a:endParaRPr lang="en-US" altLang="zh-TW" sz="3200" dirty="0" smtClean="0">
              <a:latin typeface="標楷體" panose="03000509000000000000" pitchFamily="65" charset="-120"/>
              <a:ea typeface="標楷體" panose="03000509000000000000" pitchFamily="65" charset="-120"/>
            </a:endParaRPr>
          </a:p>
          <a:p>
            <a:pPr marL="457200" lvl="1" indent="0">
              <a:buNone/>
            </a:pPr>
            <a:r>
              <a:rPr lang="zh-TW" altLang="en-US" sz="3200" dirty="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第</a:t>
            </a:r>
            <a:r>
              <a:rPr lang="en-US" altLang="zh-TW" sz="3200" dirty="0">
                <a:latin typeface="標楷體" panose="03000509000000000000" pitchFamily="65" charset="-120"/>
                <a:ea typeface="標楷體" panose="03000509000000000000" pitchFamily="65" charset="-120"/>
              </a:rPr>
              <a:t>157</a:t>
            </a:r>
            <a:r>
              <a:rPr lang="zh-TW" altLang="en-US" sz="3200" dirty="0">
                <a:latin typeface="標楷體" panose="03000509000000000000" pitchFamily="65" charset="-120"/>
                <a:ea typeface="標楷體" panose="03000509000000000000" pitchFamily="65" charset="-120"/>
              </a:rPr>
              <a:t>條之</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4</a:t>
            </a:r>
            <a:r>
              <a:rPr lang="zh-TW" altLang="en-US" sz="3200" dirty="0">
                <a:latin typeface="標楷體" panose="03000509000000000000" pitchFamily="65" charset="-120"/>
                <a:ea typeface="標楷體" panose="03000509000000000000" pitchFamily="65" charset="-120"/>
              </a:rPr>
              <a:t>款</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22453831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9433048" cy="5257800"/>
          </a:xfrm>
        </p:spPr>
        <p:txBody>
          <a:bodyPr>
            <a:noAutofit/>
          </a:bodyPr>
          <a:lstStyle/>
          <a:p>
            <a:r>
              <a:rPr lang="zh-TW" altLang="en-US" sz="3200" dirty="0">
                <a:latin typeface="標楷體" panose="03000509000000000000" pitchFamily="65" charset="-120"/>
                <a:ea typeface="標楷體" panose="03000509000000000000" pitchFamily="65" charset="-120"/>
              </a:rPr>
              <a:t>規範主體 </a:t>
            </a: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消息受領人</a:t>
            </a:r>
          </a:p>
          <a:p>
            <a:pPr lvl="1"/>
            <a:r>
              <a:rPr lang="zh-TW" altLang="en-US" sz="3200" dirty="0">
                <a:latin typeface="標楷體" panose="03000509000000000000" pitchFamily="65" charset="-120"/>
                <a:ea typeface="標楷體" panose="03000509000000000000" pitchFamily="65" charset="-120"/>
              </a:rPr>
              <a:t>從前四款所列之人獲悉消息者 </a:t>
            </a:r>
            <a:endParaRPr lang="en-US" altLang="zh-TW" sz="3200" dirty="0" smtClean="0">
              <a:latin typeface="標楷體" panose="03000509000000000000" pitchFamily="65" charset="-120"/>
              <a:ea typeface="標楷體" panose="03000509000000000000" pitchFamily="65" charset="-120"/>
            </a:endParaRPr>
          </a:p>
          <a:p>
            <a:pPr marL="457200" lvl="1" indent="0">
              <a:buNone/>
            </a:pPr>
            <a:r>
              <a:rPr lang="zh-TW" altLang="en-US" sz="3200" dirty="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第</a:t>
            </a:r>
            <a:r>
              <a:rPr lang="en-US" altLang="zh-TW" sz="3200" dirty="0">
                <a:latin typeface="標楷體" panose="03000509000000000000" pitchFamily="65" charset="-120"/>
                <a:ea typeface="標楷體" panose="03000509000000000000" pitchFamily="65" charset="-120"/>
              </a:rPr>
              <a:t>157</a:t>
            </a:r>
            <a:r>
              <a:rPr lang="zh-TW" altLang="en-US" sz="3200" dirty="0">
                <a:latin typeface="標楷體" panose="03000509000000000000" pitchFamily="65" charset="-120"/>
                <a:ea typeface="標楷體" panose="03000509000000000000" pitchFamily="65" charset="-120"/>
              </a:rPr>
              <a:t>條之</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第</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項第</a:t>
            </a:r>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款</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32401383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實際知悉重大影響股票價格之消息</a:t>
            </a:r>
            <a:r>
              <a:rPr lang="en-US" altLang="zh-TW" dirty="0">
                <a:latin typeface="標楷體" panose="03000509000000000000" pitchFamily="65" charset="-120"/>
                <a:ea typeface="標楷體" panose="03000509000000000000" pitchFamily="65" charset="-120"/>
              </a:rPr>
              <a:t>-</a:t>
            </a:r>
          </a:p>
          <a:p>
            <a:pPr lvl="1"/>
            <a:r>
              <a:rPr lang="en-US" altLang="zh-TW" sz="2800" dirty="0">
                <a:latin typeface="標楷體" panose="03000509000000000000" pitchFamily="65" charset="-120"/>
                <a:ea typeface="標楷體" panose="03000509000000000000" pitchFamily="65" charset="-120"/>
              </a:rPr>
              <a:t>2010</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月修正前原規定：</a:t>
            </a:r>
          </a:p>
          <a:p>
            <a:pPr lvl="2"/>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獲悉發行股票公司有重大影響其股票價格之消息時，在該消息未公開前</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p>
          <a:p>
            <a:pPr lvl="1"/>
            <a:r>
              <a:rPr lang="en-US" altLang="zh-TW" sz="2800" dirty="0">
                <a:latin typeface="標楷體" panose="03000509000000000000" pitchFamily="65" charset="-120"/>
                <a:ea typeface="標楷體" panose="03000509000000000000" pitchFamily="65" charset="-120"/>
              </a:rPr>
              <a:t>2010</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月修正後現行規定：</a:t>
            </a:r>
          </a:p>
          <a:p>
            <a:pPr lvl="2"/>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實際知悉發行股票公司有重大影響其股票價格之消息時，在該消息明確後，未公開前</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p>
          <a:p>
            <a:pPr lvl="1"/>
            <a:r>
              <a:rPr lang="zh-TW" altLang="en-US" sz="2800" dirty="0">
                <a:latin typeface="標楷體" panose="03000509000000000000" pitchFamily="65" charset="-120"/>
                <a:ea typeface="標楷體" panose="03000509000000000000" pitchFamily="65" charset="-120"/>
              </a:rPr>
              <a:t>主觀構成要件：獲悉 → 實際知悉</a:t>
            </a:r>
          </a:p>
          <a:p>
            <a:pPr lvl="1"/>
            <a:r>
              <a:rPr lang="zh-TW" altLang="en-US" sz="2800" dirty="0">
                <a:latin typeface="標楷體" panose="03000509000000000000" pitchFamily="65" charset="-120"/>
                <a:ea typeface="標楷體" panose="03000509000000000000" pitchFamily="65" charset="-120"/>
              </a:rPr>
              <a:t>客觀構成要件：增加「明確」之要件</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9978785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實際知悉重大影響股票價格之消息</a:t>
            </a:r>
            <a:endParaRPr lang="en-US" altLang="zh-TW"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157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第一項所稱有重大影響其股票價格之消息，指涉及公司之財務、業務或該證券之市場供求、公開收購，其具體內容對其股票價格有重大影響，或對正當投資人之投資決定有重要影響之消息。</a:t>
            </a:r>
          </a:p>
          <a:p>
            <a:pPr lvl="1"/>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157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第二項所定有重大影響其支付本息能力之消息。</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主管機關訂定「證券交易法第</a:t>
            </a:r>
            <a:r>
              <a:rPr lang="en-US" altLang="zh-TW" sz="2800" dirty="0">
                <a:latin typeface="標楷體" panose="03000509000000000000" pitchFamily="65" charset="-120"/>
                <a:ea typeface="標楷體" panose="03000509000000000000" pitchFamily="65" charset="-120"/>
              </a:rPr>
              <a:t>157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項及 第</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項重大消息範圍及其公開方式管理辦法」</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11184757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實際知悉重大影響股票價格之消息</a:t>
            </a:r>
            <a:endParaRPr lang="en-US" altLang="zh-TW"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涉及公司財務、業務之重大消息</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條</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共</a:t>
            </a:r>
            <a:r>
              <a:rPr lang="en-US" altLang="zh-TW" sz="2800" dirty="0">
                <a:latin typeface="標楷體" panose="03000509000000000000" pitchFamily="65" charset="-120"/>
                <a:ea typeface="標楷體" panose="03000509000000000000" pitchFamily="65" charset="-120"/>
              </a:rPr>
              <a:t>18</a:t>
            </a:r>
            <a:r>
              <a:rPr lang="zh-TW" altLang="en-US" sz="2800" dirty="0">
                <a:latin typeface="標楷體" panose="03000509000000000000" pitchFamily="65" charset="-120"/>
                <a:ea typeface="標楷體" panose="03000509000000000000" pitchFamily="65" charset="-120"/>
              </a:rPr>
              <a:t>款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列舉</a:t>
            </a:r>
            <a:r>
              <a:rPr lang="en-US" altLang="zh-TW" sz="2800" dirty="0">
                <a:latin typeface="標楷體" panose="03000509000000000000" pitchFamily="65" charset="-120"/>
                <a:ea typeface="標楷體" panose="03000509000000000000" pitchFamily="65" charset="-120"/>
              </a:rPr>
              <a:t>17</a:t>
            </a:r>
            <a:r>
              <a:rPr lang="zh-TW" altLang="en-US" sz="2800" dirty="0">
                <a:latin typeface="標楷體" panose="03000509000000000000" pitchFamily="65" charset="-120"/>
                <a:ea typeface="標楷體" panose="03000509000000000000" pitchFamily="65" charset="-120"/>
              </a:rPr>
              <a:t>款</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概括性</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款</a:t>
            </a:r>
            <a:r>
              <a:rPr lang="en-US" altLang="zh-TW" sz="2800" dirty="0">
                <a:latin typeface="標楷體" panose="03000509000000000000" pitchFamily="65" charset="-120"/>
                <a:ea typeface="標楷體" panose="03000509000000000000" pitchFamily="65" charset="-120"/>
              </a:rPr>
              <a:t>)</a:t>
            </a:r>
          </a:p>
          <a:p>
            <a:pPr lvl="2"/>
            <a:r>
              <a:rPr lang="zh-TW" altLang="en-US" sz="2800" dirty="0">
                <a:latin typeface="標楷體" panose="03000509000000000000" pitchFamily="65" charset="-120"/>
                <a:ea typeface="標楷體" panose="03000509000000000000" pitchFamily="65" charset="-120"/>
              </a:rPr>
              <a:t>辦理重大之募集發行或私募具股權性質之有價證券</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減資</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合併</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收購</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分割</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股份交換</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轉換或受讓</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直接或間接進行之投資計畫，或前開事項有重大變更者。</a:t>
            </a:r>
          </a:p>
          <a:p>
            <a:pPr lvl="2"/>
            <a:r>
              <a:rPr lang="zh-TW" altLang="en-US" sz="2800" dirty="0">
                <a:latin typeface="標楷體" panose="03000509000000000000" pitchFamily="65" charset="-120"/>
                <a:ea typeface="標楷體" panose="03000509000000000000" pitchFamily="65" charset="-120"/>
              </a:rPr>
              <a:t>辦理重整、破產、解散、或申請股票終止上市或在證券商營業處所終止買賣，或前開事項有重大變更者。</a:t>
            </a:r>
          </a:p>
          <a:p>
            <a:pPr lvl="2"/>
            <a:r>
              <a:rPr lang="zh-TW" altLang="en-US" sz="2800" dirty="0">
                <a:latin typeface="標楷體" panose="03000509000000000000" pitchFamily="65" charset="-120"/>
                <a:ea typeface="標楷體" panose="03000509000000000000" pitchFamily="65" charset="-120"/>
              </a:rPr>
              <a:t>發生重大之內部控制舞弊、非常規交易或資產被掏空者。</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26797803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實際知悉重大影響股票價格之消息</a:t>
            </a:r>
            <a:endParaRPr lang="en-US" altLang="zh-TW"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涉及該證券之市場供求之重大消息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條</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共</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款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列舉</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款</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概括性</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款</a:t>
            </a:r>
            <a:r>
              <a:rPr lang="en-US" altLang="zh-TW" sz="2800" dirty="0">
                <a:latin typeface="標楷體" panose="03000509000000000000" pitchFamily="65" charset="-120"/>
                <a:ea typeface="標楷體" panose="03000509000000000000" pitchFamily="65" charset="-120"/>
              </a:rPr>
              <a:t>)</a:t>
            </a:r>
          </a:p>
          <a:p>
            <a:pPr lvl="2"/>
            <a:r>
              <a:rPr lang="zh-TW" altLang="en-US" sz="2800" dirty="0">
                <a:latin typeface="標楷體" panose="03000509000000000000" pitchFamily="65" charset="-120"/>
                <a:ea typeface="標楷體" panose="03000509000000000000" pitchFamily="65" charset="-120"/>
              </a:rPr>
              <a:t>被進行或停止公開收購。</a:t>
            </a:r>
          </a:p>
          <a:p>
            <a:pPr lvl="2"/>
            <a:r>
              <a:rPr lang="zh-TW" altLang="en-US" sz="2800" dirty="0">
                <a:latin typeface="標楷體" panose="03000509000000000000" pitchFamily="65" charset="-120"/>
                <a:ea typeface="標楷體" panose="03000509000000000000" pitchFamily="65" charset="-120"/>
              </a:rPr>
              <a:t>公司或其控制公司股權有重大異動。</a:t>
            </a:r>
          </a:p>
          <a:p>
            <a:pPr lvl="2"/>
            <a:r>
              <a:rPr lang="zh-TW" altLang="en-US" sz="2800" dirty="0">
                <a:latin typeface="標楷體" panose="03000509000000000000" pitchFamily="65" charset="-120"/>
                <a:ea typeface="標楷體" panose="03000509000000000000" pitchFamily="65" charset="-120"/>
              </a:rPr>
              <a:t>有價證券有標購</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拍賣</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重大違約交割</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變更原有交易方法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停止買賣</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限制買賣或終止買賣之情事。</a:t>
            </a:r>
          </a:p>
          <a:p>
            <a:pPr lvl="2"/>
            <a:r>
              <a:rPr lang="zh-TW" altLang="en-US" sz="2800" dirty="0">
                <a:latin typeface="標楷體" panose="03000509000000000000" pitchFamily="65" charset="-120"/>
                <a:ea typeface="標楷體" panose="03000509000000000000" pitchFamily="65" charset="-120"/>
              </a:rPr>
              <a:t>依法執行搜索之人員至公司、其控制公司或其符合會計師查核簽證財務報表規則第二條之一第二項所定重要子公司執行搜索者。</a:t>
            </a:r>
          </a:p>
          <a:p>
            <a:pPr lvl="2"/>
            <a:r>
              <a:rPr lang="zh-TW" altLang="en-US" sz="2800" dirty="0">
                <a:latin typeface="標楷體" panose="03000509000000000000" pitchFamily="65" charset="-120"/>
                <a:ea typeface="標楷體" panose="03000509000000000000" pitchFamily="65" charset="-120"/>
              </a:rPr>
              <a:t>其他。</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14105575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實際知悉重大影響股票價格之消息</a:t>
            </a:r>
            <a:endParaRPr lang="en-US" altLang="zh-TW"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公司有重大影響其支付本息能力之消息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條</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共</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款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列舉</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款</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概括性</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款</a:t>
            </a:r>
            <a:r>
              <a:rPr lang="en-US" altLang="zh-TW" sz="2800" dirty="0">
                <a:latin typeface="標楷體" panose="03000509000000000000" pitchFamily="65" charset="-120"/>
                <a:ea typeface="標楷體" panose="03000509000000000000" pitchFamily="65" charset="-120"/>
              </a:rPr>
              <a:t>)</a:t>
            </a:r>
          </a:p>
          <a:p>
            <a:pPr lvl="2"/>
            <a:r>
              <a:rPr lang="zh-TW" altLang="en-US" sz="2800" dirty="0">
                <a:latin typeface="標楷體" panose="03000509000000000000" pitchFamily="65" charset="-120"/>
                <a:ea typeface="標楷體" panose="03000509000000000000" pitchFamily="65" charset="-120"/>
              </a:rPr>
              <a:t>辦理重整、破產或解散者。</a:t>
            </a:r>
          </a:p>
          <a:p>
            <a:pPr lvl="2"/>
            <a:r>
              <a:rPr lang="zh-TW" altLang="en-US" sz="2800" dirty="0">
                <a:latin typeface="標楷體" panose="03000509000000000000" pitchFamily="65" charset="-120"/>
                <a:ea typeface="標楷體" panose="03000509000000000000" pitchFamily="65" charset="-120"/>
              </a:rPr>
              <a:t>重大虧損致有財務困難</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暫停營業或停業之虞。</a:t>
            </a:r>
          </a:p>
          <a:p>
            <a:pPr lvl="2"/>
            <a:r>
              <a:rPr lang="zh-TW" altLang="en-US" sz="2800" dirty="0">
                <a:latin typeface="標楷體" panose="03000509000000000000" pitchFamily="65" charset="-120"/>
                <a:ea typeface="標楷體" panose="03000509000000000000" pitchFamily="65" charset="-120"/>
              </a:rPr>
              <a:t>流動資產</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存貨及預付費用</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公司債到期前淨現金流入 </a:t>
            </a:r>
            <a:r>
              <a:rPr lang="en-US" altLang="zh-TW" sz="2800" dirty="0">
                <a:latin typeface="標楷體" panose="03000509000000000000" pitchFamily="65" charset="-120"/>
                <a:ea typeface="標楷體" panose="03000509000000000000" pitchFamily="65" charset="-120"/>
              </a:rPr>
              <a:t>&lt;</a:t>
            </a:r>
            <a:r>
              <a:rPr lang="zh-TW" altLang="en-US" sz="2800" dirty="0">
                <a:latin typeface="標楷體" panose="03000509000000000000" pitchFamily="65" charset="-120"/>
                <a:ea typeface="標楷體" panose="03000509000000000000" pitchFamily="65" charset="-120"/>
              </a:rPr>
              <a:t>最近期將到期之本金利息及其他流動負債。</a:t>
            </a:r>
          </a:p>
          <a:p>
            <a:pPr lvl="2"/>
            <a:r>
              <a:rPr lang="zh-TW" altLang="en-US" sz="2800" dirty="0">
                <a:latin typeface="標楷體" panose="03000509000000000000" pitchFamily="65" charset="-120"/>
                <a:ea typeface="標楷體" panose="03000509000000000000" pitchFamily="65" charset="-120"/>
              </a:rPr>
              <a:t>已發行公司債採非固定利率計息，因市場利率變動致大幅增加利息支出，影響公司支付本息能力。</a:t>
            </a:r>
          </a:p>
          <a:p>
            <a:pPr lvl="2"/>
            <a:r>
              <a:rPr lang="zh-TW" altLang="en-US" sz="2800" dirty="0">
                <a:latin typeface="標楷體" panose="03000509000000000000" pitchFamily="65" charset="-120"/>
                <a:ea typeface="標楷體" panose="03000509000000000000" pitchFamily="65" charset="-120"/>
              </a:rPr>
              <a:t>於公司發行經銀行保證之公司債者，不適用之。</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25606151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在該消息明確後，未公開前或公開後十八小時內買賣</a:t>
            </a: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pic>
        <p:nvPicPr>
          <p:cNvPr id="4" name="圖片 3"/>
          <p:cNvPicPr>
            <a:picLocks noChangeAspect="1"/>
          </p:cNvPicPr>
          <p:nvPr/>
        </p:nvPicPr>
        <p:blipFill>
          <a:blip r:embed="rId2"/>
          <a:stretch>
            <a:fillRect/>
          </a:stretch>
        </p:blipFill>
        <p:spPr>
          <a:xfrm>
            <a:off x="352425" y="2708920"/>
            <a:ext cx="8439150" cy="3152775"/>
          </a:xfrm>
          <a:prstGeom prst="rect">
            <a:avLst/>
          </a:prstGeom>
        </p:spPr>
      </p:pic>
    </p:spTree>
    <p:extLst>
      <p:ext uri="{BB962C8B-B14F-4D97-AF65-F5344CB8AC3E}">
        <p14:creationId xmlns:p14="http://schemas.microsoft.com/office/powerpoint/2010/main" val="7859654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未規定行為人主觀目的之要件，是否藉該交易獲利或避免損失之主觀意圖，是否因內線交易而獲利，應不影響其犯罪之成立。</a:t>
            </a:r>
          </a:p>
          <a:p>
            <a:pPr lvl="1"/>
            <a:r>
              <a:rPr lang="zh-TW" altLang="en-US" sz="2800" dirty="0">
                <a:latin typeface="標楷體" panose="03000509000000000000" pitchFamily="65" charset="-120"/>
                <a:ea typeface="標楷體" panose="03000509000000000000" pitchFamily="65" charset="-120"/>
              </a:rPr>
              <a:t>最高法院</a:t>
            </a:r>
            <a:r>
              <a:rPr lang="en-US" altLang="zh-TW" sz="2800" dirty="0">
                <a:latin typeface="標楷體" panose="03000509000000000000" pitchFamily="65" charset="-120"/>
                <a:ea typeface="標楷體" panose="03000509000000000000" pitchFamily="65" charset="-120"/>
              </a:rPr>
              <a:t>94</a:t>
            </a:r>
            <a:r>
              <a:rPr lang="zh-TW" altLang="en-US" sz="2800" dirty="0">
                <a:latin typeface="標楷體" panose="03000509000000000000" pitchFamily="65" charset="-120"/>
                <a:ea typeface="標楷體" panose="03000509000000000000" pitchFamily="65" charset="-120"/>
              </a:rPr>
              <a:t>年台上字第</a:t>
            </a:r>
            <a:r>
              <a:rPr lang="en-US" altLang="zh-TW" sz="2800" dirty="0">
                <a:latin typeface="標楷體" panose="03000509000000000000" pitchFamily="65" charset="-120"/>
                <a:ea typeface="標楷體" panose="03000509000000000000" pitchFamily="65" charset="-120"/>
              </a:rPr>
              <a:t>1433</a:t>
            </a:r>
            <a:r>
              <a:rPr lang="zh-TW" altLang="en-US" sz="2800" dirty="0">
                <a:latin typeface="標楷體" panose="03000509000000000000" pitchFamily="65" charset="-120"/>
                <a:ea typeface="標楷體" panose="03000509000000000000" pitchFamily="65" charset="-120"/>
              </a:rPr>
              <a:t>號、</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最高法院</a:t>
            </a:r>
            <a:r>
              <a:rPr lang="en-US" altLang="zh-TW" sz="2800" dirty="0">
                <a:latin typeface="標楷體" panose="03000509000000000000" pitchFamily="65" charset="-120"/>
                <a:ea typeface="標楷體" panose="03000509000000000000" pitchFamily="65" charset="-120"/>
              </a:rPr>
              <a:t>100</a:t>
            </a:r>
            <a:r>
              <a:rPr lang="zh-TW" altLang="en-US" sz="2800" dirty="0">
                <a:latin typeface="標楷體" panose="03000509000000000000" pitchFamily="65" charset="-120"/>
                <a:ea typeface="標楷體" panose="03000509000000000000" pitchFamily="65" charset="-120"/>
              </a:rPr>
              <a:t>年台上字第</a:t>
            </a:r>
            <a:r>
              <a:rPr lang="en-US" altLang="zh-TW" sz="2800" dirty="0">
                <a:latin typeface="標楷體" panose="03000509000000000000" pitchFamily="65" charset="-120"/>
                <a:ea typeface="標楷體" panose="03000509000000000000" pitchFamily="65" charset="-120"/>
              </a:rPr>
              <a:t>1449</a:t>
            </a:r>
            <a:r>
              <a:rPr lang="zh-TW" altLang="en-US" sz="2800" dirty="0">
                <a:latin typeface="標楷體" panose="03000509000000000000" pitchFamily="65" charset="-120"/>
                <a:ea typeface="標楷體" panose="03000509000000000000" pitchFamily="65" charset="-120"/>
              </a:rPr>
              <a:t>號、</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最高法院</a:t>
            </a:r>
            <a:r>
              <a:rPr lang="en-US" altLang="zh-TW" sz="2800" dirty="0">
                <a:latin typeface="標楷體" panose="03000509000000000000" pitchFamily="65" charset="-120"/>
                <a:ea typeface="標楷體" panose="03000509000000000000" pitchFamily="65" charset="-120"/>
              </a:rPr>
              <a:t>100</a:t>
            </a:r>
            <a:r>
              <a:rPr lang="zh-TW" altLang="en-US" sz="2800" dirty="0">
                <a:latin typeface="標楷體" panose="03000509000000000000" pitchFamily="65" charset="-120"/>
                <a:ea typeface="標楷體" panose="03000509000000000000" pitchFamily="65" charset="-120"/>
              </a:rPr>
              <a:t>年台上字第</a:t>
            </a:r>
            <a:r>
              <a:rPr lang="en-US" altLang="zh-TW" sz="2800" dirty="0">
                <a:latin typeface="標楷體" panose="03000509000000000000" pitchFamily="65" charset="-120"/>
                <a:ea typeface="標楷體" panose="03000509000000000000" pitchFamily="65" charset="-120"/>
              </a:rPr>
              <a:t>7306</a:t>
            </a:r>
            <a:r>
              <a:rPr lang="zh-TW" altLang="en-US" sz="2800" dirty="0">
                <a:latin typeface="標楷體" panose="03000509000000000000" pitchFamily="65" charset="-120"/>
                <a:ea typeface="標楷體" panose="03000509000000000000" pitchFamily="65" charset="-120"/>
              </a:rPr>
              <a:t>號、</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最高法院</a:t>
            </a:r>
            <a:r>
              <a:rPr lang="en-US" altLang="zh-TW" sz="2800" dirty="0">
                <a:latin typeface="標楷體" panose="03000509000000000000" pitchFamily="65" charset="-120"/>
                <a:ea typeface="標楷體" panose="03000509000000000000" pitchFamily="65" charset="-120"/>
              </a:rPr>
              <a:t>101</a:t>
            </a:r>
            <a:r>
              <a:rPr lang="zh-TW" altLang="en-US" sz="2800" dirty="0">
                <a:latin typeface="標楷體" panose="03000509000000000000" pitchFamily="65" charset="-120"/>
                <a:ea typeface="標楷體" panose="03000509000000000000" pitchFamily="65" charset="-120"/>
              </a:rPr>
              <a:t>年台上字第</a:t>
            </a:r>
            <a:r>
              <a:rPr lang="en-US" altLang="zh-TW" sz="2800" dirty="0">
                <a:latin typeface="標楷體" panose="03000509000000000000" pitchFamily="65" charset="-120"/>
                <a:ea typeface="標楷體" panose="03000509000000000000" pitchFamily="65" charset="-120"/>
              </a:rPr>
              <a:t>4351</a:t>
            </a:r>
            <a:r>
              <a:rPr lang="zh-TW" altLang="en-US" sz="2800" dirty="0">
                <a:latin typeface="標楷體" panose="03000509000000000000" pitchFamily="65" charset="-120"/>
                <a:ea typeface="標楷體" panose="03000509000000000000" pitchFamily="65" charset="-120"/>
              </a:rPr>
              <a:t>號、</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最高法院</a:t>
            </a:r>
            <a:r>
              <a:rPr lang="en-US" altLang="zh-TW" sz="2800" dirty="0">
                <a:latin typeface="標楷體" panose="03000509000000000000" pitchFamily="65" charset="-120"/>
                <a:ea typeface="標楷體" panose="03000509000000000000" pitchFamily="65" charset="-120"/>
              </a:rPr>
              <a:t>101</a:t>
            </a:r>
            <a:r>
              <a:rPr lang="zh-TW" altLang="en-US" sz="2800" dirty="0">
                <a:latin typeface="標楷體" panose="03000509000000000000" pitchFamily="65" charset="-120"/>
                <a:ea typeface="標楷體" panose="03000509000000000000" pitchFamily="65" charset="-120"/>
              </a:rPr>
              <a:t>年台上字第</a:t>
            </a:r>
            <a:r>
              <a:rPr lang="en-US" altLang="zh-TW" sz="2800" dirty="0">
                <a:latin typeface="標楷體" panose="03000509000000000000" pitchFamily="65" charset="-120"/>
                <a:ea typeface="標楷體" panose="03000509000000000000" pitchFamily="65" charset="-120"/>
              </a:rPr>
              <a:t>5242</a:t>
            </a:r>
            <a:r>
              <a:rPr lang="zh-TW" altLang="en-US" sz="2800" dirty="0">
                <a:latin typeface="標楷體" panose="03000509000000000000" pitchFamily="65" charset="-120"/>
                <a:ea typeface="標楷體" panose="03000509000000000000" pitchFamily="65" charset="-120"/>
              </a:rPr>
              <a:t>號</a:t>
            </a:r>
            <a:endParaRPr lang="en-US" altLang="zh-TW" sz="2800" dirty="0">
              <a:latin typeface="標楷體" panose="03000509000000000000" pitchFamily="65" charset="-120"/>
              <a:ea typeface="標楷體" panose="03000509000000000000" pitchFamily="65" charset="-120"/>
            </a:endParaRPr>
          </a:p>
          <a:p>
            <a:endParaRPr lang="zh-TW" altLang="en-US" dirty="0"/>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3056401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210684"/>
            <a:ext cx="8820472" cy="496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4876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所謂獲悉發行股票公司有重大影響股票價格之消息，係指獲悉在某特定時間內必成為事實之重大影響股票價格之消息，並不限於獲悉時已確定成立或為確定事實為必要。應就相關事實之整體及結果以作觀察，不應僅機械性地固執於某特定、且具體確定之事實發生時點。</a:t>
            </a:r>
          </a:p>
          <a:p>
            <a:pPr lvl="1"/>
            <a:r>
              <a:rPr lang="zh-TW" altLang="en-US" sz="2800" dirty="0">
                <a:latin typeface="標楷體" panose="03000509000000000000" pitchFamily="65" charset="-120"/>
                <a:ea typeface="標楷體" panose="03000509000000000000" pitchFamily="65" charset="-120"/>
              </a:rPr>
              <a:t>例如內部人雖未出席該次董事會，惟於該次開會前已受通知將決議某重大事項，法院仍會依個案認定重大訊息之成立時點及內部人知悉時點</a:t>
            </a:r>
            <a:r>
              <a:rPr lang="en-US" altLang="zh-TW" sz="28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最高法院</a:t>
            </a:r>
            <a:r>
              <a:rPr lang="en-US" altLang="zh-TW" sz="2000" dirty="0">
                <a:latin typeface="標楷體" panose="03000509000000000000" pitchFamily="65" charset="-120"/>
                <a:ea typeface="標楷體" panose="03000509000000000000" pitchFamily="65" charset="-120"/>
              </a:rPr>
              <a:t>100</a:t>
            </a:r>
            <a:r>
              <a:rPr lang="zh-TW" altLang="en-US" sz="2000" dirty="0">
                <a:latin typeface="標楷體" panose="03000509000000000000" pitchFamily="65" charset="-120"/>
                <a:ea typeface="標楷體" panose="03000509000000000000" pitchFamily="65" charset="-120"/>
              </a:rPr>
              <a:t>年台上字第</a:t>
            </a:r>
            <a:r>
              <a:rPr lang="en-US" altLang="zh-TW" sz="2000" dirty="0">
                <a:latin typeface="標楷體" panose="03000509000000000000" pitchFamily="65" charset="-120"/>
                <a:ea typeface="標楷體" panose="03000509000000000000" pitchFamily="65" charset="-120"/>
              </a:rPr>
              <a:t>7306</a:t>
            </a:r>
            <a:r>
              <a:rPr lang="zh-TW" altLang="en-US" sz="2000" dirty="0">
                <a:latin typeface="標楷體" panose="03000509000000000000" pitchFamily="65" charset="-120"/>
                <a:ea typeface="標楷體" panose="03000509000000000000" pitchFamily="65" charset="-120"/>
              </a:rPr>
              <a:t>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p>
          <a:p>
            <a:endParaRPr lang="zh-TW" altLang="en-US" dirty="0"/>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24511910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縱然股價於行為人交易前已呈長期上漲或下跌，仍無礙有內線交易之犯罪事實</a:t>
            </a:r>
            <a:r>
              <a:rPr lang="en-US" altLang="zh-TW"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最高法院</a:t>
            </a:r>
            <a:r>
              <a:rPr lang="en-US" altLang="zh-TW" sz="2000" dirty="0">
                <a:latin typeface="標楷體" panose="03000509000000000000" pitchFamily="65" charset="-120"/>
                <a:ea typeface="標楷體" panose="03000509000000000000" pitchFamily="65" charset="-120"/>
              </a:rPr>
              <a:t>101</a:t>
            </a:r>
            <a:r>
              <a:rPr lang="zh-TW" altLang="en-US" sz="2000" dirty="0">
                <a:latin typeface="標楷體" panose="03000509000000000000" pitchFamily="65" charset="-120"/>
                <a:ea typeface="標楷體" panose="03000509000000000000" pitchFamily="65" charset="-120"/>
              </a:rPr>
              <a:t>年台上字第</a:t>
            </a:r>
            <a:r>
              <a:rPr lang="en-US" altLang="zh-TW" sz="2000" dirty="0">
                <a:latin typeface="標楷體" panose="03000509000000000000" pitchFamily="65" charset="-120"/>
                <a:ea typeface="標楷體" panose="03000509000000000000" pitchFamily="65" charset="-120"/>
              </a:rPr>
              <a:t>5242</a:t>
            </a:r>
            <a:r>
              <a:rPr lang="zh-TW" altLang="en-US" sz="2000" dirty="0">
                <a:latin typeface="標楷體" panose="03000509000000000000" pitchFamily="65" charset="-120"/>
                <a:ea typeface="標楷體" panose="03000509000000000000" pitchFamily="65" charset="-120"/>
              </a:rPr>
              <a:t>號</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9890948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消息明確時點</a:t>
            </a:r>
            <a:r>
              <a:rPr lang="en-US" altLang="zh-TW" dirty="0">
                <a:latin typeface="標楷體" panose="03000509000000000000" pitchFamily="65" charset="-120"/>
                <a:ea typeface="標楷體" panose="03000509000000000000" pitchFamily="65" charset="-120"/>
              </a:rPr>
              <a:t>-</a:t>
            </a:r>
          </a:p>
          <a:p>
            <a:pPr lvl="1"/>
            <a:r>
              <a:rPr lang="zh-TW" altLang="en-US" sz="2800" dirty="0">
                <a:latin typeface="標楷體" panose="03000509000000000000" pitchFamily="65" charset="-120"/>
                <a:ea typeface="標楷體" panose="03000509000000000000" pitchFamily="65" charset="-120"/>
              </a:rPr>
              <a:t>重大消息範圍及其公開方式管理辦法第</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條。</a:t>
            </a:r>
          </a:p>
          <a:p>
            <a:pPr lvl="2"/>
            <a:r>
              <a:rPr lang="zh-TW" altLang="en-US" sz="2800" dirty="0">
                <a:latin typeface="標楷體" panose="03000509000000000000" pitchFamily="65" charset="-120"/>
                <a:ea typeface="標楷體" panose="03000509000000000000" pitchFamily="65" charset="-120"/>
              </a:rPr>
              <a:t>為事實發生日、協議日、簽約日、付款日、委託日、成交日、過戶日、審計委員會或董事會決議日或其他依具體事證可得明確之日，以日期在前者為準。</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如何判定消息具有”明確性”？</a:t>
            </a:r>
          </a:p>
          <a:p>
            <a:pPr lvl="2"/>
            <a:r>
              <a:rPr lang="zh-TW" altLang="en-US" sz="2800" dirty="0">
                <a:latin typeface="標楷體" panose="03000509000000000000" pitchFamily="65" charset="-120"/>
                <a:ea typeface="標楷體" panose="03000509000000000000" pitchFamily="65" charset="-120"/>
              </a:rPr>
              <a:t>若該消息所指涉已存在</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或已發生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或可合理期待將發生之一系列情境或某一事件。</a:t>
            </a:r>
            <a:endParaRPr lang="en-US" altLang="zh-TW" sz="2800" dirty="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且該消息已夠特定而導致該一系列情境或某一事件對金融商品或其相關之衍生金融商品價格可能產生影響。</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11246959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消息明確時點</a:t>
            </a:r>
            <a:r>
              <a:rPr lang="en-US" altLang="zh-TW" dirty="0">
                <a:latin typeface="標楷體" panose="03000509000000000000" pitchFamily="65" charset="-120"/>
                <a:ea typeface="標楷體" panose="03000509000000000000" pitchFamily="65" charset="-120"/>
              </a:rPr>
              <a:t>-</a:t>
            </a:r>
          </a:p>
          <a:p>
            <a:pPr lvl="1"/>
            <a:r>
              <a:rPr lang="zh-TW" altLang="en-US" sz="2800" dirty="0">
                <a:latin typeface="標楷體" panose="03000509000000000000" pitchFamily="65" charset="-120"/>
                <a:ea typeface="標楷體" panose="03000509000000000000" pitchFamily="65" charset="-120"/>
              </a:rPr>
              <a:t>最高法院</a:t>
            </a:r>
            <a:r>
              <a:rPr lang="en-US" altLang="zh-TW" sz="2800" dirty="0">
                <a:latin typeface="標楷體" panose="03000509000000000000" pitchFamily="65" charset="-120"/>
                <a:ea typeface="標楷體" panose="03000509000000000000" pitchFamily="65" charset="-120"/>
              </a:rPr>
              <a:t>104</a:t>
            </a:r>
            <a:r>
              <a:rPr lang="zh-TW" altLang="en-US" sz="2800" dirty="0">
                <a:latin typeface="標楷體" panose="03000509000000000000" pitchFamily="65" charset="-120"/>
                <a:ea typeface="標楷體" panose="03000509000000000000" pitchFamily="65" charset="-120"/>
              </a:rPr>
              <a:t>年度台上字第</a:t>
            </a:r>
            <a:r>
              <a:rPr lang="en-US" altLang="zh-TW" sz="2800" dirty="0">
                <a:latin typeface="標楷體" panose="03000509000000000000" pitchFamily="65" charset="-120"/>
                <a:ea typeface="標楷體" panose="03000509000000000000" pitchFamily="65" charset="-120"/>
              </a:rPr>
              <a:t>3877</a:t>
            </a:r>
            <a:r>
              <a:rPr lang="zh-TW" altLang="en-US" sz="2800" dirty="0">
                <a:latin typeface="標楷體" panose="03000509000000000000" pitchFamily="65" charset="-120"/>
                <a:ea typeface="標楷體" panose="03000509000000000000" pitchFamily="65" charset="-120"/>
              </a:rPr>
              <a:t>號判決</a:t>
            </a:r>
          </a:p>
          <a:p>
            <a:pPr lvl="2"/>
            <a:r>
              <a:rPr lang="zh-TW" altLang="en-US" sz="2800" dirty="0">
                <a:latin typeface="標楷體" panose="03000509000000000000" pitchFamily="65" charset="-120"/>
                <a:ea typeface="標楷體" panose="03000509000000000000" pitchFamily="65" charset="-120"/>
              </a:rPr>
              <a:t>以</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不具拘束力意向書之簽約日</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為併購案重大消息明確時點。</a:t>
            </a:r>
          </a:p>
          <a:p>
            <a:pPr lvl="2"/>
            <a:r>
              <a:rPr lang="zh-TW" altLang="en-US" sz="2800" dirty="0">
                <a:latin typeface="標楷體" panose="03000509000000000000" pitchFamily="65" charset="-120"/>
                <a:ea typeface="標楷體" panose="03000509000000000000" pitchFamily="65" charset="-120"/>
              </a:rPr>
              <a:t>簽署意向書 →啟動實地查核</a:t>
            </a:r>
            <a:r>
              <a:rPr lang="en-US" altLang="zh-TW" sz="2800" dirty="0">
                <a:latin typeface="標楷體" panose="03000509000000000000" pitchFamily="65" charset="-120"/>
                <a:ea typeface="標楷體" panose="03000509000000000000" pitchFamily="65" charset="-120"/>
              </a:rPr>
              <a:t>(Due Diligence)</a:t>
            </a:r>
          </a:p>
          <a:p>
            <a:pPr lvl="3"/>
            <a:r>
              <a:rPr lang="en-US" altLang="zh-TW" sz="2800" dirty="0">
                <a:latin typeface="標楷體" panose="03000509000000000000" pitchFamily="65" charset="-120"/>
                <a:ea typeface="標楷體" panose="03000509000000000000" pitchFamily="65" charset="-120"/>
              </a:rPr>
              <a:t>1. </a:t>
            </a:r>
            <a:r>
              <a:rPr lang="zh-TW" altLang="en-US" sz="2800" dirty="0">
                <a:latin typeface="標楷體" panose="03000509000000000000" pitchFamily="65" charset="-120"/>
                <a:ea typeface="標楷體" panose="03000509000000000000" pitchFamily="65" charset="-120"/>
              </a:rPr>
              <a:t>足夠特定已知為併購案</a:t>
            </a:r>
          </a:p>
          <a:p>
            <a:pPr lvl="3"/>
            <a:r>
              <a:rPr lang="en-US" altLang="zh-TW" sz="2800" dirty="0">
                <a:latin typeface="標楷體" panose="03000509000000000000" pitchFamily="65" charset="-120"/>
                <a:ea typeface="標楷體" panose="03000509000000000000" pitchFamily="65" charset="-120"/>
              </a:rPr>
              <a:t>2. </a:t>
            </a:r>
            <a:r>
              <a:rPr lang="zh-TW" altLang="en-US" sz="2800" dirty="0">
                <a:latin typeface="標楷體" panose="03000509000000000000" pitchFamily="65" charset="-120"/>
                <a:ea typeface="標楷體" panose="03000509000000000000" pitchFamily="65" charset="-120"/>
              </a:rPr>
              <a:t>將對標的股票股價可能產生影響</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17061931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公開方式</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條</a:t>
            </a:r>
            <a:r>
              <a:rPr lang="en-US" altLang="zh-TW" dirty="0">
                <a:latin typeface="標楷體" panose="03000509000000000000" pitchFamily="65" charset="-120"/>
                <a:ea typeface="標楷體" panose="03000509000000000000" pitchFamily="65" charset="-120"/>
              </a:rPr>
              <a:t>)</a:t>
            </a:r>
          </a:p>
          <a:p>
            <a:pPr lvl="1"/>
            <a:r>
              <a:rPr lang="zh-TW" altLang="en-US" sz="2800" dirty="0">
                <a:latin typeface="標楷體" panose="03000509000000000000" pitchFamily="65" charset="-120"/>
                <a:ea typeface="標楷體" panose="03000509000000000000" pitchFamily="65" charset="-120"/>
              </a:rPr>
              <a:t>涉及公司財務、業務及支付本息能力之消息</a:t>
            </a:r>
            <a:endParaRPr lang="en-US" altLang="zh-TW" sz="2800" dirty="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由公司輸入公開資訊觀測站。</a:t>
            </a:r>
          </a:p>
          <a:p>
            <a:pPr lvl="1"/>
            <a:r>
              <a:rPr lang="zh-TW" altLang="en-US" sz="2800" dirty="0">
                <a:latin typeface="標楷體" panose="03000509000000000000" pitchFamily="65" charset="-120"/>
                <a:ea typeface="標楷體" panose="03000509000000000000" pitchFamily="65" charset="-120"/>
              </a:rPr>
              <a:t>涉及有價證券市場供求之消息</a:t>
            </a:r>
          </a:p>
          <a:p>
            <a:pPr lvl="2"/>
            <a:r>
              <a:rPr lang="zh-TW" altLang="en-US" sz="2800" dirty="0">
                <a:latin typeface="標楷體" panose="03000509000000000000" pitchFamily="65" charset="-120"/>
                <a:ea typeface="標楷體" panose="03000509000000000000" pitchFamily="65" charset="-120"/>
              </a:rPr>
              <a:t>由公司輸入公開資訊觀測站。</a:t>
            </a:r>
          </a:p>
          <a:p>
            <a:pPr lvl="2"/>
            <a:r>
              <a:rPr lang="zh-TW" altLang="en-US" sz="2800" dirty="0">
                <a:latin typeface="標楷體" panose="03000509000000000000" pitchFamily="65" charset="-120"/>
                <a:ea typeface="標楷體" panose="03000509000000000000" pitchFamily="65" charset="-120"/>
              </a:rPr>
              <a:t>證交所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本中心基本市況報導網站中公告。</a:t>
            </a:r>
          </a:p>
          <a:p>
            <a:pPr lvl="2"/>
            <a:r>
              <a:rPr lang="zh-TW" altLang="en-US" sz="2800" dirty="0">
                <a:latin typeface="標楷體" panose="03000509000000000000" pitchFamily="65" charset="-120"/>
                <a:ea typeface="標楷體" panose="03000509000000000000" pitchFamily="65" charset="-120"/>
              </a:rPr>
              <a:t>兩家以上每日於全國發行報紙之非地方性版面、全國性電視新聞或前開媒體所發行之電子報報導。</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11584535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公開時點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公開後十八小時之計算</a:t>
            </a:r>
          </a:p>
          <a:p>
            <a:pPr lvl="1"/>
            <a:r>
              <a:rPr lang="zh-TW" altLang="en-US" sz="2800" dirty="0">
                <a:latin typeface="標楷體" panose="03000509000000000000" pitchFamily="65" charset="-120"/>
                <a:ea typeface="標楷體" panose="03000509000000000000" pitchFamily="65" charset="-120"/>
              </a:rPr>
              <a:t>公開資訊觀測站及基本市況報導網站係以系統公告之時間為準。</a:t>
            </a:r>
          </a:p>
          <a:p>
            <a:pPr lvl="1"/>
            <a:r>
              <a:rPr lang="zh-TW" altLang="en-US" sz="2800" dirty="0">
                <a:latin typeface="標楷體" panose="03000509000000000000" pitchFamily="65" charset="-120"/>
                <a:ea typeface="標楷體" panose="03000509000000000000" pitchFamily="65" charset="-120"/>
              </a:rPr>
              <a:t>派報或電視新聞首次播出或輸入電子網站時點在後者起算。</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項</a:t>
            </a:r>
            <a:r>
              <a:rPr lang="en-US" altLang="zh-TW" sz="2800" dirty="0">
                <a:latin typeface="標楷體" panose="03000509000000000000" pitchFamily="65" charset="-120"/>
                <a:ea typeface="標楷體" panose="03000509000000000000" pitchFamily="65" charset="-120"/>
              </a:rPr>
              <a:t>)</a:t>
            </a:r>
          </a:p>
          <a:p>
            <a:pPr lvl="1"/>
            <a:r>
              <a:rPr lang="zh-TW" altLang="en-US" sz="2800" dirty="0">
                <a:latin typeface="標楷體" panose="03000509000000000000" pitchFamily="65" charset="-120"/>
                <a:ea typeface="標楷體" panose="03000509000000000000" pitchFamily="65" charset="-120"/>
              </a:rPr>
              <a:t>派報時間早報以上午六時起算，晚報以下午三時起算。</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6</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項</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34161189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刑事責任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171</a:t>
            </a:r>
            <a:r>
              <a:rPr lang="zh-TW" altLang="en-US" dirty="0">
                <a:latin typeface="標楷體" panose="03000509000000000000" pitchFamily="65" charset="-120"/>
                <a:ea typeface="標楷體" panose="03000509000000000000" pitchFamily="65" charset="-120"/>
              </a:rPr>
              <a:t>條</a:t>
            </a:r>
            <a:r>
              <a:rPr lang="en-US" altLang="zh-TW" dirty="0">
                <a:latin typeface="標楷體" panose="03000509000000000000" pitchFamily="65" charset="-120"/>
                <a:ea typeface="標楷體" panose="03000509000000000000" pitchFamily="65" charset="-120"/>
              </a:rPr>
              <a:t>) </a:t>
            </a:r>
          </a:p>
          <a:p>
            <a:pPr lvl="1"/>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有期徒刑：處</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年以上</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年以下</a:t>
            </a:r>
          </a:p>
          <a:p>
            <a:pPr lvl="1"/>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罰金（新台幣）：得併科新台幣</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千萬元以上</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億元以下罰金</a:t>
            </a:r>
            <a:endParaRPr lang="en-US" altLang="zh-TW" dirty="0">
              <a:latin typeface="標楷體" panose="03000509000000000000" pitchFamily="65" charset="-120"/>
              <a:ea typeface="標楷體" panose="03000509000000000000" pitchFamily="65" charset="-120"/>
            </a:endParaRPr>
          </a:p>
          <a:p>
            <a:pPr lvl="1"/>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犯罪所得金額達新台幣</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億元以上：處</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年以上有期徒刑，得併科</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千</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百萬元以上</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億元以下罰金 </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民事責任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157</a:t>
            </a:r>
            <a:r>
              <a:rPr lang="zh-TW" altLang="en-US" dirty="0">
                <a:latin typeface="標楷體" panose="03000509000000000000" pitchFamily="65" charset="-120"/>
                <a:ea typeface="標楷體" panose="03000509000000000000" pitchFamily="65" charset="-120"/>
              </a:rPr>
              <a:t>條之</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項、</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項</a:t>
            </a:r>
            <a:r>
              <a:rPr lang="en-US" altLang="zh-TW" dirty="0">
                <a:latin typeface="標楷體" panose="03000509000000000000" pitchFamily="65" charset="-120"/>
                <a:ea typeface="標楷體" panose="03000509000000000000" pitchFamily="65" charset="-120"/>
              </a:rPr>
              <a:t>) </a:t>
            </a:r>
          </a:p>
          <a:p>
            <a:pPr lvl="1"/>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損害賠償：對當日善意相反買賣之人，負損害賠償責任</a:t>
            </a:r>
            <a:endParaRPr lang="en-US" altLang="zh-TW" dirty="0">
              <a:latin typeface="標楷體" panose="03000509000000000000" pitchFamily="65" charset="-120"/>
              <a:ea typeface="標楷體" panose="03000509000000000000" pitchFamily="65" charset="-120"/>
            </a:endParaRPr>
          </a:p>
          <a:p>
            <a:pPr lvl="1"/>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賠償金額：當日善意交易人之交易價格，與消息公開後十個營業日收盤平均價格之差額</a:t>
            </a:r>
          </a:p>
          <a:p>
            <a:pPr lvl="1"/>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情節重大：賠償金額提高至三倍，情節輕微者法院得減輕賠償金額</a:t>
            </a:r>
          </a:p>
          <a:p>
            <a:pPr lvl="1"/>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消息提供者：與消息受領者負連帶損害賠償責任 </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28164424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避免誤觸內線交易</a:t>
            </a:r>
            <a:endParaRPr lang="en-US" altLang="zh-TW"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健全公司治理，塑造重視防範內線交易之企業文化。</a:t>
            </a:r>
          </a:p>
          <a:p>
            <a:pPr lvl="2"/>
            <a:r>
              <a:rPr lang="zh-TW" altLang="en-US" sz="2800" dirty="0">
                <a:latin typeface="標楷體" panose="03000509000000000000" pitchFamily="65" charset="-120"/>
                <a:ea typeface="標楷體" panose="03000509000000000000" pitchFamily="65" charset="-120"/>
              </a:rPr>
              <a:t>公司加強宣導並進行教育訓練。</a:t>
            </a:r>
          </a:p>
          <a:p>
            <a:pPr lvl="2"/>
            <a:r>
              <a:rPr lang="zh-TW" altLang="en-US" sz="2800" dirty="0">
                <a:latin typeface="標楷體" panose="03000509000000000000" pitchFamily="65" charset="-120"/>
                <a:ea typeface="標楷體" panose="03000509000000000000" pitchFamily="65" charset="-120"/>
              </a:rPr>
              <a:t>瞭解證交法第</a:t>
            </a:r>
            <a:r>
              <a:rPr lang="en-US" altLang="zh-TW" sz="2800" dirty="0">
                <a:latin typeface="標楷體" panose="03000509000000000000" pitchFamily="65" charset="-120"/>
                <a:ea typeface="標楷體" panose="03000509000000000000" pitchFamily="65" charset="-120"/>
              </a:rPr>
              <a:t>157</a:t>
            </a:r>
            <a:r>
              <a:rPr lang="zh-TW" altLang="en-US" sz="2800" dirty="0">
                <a:latin typeface="標楷體" panose="03000509000000000000" pitchFamily="65" charset="-120"/>
                <a:ea typeface="標楷體" panose="03000509000000000000" pitchFamily="65" charset="-120"/>
              </a:rPr>
              <a:t>條之</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、金管會所訂之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第一百五十七條之一第五項及第六項重大消息範圍及其公開方式管理辦法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及相關法規。</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及早公開重大消息</a:t>
            </a:r>
          </a:p>
          <a:p>
            <a:pPr lvl="2"/>
            <a:r>
              <a:rPr lang="zh-TW" altLang="en-US" sz="2800" dirty="0">
                <a:latin typeface="標楷體" panose="03000509000000000000" pitchFamily="65" charset="-120"/>
                <a:ea typeface="標楷體" panose="03000509000000000000" pitchFamily="65" charset="-120"/>
              </a:rPr>
              <a:t>檢視內部重大消息時，參考金管會所訂管理辦法及早公開重大消息，以降低觸法風險。</a:t>
            </a:r>
          </a:p>
          <a:p>
            <a:pPr lvl="2"/>
            <a:r>
              <a:rPr lang="zh-TW" altLang="en-US" sz="2800" dirty="0">
                <a:latin typeface="標楷體" panose="03000509000000000000" pitchFamily="65" charset="-120"/>
                <a:ea typeface="標楷體" panose="03000509000000000000" pitchFamily="65" charset="-120"/>
              </a:rPr>
              <a:t>確實依相關規定即時、準確、完整、真實申報財務業務重大資訊。</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5027740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44524" y="1502465"/>
            <a:ext cx="8748972" cy="5257800"/>
          </a:xfrm>
        </p:spPr>
        <p:txBody>
          <a:bodyPr>
            <a:noAutofit/>
          </a:bodyPr>
          <a:lstStyle/>
          <a:p>
            <a:r>
              <a:rPr lang="zh-TW" altLang="en-US" dirty="0">
                <a:latin typeface="標楷體" panose="03000509000000000000" pitchFamily="65" charset="-120"/>
                <a:ea typeface="標楷體" panose="03000509000000000000" pitchFamily="65" charset="-120"/>
              </a:rPr>
              <a:t>避免誤觸內線交易</a:t>
            </a:r>
          </a:p>
          <a:p>
            <a:pPr lvl="1"/>
            <a:r>
              <a:rPr lang="zh-TW" altLang="en-US" sz="2800" dirty="0">
                <a:latin typeface="標楷體" panose="03000509000000000000" pitchFamily="65" charset="-120"/>
                <a:ea typeface="標楷體" panose="03000509000000000000" pitchFamily="65" charset="-120"/>
              </a:rPr>
              <a:t>避免交易行為之突然改變</a:t>
            </a:r>
          </a:p>
          <a:p>
            <a:pPr lvl="2"/>
            <a:r>
              <a:rPr lang="zh-TW" altLang="en-US" sz="2800" dirty="0">
                <a:latin typeface="標楷體" panose="03000509000000000000" pitchFamily="65" charset="-120"/>
                <a:ea typeface="標楷體" panose="03000509000000000000" pitchFamily="65" charset="-120"/>
              </a:rPr>
              <a:t>突然改變交易行為而大量買賣股票，可能容易被懷疑涉及內線交易。</a:t>
            </a:r>
          </a:p>
          <a:p>
            <a:pPr lvl="2"/>
            <a:r>
              <a:rPr lang="zh-TW" altLang="en-US" sz="2800" dirty="0">
                <a:latin typeface="標楷體" panose="03000509000000000000" pitchFamily="65" charset="-120"/>
                <a:ea typeface="標楷體" panose="03000509000000000000" pitchFamily="65" charset="-120"/>
              </a:rPr>
              <a:t>持續性或定期定額或固定性之交易。</a:t>
            </a:r>
            <a:endParaRPr lang="en-US" altLang="zh-TW" sz="2800" dirty="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控管公司資訊傳遞對象</a:t>
            </a:r>
          </a:p>
          <a:p>
            <a:pPr lvl="1"/>
            <a:r>
              <a:rPr lang="zh-TW" altLang="en-US" sz="2800" dirty="0">
                <a:latin typeface="標楷體" panose="03000509000000000000" pitchFamily="65" charset="-120"/>
                <a:ea typeface="標楷體" panose="03000509000000000000" pitchFamily="65" charset="-120"/>
              </a:rPr>
              <a:t>在重大消息公開前，公司嚴格控管訊息之傳遞對象，以免遭人利用進行內線交易。</a:t>
            </a:r>
          </a:p>
          <a:p>
            <a:pPr lvl="1"/>
            <a:r>
              <a:rPr lang="zh-TW" altLang="en-US" sz="2800" dirty="0">
                <a:latin typeface="標楷體" panose="03000509000000000000" pitchFamily="65" charset="-120"/>
                <a:ea typeface="標楷體" panose="03000509000000000000" pitchFamily="65" charset="-120"/>
              </a:rPr>
              <a:t>對知悉公司內線消息之人員進行登記，要求簽署保密協定，強化內部知情人員的保密意識，有利於減少消息外洩的可能。</a:t>
            </a:r>
            <a:endParaRPr lang="en-US" altLang="zh-TW" sz="28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41126241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07504" y="1502465"/>
            <a:ext cx="7956884" cy="5257800"/>
          </a:xfrm>
        </p:spPr>
        <p:txBody>
          <a:bodyPr>
            <a:noAutofit/>
          </a:bodyPr>
          <a:lstStyle/>
          <a:p>
            <a:r>
              <a:rPr lang="zh-TW" altLang="en-US" dirty="0" smtClean="0">
                <a:latin typeface="標楷體" panose="03000509000000000000" pitchFamily="65" charset="-120"/>
                <a:ea typeface="標楷體" panose="03000509000000000000" pitchFamily="65" charset="-120"/>
              </a:rPr>
              <a:t>依</a:t>
            </a:r>
            <a:r>
              <a:rPr lang="zh-TW" altLang="en-US" dirty="0">
                <a:latin typeface="標楷體" panose="03000509000000000000" pitchFamily="65" charset="-120"/>
                <a:ea typeface="標楷體" panose="03000509000000000000" pitchFamily="65" charset="-120"/>
              </a:rPr>
              <a:t>「公開發行公司建立內部控制制度處理準則」第</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項之規定，股票已上市或在證券商營業處所買賣之公司，其內部控制制度，尚應包括防範內線交易之管理。</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4077771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52400"/>
            <a:ext cx="8486775"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7643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07504" y="1502465"/>
            <a:ext cx="7956884" cy="5257800"/>
          </a:xfrm>
        </p:spPr>
        <p:txBody>
          <a:bodyPr>
            <a:noAutofit/>
          </a:bodyPr>
          <a:lstStyle/>
          <a:p>
            <a:r>
              <a:rPr lang="zh-TW" altLang="en-US" dirty="0">
                <a:latin typeface="標楷體" panose="03000509000000000000" pitchFamily="65" charset="-120"/>
                <a:ea typeface="標楷體" panose="03000509000000000000" pitchFamily="65" charset="-120"/>
              </a:rPr>
              <a:t>避免於讓人心動之重大消息公開前交易</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內線交易</a:t>
            </a:r>
          </a:p>
        </p:txBody>
      </p:sp>
    </p:spTree>
    <p:extLst>
      <p:ext uri="{BB962C8B-B14F-4D97-AF65-F5344CB8AC3E}">
        <p14:creationId xmlns:p14="http://schemas.microsoft.com/office/powerpoint/2010/main" val="22253116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827584" y="155679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1139653" y="1613311"/>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設立</a:t>
            </a:r>
            <a:r>
              <a:rPr lang="zh-TW" altLang="en-US" sz="3200" dirty="0">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定期</a:t>
            </a:r>
            <a:r>
              <a:rPr lang="zh-TW" altLang="en-US" sz="3200" dirty="0">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非</a:t>
            </a:r>
            <a:r>
              <a:rPr lang="zh-TW" altLang="en-US" sz="3200" dirty="0">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財</a:t>
            </a:r>
            <a:r>
              <a:rPr lang="zh-TW" altLang="en-US" sz="3200" dirty="0">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內線交易</a:t>
            </a:r>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申報</a:t>
            </a:r>
            <a:r>
              <a:rPr lang="zh-TW" altLang="en-US" sz="3200" dirty="0">
                <a:solidFill>
                  <a:srgbClr val="FF0000"/>
                </a:solidFill>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營業</a:t>
            </a:r>
            <a:r>
              <a:rPr lang="zh-TW" altLang="en-US" sz="3200" dirty="0">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欠稅</a:t>
            </a:r>
            <a:r>
              <a:rPr lang="zh-TW" altLang="en-US" sz="3200" dirty="0">
                <a:latin typeface="標楷體" panose="03000509000000000000" pitchFamily="65" charset="-120"/>
                <a:ea typeface="標楷體" panose="03000509000000000000" pitchFamily="65" charset="-120"/>
              </a:rPr>
              <a:t>限制出境</a:t>
            </a:r>
          </a:p>
        </p:txBody>
      </p:sp>
      <p:sp>
        <p:nvSpPr>
          <p:cNvPr id="9" name="標題 2"/>
          <p:cNvSpPr txBox="1">
            <a:spLocks/>
          </p:cNvSpPr>
          <p:nvPr/>
        </p:nvSpPr>
        <p:spPr>
          <a:xfrm>
            <a:off x="457200" y="359465"/>
            <a:ext cx="8229600" cy="1143000"/>
          </a:xfrm>
          <a:prstGeom prst="rect">
            <a:avLst/>
          </a:prstGeom>
        </p:spPr>
        <p:txBody>
          <a:bodyPr>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zh-TW" altLang="en-US" sz="5400" kern="0" dirty="0" smtClean="0">
                <a:latin typeface="標楷體" panose="03000509000000000000" pitchFamily="65" charset="-120"/>
                <a:ea typeface="標楷體" panose="03000509000000000000" pitchFamily="65" charset="-120"/>
              </a:rPr>
              <a:t>法律風險態樣</a:t>
            </a:r>
            <a:endParaRPr lang="zh-TW" altLang="en-US" sz="54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7393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07504" y="1502465"/>
            <a:ext cx="9001000" cy="5257800"/>
          </a:xfrm>
        </p:spPr>
        <p:txBody>
          <a:bodyPr>
            <a:noAutofit/>
          </a:bodyPr>
          <a:lstStyle/>
          <a:p>
            <a:r>
              <a:rPr lang="zh-TW" altLang="en-US" sz="3200" dirty="0">
                <a:latin typeface="標楷體" panose="03000509000000000000" pitchFamily="65" charset="-120"/>
                <a:ea typeface="標楷體" panose="03000509000000000000" pitchFamily="65" charset="-120"/>
              </a:rPr>
              <a:t>高薪低報、以多保少</a:t>
            </a:r>
            <a:endParaRPr lang="en-US" altLang="zh-TW" sz="3200" dirty="0">
              <a:latin typeface="標楷體" panose="03000509000000000000" pitchFamily="65" charset="-120"/>
              <a:ea typeface="標楷體" panose="03000509000000000000" pitchFamily="65" charset="-120"/>
            </a:endParaRPr>
          </a:p>
          <a:p>
            <a:pPr lvl="1"/>
            <a:r>
              <a:rPr lang="zh-TW" altLang="en-US" sz="32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）刑法 第</a:t>
            </a:r>
            <a:r>
              <a:rPr lang="en-US" altLang="zh-TW" sz="3200" dirty="0">
                <a:latin typeface="標楷體" panose="03000509000000000000" pitchFamily="65" charset="-120"/>
                <a:ea typeface="標楷體" panose="03000509000000000000" pitchFamily="65" charset="-120"/>
              </a:rPr>
              <a:t>339</a:t>
            </a:r>
            <a:r>
              <a:rPr lang="zh-TW" altLang="en-US" sz="3200" dirty="0">
                <a:latin typeface="標楷體" panose="03000509000000000000" pitchFamily="65" charset="-120"/>
                <a:ea typeface="標楷體" panose="03000509000000000000" pitchFamily="65" charset="-120"/>
              </a:rPr>
              <a:t>條第</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項：詐欺得利罪</a:t>
            </a:r>
          </a:p>
          <a:p>
            <a:pPr lvl="1"/>
            <a:r>
              <a:rPr lang="zh-TW" altLang="en-US" sz="32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）刑法 第</a:t>
            </a:r>
            <a:r>
              <a:rPr lang="en-US" altLang="zh-TW" sz="3200" dirty="0">
                <a:latin typeface="標楷體" panose="03000509000000000000" pitchFamily="65" charset="-120"/>
                <a:ea typeface="標楷體" panose="03000509000000000000" pitchFamily="65" charset="-120"/>
              </a:rPr>
              <a:t>215</a:t>
            </a:r>
            <a:r>
              <a:rPr lang="zh-TW" altLang="en-US" sz="3200" dirty="0">
                <a:latin typeface="標楷體" panose="03000509000000000000" pitchFamily="65" charset="-120"/>
                <a:ea typeface="標楷體" panose="03000509000000000000" pitchFamily="65" charset="-120"/>
              </a:rPr>
              <a:t>條：業務上文書登載不實罪</a:t>
            </a:r>
          </a:p>
          <a:p>
            <a:pPr lvl="1"/>
            <a:r>
              <a:rPr lang="zh-TW" altLang="en-US" sz="320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）刑法 第</a:t>
            </a:r>
            <a:r>
              <a:rPr lang="en-US" altLang="zh-TW" sz="3200" dirty="0">
                <a:latin typeface="標楷體" panose="03000509000000000000" pitchFamily="65" charset="-120"/>
                <a:ea typeface="標楷體" panose="03000509000000000000" pitchFamily="65" charset="-120"/>
              </a:rPr>
              <a:t>216</a:t>
            </a:r>
            <a:r>
              <a:rPr lang="zh-TW" altLang="en-US" sz="3200" dirty="0">
                <a:latin typeface="標楷體" panose="03000509000000000000" pitchFamily="65" charset="-120"/>
                <a:ea typeface="標楷體" panose="03000509000000000000" pitchFamily="65" charset="-120"/>
              </a:rPr>
              <a:t>條：行使業務上登載不實文書罪</a:t>
            </a:r>
            <a:endParaRPr lang="en-US" altLang="zh-TW" sz="32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smtClean="0">
                <a:latin typeface="標楷體" panose="03000509000000000000" pitchFamily="65" charset="-120"/>
                <a:ea typeface="標楷體" panose="03000509000000000000" pitchFamily="65" charset="-120"/>
              </a:rPr>
              <a:t>勞工</a:t>
            </a:r>
            <a:r>
              <a:rPr lang="zh-TW" altLang="en-US" sz="5400" dirty="0">
                <a:latin typeface="標楷體" panose="03000509000000000000" pitchFamily="65" charset="-120"/>
                <a:ea typeface="標楷體" panose="03000509000000000000" pitchFamily="65" charset="-120"/>
              </a:rPr>
              <a:t>薪資申報</a:t>
            </a:r>
          </a:p>
        </p:txBody>
      </p:sp>
    </p:spTree>
    <p:extLst>
      <p:ext uri="{BB962C8B-B14F-4D97-AF65-F5344CB8AC3E}">
        <p14:creationId xmlns:p14="http://schemas.microsoft.com/office/powerpoint/2010/main" val="21324261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827584" y="1556792"/>
            <a:ext cx="3792491" cy="4543983"/>
            <a:chOff x="0" y="3118911"/>
            <a:chExt cx="8229600" cy="1400819"/>
          </a:xfrm>
          <a:scene3d>
            <a:camera prst="orthographicFront"/>
            <a:lightRig rig="flat" dir="t"/>
          </a:scene3d>
        </p:grpSpPr>
        <p:sp>
          <p:nvSpPr>
            <p:cNvPr id="6" name="圓角矩形 5"/>
            <p:cNvSpPr/>
            <p:nvPr/>
          </p:nvSpPr>
          <p:spPr>
            <a:xfrm>
              <a:off x="0" y="3118911"/>
              <a:ext cx="8229600" cy="1400819"/>
            </a:xfrm>
            <a:prstGeom prst="roundRect">
              <a:avLst/>
            </a:prstGeom>
            <a:gradFill rotWithShape="0">
              <a:gsLst>
                <a:gs pos="0">
                  <a:schemeClr val="accent1">
                    <a:hueOff val="0"/>
                    <a:satOff val="0"/>
                    <a:lumOff val="0"/>
                    <a:alphaOff val="0"/>
                    <a:tint val="65000"/>
                    <a:shade val="100000"/>
                    <a:satMod val="133000"/>
                  </a:schemeClr>
                </a:gs>
                <a:gs pos="15000">
                  <a:schemeClr val="accent1">
                    <a:hueOff val="0"/>
                    <a:satOff val="0"/>
                    <a:lumOff val="0"/>
                    <a:alphaOff val="0"/>
                    <a:tint val="50000"/>
                    <a:shade val="100000"/>
                    <a:satMod val="140000"/>
                  </a:schemeClr>
                </a:gs>
                <a:gs pos="100000">
                  <a:schemeClr val="accent1">
                    <a:hueOff val="0"/>
                    <a:satOff val="0"/>
                    <a:tint val="10000"/>
                    <a:shade val="100000"/>
                    <a:satMod val="135000"/>
                    <a:alpha val="59000"/>
                    <a:lumMod val="50000"/>
                  </a:schemeClr>
                </a:gs>
              </a:gsLst>
            </a:gra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圓角矩形 4"/>
            <p:cNvSpPr/>
            <p:nvPr/>
          </p:nvSpPr>
          <p:spPr>
            <a:xfrm>
              <a:off x="68382" y="3187293"/>
              <a:ext cx="8092836" cy="126405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endParaRPr lang="zh-TW" altLang="en-US" sz="5400" kern="1200" dirty="0">
                <a:latin typeface="標楷體" panose="03000509000000000000" pitchFamily="65" charset="-120"/>
                <a:ea typeface="標楷體" panose="03000509000000000000" pitchFamily="65" charset="-120"/>
              </a:endParaRPr>
            </a:p>
          </p:txBody>
        </p:sp>
      </p:grpSp>
      <p:sp>
        <p:nvSpPr>
          <p:cNvPr id="8" name="矩形 7"/>
          <p:cNvSpPr/>
          <p:nvPr/>
        </p:nvSpPr>
        <p:spPr>
          <a:xfrm>
            <a:off x="1139653" y="1613311"/>
            <a:ext cx="3168352" cy="4524315"/>
          </a:xfrm>
          <a:prstGeom prst="rect">
            <a:avLst/>
          </a:prstGeom>
        </p:spPr>
        <p:txBody>
          <a:bodyPr wrap="square">
            <a:spAutoFit/>
          </a:bodyPr>
          <a:lstStyle/>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公司法</a:t>
            </a:r>
            <a:r>
              <a:rPr lang="zh-TW" altLang="en-US" sz="3200" dirty="0">
                <a:latin typeface="標楷體" panose="03000509000000000000" pitchFamily="65" charset="-120"/>
                <a:ea typeface="標楷體" panose="03000509000000000000" pitchFamily="65" charset="-120"/>
              </a:rPr>
              <a:t>部分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設立</a:t>
            </a:r>
            <a:r>
              <a:rPr lang="zh-TW" altLang="en-US" sz="3200" dirty="0">
                <a:latin typeface="標楷體" panose="03000509000000000000" pitchFamily="65" charset="-120"/>
                <a:ea typeface="標楷體" panose="03000509000000000000" pitchFamily="65" charset="-120"/>
              </a:rPr>
              <a:t>時</a:t>
            </a:r>
          </a:p>
          <a:p>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定期</a:t>
            </a:r>
            <a:r>
              <a:rPr lang="zh-TW" altLang="en-US" sz="3200" dirty="0">
                <a:latin typeface="標楷體" panose="03000509000000000000" pitchFamily="65" charset="-120"/>
                <a:ea typeface="標楷體" panose="03000509000000000000" pitchFamily="65" charset="-120"/>
              </a:rPr>
              <a:t>申報</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非</a:t>
            </a:r>
            <a:r>
              <a:rPr lang="zh-TW" altLang="en-US" sz="3200" dirty="0">
                <a:latin typeface="標楷體" panose="03000509000000000000" pitchFamily="65" charset="-120"/>
                <a:ea typeface="標楷體" panose="03000509000000000000" pitchFamily="65" charset="-120"/>
              </a:rPr>
              <a:t>常規交易</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財</a:t>
            </a:r>
            <a:r>
              <a:rPr lang="zh-TW" altLang="en-US" sz="3200" dirty="0">
                <a:latin typeface="標楷體" panose="03000509000000000000" pitchFamily="65" charset="-120"/>
                <a:ea typeface="標楷體" panose="03000509000000000000" pitchFamily="65" charset="-120"/>
              </a:rPr>
              <a:t>報不實</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內線交易</a:t>
            </a:r>
            <a:endParaRPr lang="zh-TW" altLang="en-US" sz="3200" dirty="0">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申報</a:t>
            </a:r>
            <a:r>
              <a:rPr lang="zh-TW" altLang="en-US" sz="3200" dirty="0">
                <a:latin typeface="標楷體" panose="03000509000000000000" pitchFamily="65" charset="-120"/>
                <a:ea typeface="標楷體" panose="03000509000000000000" pitchFamily="65" charset="-120"/>
              </a:rPr>
              <a:t>薪資</a:t>
            </a:r>
          </a:p>
          <a:p>
            <a:r>
              <a:rPr lang="en-US" altLang="zh-TW" sz="3200" dirty="0">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營業</a:t>
            </a:r>
            <a:r>
              <a:rPr lang="zh-TW" altLang="en-US" sz="3200" dirty="0">
                <a:solidFill>
                  <a:srgbClr val="FF0000"/>
                </a:solidFill>
                <a:latin typeface="標楷體" panose="03000509000000000000" pitchFamily="65" charset="-120"/>
                <a:ea typeface="標楷體" panose="03000509000000000000" pitchFamily="65" charset="-120"/>
              </a:rPr>
              <a:t>秘密</a:t>
            </a:r>
          </a:p>
          <a:p>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欠稅</a:t>
            </a:r>
            <a:r>
              <a:rPr lang="zh-TW" altLang="en-US" sz="3200" dirty="0">
                <a:latin typeface="標楷體" panose="03000509000000000000" pitchFamily="65" charset="-120"/>
                <a:ea typeface="標楷體" panose="03000509000000000000" pitchFamily="65" charset="-120"/>
              </a:rPr>
              <a:t>限制出境</a:t>
            </a:r>
          </a:p>
        </p:txBody>
      </p:sp>
      <p:sp>
        <p:nvSpPr>
          <p:cNvPr id="9" name="標題 2"/>
          <p:cNvSpPr txBox="1">
            <a:spLocks/>
          </p:cNvSpPr>
          <p:nvPr/>
        </p:nvSpPr>
        <p:spPr>
          <a:xfrm>
            <a:off x="457200" y="359465"/>
            <a:ext cx="8229600" cy="1143000"/>
          </a:xfrm>
          <a:prstGeom prst="rect">
            <a:avLst/>
          </a:prstGeom>
        </p:spPr>
        <p:txBody>
          <a:bodyPr>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pPr algn="ctr"/>
            <a:r>
              <a:rPr lang="zh-TW" altLang="en-US" sz="5400" kern="0" dirty="0" smtClean="0">
                <a:latin typeface="標楷體" panose="03000509000000000000" pitchFamily="65" charset="-120"/>
                <a:ea typeface="標楷體" panose="03000509000000000000" pitchFamily="65" charset="-120"/>
              </a:rPr>
              <a:t>法律風險態樣</a:t>
            </a:r>
            <a:endParaRPr lang="zh-TW" altLang="en-US" sz="54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872762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107504" y="1502465"/>
            <a:ext cx="9001000" cy="5257800"/>
          </a:xfrm>
        </p:spPr>
        <p:txBody>
          <a:bodyPr>
            <a:noAutofit/>
          </a:bodyPr>
          <a:lstStyle/>
          <a:p>
            <a:r>
              <a:rPr lang="zh-TW" altLang="en-US" sz="3200" dirty="0">
                <a:latin typeface="標楷體" panose="03000509000000000000" pitchFamily="65" charset="-120"/>
                <a:ea typeface="標楷體" panose="03000509000000000000" pitchFamily="65" charset="-120"/>
              </a:rPr>
              <a:t>營業秘密基本概念</a:t>
            </a:r>
          </a:p>
          <a:p>
            <a:r>
              <a:rPr lang="zh-TW" altLang="en-US" sz="3200" dirty="0">
                <a:latin typeface="標楷體" panose="03000509000000000000" pitchFamily="65" charset="-120"/>
                <a:ea typeface="標楷體" panose="03000509000000000000" pitchFamily="65" charset="-120"/>
              </a:rPr>
              <a:t>侵害營業秘密之責任</a:t>
            </a:r>
          </a:p>
          <a:p>
            <a:r>
              <a:rPr lang="zh-TW" altLang="en-US" sz="3200" dirty="0">
                <a:latin typeface="標楷體" panose="03000509000000000000" pitchFamily="65" charset="-120"/>
                <a:ea typeface="標楷體" panose="03000509000000000000" pitchFamily="65" charset="-120"/>
              </a:rPr>
              <a:t>重要營業秘密侵害案例</a:t>
            </a:r>
          </a:p>
          <a:p>
            <a:r>
              <a:rPr lang="zh-TW" altLang="en-US" sz="3200" dirty="0">
                <a:latin typeface="標楷體" panose="03000509000000000000" pitchFamily="65" charset="-120"/>
                <a:ea typeface="標楷體" panose="03000509000000000000" pitchFamily="65" charset="-120"/>
              </a:rPr>
              <a:t>偵辦營業秘密刑事案件</a:t>
            </a:r>
            <a:r>
              <a:rPr lang="en-US" altLang="zh-TW" sz="3200" dirty="0">
                <a:latin typeface="標楷體" panose="03000509000000000000" pitchFamily="65" charset="-120"/>
                <a:ea typeface="標楷體" panose="03000509000000000000" pitchFamily="65" charset="-120"/>
              </a:rPr>
              <a:t>SOP</a:t>
            </a:r>
          </a:p>
          <a:p>
            <a:r>
              <a:rPr lang="zh-TW" altLang="en-US" sz="3200" dirty="0">
                <a:latin typeface="標楷體" panose="03000509000000000000" pitchFamily="65" charset="-120"/>
                <a:ea typeface="標楷體" panose="03000509000000000000" pitchFamily="65" charset="-120"/>
              </a:rPr>
              <a:t>如何避免營業秘密外洩</a:t>
            </a:r>
          </a:p>
          <a:p>
            <a:endParaRPr lang="zh-TW" altLang="en-US" sz="3200" dirty="0"/>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sz="5400" dirty="0" smtClean="0">
                <a:latin typeface="標楷體" panose="03000509000000000000" pitchFamily="65" charset="-120"/>
                <a:ea typeface="標楷體" panose="03000509000000000000" pitchFamily="65" charset="-120"/>
              </a:rPr>
              <a:t>營業</a:t>
            </a:r>
            <a:r>
              <a:rPr lang="zh-TW" altLang="en-US" sz="5400" dirty="0">
                <a:latin typeface="標楷體" panose="03000509000000000000" pitchFamily="65" charset="-120"/>
                <a:ea typeface="標楷體" panose="03000509000000000000" pitchFamily="65" charset="-120"/>
              </a:rPr>
              <a:t>秘密</a:t>
            </a:r>
          </a:p>
        </p:txBody>
      </p:sp>
    </p:spTree>
    <p:extLst>
      <p:ext uri="{BB962C8B-B14F-4D97-AF65-F5344CB8AC3E}">
        <p14:creationId xmlns:p14="http://schemas.microsoft.com/office/powerpoint/2010/main" val="7497014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1475656" y="1700808"/>
            <a:ext cx="6480720" cy="4822095"/>
          </a:xfrm>
          <a:prstGeom prst="rect">
            <a:avLst/>
          </a:prstGeom>
        </p:spPr>
      </p:pic>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endParaRPr lang="zh-TW" altLang="en-US" sz="5400" dirty="0"/>
          </a:p>
        </p:txBody>
      </p:sp>
    </p:spTree>
    <p:extLst>
      <p:ext uri="{BB962C8B-B14F-4D97-AF65-F5344CB8AC3E}">
        <p14:creationId xmlns:p14="http://schemas.microsoft.com/office/powerpoint/2010/main" val="32141469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endParaRPr lang="zh-TW" altLang="en-US" sz="5400" dirty="0"/>
          </a:p>
        </p:txBody>
      </p:sp>
      <p:sp>
        <p:nvSpPr>
          <p:cNvPr id="2" name="內容版面配置區 1"/>
          <p:cNvSpPr>
            <a:spLocks noGrp="1"/>
          </p:cNvSpPr>
          <p:nvPr>
            <p:ph idx="1"/>
          </p:nvPr>
        </p:nvSpPr>
        <p:spPr/>
        <p:txBody>
          <a:bodyPr/>
          <a:lstStyle/>
          <a:p>
            <a:endParaRPr lang="zh-TW" altLang="en-US"/>
          </a:p>
        </p:txBody>
      </p:sp>
      <p:pic>
        <p:nvPicPr>
          <p:cNvPr id="5" name="內容版面配置區 3"/>
          <p:cNvPicPr>
            <a:picLocks noChangeAspect="1"/>
          </p:cNvPicPr>
          <p:nvPr/>
        </p:nvPicPr>
        <p:blipFill>
          <a:blip r:embed="rId2"/>
          <a:stretch>
            <a:fillRect/>
          </a:stretch>
        </p:blipFill>
        <p:spPr>
          <a:xfrm>
            <a:off x="1036783" y="1700808"/>
            <a:ext cx="6945731" cy="4248472"/>
          </a:xfrm>
          <a:prstGeom prst="rect">
            <a:avLst/>
          </a:prstGeom>
        </p:spPr>
      </p:pic>
    </p:spTree>
    <p:extLst>
      <p:ext uri="{BB962C8B-B14F-4D97-AF65-F5344CB8AC3E}">
        <p14:creationId xmlns:p14="http://schemas.microsoft.com/office/powerpoint/2010/main" val="20342087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endParaRPr lang="zh-TW" altLang="en-US" sz="5400" dirty="0"/>
          </a:p>
        </p:txBody>
      </p:sp>
      <p:sp>
        <p:nvSpPr>
          <p:cNvPr id="2" name="內容版面配置區 1"/>
          <p:cNvSpPr>
            <a:spLocks noGrp="1"/>
          </p:cNvSpPr>
          <p:nvPr>
            <p:ph idx="1"/>
          </p:nvPr>
        </p:nvSpPr>
        <p:spPr/>
        <p:txBody>
          <a:bodyPr/>
          <a:lstStyle/>
          <a:p>
            <a:endParaRPr lang="zh-TW" altLang="en-US"/>
          </a:p>
        </p:txBody>
      </p:sp>
      <p:pic>
        <p:nvPicPr>
          <p:cNvPr id="6" name="內容版面配置區 3"/>
          <p:cNvPicPr>
            <a:picLocks noChangeAspect="1"/>
          </p:cNvPicPr>
          <p:nvPr/>
        </p:nvPicPr>
        <p:blipFill>
          <a:blip r:embed="rId2"/>
          <a:stretch>
            <a:fillRect/>
          </a:stretch>
        </p:blipFill>
        <p:spPr>
          <a:xfrm>
            <a:off x="1403648" y="1639094"/>
            <a:ext cx="6025852" cy="4690121"/>
          </a:xfrm>
          <a:prstGeom prst="rect">
            <a:avLst/>
          </a:prstGeom>
        </p:spPr>
      </p:pic>
    </p:spTree>
    <p:extLst>
      <p:ext uri="{BB962C8B-B14F-4D97-AF65-F5344CB8AC3E}">
        <p14:creationId xmlns:p14="http://schemas.microsoft.com/office/powerpoint/2010/main" val="2073426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endParaRPr lang="zh-TW" altLang="en-US" sz="5400" dirty="0"/>
          </a:p>
        </p:txBody>
      </p:sp>
      <p:sp>
        <p:nvSpPr>
          <p:cNvPr id="2" name="內容版面配置區 1"/>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240" y="1608883"/>
            <a:ext cx="7147255" cy="412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648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endParaRPr lang="zh-TW" altLang="en-US" sz="54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00113"/>
            <a:ext cx="6696744" cy="537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9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332171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pPr algn="ctr"/>
            <a:r>
              <a:rPr lang="zh-TW" altLang="en-US" sz="5400" dirty="0">
                <a:latin typeface="標楷體" panose="03000509000000000000" pitchFamily="65" charset="-120"/>
                <a:ea typeface="標楷體" panose="03000509000000000000" pitchFamily="65" charset="-120"/>
              </a:rPr>
              <a:t>大綱</a:t>
            </a:r>
          </a:p>
        </p:txBody>
      </p:sp>
    </p:spTree>
    <p:extLst>
      <p:ext uri="{BB962C8B-B14F-4D97-AF65-F5344CB8AC3E}">
        <p14:creationId xmlns:p14="http://schemas.microsoft.com/office/powerpoint/2010/main" val="35545340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資料庫圖表 8"/>
          <p:cNvGraphicFramePr/>
          <p:nvPr>
            <p:extLst/>
          </p:nvPr>
        </p:nvGraphicFramePr>
        <p:xfrm>
          <a:off x="539552" y="1166425"/>
          <a:ext cx="79208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內容版面配置區 3"/>
          <p:cNvSpPr>
            <a:spLocks noGrp="1"/>
          </p:cNvSpPr>
          <p:nvPr>
            <p:ph sz="quarter" idx="1"/>
          </p:nvPr>
        </p:nvSpPr>
        <p:spPr/>
        <p:txBody>
          <a:bodyPr/>
          <a:lstStyle/>
          <a:p>
            <a:endParaRPr lang="zh-TW" altLang="en-US" dirty="0"/>
          </a:p>
        </p:txBody>
      </p:sp>
      <p:sp>
        <p:nvSpPr>
          <p:cNvPr id="2" name="標題 1"/>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營業秘密法民事責任</a:t>
            </a:r>
          </a:p>
        </p:txBody>
      </p:sp>
      <p:sp>
        <p:nvSpPr>
          <p:cNvPr id="3" name="投影片編號版面配置區 2"/>
          <p:cNvSpPr>
            <a:spLocks noGrp="1"/>
          </p:cNvSpPr>
          <p:nvPr>
            <p:ph type="sldNum" sz="quarter" idx="11"/>
          </p:nvPr>
        </p:nvSpPr>
        <p:spPr/>
        <p:txBody>
          <a:bodyPr/>
          <a:lstStyle/>
          <a:p>
            <a:fld id="{51D2D507-09EA-4C6F-96ED-053C801F8797}" type="slidenum">
              <a:rPr lang="zh-TW" altLang="en-US" smtClean="0">
                <a:solidFill>
                  <a:prstClr val="black">
                    <a:tint val="75000"/>
                  </a:prstClr>
                </a:solidFill>
                <a:latin typeface="Times New Roman" panose="02020603050405020304" pitchFamily="18" charset="0"/>
                <a:cs typeface="Times New Roman" panose="02020603050405020304" pitchFamily="18" charset="0"/>
              </a:rPr>
              <a:pPr/>
              <a:t>90</a:t>
            </a:fld>
            <a:endParaRPr lang="zh-TW" alt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6" name="標題 1"/>
          <p:cNvSpPr txBox="1">
            <a:spLocks/>
          </p:cNvSpPr>
          <p:nvPr/>
        </p:nvSpPr>
        <p:spPr>
          <a:xfrm>
            <a:off x="2771800" y="116632"/>
            <a:ext cx="6349185"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90000"/>
              </a:lnSpc>
              <a:spcAft>
                <a:spcPts val="0"/>
              </a:spcAft>
            </a:pPr>
            <a:endParaRPr lang="zh-TW" altLang="en-US" sz="4000" cap="all" dirty="0">
              <a:ln w="9000" cmpd="sng">
                <a:noFill/>
                <a:prstDash val="solid"/>
              </a:ln>
              <a:solidFill>
                <a:schemeClr val="accent3">
                  <a:lumMod val="50000"/>
                </a:schemeClr>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endParaRPr>
          </a:p>
        </p:txBody>
      </p:sp>
      <p:sp>
        <p:nvSpPr>
          <p:cNvPr id="7" name="圓角矩形 6"/>
          <p:cNvSpPr/>
          <p:nvPr/>
        </p:nvSpPr>
        <p:spPr>
          <a:xfrm>
            <a:off x="467544" y="1575837"/>
            <a:ext cx="2376264"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000099"/>
                </a:solidFill>
                <a:latin typeface="微軟正黑體" panose="020B0604030504040204" pitchFamily="34" charset="-120"/>
                <a:ea typeface="微軟正黑體" panose="020B0604030504040204" pitchFamily="34" charset="-120"/>
              </a:rPr>
              <a:t>營業秘密法第</a:t>
            </a:r>
            <a:r>
              <a:rPr lang="en-US" altLang="zh-TW" sz="2000" dirty="0">
                <a:solidFill>
                  <a:srgbClr val="000099"/>
                </a:solidFill>
                <a:latin typeface="微軟正黑體" panose="020B0604030504040204" pitchFamily="34" charset="-120"/>
                <a:ea typeface="微軟正黑體" panose="020B0604030504040204" pitchFamily="34" charset="-120"/>
              </a:rPr>
              <a:t>10</a:t>
            </a:r>
            <a:r>
              <a:rPr lang="zh-TW" altLang="en-US" sz="2000" dirty="0">
                <a:solidFill>
                  <a:srgbClr val="000099"/>
                </a:solidFill>
                <a:latin typeface="微軟正黑體" panose="020B0604030504040204" pitchFamily="34" charset="-120"/>
                <a:ea typeface="微軟正黑體" panose="020B0604030504040204" pitchFamily="34" charset="-120"/>
              </a:rPr>
              <a:t>條</a:t>
            </a:r>
          </a:p>
        </p:txBody>
      </p:sp>
      <p:sp>
        <p:nvSpPr>
          <p:cNvPr id="8" name="圓角矩形 7"/>
          <p:cNvSpPr/>
          <p:nvPr/>
        </p:nvSpPr>
        <p:spPr>
          <a:xfrm>
            <a:off x="6588224" y="1268760"/>
            <a:ext cx="2376264"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000099"/>
                </a:solidFill>
                <a:latin typeface="微軟正黑體" panose="020B0604030504040204" pitchFamily="34" charset="-120"/>
                <a:ea typeface="微軟正黑體" panose="020B0604030504040204" pitchFamily="34" charset="-120"/>
              </a:rPr>
              <a:t>營業秘密法第</a:t>
            </a:r>
            <a:r>
              <a:rPr lang="en-US" altLang="zh-TW" sz="2000" dirty="0" smtClean="0">
                <a:solidFill>
                  <a:srgbClr val="000099"/>
                </a:solidFill>
                <a:latin typeface="微軟正黑體" panose="020B0604030504040204" pitchFamily="34" charset="-120"/>
                <a:ea typeface="微軟正黑體" panose="020B0604030504040204" pitchFamily="34" charset="-120"/>
              </a:rPr>
              <a:t>13</a:t>
            </a:r>
            <a:r>
              <a:rPr lang="zh-TW" altLang="en-US" sz="2000" dirty="0" smtClean="0">
                <a:solidFill>
                  <a:srgbClr val="000099"/>
                </a:solidFill>
                <a:latin typeface="微軟正黑體" panose="020B0604030504040204" pitchFamily="34" charset="-120"/>
                <a:ea typeface="微軟正黑體" panose="020B0604030504040204" pitchFamily="34" charset="-120"/>
              </a:rPr>
              <a:t>條</a:t>
            </a:r>
            <a:endParaRPr lang="zh-TW" altLang="en-US" sz="2000" dirty="0">
              <a:solidFill>
                <a:srgbClr val="000099"/>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3275856" y="6021288"/>
            <a:ext cx="2376264"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000099"/>
                </a:solidFill>
                <a:latin typeface="微軟正黑體" panose="020B0604030504040204" pitchFamily="34" charset="-120"/>
                <a:ea typeface="微軟正黑體" panose="020B0604030504040204" pitchFamily="34" charset="-120"/>
              </a:rPr>
              <a:t>營業秘密法第</a:t>
            </a:r>
            <a:r>
              <a:rPr lang="en-US" altLang="zh-TW" sz="2000" dirty="0" smtClean="0">
                <a:solidFill>
                  <a:srgbClr val="000099"/>
                </a:solidFill>
                <a:latin typeface="微軟正黑體" panose="020B0604030504040204" pitchFamily="34" charset="-120"/>
                <a:ea typeface="微軟正黑體" panose="020B0604030504040204" pitchFamily="34" charset="-120"/>
              </a:rPr>
              <a:t>11</a:t>
            </a:r>
            <a:r>
              <a:rPr lang="zh-TW" altLang="en-US" sz="2000" dirty="0" smtClean="0">
                <a:solidFill>
                  <a:srgbClr val="000099"/>
                </a:solidFill>
                <a:latin typeface="微軟正黑體" panose="020B0604030504040204" pitchFamily="34" charset="-120"/>
                <a:ea typeface="微軟正黑體" panose="020B0604030504040204" pitchFamily="34" charset="-120"/>
              </a:rPr>
              <a:t>條</a:t>
            </a:r>
            <a:endParaRPr lang="zh-TW" altLang="en-US" sz="2000" dirty="0">
              <a:solidFill>
                <a:srgbClr val="00009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565135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lstStyle/>
          <a:p>
            <a:endParaRPr lang="zh-TW" altLang="en-US"/>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p>
        </p:txBody>
      </p:sp>
      <p:sp>
        <p:nvSpPr>
          <p:cNvPr id="4" name="投影片編號版面配置區 3"/>
          <p:cNvSpPr>
            <a:spLocks noGrp="1"/>
          </p:cNvSpPr>
          <p:nvPr>
            <p:ph type="sldNum" sz="quarter" idx="11"/>
          </p:nvPr>
        </p:nvSpPr>
        <p:spPr/>
        <p:txBody>
          <a:bodyPr/>
          <a:lstStyle/>
          <a:p>
            <a:fld id="{4024F9E6-8BD1-4849-86DE-3CD23B63DC4B}" type="slidenum">
              <a:rPr lang="en-US" smtClean="0"/>
              <a:pPr/>
              <a:t>91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68" y="1381125"/>
            <a:ext cx="8577263"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4335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lstStyle/>
          <a:p>
            <a:r>
              <a:rPr lang="zh-TW" altLang="en-US" dirty="0" smtClean="0">
                <a:latin typeface="標楷體" panose="03000509000000000000" pitchFamily="65" charset="-120"/>
                <a:ea typeface="標楷體" panose="03000509000000000000" pitchFamily="65" charset="-120"/>
              </a:rPr>
              <a:t>釋</a:t>
            </a:r>
            <a:r>
              <a:rPr lang="zh-TW" altLang="en-US" dirty="0">
                <a:latin typeface="標楷體" panose="03000509000000000000" pitchFamily="65" charset="-120"/>
                <a:ea typeface="標楷體" panose="03000509000000000000" pitchFamily="65" charset="-120"/>
              </a:rPr>
              <a:t>明事項表</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本表由告訴人或告訴代理人填具，本表內容係供檢察官調查方向之參考，非起訴與否之依據，請務必據實填寫</a:t>
            </a:r>
            <a:r>
              <a:rPr lang="en-US" altLang="zh-TW" dirty="0">
                <a:latin typeface="標楷體" panose="03000509000000000000" pitchFamily="65" charset="-120"/>
                <a:ea typeface="標楷體" panose="03000509000000000000" pitchFamily="65" charset="-120"/>
              </a:rPr>
              <a:t>※</a:t>
            </a:r>
          </a:p>
          <a:p>
            <a:endParaRPr lang="zh-TW" altLang="en-US" dirty="0"/>
          </a:p>
        </p:txBody>
      </p:sp>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p>
        </p:txBody>
      </p:sp>
      <p:sp>
        <p:nvSpPr>
          <p:cNvPr id="4" name="投影片編號版面配置區 3"/>
          <p:cNvSpPr>
            <a:spLocks noGrp="1"/>
          </p:cNvSpPr>
          <p:nvPr>
            <p:ph type="sldNum" sz="quarter" idx="11"/>
          </p:nvPr>
        </p:nvSpPr>
        <p:spPr/>
        <p:txBody>
          <a:bodyPr/>
          <a:lstStyle/>
          <a:p>
            <a:fld id="{4024F9E6-8BD1-4849-86DE-3CD23B63DC4B}" type="slidenum">
              <a:rPr lang="en-US" smtClean="0"/>
              <a:pPr/>
              <a:t>92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59275"/>
            <a:ext cx="2520280" cy="3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996952"/>
            <a:ext cx="2299117" cy="33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3294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quarter" idx="1"/>
            <p:extLst/>
          </p:nvPr>
        </p:nvGraphicFramePr>
        <p:xfrm>
          <a:off x="762000" y="1600200"/>
          <a:ext cx="80040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a:t>
            </a:r>
            <a:r>
              <a:rPr lang="zh-TW" altLang="en-US" sz="5400" dirty="0" smtClean="0">
                <a:latin typeface="標楷體" panose="03000509000000000000" pitchFamily="65" charset="-120"/>
                <a:ea typeface="標楷體" panose="03000509000000000000" pitchFamily="65" charset="-120"/>
              </a:rPr>
              <a:t>秘密</a:t>
            </a:r>
            <a:r>
              <a:rPr lang="en-US" altLang="zh-TW" sz="5400" dirty="0" smtClean="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管理思考流程</a:t>
            </a:r>
            <a:endParaRPr lang="zh-TW" altLang="en-US" sz="5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1"/>
          </p:nvPr>
        </p:nvSpPr>
        <p:spPr/>
        <p:txBody>
          <a:bodyPr/>
          <a:lstStyle/>
          <a:p>
            <a:fld id="{4024F9E6-8BD1-4849-86DE-3CD23B63DC4B}" type="slidenum">
              <a:rPr lang="en-US" smtClean="0"/>
              <a:pPr/>
              <a:t>93</a:t>
            </a:fld>
            <a:endParaRPr lang="en-US"/>
          </a:p>
        </p:txBody>
      </p:sp>
    </p:spTree>
    <p:extLst>
      <p:ext uri="{BB962C8B-B14F-4D97-AF65-F5344CB8AC3E}">
        <p14:creationId xmlns:p14="http://schemas.microsoft.com/office/powerpoint/2010/main" val="9232968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sz="quarter" idx="1"/>
            <p:extLst>
              <p:ext uri="{D42A27DB-BD31-4B8C-83A1-F6EECF244321}">
                <p14:modId xmlns:p14="http://schemas.microsoft.com/office/powerpoint/2010/main" val="1350026104"/>
              </p:ext>
            </p:extLst>
          </p:nvPr>
        </p:nvGraphicFramePr>
        <p:xfrm>
          <a:off x="762000" y="1600200"/>
          <a:ext cx="80040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a:t>
            </a:r>
            <a:r>
              <a:rPr lang="zh-TW" altLang="en-US" sz="5400" dirty="0" smtClean="0">
                <a:latin typeface="標楷體" panose="03000509000000000000" pitchFamily="65" charset="-120"/>
                <a:ea typeface="標楷體" panose="03000509000000000000" pitchFamily="65" charset="-120"/>
              </a:rPr>
              <a:t>秘密</a:t>
            </a:r>
            <a:r>
              <a:rPr lang="en-US" altLang="zh-TW" sz="5400" dirty="0" smtClean="0">
                <a:latin typeface="標楷體" panose="03000509000000000000" pitchFamily="65" charset="-120"/>
                <a:ea typeface="標楷體" panose="03000509000000000000" pitchFamily="65" charset="-120"/>
              </a:rPr>
              <a:t>-</a:t>
            </a:r>
            <a:r>
              <a:rPr lang="zh-TW" altLang="en-US" sz="5400" dirty="0" smtClean="0">
                <a:latin typeface="標楷體" panose="03000509000000000000" pitchFamily="65" charset="-120"/>
                <a:ea typeface="標楷體" panose="03000509000000000000" pitchFamily="65" charset="-120"/>
              </a:rPr>
              <a:t>管理</a:t>
            </a:r>
            <a:endParaRPr lang="zh-TW" altLang="en-US" sz="5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1"/>
          </p:nvPr>
        </p:nvSpPr>
        <p:spPr/>
        <p:txBody>
          <a:bodyPr/>
          <a:lstStyle/>
          <a:p>
            <a:fld id="{4024F9E6-8BD1-4849-86DE-3CD23B63DC4B}" type="slidenum">
              <a:rPr lang="en-US" smtClean="0"/>
              <a:pPr/>
              <a:t>94</a:t>
            </a:fld>
            <a:endParaRPr lang="en-US"/>
          </a:p>
        </p:txBody>
      </p:sp>
    </p:spTree>
    <p:extLst>
      <p:ext uri="{BB962C8B-B14F-4D97-AF65-F5344CB8AC3E}">
        <p14:creationId xmlns:p14="http://schemas.microsoft.com/office/powerpoint/2010/main" val="10705628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nvPr>
        </p:nvGraphicFramePr>
        <p:xfrm>
          <a:off x="762000" y="1600200"/>
          <a:ext cx="80040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a:t>
            </a:r>
            <a:r>
              <a:rPr lang="zh-TW" altLang="en-US" sz="5400" dirty="0" smtClean="0">
                <a:latin typeface="標楷體" panose="03000509000000000000" pitchFamily="65" charset="-120"/>
                <a:ea typeface="標楷體" panose="03000509000000000000" pitchFamily="65" charset="-120"/>
              </a:rPr>
              <a:t>秘密</a:t>
            </a:r>
            <a:endParaRPr lang="zh-TW" altLang="en-US" sz="54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1"/>
          </p:nvPr>
        </p:nvSpPr>
        <p:spPr/>
        <p:txBody>
          <a:bodyPr/>
          <a:lstStyle/>
          <a:p>
            <a:fld id="{4024F9E6-8BD1-4849-86DE-3CD23B63DC4B}" type="slidenum">
              <a:rPr lang="en-US" smtClean="0"/>
              <a:pPr/>
              <a:t>95</a:t>
            </a:fld>
            <a:endParaRPr lang="en-US"/>
          </a:p>
        </p:txBody>
      </p:sp>
    </p:spTree>
    <p:extLst>
      <p:ext uri="{BB962C8B-B14F-4D97-AF65-F5344CB8AC3E}">
        <p14:creationId xmlns:p14="http://schemas.microsoft.com/office/powerpoint/2010/main" val="2092127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quarter" idx="1"/>
            <p:extLst/>
          </p:nvPr>
        </p:nvGraphicFramePr>
        <p:xfrm>
          <a:off x="762000" y="1600200"/>
          <a:ext cx="80040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a:t>
            </a:r>
            <a:r>
              <a:rPr lang="zh-TW" altLang="en-US" sz="5400" dirty="0" smtClean="0">
                <a:latin typeface="標楷體" panose="03000509000000000000" pitchFamily="65" charset="-120"/>
                <a:ea typeface="標楷體" panose="03000509000000000000" pitchFamily="65" charset="-120"/>
              </a:rPr>
              <a:t>秘密</a:t>
            </a:r>
            <a:endParaRPr lang="zh-TW" altLang="en-US" sz="5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1"/>
          </p:nvPr>
        </p:nvSpPr>
        <p:spPr/>
        <p:txBody>
          <a:bodyPr/>
          <a:lstStyle/>
          <a:p>
            <a:fld id="{4024F9E6-8BD1-4849-86DE-3CD23B63DC4B}" type="slidenum">
              <a:rPr lang="en-US" smtClean="0"/>
              <a:pPr/>
              <a:t>96</a:t>
            </a:fld>
            <a:endParaRPr lang="en-US"/>
          </a:p>
        </p:txBody>
      </p:sp>
    </p:spTree>
    <p:extLst>
      <p:ext uri="{BB962C8B-B14F-4D97-AF65-F5344CB8AC3E}">
        <p14:creationId xmlns:p14="http://schemas.microsoft.com/office/powerpoint/2010/main" val="39371701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quarter" idx="1"/>
            <p:extLst/>
          </p:nvPr>
        </p:nvGraphicFramePr>
        <p:xfrm>
          <a:off x="762000" y="1600200"/>
          <a:ext cx="80040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p>
        </p:txBody>
      </p:sp>
      <p:sp>
        <p:nvSpPr>
          <p:cNvPr id="4" name="投影片編號版面配置區 3"/>
          <p:cNvSpPr>
            <a:spLocks noGrp="1"/>
          </p:cNvSpPr>
          <p:nvPr>
            <p:ph type="sldNum" sz="quarter" idx="11"/>
          </p:nvPr>
        </p:nvSpPr>
        <p:spPr/>
        <p:txBody>
          <a:bodyPr/>
          <a:lstStyle/>
          <a:p>
            <a:fld id="{4024F9E6-8BD1-4849-86DE-3CD23B63DC4B}" type="slidenum">
              <a:rPr lang="en-US" smtClean="0"/>
              <a:pPr/>
              <a:t>97</a:t>
            </a:fld>
            <a:endParaRPr lang="en-US"/>
          </a:p>
        </p:txBody>
      </p:sp>
    </p:spTree>
    <p:extLst>
      <p:ext uri="{BB962C8B-B14F-4D97-AF65-F5344CB8AC3E}">
        <p14:creationId xmlns:p14="http://schemas.microsoft.com/office/powerpoint/2010/main" val="20017882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quarter" idx="1"/>
            <p:extLst>
              <p:ext uri="{D42A27DB-BD31-4B8C-83A1-F6EECF244321}">
                <p14:modId xmlns:p14="http://schemas.microsoft.com/office/powerpoint/2010/main" val="2533215976"/>
              </p:ext>
            </p:extLst>
          </p:nvPr>
        </p:nvGraphicFramePr>
        <p:xfrm>
          <a:off x="755576" y="1502465"/>
          <a:ext cx="8010472" cy="4669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p>
        </p:txBody>
      </p:sp>
      <p:sp>
        <p:nvSpPr>
          <p:cNvPr id="4" name="投影片編號版面配置區 3"/>
          <p:cNvSpPr>
            <a:spLocks noGrp="1"/>
          </p:cNvSpPr>
          <p:nvPr>
            <p:ph type="sldNum" sz="quarter" idx="11"/>
          </p:nvPr>
        </p:nvSpPr>
        <p:spPr/>
        <p:txBody>
          <a:bodyPr/>
          <a:lstStyle/>
          <a:p>
            <a:fld id="{4024F9E6-8BD1-4849-86DE-3CD23B63DC4B}" type="slidenum">
              <a:rPr lang="en-US" smtClean="0">
                <a:solidFill>
                  <a:srgbClr val="EBDDC3"/>
                </a:solidFill>
              </a:rPr>
              <a:pPr/>
              <a:t>98</a:t>
            </a:fld>
            <a:endParaRPr lang="en-US">
              <a:solidFill>
                <a:srgbClr val="EBDDC3"/>
              </a:solidFill>
            </a:endParaRPr>
          </a:p>
        </p:txBody>
      </p:sp>
    </p:spTree>
    <p:extLst>
      <p:ext uri="{BB962C8B-B14F-4D97-AF65-F5344CB8AC3E}">
        <p14:creationId xmlns:p14="http://schemas.microsoft.com/office/powerpoint/2010/main" val="4825074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quarter" idx="1"/>
            <p:extLst/>
          </p:nvPr>
        </p:nvGraphicFramePr>
        <p:xfrm>
          <a:off x="762000" y="1600200"/>
          <a:ext cx="800404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營業秘密</a:t>
            </a:r>
          </a:p>
        </p:txBody>
      </p:sp>
      <p:sp>
        <p:nvSpPr>
          <p:cNvPr id="4" name="投影片編號版面配置區 3"/>
          <p:cNvSpPr>
            <a:spLocks noGrp="1"/>
          </p:cNvSpPr>
          <p:nvPr>
            <p:ph type="sldNum" sz="quarter" idx="11"/>
          </p:nvPr>
        </p:nvSpPr>
        <p:spPr/>
        <p:txBody>
          <a:bodyPr/>
          <a:lstStyle/>
          <a:p>
            <a:fld id="{4024F9E6-8BD1-4849-86DE-3CD23B63DC4B}" type="slidenum">
              <a:rPr lang="en-US" smtClean="0"/>
              <a:pPr/>
              <a:t>99</a:t>
            </a:fld>
            <a:endParaRPr lang="en-US"/>
          </a:p>
        </p:txBody>
      </p:sp>
    </p:spTree>
    <p:extLst>
      <p:ext uri="{BB962C8B-B14F-4D97-AF65-F5344CB8AC3E}">
        <p14:creationId xmlns:p14="http://schemas.microsoft.com/office/powerpoint/2010/main" val="3790269366"/>
      </p:ext>
    </p:extLst>
  </p:cSld>
  <p:clrMapOvr>
    <a:masterClrMapping/>
  </p:clrMapOvr>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43583B-C8D8-417A-8F73-B18FCAA2CE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Template>
  <TotalTime>0</TotalTime>
  <Words>8093</Words>
  <Application>Microsoft Office PowerPoint</Application>
  <PresentationFormat>如螢幕大小 (4:3)</PresentationFormat>
  <Paragraphs>630</Paragraphs>
  <Slides>107</Slides>
  <Notes>2</Notes>
  <HiddenSlides>0</HiddenSlides>
  <MMClips>0</MMClips>
  <ScaleCrop>false</ScaleCrop>
  <HeadingPairs>
    <vt:vector size="4" baseType="variant">
      <vt:variant>
        <vt:lpstr>佈景主題</vt:lpstr>
      </vt:variant>
      <vt:variant>
        <vt:i4>1</vt:i4>
      </vt:variant>
      <vt:variant>
        <vt:lpstr>投影片標題</vt:lpstr>
      </vt:variant>
      <vt:variant>
        <vt:i4>107</vt:i4>
      </vt:variant>
    </vt:vector>
  </HeadingPairs>
  <TitlesOfParts>
    <vt:vector size="108" baseType="lpstr">
      <vt:lpstr>DesignTemplate</vt:lpstr>
      <vt:lpstr>公司治理法令與實務</vt:lpstr>
      <vt:lpstr>司法個案</vt:lpstr>
      <vt:lpstr>PowerPoint 簡報</vt:lpstr>
      <vt:lpstr>司法個案</vt:lpstr>
      <vt:lpstr>PowerPoint 簡報</vt:lpstr>
      <vt:lpstr>PowerPoint 簡報</vt:lpstr>
      <vt:lpstr>PowerPoint 簡報</vt:lpstr>
      <vt:lpstr>PowerPoint 簡報</vt:lpstr>
      <vt:lpstr>大綱</vt:lpstr>
      <vt:lpstr>大綱</vt:lpstr>
      <vt:lpstr>大綱</vt:lpstr>
      <vt:lpstr>大綱</vt:lpstr>
      <vt:lpstr>大綱</vt:lpstr>
      <vt:lpstr>大綱</vt:lpstr>
      <vt:lpstr>董監事範圍</vt:lpstr>
      <vt:lpstr>董監事範圍</vt:lpstr>
      <vt:lpstr>大綱</vt:lpstr>
      <vt:lpstr>強化公司治理修正</vt:lpstr>
      <vt:lpstr>強化公司治理修正</vt:lpstr>
      <vt:lpstr>強化公司治理修正</vt:lpstr>
      <vt:lpstr>大綱</vt:lpstr>
      <vt:lpstr>大綱</vt:lpstr>
      <vt:lpstr>PowerPoint 簡報</vt:lpstr>
      <vt:lpstr>法律風險態樣-設立時</vt:lpstr>
      <vt:lpstr>法律風險態樣-設立時</vt:lpstr>
      <vt:lpstr>法律風險態樣-設立時</vt:lpstr>
      <vt:lpstr>法律風險態樣-設立時</vt:lpstr>
      <vt:lpstr>法律風險態樣-設立時</vt:lpstr>
      <vt:lpstr>PowerPoint 簡報</vt:lpstr>
      <vt:lpstr>法律風險態樣-定期申報</vt:lpstr>
      <vt:lpstr>PowerPoint 簡報</vt:lpstr>
      <vt:lpstr>法律風險態樣-非常規交易</vt:lpstr>
      <vt:lpstr>法律風險態樣-非常規交易</vt:lpstr>
      <vt:lpstr>PowerPoint 簡報</vt:lpstr>
      <vt:lpstr>法律風險態樣-財報不實</vt:lpstr>
      <vt:lpstr>財報不實-案例</vt:lpstr>
      <vt:lpstr>財報不實-證券交易法規定</vt:lpstr>
      <vt:lpstr>財報不實</vt:lpstr>
      <vt:lpstr>財報不實</vt:lpstr>
      <vt:lpstr>財報不實</vt:lpstr>
      <vt:lpstr>財報不實-常見類型</vt:lpstr>
      <vt:lpstr>財報不實-重大性判斷</vt:lpstr>
      <vt:lpstr>財報不實-案例</vt:lpstr>
      <vt:lpstr>財報不實</vt:lpstr>
      <vt:lpstr>操縱股價</vt:lpstr>
      <vt:lpstr>PowerPoint 簡報</vt:lpstr>
      <vt:lpstr>內線交易</vt:lpstr>
      <vt:lpstr>內線交易</vt:lpstr>
      <vt:lpstr>內線交易</vt:lpstr>
      <vt:lpstr>內線交易</vt:lpstr>
      <vt:lpstr>PowerPoint 簡報</vt:lpstr>
      <vt:lpstr>內線交易</vt:lpstr>
      <vt:lpstr>PowerPoint 簡報</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內線交易</vt:lpstr>
      <vt:lpstr>PowerPoint 簡報</vt:lpstr>
      <vt:lpstr>勞工薪資申報</vt:lpstr>
      <vt:lpstr>PowerPoint 簡報</vt:lpstr>
      <vt:lpstr>營業秘密</vt:lpstr>
      <vt:lpstr>營業秘密</vt:lpstr>
      <vt:lpstr>營業秘密</vt:lpstr>
      <vt:lpstr>營業秘密</vt:lpstr>
      <vt:lpstr>營業秘密</vt:lpstr>
      <vt:lpstr>營業秘密</vt:lpstr>
      <vt:lpstr>營業秘密法民事責任</vt:lpstr>
      <vt:lpstr>營業秘密</vt:lpstr>
      <vt:lpstr>營業秘密</vt:lpstr>
      <vt:lpstr>營業秘密-管理思考流程</vt:lpstr>
      <vt:lpstr>營業秘密-管理</vt:lpstr>
      <vt:lpstr>營業秘密</vt:lpstr>
      <vt:lpstr>營業秘密</vt:lpstr>
      <vt:lpstr>營業秘密</vt:lpstr>
      <vt:lpstr>營業秘密</vt:lpstr>
      <vt:lpstr>營業秘密</vt:lpstr>
      <vt:lpstr>營業秘密</vt:lpstr>
      <vt:lpstr>PowerPoint 簡報</vt:lpstr>
      <vt:lpstr>公司欠稅</vt:lpstr>
      <vt:lpstr>公司欠稅</vt:lpstr>
      <vt:lpstr>公司欠稅</vt:lpstr>
      <vt:lpstr>公司欠稅</vt:lpstr>
      <vt:lpstr>公司欠稅</vt:lpstr>
      <vt:lpstr>其他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2019-01-27T08:10:23Z</dcterms:created>
  <dcterms:modified xsi:type="dcterms:W3CDTF">2020-01-07T08:45:38Z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