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6" r:id="rId3"/>
    <p:sldId id="260" r:id="rId4"/>
    <p:sldId id="257" r:id="rId5"/>
    <p:sldId id="263" r:id="rId6"/>
    <p:sldId id="261" r:id="rId7"/>
    <p:sldId id="259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y Chu" initials="BC" lastIdx="1" clrIdx="0">
    <p:extLst>
      <p:ext uri="{19B8F6BF-5375-455C-9EA6-DF929625EA0E}">
        <p15:presenceInfo xmlns:p15="http://schemas.microsoft.com/office/powerpoint/2012/main" userId="e221365210b673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892A4D-2C8D-4FEC-AB2D-84FB18A53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F452AE5-A807-455E-B2D2-589756D63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429853-4F4A-4ADF-AB3A-DE42BED6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83FE80-E4D7-4AB7-946E-96E87FAC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6BE528-612E-4B6C-A606-07CDD941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37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574122-FC6D-4349-B200-0B6BBD66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335A56-A0A1-4D6A-A9E8-7E7D6BC48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908E4-306A-4C5C-84B1-972B5CA1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773A4E-8EE7-4D96-9798-5F2D447B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AB5830-6DBE-466B-8537-0CD3E82C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59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3CFC618-6ADB-4D4E-A2AD-96AF70F44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4FA971D-7950-4549-BE71-C9B097BB9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DD0EFA-D63D-4801-8C1B-83693431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7EE83B-3348-4EC2-B3B2-060B1DF7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3AA675-44DD-4CFD-A85D-F4980E9E7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7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3B470E-31C7-4DDA-85DC-0901ABEA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1B164D-7614-44BD-9F6F-DE5E61FC3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DA1202-2862-4A8D-8547-97F18BD3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E19884-585C-4C8C-9274-47B1F9DC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18698C-AED4-4DCA-87B1-83AC3380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01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B87763-7E61-4F97-9705-7973DE393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540D2A-2801-4F48-A233-CA3D31B5D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982303-D025-4D2A-B386-8904A1739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67D035-BF3E-48B0-96B2-F1870ADA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5E2FE0-9A05-4A5A-B990-FCD3EE1D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188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C339B5-B8AB-4939-B0CC-E3C67BE5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B9239D-A4F7-4A21-AB95-FAE70FA4D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883BE3-7CB4-4B34-81D3-270092B6A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36A418-1FAC-4CAA-B051-576819F0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446FDE9-3DF8-4BE2-A07B-BF9454BF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3A79FB-78BC-4B00-9CE2-2B553E7B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3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7F6351-48CC-47EB-8CE0-B046116B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3C93F1-6740-4FFC-9CD7-4062ECF8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BCB56E-C1A8-489A-9D3B-93E58E481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A76E3F3-6225-4B41-861A-E6553AF122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EF73E20-2804-42F3-A90B-8F2971104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C1706C5-5CB4-4624-B6B0-223D40EB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8E96204-0029-4445-9394-ED08E88EF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0286014-575D-4C5C-9031-22224E55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56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EECB2-2C3C-4D40-8487-5EF3FDE79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11C9BBC-81AB-4024-8F37-0167D91A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CC8B004-9BCA-41FB-9615-E0DB5C4E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9BD1E7C-62F0-4AB5-93D5-DB659B87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77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8E28DE-41EF-4BA0-8BA9-C9EA08A6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401D70A-CC93-4F21-8D26-09BE373A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FC1A26-F98B-4BF8-9A46-50B9956CF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50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AD78C1-5A48-4D84-9E6E-2C5EFDA19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1B425D-B15F-4904-9710-B2C6EEC5C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870EA8-6B3C-450C-A971-51D112F84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362D0EE-B320-4C6C-9D2A-DE02DFB3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571B09-250D-48BF-999C-E7D2F68C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D870CF-B7D7-45AA-833A-4A21CB38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93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734A68-EC0E-46FE-85A6-70F39D841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30E9D6-1BAF-4425-AD4C-2C6548DDEC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7B8D7A3-56AA-4914-BE71-5E4B25212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1126480-D934-46C1-A3B8-60FA9A3CA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386C56-E56D-407D-8854-820A0C15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C4AD03-3F2D-4103-B736-B17466B3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3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A5BF2F5-4EB5-4953-93F7-096AEF243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16BB11-7AEB-4B57-BE9F-D10239552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4952FC-38AB-4082-BEC0-67447EE4B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1579-BE8C-41C4-AE41-F8189902AAF7}" type="datetimeFigureOut">
              <a:rPr lang="zh-TW" altLang="en-US" smtClean="0"/>
              <a:t>2019/5/21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C0A5EC-77EC-46FC-A728-4722C6827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E231F2-DBA8-4C61-8FF1-0D42E4893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6AF36-0706-4FAE-AECE-A64456CB8A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68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thomas\Desktop\&#20572;&#36554;&#31998;&#32027;&#30701;&#29255;.mp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6kro3lPUE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62oe7VJb94&amp;t=3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EgG-Qhc1i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-tRT809x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7EF5D2-CF0F-4C64-A8B8-D30937FE3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188" y="423862"/>
            <a:ext cx="9144000" cy="1215231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00B05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談談 </a:t>
            </a:r>
            <a:r>
              <a:rPr lang="zh-TW" altLang="en-US" sz="5400" dirty="0">
                <a:solidFill>
                  <a:srgbClr val="FF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喜</a:t>
            </a:r>
            <a:r>
              <a:rPr lang="zh-TW" altLang="en-US" sz="5400" dirty="0">
                <a:solidFill>
                  <a:srgbClr val="00B0F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悅</a:t>
            </a:r>
            <a:r>
              <a:rPr lang="zh-TW" altLang="en-US" sz="5400" dirty="0">
                <a:solidFill>
                  <a:srgbClr val="7030A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的</a:t>
            </a:r>
            <a:r>
              <a:rPr lang="zh-TW" altLang="en-US" sz="5400" dirty="0">
                <a:solidFill>
                  <a:srgbClr val="FF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87DACA7-997A-49B2-888F-4465AA868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41501"/>
            <a:ext cx="9144000" cy="4762500"/>
          </a:xfrm>
          <a:blipFill>
            <a:blip r:embed="rId2"/>
            <a:tile tx="0" ty="0" sx="100000" sy="100000" flip="none" algn="tl"/>
          </a:blipFill>
          <a:ln w="57150">
            <a:solidFill>
              <a:srgbClr val="FF0000"/>
            </a:solidFill>
          </a:ln>
        </p:spPr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                                                             </a:t>
            </a:r>
            <a:endParaRPr lang="en-US" altLang="zh-TW" dirty="0"/>
          </a:p>
          <a:p>
            <a:endParaRPr lang="en-US" altLang="zh-TW" b="1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                                                 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主講人</a:t>
            </a:r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: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 朱福民</a:t>
            </a:r>
            <a:endParaRPr lang="en-US" altLang="zh-TW" b="1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                                                              土城扶輪社 </a:t>
            </a:r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1884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次例會</a:t>
            </a:r>
            <a:endParaRPr lang="en-US" altLang="zh-TW" b="1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                                                              中華民國</a:t>
            </a:r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108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年</a:t>
            </a:r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5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月</a:t>
            </a:r>
            <a:r>
              <a:rPr lang="en-US" altLang="zh-TW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29</a:t>
            </a:r>
            <a:r>
              <a:rPr lang="zh-TW" altLang="en-US" b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日</a:t>
            </a:r>
          </a:p>
          <a:p>
            <a:endParaRPr lang="zh-TW" altLang="en-US" dirty="0"/>
          </a:p>
        </p:txBody>
      </p:sp>
      <p:pic>
        <p:nvPicPr>
          <p:cNvPr id="4" name="Picture 3" descr="D:\圖片總集\圖片集\圖片之二\e20060224t142920m1-a.jpg">
            <a:extLst>
              <a:ext uri="{FF2B5EF4-FFF2-40B4-BE49-F238E27FC236}">
                <a16:creationId xmlns:a16="http://schemas.microsoft.com/office/drawing/2014/main" id="{0ECAFFC7-C69D-4B53-BDE5-240D322DC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6888" y="2478882"/>
            <a:ext cx="4849812" cy="3487738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5" name="图片 8" descr="http://www.rotary2000.org/PDG/pdg_home/03-rotary_information/RI/10-Graphics/10-1-Emblem/dropsh200.gif">
            <a:extLst>
              <a:ext uri="{FF2B5EF4-FFF2-40B4-BE49-F238E27FC236}">
                <a16:creationId xmlns:a16="http://schemas.microsoft.com/office/drawing/2014/main" id="{3864444D-3BA1-48BF-A6DA-84BB1B9D4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2335213"/>
            <a:ext cx="1452563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56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9804AD-A4AB-4866-8EF4-CE511735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7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大綱</a:t>
            </a:r>
            <a:br>
              <a:rPr lang="en-US" altLang="zh-TW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C850B112-F1F4-4D62-8366-3A4F5DD49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  <a:solidFill>
            <a:schemeClr val="tx1"/>
          </a:solidFill>
          <a:ln w="57150"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altLang="zh-TW" dirty="0">
              <a:solidFill>
                <a:schemeClr val="accent1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5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喜悅的心</a:t>
            </a:r>
            <a:endParaRPr lang="en-US" altLang="zh-TW" sz="5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5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5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 </a:t>
            </a:r>
            <a:r>
              <a:rPr lang="zh-TW" altLang="en-US" sz="5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人際衝突  </a:t>
            </a:r>
            <a:r>
              <a:rPr lang="en-US" altLang="zh-TW" sz="5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3:00</a:t>
            </a:r>
            <a:r>
              <a:rPr lang="zh-TW" altLang="en-US" sz="5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en-US" altLang="zh-TW" sz="5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3:00</a:t>
            </a:r>
          </a:p>
          <a:p>
            <a:pPr marL="0" indent="0">
              <a:buNone/>
            </a:pPr>
            <a:r>
              <a:rPr lang="zh-TW" altLang="en-US" sz="58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58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 </a:t>
            </a:r>
            <a:r>
              <a:rPr lang="zh-TW" altLang="en-US" sz="58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垃圾人定律  </a:t>
            </a:r>
            <a:r>
              <a:rPr lang="en-US" altLang="zh-TW" sz="58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1:23</a:t>
            </a:r>
            <a:r>
              <a:rPr lang="zh-TW" altLang="en-US" sz="58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en-US" altLang="zh-TW" sz="5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1:25</a:t>
            </a:r>
          </a:p>
          <a:p>
            <a:pPr marL="0" indent="0">
              <a:buNone/>
            </a:pPr>
            <a:r>
              <a:rPr lang="zh-TW" altLang="en-US" sz="5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5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5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5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甜甜圈的故事 </a:t>
            </a:r>
            <a:r>
              <a:rPr lang="en-US" altLang="zh-TW" sz="5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5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2:43</a:t>
            </a:r>
            <a:r>
              <a:rPr lang="en-US" altLang="zh-TW" sz="5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43</a:t>
            </a:r>
          </a:p>
          <a:p>
            <a:pPr marL="0" indent="0">
              <a:buNone/>
            </a:pPr>
            <a:r>
              <a:rPr lang="zh-TW" altLang="en-US" sz="58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en-US" altLang="zh-TW" sz="58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  </a:t>
            </a:r>
            <a:r>
              <a:rPr lang="zh-TW" altLang="en-US" sz="58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生日快樂      </a:t>
            </a:r>
            <a:r>
              <a:rPr lang="en-US" altLang="zh-TW" sz="58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3:42</a:t>
            </a:r>
          </a:p>
          <a:p>
            <a:pPr marL="0" indent="0">
              <a:buNone/>
            </a:pPr>
            <a:r>
              <a:rPr lang="zh-TW" altLang="en-US" sz="5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</a:t>
            </a:r>
            <a:r>
              <a:rPr lang="en-US" altLang="zh-TW" sz="5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  </a:t>
            </a:r>
            <a:r>
              <a:rPr lang="zh-TW" altLang="zh-TW" sz="5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模擬機的訓練</a:t>
            </a:r>
            <a:r>
              <a:rPr lang="zh-TW" altLang="en-US" sz="5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5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0:52</a:t>
            </a:r>
          </a:p>
          <a:p>
            <a:pPr marL="0" indent="0">
              <a:buNone/>
            </a:pPr>
            <a:endParaRPr lang="en-US" altLang="zh-TW" sz="5800" b="1" dirty="0">
              <a:solidFill>
                <a:schemeClr val="bg2">
                  <a:lumMod val="9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5800" b="1" dirty="0">
              <a:solidFill>
                <a:schemeClr val="bg2">
                  <a:lumMod val="9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b="1" dirty="0">
              <a:solidFill>
                <a:schemeClr val="bg2">
                  <a:lumMod val="9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b="1" dirty="0">
              <a:solidFill>
                <a:schemeClr val="bg2">
                  <a:lumMod val="9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3200" b="1" dirty="0">
              <a:solidFill>
                <a:schemeClr val="bg2">
                  <a:lumMod val="9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32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3200" b="1" dirty="0">
                <a:solidFill>
                  <a:schemeClr val="bg2">
                    <a:lumMod val="9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3:42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0:52</a:t>
            </a:r>
          </a:p>
        </p:txBody>
      </p:sp>
    </p:spTree>
    <p:extLst>
      <p:ext uri="{BB962C8B-B14F-4D97-AF65-F5344CB8AC3E}">
        <p14:creationId xmlns:p14="http://schemas.microsoft.com/office/powerpoint/2010/main" val="142064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BF09BE-595B-4A7E-B2A3-65A71E77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99713" cy="1325563"/>
          </a:xfrm>
          <a:noFill/>
          <a:ln>
            <a:noFill/>
          </a:ln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 喜悅的心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C44DA3-9A86-4CC2-A1F6-2B26833B8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965" y="1825625"/>
            <a:ext cx="8825948" cy="4351338"/>
          </a:xfr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 panose="020F0302020204030204" pitchFamily="34" charset="0"/>
              </a:rPr>
              <a:t>                 喜悅的心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 Light" panose="020F0302020204030204" pitchFamily="34" charset="0"/>
              </a:rPr>
              <a:t>乃是良藥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 Light" panose="020F0302020204030204" pitchFamily="34" charset="0"/>
              </a:rPr>
              <a:t>                        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Calibri Light" panose="020F0302020204030204" pitchFamily="34" charset="0"/>
              </a:rPr>
              <a:t>                     憂傷的靈使骨枯乾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舊約聖經 箴言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</a:p>
        </p:txBody>
      </p:sp>
    </p:spTree>
    <p:extLst>
      <p:ext uri="{BB962C8B-B14F-4D97-AF65-F5344CB8AC3E}">
        <p14:creationId xmlns:p14="http://schemas.microsoft.com/office/powerpoint/2010/main" val="420308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EC3CE-CBFC-4FB3-9D33-CF1FFA847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600" y="775252"/>
            <a:ext cx="9144000" cy="2653748"/>
          </a:xfrm>
          <a:noFill/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Parking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</a:t>
            </a:r>
            <a:r>
              <a:rPr lang="en-US" altLang="zh-TW" sz="4800" b="1" dirty="0"/>
              <a:t>– </a:t>
            </a: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sorry !</a:t>
            </a:r>
            <a:b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is not the answer!</a:t>
            </a:r>
            <a:br>
              <a:rPr lang="en-US" altLang="zh-TW" u="sng" dirty="0"/>
            </a:br>
            <a:endParaRPr lang="zh-TW" altLang="en-US" u="sng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E73786-8A62-4FAD-B614-22741049B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3931" y="2534479"/>
            <a:ext cx="9144000" cy="3876674"/>
          </a:xfr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zh-TW" altLang="en-US" sz="54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人際衝突</a:t>
            </a:r>
            <a:endParaRPr lang="en-US" altLang="zh-TW" sz="5400" u="sng" dirty="0">
              <a:latin typeface="標楷體" panose="03000509000000000000" pitchFamily="65" charset="-120"/>
              <a:ea typeface="標楷體" panose="03000509000000000000" pitchFamily="65" charset="-120"/>
              <a:hlinkClick r:id="rId3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zh-TW" altLang="en-US" sz="48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對不起</a:t>
            </a:r>
            <a:r>
              <a:rPr lang="en-US" altLang="zh-TW" sz="48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</a:p>
          <a:p>
            <a:pPr marL="0" indent="0">
              <a:buNone/>
            </a:pPr>
            <a:r>
              <a:rPr lang="zh-TW" altLang="en-US" sz="44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戰爭不是答案</a:t>
            </a:r>
            <a:r>
              <a:rPr lang="en-US" altLang="zh-TW" sz="44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</a:p>
          <a:p>
            <a:pPr marL="0" indent="0">
              <a:buNone/>
            </a:pPr>
            <a:r>
              <a:rPr lang="en-US" altLang="zh-TW" dirty="0"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C:\Users\thomas\Desktop\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3:00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1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79B6AE-E76C-4CD4-90B6-2682739D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Garbage man  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垃圾人定律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1D0757-2ABD-478B-B17B-236AA1AA7ED7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       https://www.youtube.com/</a:t>
            </a:r>
            <a:r>
              <a:rPr lang="en-US" altLang="zh-TW" b="1" dirty="0">
                <a:hlinkClick r:id="rId3"/>
              </a:rPr>
              <a:t>watch</a:t>
            </a:r>
            <a:r>
              <a:rPr lang="en-US" altLang="zh-TW" b="1" dirty="0"/>
              <a:t>?v=26kro3lPUEI</a:t>
            </a:r>
          </a:p>
          <a:p>
            <a:pPr marL="0" indent="0">
              <a:buNone/>
            </a:pPr>
            <a:endParaRPr lang="en-US" altLang="zh-TW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垃圾人定律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1:23</a:t>
            </a: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生命的禍福吉凶就是在於你如何去看待事情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不要讓負面情緒影響到你的人生。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4418ABE2-F0F0-49E8-B4BF-585259CD7283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515600" cy="435133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708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A91320-F47A-47E5-8931-DFB67264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 lesson of charity: </a:t>
            </a:r>
            <a:r>
              <a:rPr lang="en-US" altLang="zh-TW" b="1" dirty="0">
                <a:solidFill>
                  <a:srgbClr val="FF0000"/>
                </a:solidFill>
              </a:rPr>
              <a:t>donuts sharing story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57BFAD-3232-47A2-BDEB-71BBF1D22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50400"/>
            <a:ext cx="10515600" cy="4351338"/>
          </a:xfr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hlinkClick r:id="rId3"/>
              </a:rPr>
              <a:t>https://www.youtube.com/watch?v=v62oe7VJb94&amp;t=3s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一堂慈善的課 </a:t>
            </a:r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marL="0" indent="0">
              <a:buNone/>
            </a:pP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甜甜圈的故事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2:43</a:t>
            </a:r>
          </a:p>
          <a:p>
            <a:pPr marL="0" indent="0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我們是多麼容易誤會別人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F0CDE6C-E138-4FED-8D4F-4ED7E6F37D11}"/>
              </a:ext>
            </a:extLst>
          </p:cNvPr>
          <p:cNvSpPr/>
          <p:nvPr/>
        </p:nvSpPr>
        <p:spPr>
          <a:xfrm rot="20545578">
            <a:off x="8469052" y="648866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965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45AC06-253C-45DD-BB29-E435DDF10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0335"/>
            <a:ext cx="9144000" cy="2387600"/>
          </a:xfrm>
          <a:noFill/>
        </p:spPr>
        <p:txBody>
          <a:bodyPr/>
          <a:lstStyle/>
          <a:p>
            <a:r>
              <a:rPr lang="en-US" altLang="zh-TW" sz="3600" dirty="0" err="1">
                <a:solidFill>
                  <a:srgbClr val="7030A0"/>
                </a:solidFill>
              </a:rPr>
              <a:t>Masaka</a:t>
            </a:r>
            <a:r>
              <a:rPr lang="en-US" altLang="zh-TW" sz="3600" dirty="0">
                <a:solidFill>
                  <a:srgbClr val="7030A0"/>
                </a:solidFill>
              </a:rPr>
              <a:t> </a:t>
            </a:r>
            <a:r>
              <a:rPr lang="en-US" altLang="zh-TW" sz="3600" b="1" dirty="0" err="1">
                <a:solidFill>
                  <a:srgbClr val="FF0000"/>
                </a:solidFill>
              </a:rPr>
              <a:t>Ugenda</a:t>
            </a:r>
            <a:r>
              <a:rPr lang="en-US" altLang="zh-TW" sz="3600" b="1" dirty="0">
                <a:solidFill>
                  <a:srgbClr val="FF0000"/>
                </a:solidFill>
              </a:rPr>
              <a:t> </a:t>
            </a:r>
            <a:r>
              <a:rPr lang="en-US" altLang="zh-TW" sz="3600" dirty="0">
                <a:solidFill>
                  <a:srgbClr val="7030A0"/>
                </a:solidFill>
              </a:rPr>
              <a:t>kids dancing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en-US" altLang="zh-TW" dirty="0">
                <a:solidFill>
                  <a:srgbClr val="FF0000"/>
                </a:solidFill>
              </a:rPr>
              <a:t>- </a:t>
            </a:r>
            <a:r>
              <a:rPr lang="en-US" altLang="zh-TW" b="1" dirty="0">
                <a:solidFill>
                  <a:srgbClr val="FF0000"/>
                </a:solidFill>
              </a:rPr>
              <a:t>Happy Birthday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9F0ECE-A953-4FB8-8CE9-8F38DC859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7935"/>
            <a:ext cx="9144000" cy="3484265"/>
          </a:xfr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>
              <a:hlinkClick r:id="rId3"/>
            </a:endParaRPr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https://youtu.be/WEgG-Qhc1iQ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烏干達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兒童歡樂跳舞慶祝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生日快樂</a:t>
            </a:r>
            <a:r>
              <a:rPr lang="en-US" altLang="zh-TW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3:42</a:t>
            </a:r>
          </a:p>
          <a:p>
            <a:pPr marL="0" indent="0">
              <a:buNone/>
            </a:pPr>
            <a:endParaRPr lang="en-US" altLang="zh-TW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700" b="1" dirty="0"/>
              <a:t>面積</a:t>
            </a:r>
            <a:r>
              <a:rPr lang="en-US" altLang="zh-TW" sz="1700" b="1" dirty="0"/>
              <a:t>235,880</a:t>
            </a:r>
            <a:r>
              <a:rPr lang="zh-TW" altLang="en-US" sz="1700" b="1" dirty="0"/>
              <a:t>平方公里  人口約</a:t>
            </a:r>
            <a:r>
              <a:rPr lang="en-US" altLang="zh-TW" sz="1700" b="1" dirty="0"/>
              <a:t>206</a:t>
            </a:r>
            <a:r>
              <a:rPr lang="zh-TW" altLang="en-US" sz="1700" b="1" dirty="0"/>
              <a:t>萬人  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East Africa  Capital </a:t>
            </a:r>
            <a:r>
              <a:rPr lang="en-US" altLang="zh-TW" sz="1600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kampala</a:t>
            </a:r>
            <a:endParaRPr lang="zh-TW" altLang="en-US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E5249B6-E366-40E5-881D-B1EFF571B760}"/>
              </a:ext>
            </a:extLst>
          </p:cNvPr>
          <p:cNvSpPr/>
          <p:nvPr/>
        </p:nvSpPr>
        <p:spPr>
          <a:xfrm>
            <a:off x="3048000" y="2690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&lt;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483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9591D8-6A31-4F60-99F3-D8D572BACD4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 社團是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模擬機的訓練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認真但不可當真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0:52</a:t>
            </a:r>
          </a:p>
          <a:p>
            <a:pPr marL="0" indent="0">
              <a:buNone/>
            </a:pPr>
            <a:r>
              <a:rPr lang="zh-TW" altLang="en-US" dirty="0"/>
              <a:t>           </a:t>
            </a:r>
            <a:r>
              <a:rPr lang="en-US" altLang="zh-TW" dirty="0"/>
              <a:t>https://www.youtube.com/</a:t>
            </a:r>
            <a:r>
              <a:rPr lang="en-US" altLang="zh-TW" dirty="0">
                <a:hlinkClick r:id="rId3"/>
              </a:rPr>
              <a:t>watch</a:t>
            </a:r>
            <a:r>
              <a:rPr lang="en-US" altLang="zh-TW" dirty="0"/>
              <a:t>?v=mr-tRT809x0</a:t>
            </a:r>
            <a:endParaRPr lang="zh-TW" altLang="en-US" dirty="0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BF550745-C80D-45BD-BE02-B1F802BA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模擬機的訓練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Simulator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808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0FF913-2B38-4354-956D-205EE3849285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Algerian" pitchFamily="82" charset="0"/>
              </a:rPr>
              <a:t>The end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802DD2-D58F-4C95-AF53-FD924968849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  <a:ln w="57150">
            <a:solidFill>
              <a:srgbClr val="FF0000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6000" dirty="0">
                <a:solidFill>
                  <a:srgbClr val="92D05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endParaRPr lang="en-US" altLang="zh-TW" sz="6000" dirty="0">
              <a:solidFill>
                <a:srgbClr val="92D05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>
              <a:buNone/>
            </a:pPr>
            <a:r>
              <a:rPr lang="zh-TW" altLang="en-US" sz="6000" dirty="0">
                <a:solidFill>
                  <a:srgbClr val="92D05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       </a:t>
            </a:r>
            <a:r>
              <a:rPr lang="zh-TW" altLang="en-US" sz="6000" dirty="0">
                <a:solidFill>
                  <a:schemeClr val="accent1">
                    <a:lumMod val="40000"/>
                    <a:lumOff val="60000"/>
                  </a:schemeClr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報告</a:t>
            </a:r>
            <a:r>
              <a:rPr lang="zh-TW" altLang="en-US" sz="6000" dirty="0">
                <a:solidFill>
                  <a:srgbClr val="00B0F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完畢</a:t>
            </a:r>
            <a:r>
              <a:rPr lang="en-US" altLang="zh-TW" sz="6000" dirty="0">
                <a:solidFill>
                  <a:srgbClr val="00B0F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!</a:t>
            </a:r>
          </a:p>
          <a:p>
            <a:pPr>
              <a:buNone/>
            </a:pPr>
            <a:r>
              <a:rPr lang="en-US" altLang="zh-TW" sz="6000" dirty="0">
                <a:solidFill>
                  <a:srgbClr val="00B0F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                        </a:t>
            </a:r>
            <a:r>
              <a:rPr lang="zh-TW" altLang="en-US" sz="6000" dirty="0">
                <a:solidFill>
                  <a:srgbClr val="FF000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感謝</a:t>
            </a:r>
            <a:r>
              <a:rPr lang="zh-TW" altLang="en-US" sz="6000" dirty="0">
                <a:solidFill>
                  <a:srgbClr val="FFFF0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聆聽</a:t>
            </a:r>
            <a:r>
              <a:rPr lang="en-US" altLang="zh-TW" sz="6000" dirty="0">
                <a:solidFill>
                  <a:srgbClr val="FFFF00"/>
                </a:solidFill>
                <a:latin typeface="FZShuTi" panose="02010601030101010101" pitchFamily="2" charset="-122"/>
                <a:ea typeface="FZShuTi" panose="02010601030101010101" pitchFamily="2" charset="-122"/>
              </a:rPr>
              <a:t>!</a:t>
            </a:r>
            <a:endParaRPr lang="zh-TW" altLang="en-US" sz="6000" dirty="0">
              <a:solidFill>
                <a:srgbClr val="FFFF00"/>
              </a:solidFill>
              <a:latin typeface="FZShuTi" panose="02010601030101010101" pitchFamily="2" charset="-122"/>
              <a:ea typeface="FZShuTi" panose="02010601030101010101" pitchFamily="2" charset="-122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682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寬螢幕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FZShuTi</vt:lpstr>
      <vt:lpstr>LiSu</vt:lpstr>
      <vt:lpstr>Yu Gothic UI Semibold</vt:lpstr>
      <vt:lpstr>微軟正黑體</vt:lpstr>
      <vt:lpstr>標楷體</vt:lpstr>
      <vt:lpstr>Algerian</vt:lpstr>
      <vt:lpstr>Arial</vt:lpstr>
      <vt:lpstr>Calibri</vt:lpstr>
      <vt:lpstr>Calibri Light</vt:lpstr>
      <vt:lpstr>Office 佈景主題</vt:lpstr>
      <vt:lpstr>談談 喜悅的心</vt:lpstr>
      <vt:lpstr>大綱 </vt:lpstr>
      <vt:lpstr>  喜悅的心</vt:lpstr>
      <vt:lpstr>Parking Conflict – I am sorry ! War is not the answer! </vt:lpstr>
      <vt:lpstr> Garbage man  垃圾人定律</vt:lpstr>
      <vt:lpstr>A lesson of charity: donuts sharing story </vt:lpstr>
      <vt:lpstr>Masaka Ugenda kids dancing - Happy Birthday</vt:lpstr>
      <vt:lpstr>模擬機的訓練 Simulator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談談喜悅的心</dc:title>
  <dc:creator>Billy Chu</dc:creator>
  <cp:lastModifiedBy>Billy Chu</cp:lastModifiedBy>
  <cp:revision>73</cp:revision>
  <dcterms:created xsi:type="dcterms:W3CDTF">2019-05-04T12:35:19Z</dcterms:created>
  <dcterms:modified xsi:type="dcterms:W3CDTF">2019-05-20T18:40:25Z</dcterms:modified>
</cp:coreProperties>
</file>