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85" r:id="rId3"/>
    <p:sldId id="284" r:id="rId4"/>
    <p:sldId id="283" r:id="rId5"/>
    <p:sldId id="286" r:id="rId6"/>
    <p:sldId id="287" r:id="rId7"/>
    <p:sldId id="288" r:id="rId8"/>
    <p:sldId id="290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86" y="-4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65A49-F4FF-42EB-83C4-31BE2591204E}" type="datetimeFigureOut">
              <a:rPr lang="zh-TW" altLang="en-US" smtClean="0"/>
              <a:pPr/>
              <a:t>2018/10/3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4BBB5-C8EB-4EF0-AB3B-E126E91B2F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8421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69A1C-5B14-4D48-8BAC-55C5088E39D2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1018635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2AA989-F79A-4E67-88A1-C4F72C628278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3986112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一些網路流傳的健康資訊，是對的嗎？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台大醫院 石富元醫師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29653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大家看看你的意見呢？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525" y="2060849"/>
            <a:ext cx="83629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8541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癲癇應該怎麼辦？</a:t>
            </a:r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88840"/>
            <a:ext cx="82232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2089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你們的看法呢？</a:t>
            </a:r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5960" y="2121760"/>
            <a:ext cx="4685134" cy="369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7471" y="2177750"/>
            <a:ext cx="3811181" cy="189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231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中毒應該怎麼辦？</a:t>
            </a:r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2425" y="2348880"/>
            <a:ext cx="38671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832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有毒植物中毒應該怎麼辦？</a:t>
            </a:r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7668" y="2114004"/>
            <a:ext cx="3848346" cy="324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015" y="2492897"/>
            <a:ext cx="4981985" cy="248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947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燒傷不是沖脫泡蓋送嗎？</a:t>
            </a:r>
            <a:endParaRPr lang="zh-TW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7529" y="2348881"/>
            <a:ext cx="475742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7617" y="1844825"/>
            <a:ext cx="3514560" cy="461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3264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燒傷應該怎麼處理？</a:t>
            </a:r>
            <a:endParaRPr lang="zh-TW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844824"/>
            <a:ext cx="7437508" cy="468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91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「萬物皆有毒，只要劑量足</a:t>
            </a:r>
            <a:r>
              <a:rPr lang="zh-TW" altLang="en-US" dirty="0" smtClean="0"/>
              <a:t>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需要</a:t>
            </a:r>
            <a:r>
              <a:rPr lang="zh-TW" altLang="en-US" dirty="0"/>
              <a:t>關注</a:t>
            </a:r>
            <a:r>
              <a:rPr lang="zh-TW" altLang="en-US" dirty="0" smtClean="0"/>
              <a:t>的是</a:t>
            </a:r>
            <a:r>
              <a:rPr lang="zh-TW" altLang="en-US" dirty="0"/>
              <a:t>攝入量和安全量的差別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7728" y="1772816"/>
            <a:ext cx="5389414" cy="483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57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要弄死待在培養液裡的癌細胞實在太容易</a:t>
            </a:r>
            <a:r>
              <a:rPr lang="zh-TW" altLang="en-US" dirty="0" smtClean="0"/>
              <a:t>了</a:t>
            </a:r>
            <a:r>
              <a:rPr lang="zh-TW" altLang="en-US" sz="1600" dirty="0"/>
              <a:t>酸鹼度不對，鹽濃度不對，溫度不對，培養液成分不對</a:t>
            </a:r>
            <a:r>
              <a:rPr lang="en-US" altLang="zh-TW" sz="1600" dirty="0"/>
              <a:t>……</a:t>
            </a:r>
            <a:r>
              <a:rPr lang="zh-TW" altLang="en-US" sz="1600" dirty="0"/>
              <a:t>只需要一種條件不對，癌細胞們就死了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7688" y="1700809"/>
            <a:ext cx="6048672" cy="477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463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閱讀含有科學報告的說明，要很小心求證</a:t>
            </a:r>
            <a:endParaRPr lang="zh-TW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898" y="2132856"/>
            <a:ext cx="653415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438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台灣是一個詐騙者的天堂</a:t>
            </a:r>
            <a:r>
              <a:rPr lang="en-US" altLang="zh-TW" dirty="0" smtClean="0"/>
              <a:t>……</a:t>
            </a:r>
            <a:endParaRPr lang="zh-TW" altLang="en-US" dirty="0"/>
          </a:p>
        </p:txBody>
      </p:sp>
      <p:pic>
        <p:nvPicPr>
          <p:cNvPr id="1026" name="Picture 2" descr="ãè©é¨ å°ç£ãçåçæå°çµæ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8080" y="2133600"/>
            <a:ext cx="5037666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4853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要預防蚊子咬這麼麻煩？</a:t>
            </a:r>
            <a:endParaRPr lang="zh-TW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1784" y="1772816"/>
            <a:ext cx="422275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4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白血病是怎麼造成的？</a:t>
            </a:r>
            <a:endParaRPr lang="zh-TW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7689" y="1988841"/>
            <a:ext cx="60483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92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大家分析一下吧</a:t>
            </a:r>
            <a:endParaRPr lang="zh-TW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916833"/>
            <a:ext cx="59055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3725" y="4941168"/>
            <a:ext cx="5924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207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網路健康謠言的特色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844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常見</a:t>
            </a:r>
            <a:r>
              <a:rPr lang="zh-TW" altLang="en-US" dirty="0"/>
              <a:t>主題為保健與預防</a:t>
            </a:r>
            <a:r>
              <a:rPr lang="zh-TW" altLang="en-US" dirty="0" smtClean="0"/>
              <a:t>資訊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多數</a:t>
            </a:r>
            <a:r>
              <a:rPr lang="zh-TW" altLang="en-US" dirty="0"/>
              <a:t>描述一特定行為或食品</a:t>
            </a:r>
            <a:r>
              <a:rPr lang="en-US" altLang="zh-TW" dirty="0"/>
              <a:t>/</a:t>
            </a:r>
            <a:r>
              <a:rPr lang="zh-TW" altLang="en-US" dirty="0"/>
              <a:t>用品，沒有精確日期及</a:t>
            </a:r>
            <a:r>
              <a:rPr lang="zh-TW" altLang="en-US" dirty="0" smtClean="0"/>
              <a:t>地點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最</a:t>
            </a:r>
            <a:r>
              <a:rPr lang="zh-TW" altLang="en-US" dirty="0"/>
              <a:t>常採用專業說法及親身體驗為</a:t>
            </a:r>
            <a:r>
              <a:rPr lang="zh-TW" altLang="en-US" dirty="0" smtClean="0"/>
              <a:t>佐證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主要</a:t>
            </a:r>
            <a:r>
              <a:rPr lang="zh-TW" altLang="en-US" dirty="0"/>
              <a:t>目的為注意</a:t>
            </a:r>
            <a:r>
              <a:rPr lang="en-US" altLang="zh-TW" dirty="0"/>
              <a:t>/</a:t>
            </a:r>
            <a:r>
              <a:rPr lang="zh-TW" altLang="en-US" dirty="0"/>
              <a:t>警惕、分享</a:t>
            </a:r>
            <a:r>
              <a:rPr lang="zh-TW" altLang="en-US" dirty="0" smtClean="0"/>
              <a:t>新知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三成</a:t>
            </a:r>
            <a:r>
              <a:rPr lang="zh-TW" altLang="en-US" dirty="0"/>
              <a:t>採用第一人稱</a:t>
            </a:r>
            <a:r>
              <a:rPr lang="zh-TW" altLang="en-US" dirty="0" smtClean="0"/>
              <a:t>描述，半數</a:t>
            </a:r>
            <a:r>
              <a:rPr lang="zh-TW" altLang="en-US" dirty="0"/>
              <a:t>謠言的主要訊息源於親友、醫師說法，及本人</a:t>
            </a:r>
            <a:r>
              <a:rPr lang="zh-TW" altLang="en-US" dirty="0" smtClean="0"/>
              <a:t>經驗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最</a:t>
            </a:r>
            <a:r>
              <a:rPr lang="zh-TW" altLang="en-US" dirty="0"/>
              <a:t>常採用敘事、新聞報導的形式進行敘述，對收訊者而言感受上較親切且易讀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392144" y="62373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師大 羅文伶的研究論文</a:t>
            </a:r>
          </a:p>
        </p:txBody>
      </p:sp>
    </p:spTree>
    <p:extLst>
      <p:ext uri="{BB962C8B-B14F-4D97-AF65-F5344CB8AC3E}">
        <p14:creationId xmlns:p14="http://schemas.microsoft.com/office/powerpoint/2010/main" xmlns="" val="30596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大家練習一下健康資訊的評論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3917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要轉發之前，先思考一下吧！</a:t>
            </a:r>
            <a:endParaRPr lang="zh-TW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3792" y="1628800"/>
            <a:ext cx="44831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965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這部分應該是對的</a:t>
            </a:r>
            <a:endParaRPr lang="zh-TW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7768" y="1697757"/>
            <a:ext cx="4506916" cy="497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63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個人經驗，加上醫學證據，有圖有真相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你們怎麼看這件事？</a:t>
            </a:r>
            <a:endParaRPr lang="zh-TW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772816"/>
            <a:ext cx="7732572" cy="481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04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這原料不貴</a:t>
            </a:r>
            <a:endParaRPr lang="zh-TW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8910" y="1767819"/>
            <a:ext cx="6613474" cy="481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55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方法倒是挺麻煩的</a:t>
            </a:r>
            <a:endParaRPr lang="zh-TW" alt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844824"/>
            <a:ext cx="5663530" cy="466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27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04B5AF-A827-401F-8A8F-98A7CBFE79F9}" type="datetime1">
              <a:rPr lang="en-US"/>
              <a:pPr>
                <a:defRPr/>
              </a:pPr>
              <a:t>10/3/2018</a:t>
            </a:fld>
            <a:endParaRPr lang="en-US" dirty="0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2A872-4938-4B52-83AC-908A011159B3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81201" y="274638"/>
            <a:ext cx="8291513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zh-TW" altLang="en-US" sz="4000"/>
              <a:t>一個被廣為宣傳的謊言</a:t>
            </a:r>
            <a:r>
              <a:rPr lang="en-US" altLang="zh-TW" sz="4000"/>
              <a:t>-</a:t>
            </a:r>
            <a:r>
              <a:rPr lang="zh-TW" altLang="en-US" sz="4000"/>
              <a:t>救命三角</a:t>
            </a:r>
            <a:br>
              <a:rPr lang="zh-TW" altLang="en-US" sz="4000"/>
            </a:br>
            <a:r>
              <a:rPr lang="en-US" altLang="zh-TW" sz="4000"/>
              <a:t>The Triangle of Life</a:t>
            </a:r>
          </a:p>
        </p:txBody>
      </p:sp>
      <p:sp>
        <p:nvSpPr>
          <p:cNvPr id="48134" name="Rectangle 6"/>
          <p:cNvSpPr>
            <a:spLocks noGrp="1"/>
          </p:cNvSpPr>
          <p:nvPr>
            <p:ph type="body" sz="half" idx="2"/>
          </p:nvPr>
        </p:nvSpPr>
        <p:spPr>
          <a:xfrm>
            <a:off x="6172201" y="1600200"/>
            <a:ext cx="4100513" cy="4781550"/>
          </a:xfrm>
        </p:spPr>
        <p:txBody>
          <a:bodyPr>
            <a:normAutofit lnSpcReduction="10000"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美國某自稱搜救專家的人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Doug 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Copp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聲稱過去躲在桌下的說法是錯的，要躲在旁邊</a:t>
            </a: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此理論引起廣大討論，結論是這建議是錯誤而且可能造成危害</a:t>
            </a: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他本人也被踢爆並沒有實際救災經驗、侵吞救災款項等醜聞</a:t>
            </a: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台灣公益廣告仍然引用其理論，在電視上宣傳</a:t>
            </a:r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9651" y="1628775"/>
            <a:ext cx="3527425" cy="26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089" y="4508500"/>
            <a:ext cx="34575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34640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最後還要來個公益小常識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請大家評論一下</a:t>
            </a:r>
            <a:endParaRPr lang="zh-TW" alt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673" y="2276873"/>
            <a:ext cx="59531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009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再一個</a:t>
            </a:r>
            <a:r>
              <a:rPr lang="zh-TW" altLang="en-US" dirty="0"/>
              <a:t>公益小常識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請大家評論一下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988841"/>
            <a:ext cx="61722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4383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在你還沒確認前，先考慮要不要危害世人吧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2700" dirty="0">
                <a:solidFill>
                  <a:srgbClr val="7030A0"/>
                </a:solidFill>
              </a:rPr>
              <a:t>所有</a:t>
            </a:r>
            <a:r>
              <a:rPr lang="en-US" altLang="zh-TW" sz="2700" dirty="0">
                <a:solidFill>
                  <a:srgbClr val="7030A0"/>
                </a:solidFill>
              </a:rPr>
              <a:t>『</a:t>
            </a:r>
            <a:r>
              <a:rPr lang="zh-TW" altLang="en-US" sz="2700" dirty="0">
                <a:solidFill>
                  <a:srgbClr val="7030A0"/>
                </a:solidFill>
              </a:rPr>
              <a:t>驚人的事實</a:t>
            </a:r>
            <a:r>
              <a:rPr lang="en-US" altLang="zh-TW" sz="2700" dirty="0">
                <a:solidFill>
                  <a:srgbClr val="7030A0"/>
                </a:solidFill>
              </a:rPr>
              <a:t>』</a:t>
            </a:r>
            <a:r>
              <a:rPr lang="zh-TW" altLang="en-US" sz="2700" dirty="0">
                <a:solidFill>
                  <a:srgbClr val="7030A0"/>
                </a:solidFill>
              </a:rPr>
              <a:t>、</a:t>
            </a:r>
            <a:r>
              <a:rPr lang="en-US" altLang="zh-TW" sz="2700" dirty="0">
                <a:solidFill>
                  <a:srgbClr val="7030A0"/>
                </a:solidFill>
              </a:rPr>
              <a:t>『</a:t>
            </a:r>
            <a:r>
              <a:rPr lang="zh-TW" altLang="en-US" sz="2700" dirty="0">
                <a:solidFill>
                  <a:srgbClr val="7030A0"/>
                </a:solidFill>
              </a:rPr>
              <a:t>你一定不知道</a:t>
            </a:r>
            <a:r>
              <a:rPr lang="en-US" altLang="zh-TW" sz="2700" dirty="0">
                <a:solidFill>
                  <a:srgbClr val="7030A0"/>
                </a:solidFill>
              </a:rPr>
              <a:t>』……</a:t>
            </a:r>
            <a:r>
              <a:rPr lang="zh-TW" altLang="en-US" sz="2700" dirty="0">
                <a:solidFill>
                  <a:srgbClr val="7030A0"/>
                </a:solidFill>
              </a:rPr>
              <a:t>大多是假的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7293" y="2236651"/>
            <a:ext cx="66675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禁止標誌 2"/>
          <p:cNvSpPr/>
          <p:nvPr/>
        </p:nvSpPr>
        <p:spPr>
          <a:xfrm>
            <a:off x="3287688" y="1628800"/>
            <a:ext cx="5832648" cy="4968552"/>
          </a:xfrm>
          <a:prstGeom prst="noSmoking">
            <a:avLst>
              <a:gd name="adj" fmla="val 30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36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913433-3CDB-4317-B8A5-54F55909AD28}" type="datetime1">
              <a:rPr lang="en-US"/>
              <a:pPr>
                <a:defRPr/>
              </a:pPr>
              <a:t>10/3/2018</a:t>
            </a:fld>
            <a:endParaRPr lang="en-US" dirty="0"/>
          </a:p>
        </p:txBody>
      </p:sp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0E3EB-D244-4802-8333-EDAE1FED455A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/>
              <a:t>地震時該怎麼辦？</a:t>
            </a:r>
          </a:p>
        </p:txBody>
      </p:sp>
      <p:grpSp>
        <p:nvGrpSpPr>
          <p:cNvPr id="45066" name="Group 10"/>
          <p:cNvGrpSpPr>
            <a:grpSpLocks/>
          </p:cNvGrpSpPr>
          <p:nvPr/>
        </p:nvGrpSpPr>
        <p:grpSpPr bwMode="auto">
          <a:xfrm>
            <a:off x="2424114" y="1700214"/>
            <a:ext cx="7223125" cy="2816225"/>
            <a:chOff x="567" y="1071"/>
            <a:chExt cx="4550" cy="1774"/>
          </a:xfrm>
        </p:grpSpPr>
        <p:pic>
          <p:nvPicPr>
            <p:cNvPr id="4506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071"/>
              <a:ext cx="4550" cy="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062" name="Text Box 6"/>
            <p:cNvSpPr txBox="1">
              <a:spLocks noChangeArrowheads="1"/>
            </p:cNvSpPr>
            <p:nvPr/>
          </p:nvSpPr>
          <p:spPr bwMode="auto">
            <a:xfrm>
              <a:off x="657" y="2614"/>
              <a:ext cx="1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/>
                <a:t>臥倒</a:t>
              </a:r>
            </a:p>
          </p:txBody>
        </p:sp>
        <p:sp>
          <p:nvSpPr>
            <p:cNvPr id="45063" name="Text Box 7"/>
            <p:cNvSpPr txBox="1">
              <a:spLocks noChangeArrowheads="1"/>
            </p:cNvSpPr>
            <p:nvPr/>
          </p:nvSpPr>
          <p:spPr bwMode="auto">
            <a:xfrm>
              <a:off x="2154" y="2614"/>
              <a:ext cx="1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/>
                <a:t>保護頭部</a:t>
              </a:r>
            </a:p>
          </p:txBody>
        </p:sp>
        <p:sp>
          <p:nvSpPr>
            <p:cNvPr id="45064" name="Text Box 8"/>
            <p:cNvSpPr txBox="1">
              <a:spLocks noChangeArrowheads="1"/>
            </p:cNvSpPr>
            <p:nvPr/>
          </p:nvSpPr>
          <p:spPr bwMode="auto">
            <a:xfrm>
              <a:off x="3742" y="2614"/>
              <a:ext cx="1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/>
                <a:t>抓緊</a:t>
              </a:r>
            </a:p>
          </p:txBody>
        </p:sp>
      </p:grpSp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7778" y="4516440"/>
            <a:ext cx="3024187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810" y="4516441"/>
            <a:ext cx="2638113" cy="192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442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錯誤網路健康訊息的可能種類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3269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過時的資訊，沒有更新</a:t>
            </a:r>
            <a:endParaRPr lang="en-US" altLang="zh-TW" dirty="0" smtClean="0"/>
          </a:p>
          <a:p>
            <a:r>
              <a:rPr lang="zh-TW" altLang="en-US" dirty="0" smtClean="0"/>
              <a:t>過度自信的專業人員所推動的資訊</a:t>
            </a:r>
            <a:endParaRPr lang="en-US" altLang="zh-TW" dirty="0" smtClean="0"/>
          </a:p>
          <a:p>
            <a:r>
              <a:rPr lang="zh-TW" altLang="en-US" dirty="0" smtClean="0"/>
              <a:t>斷章取義的報導</a:t>
            </a:r>
            <a:endParaRPr lang="en-US" altLang="zh-TW" dirty="0" smtClean="0"/>
          </a:p>
          <a:p>
            <a:r>
              <a:rPr lang="zh-TW" altLang="en-US" dirty="0" smtClean="0"/>
              <a:t>信仰框架不同，導致無法驗證</a:t>
            </a:r>
            <a:endParaRPr lang="en-US" altLang="zh-TW" dirty="0" smtClean="0"/>
          </a:p>
          <a:p>
            <a:r>
              <a:rPr lang="zh-TW" altLang="en-US" dirty="0" smtClean="0"/>
              <a:t>惡作劇的報導，被當成真的</a:t>
            </a:r>
            <a:endParaRPr lang="en-US" altLang="zh-TW" dirty="0" smtClean="0"/>
          </a:p>
          <a:p>
            <a:r>
              <a:rPr lang="zh-TW" altLang="en-US" dirty="0" smtClean="0"/>
              <a:t>惡意的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衝網路流量或點閱率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賣藥或是醫療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政治或是社會運動目的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打擊對手</a:t>
            </a:r>
            <a:r>
              <a:rPr lang="zh-TW" altLang="en-US" dirty="0"/>
              <a:t>（商業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……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49079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惡作劇被當成真的</a:t>
            </a:r>
            <a:endParaRPr lang="zh-TW" altLang="en-US" dirty="0"/>
          </a:p>
        </p:txBody>
      </p:sp>
      <p:pic>
        <p:nvPicPr>
          <p:cNvPr id="2050" name="Picture 2" descr="https://cc.tvbs.com.tw/news2.0/img/201307/02/1000017212000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1905" y="2288876"/>
            <a:ext cx="5667375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6845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個人的見解，其實是可以驗證的</a:t>
            </a:r>
            <a:endParaRPr lang="zh-TW" altLang="en-US" dirty="0"/>
          </a:p>
        </p:txBody>
      </p:sp>
      <p:pic>
        <p:nvPicPr>
          <p:cNvPr id="3074" name="Picture 2" descr="ãå£å°é¼»äººå·¥å¼å¸ãçåçæå°çµæ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196" y="2351357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7676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黑松沙士含有黃樟素？鴨肉有毒？</a:t>
            </a:r>
            <a:endParaRPr lang="zh-TW" altLang="en-US" dirty="0"/>
          </a:p>
        </p:txBody>
      </p:sp>
      <p:pic>
        <p:nvPicPr>
          <p:cNvPr id="5124" name="Picture 4" descr="ç¸éåç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49266" y="2896487"/>
            <a:ext cx="3647686" cy="273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ãé´¨èææ¯ãçåçæå°çµæ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7307" y="2896487"/>
            <a:ext cx="4313238" cy="242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083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中風可以放血治療嗎？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793751"/>
            <a:ext cx="7344816" cy="461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8001399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200</TotalTime>
  <Words>486</Words>
  <Application>Microsoft Office PowerPoint</Application>
  <PresentationFormat>自訂</PresentationFormat>
  <Paragraphs>65</Paragraphs>
  <Slides>32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絲縷</vt:lpstr>
      <vt:lpstr>一些網路流傳的健康資訊，是對的嗎？</vt:lpstr>
      <vt:lpstr>台灣是一個詐騙者的天堂……</vt:lpstr>
      <vt:lpstr>一個被廣為宣傳的謊言-救命三角 The Triangle of Life</vt:lpstr>
      <vt:lpstr>地震時該怎麼辦？</vt:lpstr>
      <vt:lpstr>錯誤網路健康訊息的可能種類</vt:lpstr>
      <vt:lpstr>惡作劇被當成真的</vt:lpstr>
      <vt:lpstr>個人的見解，其實是可以驗證的</vt:lpstr>
      <vt:lpstr>黑松沙士含有黃樟素？鴨肉有毒？</vt:lpstr>
      <vt:lpstr>中風可以放血治療嗎？</vt:lpstr>
      <vt:lpstr>大家看看你的意見呢？</vt:lpstr>
      <vt:lpstr>癲癇應該怎麼辦？</vt:lpstr>
      <vt:lpstr>你們的看法呢？</vt:lpstr>
      <vt:lpstr>中毒應該怎麼辦？</vt:lpstr>
      <vt:lpstr>有毒植物中毒應該怎麼辦？</vt:lpstr>
      <vt:lpstr>燒傷不是沖脫泡蓋送嗎？</vt:lpstr>
      <vt:lpstr>燒傷應該怎麼處理？</vt:lpstr>
      <vt:lpstr>「萬物皆有毒，只要劑量足」 需要關注的是攝入量和安全量的差別</vt:lpstr>
      <vt:lpstr>要弄死待在培養液裡的癌細胞實在太容易了酸鹼度不對，鹽濃度不對，溫度不對，培養液成分不對……只需要一種條件不對，癌細胞們就死了</vt:lpstr>
      <vt:lpstr>閱讀含有科學報告的說明，要很小心求證</vt:lpstr>
      <vt:lpstr>要預防蚊子咬這麼麻煩？</vt:lpstr>
      <vt:lpstr>白血病是怎麼造成的？</vt:lpstr>
      <vt:lpstr>大家分析一下吧</vt:lpstr>
      <vt:lpstr>網路健康謠言的特色</vt:lpstr>
      <vt:lpstr>大家練習一下健康資訊的評論</vt:lpstr>
      <vt:lpstr>要轉發之前，先思考一下吧！</vt:lpstr>
      <vt:lpstr>這部分應該是對的</vt:lpstr>
      <vt:lpstr>個人經驗，加上醫學證據，有圖有真相 你們怎麼看這件事？</vt:lpstr>
      <vt:lpstr>這原料不貴</vt:lpstr>
      <vt:lpstr>方法倒是挺麻煩的</vt:lpstr>
      <vt:lpstr>最後還要來個公益小常識 請大家評論一下</vt:lpstr>
      <vt:lpstr>再一個公益小常識 請大家評論一下</vt:lpstr>
      <vt:lpstr>在你還沒確認前，先考慮要不要危害世人吧 所有『驚人的事實』、『你一定不知道』……大多是假的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一些網路流傳的健康資訊，是對的嗎？</dc:title>
  <dc:creator>Winnie</dc:creator>
  <cp:lastModifiedBy>user</cp:lastModifiedBy>
  <cp:revision>12</cp:revision>
  <dcterms:created xsi:type="dcterms:W3CDTF">2018-10-03T03:30:45Z</dcterms:created>
  <dcterms:modified xsi:type="dcterms:W3CDTF">2018-10-03T08:52:56Z</dcterms:modified>
</cp:coreProperties>
</file>