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6" r:id="rId1"/>
  </p:sldMasterIdLst>
  <p:notesMasterIdLst>
    <p:notesMasterId r:id="rId10"/>
  </p:notesMasterIdLst>
  <p:handoutMasterIdLst>
    <p:handoutMasterId r:id="rId11"/>
  </p:handoutMasterIdLst>
  <p:sldIdLst>
    <p:sldId id="277" r:id="rId2"/>
    <p:sldId id="372" r:id="rId3"/>
    <p:sldId id="354" r:id="rId4"/>
    <p:sldId id="305" r:id="rId5"/>
    <p:sldId id="351" r:id="rId6"/>
    <p:sldId id="353" r:id="rId7"/>
    <p:sldId id="370" r:id="rId8"/>
    <p:sldId id="373" r:id="rId9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99"/>
    <a:srgbClr val="FFCCCC"/>
    <a:srgbClr val="CCCCFF"/>
    <a:srgbClr val="2F527D"/>
    <a:srgbClr val="1334D7"/>
    <a:srgbClr val="0B1E7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7" autoAdjust="0"/>
    <p:restoredTop sz="94695" autoAdjust="0"/>
  </p:normalViewPr>
  <p:slideViewPr>
    <p:cSldViewPr>
      <p:cViewPr varScale="1">
        <p:scale>
          <a:sx n="59" d="100"/>
          <a:sy n="59" d="100"/>
        </p:scale>
        <p:origin x="-2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" y="241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1776" y="-77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B5BC30F-BFC3-4497-9B69-A0D89F55BC19}" type="datetimeFigureOut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19A78F4-902F-4864-8A85-E4855A42D3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069472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733247-E445-4023-A169-0234A5AA565A}" type="datetimeFigureOut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3FCF8B5-E896-4573-A18D-691D1ED904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14547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FCF8B5-E896-4573-A18D-691D1ED904E5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FCF8B5-E896-4573-A18D-691D1ED904E5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FCF8B5-E896-4573-A18D-691D1ED904E5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854704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Rectangle 13"/>
          <p:cNvSpPr/>
          <p:nvPr/>
        </p:nvSpPr>
        <p:spPr>
          <a:xfrm>
            <a:off x="446088" y="3055938"/>
            <a:ext cx="8307387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Rectangle 10"/>
          <p:cNvSpPr/>
          <p:nvPr/>
        </p:nvSpPr>
        <p:spPr>
          <a:xfrm>
            <a:off x="541338" y="4437063"/>
            <a:ext cx="8081962" cy="785812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Rectangle 9"/>
          <p:cNvSpPr/>
          <p:nvPr/>
        </p:nvSpPr>
        <p:spPr>
          <a:xfrm>
            <a:off x="539750" y="3140075"/>
            <a:ext cx="8083550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4" y="4648200"/>
            <a:ext cx="7835899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7927014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79A11-17C5-44A7-BBED-3EE3C4F3D61C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7E507-4072-42D5-9F1F-1A2EC27AE8D4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C290-D29E-43B5-8D4F-2AC0960ED695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30D0E-5BF3-4C38-AD67-F6226E1CCC9C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5B757-1473-49DC-9C56-75A0AED69A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B89A5-8252-4885-AD2C-70AEAD4D3CCF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ADBD6-16B8-4822-8343-A594A35FF212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Rectangle 12"/>
          <p:cNvSpPr/>
          <p:nvPr/>
        </p:nvSpPr>
        <p:spPr>
          <a:xfrm>
            <a:off x="251520" y="2946400"/>
            <a:ext cx="86409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Rectangle 15"/>
          <p:cNvSpPr/>
          <p:nvPr/>
        </p:nvSpPr>
        <p:spPr>
          <a:xfrm>
            <a:off x="373063" y="3048000"/>
            <a:ext cx="8399462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Rectangle 13"/>
          <p:cNvSpPr/>
          <p:nvPr/>
        </p:nvSpPr>
        <p:spPr>
          <a:xfrm>
            <a:off x="485775" y="3124200"/>
            <a:ext cx="8174038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799" y="3200399"/>
            <a:ext cx="8046131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799" y="4607510"/>
            <a:ext cx="8046131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CA0E-4708-468F-8777-DAA9BF2C744B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05E9D-98F2-47A0-8F61-6CD8E90B96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B7F1-0774-493A-A645-C3376C71C98B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E99C-B046-4693-BC8C-F1DA7E2AAC0A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98EAC-99D6-4BDD-8C52-D15B4B15F663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8BEDC-F1AE-45EE-AE1C-CED4B059A9F5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C129C-A7CA-45E1-A0AB-E6467CD61139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BFE8D-22C3-429D-90D5-D1F4D45024DB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86976-D064-4EC2-A80F-CD8F57176293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F89C1-C4C4-43D6-9001-82393CF4DA7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BF9B-7CCE-4C3F-8A27-813A43FFCB2A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658C1-EBA5-4C87-A95B-D3E8059DA8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E51A-10F2-4017-B40B-555F9C96B0C3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F7CE9-F985-4BA0-BFBE-FE70147050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32A118-42C0-4520-BDC9-C0A14DEE1EC2}" type="datetime1">
              <a:rPr lang="zh-TW" altLang="en-US"/>
              <a:pPr>
                <a:defRPr/>
              </a:pPr>
              <a:t>2017/11/17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/>
              <a:t>校友中心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B45BCF1-2C5D-4A87-B295-F446B8820789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7" r:id="rId2"/>
    <p:sldLayoutId id="2147484249" r:id="rId3"/>
    <p:sldLayoutId id="2147484246" r:id="rId4"/>
    <p:sldLayoutId id="2147484245" r:id="rId5"/>
    <p:sldLayoutId id="2147484244" r:id="rId6"/>
    <p:sldLayoutId id="2147484250" r:id="rId7"/>
    <p:sldLayoutId id="2147484251" r:id="rId8"/>
    <p:sldLayoutId id="2147484252" r:id="rId9"/>
    <p:sldLayoutId id="2147484243" r:id="rId10"/>
    <p:sldLayoutId id="214748425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7A373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7A3736"/>
          </a:solidFill>
          <a:latin typeface="Book Antiqua" pitchFamily="18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7A3736"/>
          </a:solidFill>
          <a:latin typeface="Book Antiqua" pitchFamily="18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7A3736"/>
          </a:solidFill>
          <a:latin typeface="Book Antiqua" pitchFamily="18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7A3736"/>
          </a:solidFill>
          <a:latin typeface="Book Antiqua" pitchFamily="18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7A3736"/>
          </a:solidFill>
          <a:latin typeface="Book Antiqua" pitchFamily="18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7A3736"/>
          </a:solidFill>
          <a:latin typeface="Book Antiqua" pitchFamily="18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7A3736"/>
          </a:solidFill>
          <a:latin typeface="Book Antiqua" pitchFamily="18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7A3736"/>
          </a:solidFill>
          <a:latin typeface="Book Antiqua" pitchFamily="18" charset="0"/>
          <a:ea typeface="新細明體" charset="-12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6A9A9A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B2B78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91644B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演 講 人</a:t>
            </a:r>
            <a:r>
              <a:rPr lang="en-US" altLang="zh-TW" sz="4800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800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李麗裕</a:t>
            </a:r>
            <a:endParaRPr lang="zh-TW" altLang="en-US" sz="4800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>
          <a:xfrm>
            <a:off x="3347864" y="1557338"/>
            <a:ext cx="5545311" cy="467995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buFont typeface="Arial" charset="0"/>
              <a:buNone/>
            </a:pPr>
            <a:endParaRPr lang="en-US" altLang="zh-TW" sz="4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>
              <a:buNone/>
            </a:pPr>
            <a:r>
              <a:rPr lang="zh-TW" altLang="en-US" sz="11200" dirty="0" smtClean="0">
                <a:latin typeface="標楷體" pitchFamily="65" charset="-120"/>
                <a:ea typeface="標楷體" pitchFamily="65" charset="-120"/>
                <a:cs typeface="文鼎粗隸"/>
              </a:rPr>
              <a:t>學歷</a:t>
            </a:r>
            <a:endParaRPr lang="en-US" altLang="zh-TW" sz="11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>
              <a:buFont typeface="Arial" charset="0"/>
              <a:buNone/>
            </a:pPr>
            <a:r>
              <a:rPr lang="zh-TW" altLang="en-US" sz="11200" dirty="0" smtClean="0">
                <a:latin typeface="標楷體" pitchFamily="65" charset="-120"/>
                <a:ea typeface="標楷體" pitchFamily="65" charset="-120"/>
                <a:cs typeface="文鼎粗隸"/>
              </a:rPr>
              <a:t>  中興大學地政系</a:t>
            </a:r>
            <a:endParaRPr lang="en-US" altLang="zh-TW" sz="11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>
              <a:buFont typeface="Arial" charset="0"/>
              <a:buNone/>
            </a:pPr>
            <a:r>
              <a:rPr lang="zh-TW" altLang="en-US" sz="11200" dirty="0" smtClean="0">
                <a:latin typeface="標楷體" pitchFamily="65" charset="-120"/>
                <a:ea typeface="標楷體" pitchFamily="65" charset="-120"/>
                <a:cs typeface="文鼎粗隸"/>
              </a:rPr>
              <a:t>  都市計畫組</a:t>
            </a:r>
            <a:endParaRPr lang="en-US" altLang="zh-TW" sz="11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>
              <a:buFont typeface="Arial" charset="0"/>
              <a:buNone/>
            </a:pPr>
            <a:r>
              <a:rPr lang="en-US" altLang="zh-TW" sz="11200" dirty="0" smtClean="0">
                <a:latin typeface="標楷體" pitchFamily="65" charset="-120"/>
                <a:ea typeface="標楷體" pitchFamily="65" charset="-120"/>
                <a:cs typeface="文鼎粗隸"/>
              </a:rPr>
              <a:t>  (</a:t>
            </a:r>
            <a:r>
              <a:rPr lang="zh-TW" altLang="en-US" sz="11200" dirty="0" smtClean="0">
                <a:latin typeface="標楷體" pitchFamily="65" charset="-120"/>
                <a:ea typeface="標楷體" pitchFamily="65" charset="-120"/>
                <a:cs typeface="文鼎粗隸"/>
              </a:rPr>
              <a:t>輔系企管系</a:t>
            </a:r>
            <a:r>
              <a:rPr lang="en-US" altLang="zh-TW" sz="11200" dirty="0" smtClean="0">
                <a:latin typeface="標楷體" pitchFamily="65" charset="-120"/>
                <a:ea typeface="標楷體" pitchFamily="65" charset="-120"/>
                <a:cs typeface="文鼎粗隸"/>
              </a:rPr>
              <a:t>)</a:t>
            </a:r>
          </a:p>
          <a:p>
            <a:pPr marL="628650" indent="-514350" eaLnBrk="1" hangingPunct="1">
              <a:buNone/>
            </a:pPr>
            <a:endParaRPr lang="en-US" altLang="zh-TW" sz="96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628650" indent="-514350" eaLnBrk="1" hangingPunct="1">
              <a:buNone/>
            </a:pPr>
            <a:endParaRPr lang="en-US" altLang="zh-TW" sz="3800" dirty="0" smtClean="0">
              <a:latin typeface="標楷體" pitchFamily="65" charset="-120"/>
              <a:ea typeface="文鼎粗隸"/>
              <a:cs typeface="文鼎粗隸"/>
            </a:endParaRPr>
          </a:p>
          <a:p>
            <a:pPr marL="628650" indent="-514350" eaLnBrk="1" hangingPunct="1">
              <a:buNone/>
            </a:pPr>
            <a:endParaRPr lang="en-US" altLang="zh-TW" sz="26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>
              <a:buFont typeface="Arial" charset="0"/>
              <a:buNone/>
            </a:pPr>
            <a:endParaRPr lang="en-US" altLang="zh-TW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>
              <a:buFont typeface="Arial" charset="0"/>
              <a:buNone/>
            </a:pPr>
            <a:r>
              <a:rPr lang="zh-TW" altLang="en-US" dirty="0" smtClean="0">
                <a:latin typeface="標楷體" pitchFamily="65" charset="-120"/>
                <a:ea typeface="文鼎粗隸"/>
                <a:cs typeface="文鼎粗隸"/>
              </a:rPr>
              <a:t>            </a:t>
            </a:r>
            <a:endParaRPr lang="en-US" altLang="zh-TW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>
              <a:buFont typeface="Arial" charset="0"/>
              <a:buNone/>
            </a:pPr>
            <a:r>
              <a:rPr lang="en-US" altLang="zh-TW" dirty="0" smtClean="0">
                <a:latin typeface="標楷體" pitchFamily="65" charset="-120"/>
                <a:ea typeface="文鼎粗隸"/>
                <a:cs typeface="文鼎粗隸"/>
              </a:rPr>
              <a:t>   </a:t>
            </a:r>
          </a:p>
        </p:txBody>
      </p:sp>
      <p:sp>
        <p:nvSpPr>
          <p:cNvPr id="8198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814C13-0C74-4CC2-8DC4-9C585D63EEC1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95288" y="404813"/>
            <a:ext cx="8353425" cy="10795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noFill/>
            </a:endParaRPr>
          </a:p>
        </p:txBody>
      </p:sp>
      <p:pic>
        <p:nvPicPr>
          <p:cNvPr id="15366" name="Picture 3" descr="C:\Program Files\Microsoft Office\MEDIA\OFFICE14\Lines\BD1484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6359525"/>
            <a:ext cx="8280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03李麗裕表示，要具備3大條件才能靠投資不良債權賺大錢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1773238"/>
            <a:ext cx="2817812" cy="42259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395536" y="407988"/>
            <a:ext cx="8291264" cy="10398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榮譽</a:t>
            </a:r>
            <a:endParaRPr lang="zh-TW" altLang="en-US" sz="4800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indent="-51435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教育部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102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年度「社教公益獎」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628650" indent="-51435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國立臺北大學「傑出校友」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628650" indent="-51435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國立中興大學「傑出校友」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628650" indent="-51435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私立輔仁中學「傑出校友」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628650" indent="-51435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臺中市市政府市政顧問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628650" indent="-51435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桃園市市政府市政顧問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628650" indent="-51435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嘉義縣政府縣政顧問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628650" indent="-51435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嘉義市政府市政顧問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628650" indent="-51435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南投縣政府縣政顧問暨都市計畫委員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 彰化縣政府縣政顧問暨都市計畫委員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  <a:cs typeface="文鼎粗隸"/>
              </a:rPr>
              <a:t> 臺中市工商發展投資策進會委員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>
              <a:buNone/>
            </a:pPr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marL="0" indent="0" eaLnBrk="1" hangingPunct="1"/>
            <a:endParaRPr lang="zh-TW" altLang="en-US" sz="2800" dirty="0" smtClean="0"/>
          </a:p>
        </p:txBody>
      </p:sp>
      <p:sp>
        <p:nvSpPr>
          <p:cNvPr id="9220" name="頁尾版面配置區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 dirty="0"/>
          </a:p>
        </p:txBody>
      </p:sp>
      <p:sp>
        <p:nvSpPr>
          <p:cNvPr id="9221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48425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75FD80-82C0-45EF-9F17-7DEDBE297B96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95288" y="404813"/>
            <a:ext cx="8353425" cy="10795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noFill/>
            </a:endParaRPr>
          </a:p>
        </p:txBody>
      </p:sp>
      <p:pic>
        <p:nvPicPr>
          <p:cNvPr id="16390" name="Picture 3" descr="C:\Program Files\Microsoft Office\MEDIA\OFFICE14\Lines\BD1484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359525"/>
            <a:ext cx="8280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現職</a:t>
            </a:r>
            <a:endParaRPr lang="zh-TW" altLang="en-US" sz="4800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86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榮鑫企業集團總經理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(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事業版圖遠至肯亞、印尼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;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事業範圍包含食品、紡織、建設、交通、教育等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)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 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米堤飯店集團總經理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中加文化經濟協會理事長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中華海峽兩岸健康</a:t>
            </a:r>
            <a:r>
              <a:rPr lang="zh-TW" altLang="en-US" sz="1800" smtClean="0">
                <a:latin typeface="標楷體" pitchFamily="65" charset="-120"/>
                <a:ea typeface="標楷體" pitchFamily="65" charset="-120"/>
                <a:cs typeface="文鼎粗隸"/>
              </a:rPr>
              <a:t>旅遊休閒協會      理事長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國立台北大學不動產系友會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>
              <a:buNone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理事長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中華國際人權促進會榮譽理事長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世界李氏宗親會榮譽副理事長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中華民國嘉義同鄉會聯合總會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>
              <a:buNone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首席顧問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新北市嘉義同鄉會名譽理事長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endParaRPr lang="zh-TW" altLang="en-US" sz="2800" dirty="0" smtClean="0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偉訓科技股份有限公司監察人      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(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上市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3032)</a:t>
            </a: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富驊企業股份有限公司董事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>
              <a:buNone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  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(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上櫃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5465)</a:t>
            </a: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松懋工業股份有限公司監察人       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(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上櫃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4419)</a:t>
            </a: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萊爾富國際股份有限公司董事</a:t>
            </a:r>
            <a:endParaRPr lang="en-US" altLang="zh-TW" sz="1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金豐機器工業股份有限公司監察人 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(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公開發行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  <a:cs typeface="文鼎粗隸"/>
              </a:rPr>
              <a:t>1557)</a:t>
            </a:r>
          </a:p>
          <a:p>
            <a:pPr marL="0" indent="0" eaLnBrk="1" hangingPunct="1"/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台北市私立南華高中副董事長</a:t>
            </a:r>
            <a:endParaRPr lang="zh-TW" altLang="en-US" sz="1800" dirty="0"/>
          </a:p>
        </p:txBody>
      </p:sp>
      <p:sp>
        <p:nvSpPr>
          <p:cNvPr id="9220" name="頁尾版面配置區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 dirty="0"/>
          </a:p>
        </p:txBody>
      </p:sp>
      <p:sp>
        <p:nvSpPr>
          <p:cNvPr id="9221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75FD80-82C0-45EF-9F17-7DEDBE297B96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95288" y="404813"/>
            <a:ext cx="8353425" cy="10795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noFill/>
            </a:endParaRPr>
          </a:p>
        </p:txBody>
      </p:sp>
      <p:pic>
        <p:nvPicPr>
          <p:cNvPr id="16390" name="Picture 3" descr="C:\Program Files\Microsoft Office\MEDIA\OFFICE14\Lines\BD1484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6359525"/>
            <a:ext cx="8280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經歷</a:t>
            </a:r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文鼎粗隸"/>
              </a:rPr>
              <a:t>嘉義縣李姓宗親會理事長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文鼎粗隸"/>
              </a:rPr>
              <a:t>台北市嘉義同鄉會理事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文鼎粗隸"/>
              </a:rPr>
              <a:t>中華法律風險管理學會常務理事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文鼎粗隸"/>
              </a:rPr>
              <a:t>台灣絲織開發股份有限公司監察召集人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文鼎粗隸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文鼎粗隸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文鼎粗隸"/>
              </a:rPr>
              <a:t>開發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文鼎粗隸"/>
              </a:rPr>
              <a:t>278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文鼎粗隸"/>
              </a:rPr>
              <a:t>公頃雲林絲織專業區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文鼎粗隸"/>
              </a:rPr>
              <a:t>)</a:t>
            </a:r>
          </a:p>
          <a:p>
            <a:pPr marL="0" indent="0"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文鼎粗隸"/>
              </a:rPr>
              <a:t>蕭泰然文教基金會董事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文鼎粗隸"/>
              </a:rPr>
              <a:t>理財周刊專欄寫作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marL="0" indent="0" eaLnBrk="1" hangingPunct="1"/>
            <a:endParaRPr lang="zh-TW" altLang="en-US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>
              <a:buNone/>
            </a:pPr>
            <a:endParaRPr lang="zh-TW" altLang="en-US" sz="2800" dirty="0" smtClean="0">
              <a:latin typeface="標楷體" pitchFamily="65" charset="-120"/>
              <a:ea typeface="文鼎粗隸"/>
              <a:cs typeface="文鼎粗隸"/>
            </a:endParaRPr>
          </a:p>
        </p:txBody>
      </p:sp>
      <p:sp>
        <p:nvSpPr>
          <p:cNvPr id="9220" name="頁尾版面配置區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 dirty="0"/>
          </a:p>
        </p:txBody>
      </p:sp>
      <p:sp>
        <p:nvSpPr>
          <p:cNvPr id="9221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48425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CC99A4-FDF5-49BE-8F71-334881A158EB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95288" y="404813"/>
            <a:ext cx="8353425" cy="10795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noFill/>
            </a:endParaRPr>
          </a:p>
        </p:txBody>
      </p:sp>
      <p:pic>
        <p:nvPicPr>
          <p:cNvPr id="17414" name="Picture 3" descr="C:\Program Files\Microsoft Office\MEDIA\OFFICE14\Lines\BD1484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359525"/>
            <a:ext cx="8280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專長</a:t>
            </a:r>
            <a:endParaRPr lang="zh-TW" altLang="en-US" sz="4800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434" name="內容版面配置區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37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不良債權投資處理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危機企業的改造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企業併購與投資理財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不動產投資規劃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企業及工廠實務管理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公關、行銷、創意、 採購</a:t>
            </a:r>
          </a:p>
          <a:p>
            <a:pPr eaLnBrk="1" hangingPunct="1"/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zh-TW" altLang="en-US" sz="2800" dirty="0" smtClean="0">
              <a:latin typeface="標楷體" pitchFamily="65" charset="-120"/>
              <a:ea typeface="文鼎粗隸"/>
              <a:cs typeface="文鼎粗隸"/>
            </a:endParaRPr>
          </a:p>
        </p:txBody>
      </p:sp>
      <p:sp>
        <p:nvSpPr>
          <p:cNvPr id="9220" name="頁尾版面配置區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 dirty="0"/>
          </a:p>
        </p:txBody>
      </p:sp>
      <p:sp>
        <p:nvSpPr>
          <p:cNvPr id="9221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48425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484A7-FE47-4C30-8D15-67B7A8E36C8F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95288" y="404813"/>
            <a:ext cx="8353425" cy="10795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noFill/>
            </a:endParaRPr>
          </a:p>
        </p:txBody>
      </p:sp>
      <p:pic>
        <p:nvPicPr>
          <p:cNvPr id="18438" name="Picture 3" descr="C:\Program Files\Microsoft Office\MEDIA\OFFICE14\Lines\BD1484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359525"/>
            <a:ext cx="8280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名言</a:t>
            </a:r>
            <a:endParaRPr lang="zh-TW" altLang="en-US" sz="4800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373562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我的座右銘「樂觀進取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,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積極主動」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我的人生觀「吃虧就是佔便宜」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我不是幸運的人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,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而是努力的人</a:t>
            </a: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最努力、最認真的人就是最內行的人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看到事情馬上做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,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禁忌慢工出細活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做事態度全力以赴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,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cs typeface="文鼎粗隸"/>
              </a:rPr>
              <a:t>不可以說我不會</a:t>
            </a:r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en-US" altLang="zh-TW" sz="2800" dirty="0" smtClean="0">
              <a:latin typeface="標楷體" pitchFamily="65" charset="-120"/>
              <a:ea typeface="文鼎粗隸"/>
              <a:cs typeface="文鼎粗隸"/>
            </a:endParaRPr>
          </a:p>
          <a:p>
            <a:pPr eaLnBrk="1" hangingPunct="1"/>
            <a:endParaRPr lang="zh-TW" altLang="en-US" sz="2800" dirty="0" smtClean="0">
              <a:latin typeface="標楷體" pitchFamily="65" charset="-120"/>
              <a:ea typeface="文鼎粗隸"/>
              <a:cs typeface="文鼎粗隸"/>
            </a:endParaRPr>
          </a:p>
        </p:txBody>
      </p:sp>
      <p:sp>
        <p:nvSpPr>
          <p:cNvPr id="9220" name="頁尾版面配置區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 dirty="0"/>
          </a:p>
        </p:txBody>
      </p:sp>
      <p:sp>
        <p:nvSpPr>
          <p:cNvPr id="9221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48425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2C35AC-9C77-4C9A-8D05-2443DB38BB48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95288" y="404813"/>
            <a:ext cx="8353425" cy="10795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noFill/>
            </a:endParaRPr>
          </a:p>
        </p:txBody>
      </p:sp>
      <p:pic>
        <p:nvPicPr>
          <p:cNvPr id="19462" name="Picture 3" descr="C:\Program Files\Microsoft Office\MEDIA\OFFICE14\Lines\BD1484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6359525"/>
            <a:ext cx="82804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溪頭米堤大飯店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altLang="zh-TW" sz="4800" dirty="0" smtClean="0">
              <a:latin typeface="標楷體" pitchFamily="65" charset="-120"/>
              <a:ea typeface="標楷體" pitchFamily="65" charset="-120"/>
              <a:cs typeface="文鼎粗隸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ADBD6-16B8-4822-8343-A594A35FF212}" type="slidenum">
              <a:rPr lang="zh-TW" altLang="en-US" smtClean="0"/>
              <a:pPr>
                <a:defRPr/>
              </a:pPr>
              <a:t>7</a:t>
            </a:fld>
            <a:endParaRPr lang="zh-TW" altLang="en-US" dirty="0"/>
          </a:p>
        </p:txBody>
      </p:sp>
      <p:pic>
        <p:nvPicPr>
          <p:cNvPr id="6" name="Picture 4" descr="H:\李麗裕 總經理\9808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44824"/>
            <a:ext cx="6984776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 smtClean="0">
                <a:latin typeface="標楷體" pitchFamily="65" charset="-120"/>
                <a:ea typeface="標楷體" pitchFamily="65" charset="-120"/>
              </a:rPr>
              <a:t>題目</a:t>
            </a:r>
            <a:endParaRPr lang="zh-TW" altLang="en-US" sz="8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6600" dirty="0" smtClean="0">
                <a:latin typeface="標楷體" pitchFamily="65" charset="-120"/>
                <a:ea typeface="標楷體" pitchFamily="65" charset="-120"/>
              </a:rPr>
              <a:t>危機就是我的續航力</a:t>
            </a:r>
            <a:endParaRPr lang="zh-TW" altLang="en-US" sz="6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ADBD6-16B8-4822-8343-A594A35FF212}" type="slidenum">
              <a:rPr lang="zh-TW" altLang="en-US" smtClean="0"/>
              <a:pPr>
                <a:defRPr/>
              </a:pPr>
              <a:t>8</a:t>
            </a:fld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藥劑師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藥劑師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藥劑師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5815</TotalTime>
  <Words>387</Words>
  <Application>Microsoft Office PowerPoint</Application>
  <PresentationFormat>如螢幕大小 (4:3)</PresentationFormat>
  <Paragraphs>86</Paragraphs>
  <Slides>8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藥劑師</vt:lpstr>
      <vt:lpstr>演 講 人-李麗裕</vt:lpstr>
      <vt:lpstr>榮譽</vt:lpstr>
      <vt:lpstr>現職</vt:lpstr>
      <vt:lpstr>經歷</vt:lpstr>
      <vt:lpstr>專長</vt:lpstr>
      <vt:lpstr>名言</vt:lpstr>
      <vt:lpstr>溪頭米堤大飯店</vt:lpstr>
      <vt:lpstr>題目</vt:lpstr>
    </vt:vector>
  </TitlesOfParts>
  <Company>NTPU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國立台北大學第十一屆傑出校友</dc:title>
  <dc:creator>USER</dc:creator>
  <cp:lastModifiedBy>Joana</cp:lastModifiedBy>
  <cp:revision>412</cp:revision>
  <dcterms:created xsi:type="dcterms:W3CDTF">2011-10-18T06:19:34Z</dcterms:created>
  <dcterms:modified xsi:type="dcterms:W3CDTF">2017-11-17T06:25:07Z</dcterms:modified>
</cp:coreProperties>
</file>