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60" r:id="rId2"/>
    <p:sldId id="315" r:id="rId3"/>
    <p:sldId id="316" r:id="rId4"/>
    <p:sldId id="317" r:id="rId5"/>
    <p:sldId id="318" r:id="rId6"/>
    <p:sldId id="319" r:id="rId7"/>
    <p:sldId id="320" r:id="rId8"/>
    <p:sldId id="400" r:id="rId9"/>
    <p:sldId id="399" r:id="rId10"/>
    <p:sldId id="398" r:id="rId11"/>
    <p:sldId id="321" r:id="rId12"/>
    <p:sldId id="365" r:id="rId13"/>
    <p:sldId id="324" r:id="rId14"/>
    <p:sldId id="322" r:id="rId15"/>
    <p:sldId id="325" r:id="rId16"/>
    <p:sldId id="326" r:id="rId17"/>
    <p:sldId id="337" r:id="rId18"/>
    <p:sldId id="336" r:id="rId19"/>
    <p:sldId id="328" r:id="rId20"/>
    <p:sldId id="351" r:id="rId21"/>
    <p:sldId id="352" r:id="rId22"/>
    <p:sldId id="353" r:id="rId23"/>
    <p:sldId id="354" r:id="rId24"/>
    <p:sldId id="355" r:id="rId25"/>
    <p:sldId id="356" r:id="rId26"/>
    <p:sldId id="357" r:id="rId27"/>
    <p:sldId id="358" r:id="rId28"/>
    <p:sldId id="359" r:id="rId29"/>
    <p:sldId id="366" r:id="rId30"/>
    <p:sldId id="370" r:id="rId31"/>
    <p:sldId id="386" r:id="rId32"/>
    <p:sldId id="391" r:id="rId33"/>
    <p:sldId id="392" r:id="rId34"/>
    <p:sldId id="393" r:id="rId35"/>
    <p:sldId id="394" r:id="rId36"/>
    <p:sldId id="395" r:id="rId37"/>
    <p:sldId id="397" r:id="rId38"/>
    <p:sldId id="396" r:id="rId39"/>
    <p:sldId id="373" r:id="rId40"/>
    <p:sldId id="374" r:id="rId41"/>
    <p:sldId id="379" r:id="rId42"/>
    <p:sldId id="381" r:id="rId43"/>
    <p:sldId id="390" r:id="rId44"/>
    <p:sldId id="378" r:id="rId45"/>
    <p:sldId id="360" r:id="rId46"/>
    <p:sldId id="361" r:id="rId47"/>
    <p:sldId id="384" r:id="rId48"/>
    <p:sldId id="304" r:id="rId49"/>
    <p:sldId id="300" r:id="rId50"/>
    <p:sldId id="301" r:id="rId51"/>
    <p:sldId id="303" r:id="rId52"/>
    <p:sldId id="302" r:id="rId53"/>
    <p:sldId id="298" r:id="rId54"/>
    <p:sldId id="310" r:id="rId55"/>
    <p:sldId id="404" r:id="rId56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3202"/>
    <a:srgbClr val="901212"/>
    <a:srgbClr val="CC0000"/>
    <a:srgbClr val="CC9900"/>
    <a:srgbClr val="705532"/>
    <a:srgbClr val="986F38"/>
    <a:srgbClr val="4FD165"/>
    <a:srgbClr val="FF9E1D"/>
    <a:srgbClr val="D68B1C"/>
    <a:srgbClr val="D09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5" autoAdjust="0"/>
    <p:restoredTop sz="94660"/>
  </p:normalViewPr>
  <p:slideViewPr>
    <p:cSldViewPr>
      <p:cViewPr varScale="1">
        <p:scale>
          <a:sx n="163" d="100"/>
          <a:sy n="163" d="100"/>
        </p:scale>
        <p:origin x="1791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dmin\&#26700;&#38754;\&#24373;&#26234;&#36229;&#22296;&#38538;&#32047;&#31309;&#32318;&#25928;&#34920;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385444401517969"/>
          <c:y val="4.5977114711554065E-2"/>
          <c:w val="0.82119957277982492"/>
          <c:h val="0.7770132386252666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月資料!$A$7</c:f>
              <c:strCache>
                <c:ptCount val="1"/>
                <c:pt idx="0">
                  <c:v>累計損益(千元)</c:v>
                </c:pt>
              </c:strCache>
            </c:strRef>
          </c:tx>
          <c:invertIfNegative val="0"/>
          <c:cat>
            <c:numRef>
              <c:f>月資料!$B$6:$EG$6</c:f>
              <c:numCache>
                <c:formatCode>mmm\-yy</c:formatCode>
                <c:ptCount val="136"/>
                <c:pt idx="0">
                  <c:v>37987</c:v>
                </c:pt>
                <c:pt idx="1">
                  <c:v>38018</c:v>
                </c:pt>
                <c:pt idx="2">
                  <c:v>38047</c:v>
                </c:pt>
                <c:pt idx="3">
                  <c:v>38078</c:v>
                </c:pt>
                <c:pt idx="4">
                  <c:v>38108</c:v>
                </c:pt>
                <c:pt idx="5">
                  <c:v>38139</c:v>
                </c:pt>
                <c:pt idx="6">
                  <c:v>38169</c:v>
                </c:pt>
                <c:pt idx="7">
                  <c:v>38200</c:v>
                </c:pt>
                <c:pt idx="8">
                  <c:v>38231</c:v>
                </c:pt>
                <c:pt idx="9">
                  <c:v>38261</c:v>
                </c:pt>
                <c:pt idx="10">
                  <c:v>38292</c:v>
                </c:pt>
                <c:pt idx="11">
                  <c:v>38322</c:v>
                </c:pt>
                <c:pt idx="12">
                  <c:v>38353</c:v>
                </c:pt>
                <c:pt idx="13">
                  <c:v>38384</c:v>
                </c:pt>
                <c:pt idx="14">
                  <c:v>38412</c:v>
                </c:pt>
                <c:pt idx="15">
                  <c:v>38443</c:v>
                </c:pt>
                <c:pt idx="16">
                  <c:v>38473</c:v>
                </c:pt>
                <c:pt idx="17">
                  <c:v>38504</c:v>
                </c:pt>
                <c:pt idx="18">
                  <c:v>38534</c:v>
                </c:pt>
                <c:pt idx="19">
                  <c:v>38565</c:v>
                </c:pt>
                <c:pt idx="20">
                  <c:v>38596</c:v>
                </c:pt>
                <c:pt idx="21">
                  <c:v>38626</c:v>
                </c:pt>
                <c:pt idx="22">
                  <c:v>38657</c:v>
                </c:pt>
                <c:pt idx="23">
                  <c:v>38687</c:v>
                </c:pt>
                <c:pt idx="24">
                  <c:v>38718</c:v>
                </c:pt>
                <c:pt idx="25">
                  <c:v>38749</c:v>
                </c:pt>
                <c:pt idx="26">
                  <c:v>38777</c:v>
                </c:pt>
                <c:pt idx="27">
                  <c:v>38808</c:v>
                </c:pt>
                <c:pt idx="28">
                  <c:v>38838</c:v>
                </c:pt>
                <c:pt idx="29">
                  <c:v>38869</c:v>
                </c:pt>
                <c:pt idx="30">
                  <c:v>38899</c:v>
                </c:pt>
                <c:pt idx="31">
                  <c:v>38930</c:v>
                </c:pt>
                <c:pt idx="32">
                  <c:v>38961</c:v>
                </c:pt>
                <c:pt idx="33">
                  <c:v>38991</c:v>
                </c:pt>
                <c:pt idx="34">
                  <c:v>39022</c:v>
                </c:pt>
                <c:pt idx="35">
                  <c:v>39052</c:v>
                </c:pt>
                <c:pt idx="36">
                  <c:v>39083</c:v>
                </c:pt>
                <c:pt idx="37">
                  <c:v>39114</c:v>
                </c:pt>
                <c:pt idx="38">
                  <c:v>39142</c:v>
                </c:pt>
                <c:pt idx="39">
                  <c:v>39173</c:v>
                </c:pt>
                <c:pt idx="40">
                  <c:v>39203</c:v>
                </c:pt>
                <c:pt idx="41">
                  <c:v>39234</c:v>
                </c:pt>
                <c:pt idx="42">
                  <c:v>39264</c:v>
                </c:pt>
                <c:pt idx="43">
                  <c:v>39295</c:v>
                </c:pt>
                <c:pt idx="44">
                  <c:v>39326</c:v>
                </c:pt>
                <c:pt idx="45">
                  <c:v>39356</c:v>
                </c:pt>
                <c:pt idx="46">
                  <c:v>39387</c:v>
                </c:pt>
                <c:pt idx="47">
                  <c:v>39417</c:v>
                </c:pt>
                <c:pt idx="48">
                  <c:v>39448</c:v>
                </c:pt>
                <c:pt idx="49">
                  <c:v>39479</c:v>
                </c:pt>
                <c:pt idx="50">
                  <c:v>39508</c:v>
                </c:pt>
                <c:pt idx="51">
                  <c:v>39539</c:v>
                </c:pt>
                <c:pt idx="52">
                  <c:v>39569</c:v>
                </c:pt>
                <c:pt idx="53">
                  <c:v>39600</c:v>
                </c:pt>
                <c:pt idx="54">
                  <c:v>39630</c:v>
                </c:pt>
                <c:pt idx="55">
                  <c:v>39661</c:v>
                </c:pt>
                <c:pt idx="56">
                  <c:v>39692</c:v>
                </c:pt>
                <c:pt idx="57">
                  <c:v>39722</c:v>
                </c:pt>
                <c:pt idx="58">
                  <c:v>39753</c:v>
                </c:pt>
                <c:pt idx="59">
                  <c:v>39783</c:v>
                </c:pt>
                <c:pt idx="60">
                  <c:v>39814</c:v>
                </c:pt>
                <c:pt idx="61">
                  <c:v>39845</c:v>
                </c:pt>
                <c:pt idx="62">
                  <c:v>39873</c:v>
                </c:pt>
                <c:pt idx="63">
                  <c:v>39904</c:v>
                </c:pt>
                <c:pt idx="64">
                  <c:v>39934</c:v>
                </c:pt>
                <c:pt idx="65">
                  <c:v>39965</c:v>
                </c:pt>
                <c:pt idx="66">
                  <c:v>39995</c:v>
                </c:pt>
                <c:pt idx="67">
                  <c:v>40026</c:v>
                </c:pt>
                <c:pt idx="68">
                  <c:v>40057</c:v>
                </c:pt>
                <c:pt idx="69">
                  <c:v>40087</c:v>
                </c:pt>
                <c:pt idx="70">
                  <c:v>40118</c:v>
                </c:pt>
                <c:pt idx="71">
                  <c:v>40148</c:v>
                </c:pt>
                <c:pt idx="72">
                  <c:v>40179</c:v>
                </c:pt>
                <c:pt idx="73">
                  <c:v>40210</c:v>
                </c:pt>
                <c:pt idx="74">
                  <c:v>40238</c:v>
                </c:pt>
                <c:pt idx="75">
                  <c:v>40269</c:v>
                </c:pt>
                <c:pt idx="76">
                  <c:v>40299</c:v>
                </c:pt>
                <c:pt idx="77">
                  <c:v>40330</c:v>
                </c:pt>
                <c:pt idx="78">
                  <c:v>40360</c:v>
                </c:pt>
                <c:pt idx="79">
                  <c:v>40391</c:v>
                </c:pt>
                <c:pt idx="80">
                  <c:v>40422</c:v>
                </c:pt>
                <c:pt idx="81">
                  <c:v>40452</c:v>
                </c:pt>
                <c:pt idx="82">
                  <c:v>40483</c:v>
                </c:pt>
                <c:pt idx="83">
                  <c:v>40513</c:v>
                </c:pt>
                <c:pt idx="84">
                  <c:v>40544</c:v>
                </c:pt>
                <c:pt idx="85">
                  <c:v>40575</c:v>
                </c:pt>
                <c:pt idx="86">
                  <c:v>40603</c:v>
                </c:pt>
                <c:pt idx="87">
                  <c:v>40634</c:v>
                </c:pt>
                <c:pt idx="88">
                  <c:v>40664</c:v>
                </c:pt>
                <c:pt idx="89">
                  <c:v>40695</c:v>
                </c:pt>
                <c:pt idx="90">
                  <c:v>40725</c:v>
                </c:pt>
                <c:pt idx="91">
                  <c:v>40756</c:v>
                </c:pt>
                <c:pt idx="92">
                  <c:v>40787</c:v>
                </c:pt>
                <c:pt idx="93">
                  <c:v>40817</c:v>
                </c:pt>
                <c:pt idx="94">
                  <c:v>40848</c:v>
                </c:pt>
                <c:pt idx="95">
                  <c:v>40878</c:v>
                </c:pt>
                <c:pt idx="96">
                  <c:v>40909</c:v>
                </c:pt>
                <c:pt idx="97">
                  <c:v>40940</c:v>
                </c:pt>
                <c:pt idx="98">
                  <c:v>40969</c:v>
                </c:pt>
                <c:pt idx="99">
                  <c:v>41000</c:v>
                </c:pt>
                <c:pt idx="100">
                  <c:v>41030</c:v>
                </c:pt>
                <c:pt idx="101">
                  <c:v>41061</c:v>
                </c:pt>
                <c:pt idx="102">
                  <c:v>41091</c:v>
                </c:pt>
                <c:pt idx="103">
                  <c:v>41122</c:v>
                </c:pt>
                <c:pt idx="104">
                  <c:v>41153</c:v>
                </c:pt>
                <c:pt idx="105">
                  <c:v>41183</c:v>
                </c:pt>
                <c:pt idx="106">
                  <c:v>41214</c:v>
                </c:pt>
                <c:pt idx="107">
                  <c:v>41244</c:v>
                </c:pt>
                <c:pt idx="108">
                  <c:v>41275</c:v>
                </c:pt>
                <c:pt idx="109">
                  <c:v>41306</c:v>
                </c:pt>
                <c:pt idx="110">
                  <c:v>41334</c:v>
                </c:pt>
                <c:pt idx="111">
                  <c:v>41365</c:v>
                </c:pt>
                <c:pt idx="112">
                  <c:v>41395</c:v>
                </c:pt>
                <c:pt idx="113">
                  <c:v>41426</c:v>
                </c:pt>
                <c:pt idx="114">
                  <c:v>41456</c:v>
                </c:pt>
                <c:pt idx="115">
                  <c:v>41487</c:v>
                </c:pt>
                <c:pt idx="116">
                  <c:v>41518</c:v>
                </c:pt>
                <c:pt idx="117">
                  <c:v>41548</c:v>
                </c:pt>
                <c:pt idx="118">
                  <c:v>41579</c:v>
                </c:pt>
                <c:pt idx="119">
                  <c:v>41609</c:v>
                </c:pt>
                <c:pt idx="120">
                  <c:v>41640</c:v>
                </c:pt>
                <c:pt idx="121">
                  <c:v>41671</c:v>
                </c:pt>
                <c:pt idx="122">
                  <c:v>41699</c:v>
                </c:pt>
                <c:pt idx="123">
                  <c:v>41730</c:v>
                </c:pt>
                <c:pt idx="124">
                  <c:v>41760</c:v>
                </c:pt>
                <c:pt idx="125">
                  <c:v>41791</c:v>
                </c:pt>
                <c:pt idx="126">
                  <c:v>41821</c:v>
                </c:pt>
                <c:pt idx="127">
                  <c:v>41852</c:v>
                </c:pt>
                <c:pt idx="128">
                  <c:v>41883</c:v>
                </c:pt>
                <c:pt idx="129">
                  <c:v>41913</c:v>
                </c:pt>
                <c:pt idx="130">
                  <c:v>41944</c:v>
                </c:pt>
                <c:pt idx="131">
                  <c:v>41974</c:v>
                </c:pt>
                <c:pt idx="132">
                  <c:v>42005</c:v>
                </c:pt>
                <c:pt idx="133">
                  <c:v>42036</c:v>
                </c:pt>
                <c:pt idx="134">
                  <c:v>42064</c:v>
                </c:pt>
                <c:pt idx="135">
                  <c:v>42095</c:v>
                </c:pt>
              </c:numCache>
            </c:numRef>
          </c:cat>
          <c:val>
            <c:numRef>
              <c:f>月資料!$B$7:$EG$7</c:f>
              <c:numCache>
                <c:formatCode>#,##0_ </c:formatCode>
                <c:ptCount val="136"/>
                <c:pt idx="0">
                  <c:v>44126.512000000002</c:v>
                </c:pt>
                <c:pt idx="1">
                  <c:v>77092.252999999968</c:v>
                </c:pt>
                <c:pt idx="2">
                  <c:v>63194.733999999997</c:v>
                </c:pt>
                <c:pt idx="3">
                  <c:v>70727.436999999918</c:v>
                </c:pt>
                <c:pt idx="4">
                  <c:v>61835.446000000011</c:v>
                </c:pt>
                <c:pt idx="5">
                  <c:v>61126.923000000003</c:v>
                </c:pt>
                <c:pt idx="6">
                  <c:v>59691.261099999989</c:v>
                </c:pt>
                <c:pt idx="7">
                  <c:v>65100.375900000006</c:v>
                </c:pt>
                <c:pt idx="8">
                  <c:v>67433.146799999988</c:v>
                </c:pt>
                <c:pt idx="9">
                  <c:v>63174.216</c:v>
                </c:pt>
                <c:pt idx="10">
                  <c:v>65301.956000000013</c:v>
                </c:pt>
                <c:pt idx="11">
                  <c:v>69568.864000000001</c:v>
                </c:pt>
                <c:pt idx="12">
                  <c:v>72269.729000000007</c:v>
                </c:pt>
                <c:pt idx="13">
                  <c:v>81969.505000000005</c:v>
                </c:pt>
                <c:pt idx="14">
                  <c:v>63531.312000000013</c:v>
                </c:pt>
                <c:pt idx="15">
                  <c:v>56459.675000000003</c:v>
                </c:pt>
                <c:pt idx="16">
                  <c:v>65175.158600000002</c:v>
                </c:pt>
                <c:pt idx="17">
                  <c:v>91683.359500000006</c:v>
                </c:pt>
                <c:pt idx="18">
                  <c:v>108948.01708000001</c:v>
                </c:pt>
                <c:pt idx="19">
                  <c:v>100961.12881000002</c:v>
                </c:pt>
                <c:pt idx="20">
                  <c:v>112647.05118000002</c:v>
                </c:pt>
                <c:pt idx="21">
                  <c:v>110024.01592000002</c:v>
                </c:pt>
                <c:pt idx="22">
                  <c:v>129075.62068000002</c:v>
                </c:pt>
                <c:pt idx="23">
                  <c:v>178506.29467</c:v>
                </c:pt>
                <c:pt idx="24">
                  <c:v>166695.55808999998</c:v>
                </c:pt>
                <c:pt idx="25">
                  <c:v>192021.50486000002</c:v>
                </c:pt>
                <c:pt idx="26">
                  <c:v>238749.37612</c:v>
                </c:pt>
                <c:pt idx="27">
                  <c:v>324728.41047000076</c:v>
                </c:pt>
                <c:pt idx="28">
                  <c:v>309445.63032</c:v>
                </c:pt>
                <c:pt idx="29">
                  <c:v>267672.66106803541</c:v>
                </c:pt>
                <c:pt idx="30">
                  <c:v>252182.44114803607</c:v>
                </c:pt>
                <c:pt idx="31">
                  <c:v>268486.38641803607</c:v>
                </c:pt>
                <c:pt idx="32">
                  <c:v>281814.34077803529</c:v>
                </c:pt>
                <c:pt idx="33">
                  <c:v>301207.95001803606</c:v>
                </c:pt>
                <c:pt idx="34">
                  <c:v>370554.27386803605</c:v>
                </c:pt>
                <c:pt idx="35">
                  <c:v>407157.63188803609</c:v>
                </c:pt>
                <c:pt idx="36">
                  <c:v>402917.6704178286</c:v>
                </c:pt>
                <c:pt idx="37">
                  <c:v>455251.6645680361</c:v>
                </c:pt>
                <c:pt idx="38">
                  <c:v>484785.67403563159</c:v>
                </c:pt>
                <c:pt idx="39">
                  <c:v>538122.36205513857</c:v>
                </c:pt>
                <c:pt idx="40">
                  <c:v>593038.95708803704</c:v>
                </c:pt>
                <c:pt idx="41">
                  <c:v>681856.43623363529</c:v>
                </c:pt>
                <c:pt idx="42">
                  <c:v>886912.94924363343</c:v>
                </c:pt>
                <c:pt idx="43">
                  <c:v>794248.63047363341</c:v>
                </c:pt>
                <c:pt idx="44">
                  <c:v>849931.63667363441</c:v>
                </c:pt>
                <c:pt idx="45">
                  <c:v>916680.25852363405</c:v>
                </c:pt>
                <c:pt idx="46">
                  <c:v>887093.58162363444</c:v>
                </c:pt>
                <c:pt idx="47">
                  <c:v>917316.11203363352</c:v>
                </c:pt>
                <c:pt idx="48">
                  <c:v>756914.25963363342</c:v>
                </c:pt>
                <c:pt idx="49">
                  <c:v>810719.6945336333</c:v>
                </c:pt>
                <c:pt idx="50">
                  <c:v>825118.91846363444</c:v>
                </c:pt>
                <c:pt idx="51">
                  <c:v>847181.87160363444</c:v>
                </c:pt>
                <c:pt idx="52">
                  <c:v>844769.90752363345</c:v>
                </c:pt>
                <c:pt idx="53">
                  <c:v>788924.13698363444</c:v>
                </c:pt>
                <c:pt idx="54">
                  <c:v>751546.26649363444</c:v>
                </c:pt>
                <c:pt idx="55">
                  <c:v>747268.91649363504</c:v>
                </c:pt>
                <c:pt idx="56">
                  <c:v>747600.76849363442</c:v>
                </c:pt>
                <c:pt idx="57">
                  <c:v>722349.46799363405</c:v>
                </c:pt>
                <c:pt idx="58">
                  <c:v>766795.26133363345</c:v>
                </c:pt>
                <c:pt idx="59">
                  <c:v>785197.56978455</c:v>
                </c:pt>
                <c:pt idx="60">
                  <c:v>763340.0259455241</c:v>
                </c:pt>
                <c:pt idx="61">
                  <c:v>783999.8213016924</c:v>
                </c:pt>
                <c:pt idx="62">
                  <c:v>855877.71970535198</c:v>
                </c:pt>
                <c:pt idx="63">
                  <c:v>906684.18567168037</c:v>
                </c:pt>
                <c:pt idx="64">
                  <c:v>1147758.2924468699</c:v>
                </c:pt>
                <c:pt idx="65">
                  <c:v>1056735.3627217363</c:v>
                </c:pt>
                <c:pt idx="66">
                  <c:v>1257540.2718569466</c:v>
                </c:pt>
                <c:pt idx="67">
                  <c:v>1191783.9837993472</c:v>
                </c:pt>
                <c:pt idx="68">
                  <c:v>1236313.6954482088</c:v>
                </c:pt>
                <c:pt idx="69">
                  <c:v>1204186.3979161731</c:v>
                </c:pt>
                <c:pt idx="70">
                  <c:v>1282169.1114483741</c:v>
                </c:pt>
                <c:pt idx="71">
                  <c:v>1433643.5392585297</c:v>
                </c:pt>
                <c:pt idx="72">
                  <c:v>1254306.4530985297</c:v>
                </c:pt>
                <c:pt idx="73">
                  <c:v>1248563.6186885296</c:v>
                </c:pt>
                <c:pt idx="74">
                  <c:v>1404189.0584185298</c:v>
                </c:pt>
                <c:pt idx="75">
                  <c:v>1415257.6414745301</c:v>
                </c:pt>
                <c:pt idx="76">
                  <c:v>1310990.0356115296</c:v>
                </c:pt>
                <c:pt idx="77">
                  <c:v>1351124.3800465311</c:v>
                </c:pt>
                <c:pt idx="78">
                  <c:v>1474080.7747905299</c:v>
                </c:pt>
                <c:pt idx="79">
                  <c:v>1489380.3480805296</c:v>
                </c:pt>
                <c:pt idx="80">
                  <c:v>1671404.1281005298</c:v>
                </c:pt>
                <c:pt idx="81">
                  <c:v>1676002.1081705298</c:v>
                </c:pt>
                <c:pt idx="82">
                  <c:v>1690628.2183505262</c:v>
                </c:pt>
                <c:pt idx="83">
                  <c:v>1538013.8055535299</c:v>
                </c:pt>
                <c:pt idx="84">
                  <c:v>1563734.7651935299</c:v>
                </c:pt>
                <c:pt idx="85">
                  <c:v>1568913.4162335296</c:v>
                </c:pt>
                <c:pt idx="86">
                  <c:v>1516133.9249835296</c:v>
                </c:pt>
                <c:pt idx="87">
                  <c:v>1559457.1889835298</c:v>
                </c:pt>
                <c:pt idx="88">
                  <c:v>1559457.1889835298</c:v>
                </c:pt>
                <c:pt idx="89">
                  <c:v>1559457.1889835298</c:v>
                </c:pt>
                <c:pt idx="90">
                  <c:v>1559457.1889835298</c:v>
                </c:pt>
                <c:pt idx="91">
                  <c:v>1559457.1889835298</c:v>
                </c:pt>
                <c:pt idx="92">
                  <c:v>1559457.1889835298</c:v>
                </c:pt>
                <c:pt idx="93">
                  <c:v>1559457.1889835298</c:v>
                </c:pt>
                <c:pt idx="94">
                  <c:v>1559457.1889835298</c:v>
                </c:pt>
                <c:pt idx="95">
                  <c:v>1560752.5104355298</c:v>
                </c:pt>
                <c:pt idx="96">
                  <c:v>1574337.9840455297</c:v>
                </c:pt>
                <c:pt idx="97">
                  <c:v>1591768.0425455326</c:v>
                </c:pt>
                <c:pt idx="98">
                  <c:v>1586072.4001455298</c:v>
                </c:pt>
                <c:pt idx="99">
                  <c:v>1576366.9290235299</c:v>
                </c:pt>
                <c:pt idx="100">
                  <c:v>1573752.7571435298</c:v>
                </c:pt>
                <c:pt idx="101">
                  <c:v>1572219.3037435298</c:v>
                </c:pt>
                <c:pt idx="102">
                  <c:v>1554389.2211435298</c:v>
                </c:pt>
                <c:pt idx="103">
                  <c:v>1580284.3621835301</c:v>
                </c:pt>
                <c:pt idx="104">
                  <c:v>1589504.4794475301</c:v>
                </c:pt>
                <c:pt idx="105">
                  <c:v>1558254.2033035296</c:v>
                </c:pt>
                <c:pt idx="106">
                  <c:v>1570164.4985235296</c:v>
                </c:pt>
                <c:pt idx="107">
                  <c:v>1576915.1140155301</c:v>
                </c:pt>
                <c:pt idx="108">
                  <c:v>1595396.4742955263</c:v>
                </c:pt>
                <c:pt idx="109">
                  <c:v>1611923.3712455295</c:v>
                </c:pt>
                <c:pt idx="110">
                  <c:v>1614646.3134555295</c:v>
                </c:pt>
                <c:pt idx="111">
                  <c:v>1631358.6406955295</c:v>
                </c:pt>
                <c:pt idx="112">
                  <c:v>1642680.8520555298</c:v>
                </c:pt>
                <c:pt idx="113">
                  <c:v>1631722.4764155298</c:v>
                </c:pt>
                <c:pt idx="114">
                  <c:v>1644807.0588155298</c:v>
                </c:pt>
                <c:pt idx="115">
                  <c:v>1651428.2066555296</c:v>
                </c:pt>
                <c:pt idx="116">
                  <c:v>1662469.2288235296</c:v>
                </c:pt>
                <c:pt idx="117">
                  <c:v>1678545.9341035297</c:v>
                </c:pt>
                <c:pt idx="118">
                  <c:v>1684336.4735755301</c:v>
                </c:pt>
                <c:pt idx="119">
                  <c:v>1702171.8047755295</c:v>
                </c:pt>
                <c:pt idx="120">
                  <c:v>1712086.3221955311</c:v>
                </c:pt>
                <c:pt idx="121">
                  <c:v>1768321.9717955296</c:v>
                </c:pt>
                <c:pt idx="122">
                  <c:v>1844671.2348955297</c:v>
                </c:pt>
                <c:pt idx="123">
                  <c:v>1843202.6802915297</c:v>
                </c:pt>
                <c:pt idx="124">
                  <c:v>1892056.5638315298</c:v>
                </c:pt>
                <c:pt idx="125">
                  <c:v>1935264.3768315301</c:v>
                </c:pt>
                <c:pt idx="126">
                  <c:v>1872429.172191533</c:v>
                </c:pt>
                <c:pt idx="127">
                  <c:v>1859153.1249915301</c:v>
                </c:pt>
                <c:pt idx="128">
                  <c:v>1843908.4145215296</c:v>
                </c:pt>
                <c:pt idx="129">
                  <c:v>1829887.6561595311</c:v>
                </c:pt>
                <c:pt idx="130">
                  <c:v>1834150.20737953</c:v>
                </c:pt>
                <c:pt idx="131">
                  <c:v>1841551.37803553</c:v>
                </c:pt>
                <c:pt idx="132">
                  <c:v>1844658.9377675299</c:v>
                </c:pt>
                <c:pt idx="133">
                  <c:v>1863651.54844353</c:v>
                </c:pt>
                <c:pt idx="134">
                  <c:v>1889893.0155915299</c:v>
                </c:pt>
                <c:pt idx="135">
                  <c:v>1910084.2925915301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31-47EE-95B6-667E0C32BB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427584"/>
        <c:axId val="51437568"/>
      </c:barChart>
      <c:lineChart>
        <c:grouping val="standard"/>
        <c:varyColors val="0"/>
        <c:ser>
          <c:idx val="0"/>
          <c:order val="1"/>
          <c:tx>
            <c:strRef>
              <c:f>月資料!$A$8</c:f>
              <c:strCache>
                <c:ptCount val="1"/>
                <c:pt idx="0">
                  <c:v>台股指數</c:v>
                </c:pt>
              </c:strCache>
            </c:strRef>
          </c:tx>
          <c:marker>
            <c:symbol val="none"/>
          </c:marker>
          <c:cat>
            <c:numRef>
              <c:f>月資料!$B$6:$EG$6</c:f>
              <c:numCache>
                <c:formatCode>mmm\-yy</c:formatCode>
                <c:ptCount val="136"/>
                <c:pt idx="0">
                  <c:v>37987</c:v>
                </c:pt>
                <c:pt idx="1">
                  <c:v>38018</c:v>
                </c:pt>
                <c:pt idx="2">
                  <c:v>38047</c:v>
                </c:pt>
                <c:pt idx="3">
                  <c:v>38078</c:v>
                </c:pt>
                <c:pt idx="4">
                  <c:v>38108</c:v>
                </c:pt>
                <c:pt idx="5">
                  <c:v>38139</c:v>
                </c:pt>
                <c:pt idx="6">
                  <c:v>38169</c:v>
                </c:pt>
                <c:pt idx="7">
                  <c:v>38200</c:v>
                </c:pt>
                <c:pt idx="8">
                  <c:v>38231</c:v>
                </c:pt>
                <c:pt idx="9">
                  <c:v>38261</c:v>
                </c:pt>
                <c:pt idx="10">
                  <c:v>38292</c:v>
                </c:pt>
                <c:pt idx="11">
                  <c:v>38322</c:v>
                </c:pt>
                <c:pt idx="12">
                  <c:v>38353</c:v>
                </c:pt>
                <c:pt idx="13">
                  <c:v>38384</c:v>
                </c:pt>
                <c:pt idx="14">
                  <c:v>38412</c:v>
                </c:pt>
                <c:pt idx="15">
                  <c:v>38443</c:v>
                </c:pt>
                <c:pt idx="16">
                  <c:v>38473</c:v>
                </c:pt>
                <c:pt idx="17">
                  <c:v>38504</c:v>
                </c:pt>
                <c:pt idx="18">
                  <c:v>38534</c:v>
                </c:pt>
                <c:pt idx="19">
                  <c:v>38565</c:v>
                </c:pt>
                <c:pt idx="20">
                  <c:v>38596</c:v>
                </c:pt>
                <c:pt idx="21">
                  <c:v>38626</c:v>
                </c:pt>
                <c:pt idx="22">
                  <c:v>38657</c:v>
                </c:pt>
                <c:pt idx="23">
                  <c:v>38687</c:v>
                </c:pt>
                <c:pt idx="24">
                  <c:v>38718</c:v>
                </c:pt>
                <c:pt idx="25">
                  <c:v>38749</c:v>
                </c:pt>
                <c:pt idx="26">
                  <c:v>38777</c:v>
                </c:pt>
                <c:pt idx="27">
                  <c:v>38808</c:v>
                </c:pt>
                <c:pt idx="28">
                  <c:v>38838</c:v>
                </c:pt>
                <c:pt idx="29">
                  <c:v>38869</c:v>
                </c:pt>
                <c:pt idx="30">
                  <c:v>38899</c:v>
                </c:pt>
                <c:pt idx="31">
                  <c:v>38930</c:v>
                </c:pt>
                <c:pt idx="32">
                  <c:v>38961</c:v>
                </c:pt>
                <c:pt idx="33">
                  <c:v>38991</c:v>
                </c:pt>
                <c:pt idx="34">
                  <c:v>39022</c:v>
                </c:pt>
                <c:pt idx="35">
                  <c:v>39052</c:v>
                </c:pt>
                <c:pt idx="36">
                  <c:v>39083</c:v>
                </c:pt>
                <c:pt idx="37">
                  <c:v>39114</c:v>
                </c:pt>
                <c:pt idx="38">
                  <c:v>39142</c:v>
                </c:pt>
                <c:pt idx="39">
                  <c:v>39173</c:v>
                </c:pt>
                <c:pt idx="40">
                  <c:v>39203</c:v>
                </c:pt>
                <c:pt idx="41">
                  <c:v>39234</c:v>
                </c:pt>
                <c:pt idx="42">
                  <c:v>39264</c:v>
                </c:pt>
                <c:pt idx="43">
                  <c:v>39295</c:v>
                </c:pt>
                <c:pt idx="44">
                  <c:v>39326</c:v>
                </c:pt>
                <c:pt idx="45">
                  <c:v>39356</c:v>
                </c:pt>
                <c:pt idx="46">
                  <c:v>39387</c:v>
                </c:pt>
                <c:pt idx="47">
                  <c:v>39417</c:v>
                </c:pt>
                <c:pt idx="48">
                  <c:v>39448</c:v>
                </c:pt>
                <c:pt idx="49">
                  <c:v>39479</c:v>
                </c:pt>
                <c:pt idx="50">
                  <c:v>39508</c:v>
                </c:pt>
                <c:pt idx="51">
                  <c:v>39539</c:v>
                </c:pt>
                <c:pt idx="52">
                  <c:v>39569</c:v>
                </c:pt>
                <c:pt idx="53">
                  <c:v>39600</c:v>
                </c:pt>
                <c:pt idx="54">
                  <c:v>39630</c:v>
                </c:pt>
                <c:pt idx="55">
                  <c:v>39661</c:v>
                </c:pt>
                <c:pt idx="56">
                  <c:v>39692</c:v>
                </c:pt>
                <c:pt idx="57">
                  <c:v>39722</c:v>
                </c:pt>
                <c:pt idx="58">
                  <c:v>39753</c:v>
                </c:pt>
                <c:pt idx="59">
                  <c:v>39783</c:v>
                </c:pt>
                <c:pt idx="60">
                  <c:v>39814</c:v>
                </c:pt>
                <c:pt idx="61">
                  <c:v>39845</c:v>
                </c:pt>
                <c:pt idx="62">
                  <c:v>39873</c:v>
                </c:pt>
                <c:pt idx="63">
                  <c:v>39904</c:v>
                </c:pt>
                <c:pt idx="64">
                  <c:v>39934</c:v>
                </c:pt>
                <c:pt idx="65">
                  <c:v>39965</c:v>
                </c:pt>
                <c:pt idx="66">
                  <c:v>39995</c:v>
                </c:pt>
                <c:pt idx="67">
                  <c:v>40026</c:v>
                </c:pt>
                <c:pt idx="68">
                  <c:v>40057</c:v>
                </c:pt>
                <c:pt idx="69">
                  <c:v>40087</c:v>
                </c:pt>
                <c:pt idx="70">
                  <c:v>40118</c:v>
                </c:pt>
                <c:pt idx="71">
                  <c:v>40148</c:v>
                </c:pt>
                <c:pt idx="72">
                  <c:v>40179</c:v>
                </c:pt>
                <c:pt idx="73">
                  <c:v>40210</c:v>
                </c:pt>
                <c:pt idx="74">
                  <c:v>40238</c:v>
                </c:pt>
                <c:pt idx="75">
                  <c:v>40269</c:v>
                </c:pt>
                <c:pt idx="76">
                  <c:v>40299</c:v>
                </c:pt>
                <c:pt idx="77">
                  <c:v>40330</c:v>
                </c:pt>
                <c:pt idx="78">
                  <c:v>40360</c:v>
                </c:pt>
                <c:pt idx="79">
                  <c:v>40391</c:v>
                </c:pt>
                <c:pt idx="80">
                  <c:v>40422</c:v>
                </c:pt>
                <c:pt idx="81">
                  <c:v>40452</c:v>
                </c:pt>
                <c:pt idx="82">
                  <c:v>40483</c:v>
                </c:pt>
                <c:pt idx="83">
                  <c:v>40513</c:v>
                </c:pt>
                <c:pt idx="84">
                  <c:v>40544</c:v>
                </c:pt>
                <c:pt idx="85">
                  <c:v>40575</c:v>
                </c:pt>
                <c:pt idx="86">
                  <c:v>40603</c:v>
                </c:pt>
                <c:pt idx="87">
                  <c:v>40634</c:v>
                </c:pt>
                <c:pt idx="88">
                  <c:v>40664</c:v>
                </c:pt>
                <c:pt idx="89">
                  <c:v>40695</c:v>
                </c:pt>
                <c:pt idx="90">
                  <c:v>40725</c:v>
                </c:pt>
                <c:pt idx="91">
                  <c:v>40756</c:v>
                </c:pt>
                <c:pt idx="92">
                  <c:v>40787</c:v>
                </c:pt>
                <c:pt idx="93">
                  <c:v>40817</c:v>
                </c:pt>
                <c:pt idx="94">
                  <c:v>40848</c:v>
                </c:pt>
                <c:pt idx="95">
                  <c:v>40878</c:v>
                </c:pt>
                <c:pt idx="96">
                  <c:v>40909</c:v>
                </c:pt>
                <c:pt idx="97">
                  <c:v>40940</c:v>
                </c:pt>
                <c:pt idx="98">
                  <c:v>40969</c:v>
                </c:pt>
                <c:pt idx="99">
                  <c:v>41000</c:v>
                </c:pt>
                <c:pt idx="100">
                  <c:v>41030</c:v>
                </c:pt>
                <c:pt idx="101">
                  <c:v>41061</c:v>
                </c:pt>
                <c:pt idx="102">
                  <c:v>41091</c:v>
                </c:pt>
                <c:pt idx="103">
                  <c:v>41122</c:v>
                </c:pt>
                <c:pt idx="104">
                  <c:v>41153</c:v>
                </c:pt>
                <c:pt idx="105">
                  <c:v>41183</c:v>
                </c:pt>
                <c:pt idx="106">
                  <c:v>41214</c:v>
                </c:pt>
                <c:pt idx="107">
                  <c:v>41244</c:v>
                </c:pt>
                <c:pt idx="108">
                  <c:v>41275</c:v>
                </c:pt>
                <c:pt idx="109">
                  <c:v>41306</c:v>
                </c:pt>
                <c:pt idx="110">
                  <c:v>41334</c:v>
                </c:pt>
                <c:pt idx="111">
                  <c:v>41365</c:v>
                </c:pt>
                <c:pt idx="112">
                  <c:v>41395</c:v>
                </c:pt>
                <c:pt idx="113">
                  <c:v>41426</c:v>
                </c:pt>
                <c:pt idx="114">
                  <c:v>41456</c:v>
                </c:pt>
                <c:pt idx="115">
                  <c:v>41487</c:v>
                </c:pt>
                <c:pt idx="116">
                  <c:v>41518</c:v>
                </c:pt>
                <c:pt idx="117">
                  <c:v>41548</c:v>
                </c:pt>
                <c:pt idx="118">
                  <c:v>41579</c:v>
                </c:pt>
                <c:pt idx="119">
                  <c:v>41609</c:v>
                </c:pt>
                <c:pt idx="120">
                  <c:v>41640</c:v>
                </c:pt>
                <c:pt idx="121">
                  <c:v>41671</c:v>
                </c:pt>
                <c:pt idx="122">
                  <c:v>41699</c:v>
                </c:pt>
                <c:pt idx="123">
                  <c:v>41730</c:v>
                </c:pt>
                <c:pt idx="124">
                  <c:v>41760</c:v>
                </c:pt>
                <c:pt idx="125">
                  <c:v>41791</c:v>
                </c:pt>
                <c:pt idx="126">
                  <c:v>41821</c:v>
                </c:pt>
                <c:pt idx="127">
                  <c:v>41852</c:v>
                </c:pt>
                <c:pt idx="128">
                  <c:v>41883</c:v>
                </c:pt>
                <c:pt idx="129">
                  <c:v>41913</c:v>
                </c:pt>
                <c:pt idx="130">
                  <c:v>41944</c:v>
                </c:pt>
                <c:pt idx="131">
                  <c:v>41974</c:v>
                </c:pt>
                <c:pt idx="132">
                  <c:v>42005</c:v>
                </c:pt>
                <c:pt idx="133">
                  <c:v>42036</c:v>
                </c:pt>
                <c:pt idx="134">
                  <c:v>42064</c:v>
                </c:pt>
                <c:pt idx="135">
                  <c:v>42095</c:v>
                </c:pt>
              </c:numCache>
            </c:numRef>
          </c:cat>
          <c:val>
            <c:numRef>
              <c:f>月資料!$B$8:$EG$8</c:f>
              <c:numCache>
                <c:formatCode>#,##0_);[Red]\(#,##0\)</c:formatCode>
                <c:ptCount val="136"/>
                <c:pt idx="0">
                  <c:v>6375.38</c:v>
                </c:pt>
                <c:pt idx="1">
                  <c:v>6750.54</c:v>
                </c:pt>
                <c:pt idx="2">
                  <c:v>6522.1900000000014</c:v>
                </c:pt>
                <c:pt idx="3">
                  <c:v>6117.81</c:v>
                </c:pt>
                <c:pt idx="4">
                  <c:v>5977.84</c:v>
                </c:pt>
                <c:pt idx="5">
                  <c:v>5839.44</c:v>
                </c:pt>
                <c:pt idx="6">
                  <c:v>5420.57</c:v>
                </c:pt>
                <c:pt idx="7">
                  <c:v>5765.54</c:v>
                </c:pt>
                <c:pt idx="8">
                  <c:v>5845.6900000000014</c:v>
                </c:pt>
                <c:pt idx="9">
                  <c:v>5705.93</c:v>
                </c:pt>
                <c:pt idx="10">
                  <c:v>5844.76</c:v>
                </c:pt>
                <c:pt idx="11">
                  <c:v>6139.6900000000014</c:v>
                </c:pt>
                <c:pt idx="12">
                  <c:v>5944.23</c:v>
                </c:pt>
                <c:pt idx="13">
                  <c:v>6207.83</c:v>
                </c:pt>
                <c:pt idx="14">
                  <c:v>6005.88</c:v>
                </c:pt>
                <c:pt idx="15">
                  <c:v>5818.07</c:v>
                </c:pt>
                <c:pt idx="16">
                  <c:v>6011.56</c:v>
                </c:pt>
                <c:pt idx="17">
                  <c:v>6241.94</c:v>
                </c:pt>
                <c:pt idx="18">
                  <c:v>6311.98</c:v>
                </c:pt>
                <c:pt idx="19">
                  <c:v>6033.4699999999993</c:v>
                </c:pt>
                <c:pt idx="20">
                  <c:v>6118.6100000000024</c:v>
                </c:pt>
                <c:pt idx="21">
                  <c:v>5764.3</c:v>
                </c:pt>
                <c:pt idx="22">
                  <c:v>6203.4699999999993</c:v>
                </c:pt>
                <c:pt idx="23">
                  <c:v>6548.34</c:v>
                </c:pt>
                <c:pt idx="24">
                  <c:v>6532.18</c:v>
                </c:pt>
                <c:pt idx="25">
                  <c:v>6561.63</c:v>
                </c:pt>
                <c:pt idx="26">
                  <c:v>6613.9699999999993</c:v>
                </c:pt>
                <c:pt idx="27">
                  <c:v>7171.77</c:v>
                </c:pt>
                <c:pt idx="28">
                  <c:v>6846.95</c:v>
                </c:pt>
                <c:pt idx="29">
                  <c:v>6704.41</c:v>
                </c:pt>
                <c:pt idx="30">
                  <c:v>6454.58</c:v>
                </c:pt>
                <c:pt idx="31">
                  <c:v>6639.18</c:v>
                </c:pt>
                <c:pt idx="32">
                  <c:v>6883.05</c:v>
                </c:pt>
                <c:pt idx="33">
                  <c:v>7021.3200000000024</c:v>
                </c:pt>
                <c:pt idx="34">
                  <c:v>7567.72</c:v>
                </c:pt>
                <c:pt idx="35">
                  <c:v>7823.72</c:v>
                </c:pt>
                <c:pt idx="36">
                  <c:v>7699.64</c:v>
                </c:pt>
                <c:pt idx="37">
                  <c:v>7881.92</c:v>
                </c:pt>
                <c:pt idx="38">
                  <c:v>7884.41</c:v>
                </c:pt>
                <c:pt idx="39">
                  <c:v>7875.42</c:v>
                </c:pt>
                <c:pt idx="40">
                  <c:v>8144</c:v>
                </c:pt>
                <c:pt idx="41">
                  <c:v>8883.2099999999773</c:v>
                </c:pt>
                <c:pt idx="42">
                  <c:v>9287.25</c:v>
                </c:pt>
                <c:pt idx="43">
                  <c:v>8982.16</c:v>
                </c:pt>
                <c:pt idx="44">
                  <c:v>9476.52</c:v>
                </c:pt>
                <c:pt idx="45">
                  <c:v>9711.369999999959</c:v>
                </c:pt>
                <c:pt idx="46">
                  <c:v>8586.4</c:v>
                </c:pt>
                <c:pt idx="47">
                  <c:v>8506.2800000000007</c:v>
                </c:pt>
                <c:pt idx="48">
                  <c:v>7521</c:v>
                </c:pt>
                <c:pt idx="49">
                  <c:v>8262.869999999959</c:v>
                </c:pt>
                <c:pt idx="50">
                  <c:v>8605.9</c:v>
                </c:pt>
                <c:pt idx="51">
                  <c:v>8919.92</c:v>
                </c:pt>
                <c:pt idx="52">
                  <c:v>8619.08</c:v>
                </c:pt>
                <c:pt idx="53">
                  <c:v>7523.54</c:v>
                </c:pt>
                <c:pt idx="54">
                  <c:v>7024.06</c:v>
                </c:pt>
                <c:pt idx="55">
                  <c:v>7046</c:v>
                </c:pt>
                <c:pt idx="56">
                  <c:v>5719</c:v>
                </c:pt>
                <c:pt idx="57" formatCode="#,##0_ ">
                  <c:v>4870.6600000000044</c:v>
                </c:pt>
                <c:pt idx="58" formatCode="#,##0_ ">
                  <c:v>4460.49</c:v>
                </c:pt>
                <c:pt idx="59" formatCode="#,##0_ ">
                  <c:v>4591.22</c:v>
                </c:pt>
                <c:pt idx="60" formatCode="#,##0_ ">
                  <c:v>4247.9699999999993</c:v>
                </c:pt>
                <c:pt idx="61" formatCode="#,##0_ ">
                  <c:v>4557.1500000000024</c:v>
                </c:pt>
                <c:pt idx="62" formatCode="#,##0_ ">
                  <c:v>5210.84</c:v>
                </c:pt>
                <c:pt idx="63" formatCode="#,##0_ ">
                  <c:v>5992.57</c:v>
                </c:pt>
                <c:pt idx="64" formatCode="#,##0_ ">
                  <c:v>6892</c:v>
                </c:pt>
                <c:pt idx="65">
                  <c:v>6432</c:v>
                </c:pt>
                <c:pt idx="66">
                  <c:v>7077</c:v>
                </c:pt>
                <c:pt idx="67">
                  <c:v>6825</c:v>
                </c:pt>
                <c:pt idx="68">
                  <c:v>7509</c:v>
                </c:pt>
                <c:pt idx="69">
                  <c:v>7340</c:v>
                </c:pt>
                <c:pt idx="70">
                  <c:v>7582</c:v>
                </c:pt>
                <c:pt idx="71">
                  <c:v>8188</c:v>
                </c:pt>
                <c:pt idx="72">
                  <c:v>7640</c:v>
                </c:pt>
                <c:pt idx="73">
                  <c:v>7436</c:v>
                </c:pt>
                <c:pt idx="74">
                  <c:v>7920</c:v>
                </c:pt>
                <c:pt idx="75">
                  <c:v>8004</c:v>
                </c:pt>
                <c:pt idx="76">
                  <c:v>7373</c:v>
                </c:pt>
                <c:pt idx="77">
                  <c:v>7329</c:v>
                </c:pt>
                <c:pt idx="78">
                  <c:v>7760</c:v>
                </c:pt>
                <c:pt idx="79">
                  <c:v>7616</c:v>
                </c:pt>
                <c:pt idx="80">
                  <c:v>8237</c:v>
                </c:pt>
                <c:pt idx="81">
                  <c:v>8287</c:v>
                </c:pt>
                <c:pt idx="82">
                  <c:v>8372</c:v>
                </c:pt>
                <c:pt idx="83">
                  <c:v>8972</c:v>
                </c:pt>
                <c:pt idx="84">
                  <c:v>9145</c:v>
                </c:pt>
                <c:pt idx="85">
                  <c:v>8599</c:v>
                </c:pt>
                <c:pt idx="86">
                  <c:v>8683</c:v>
                </c:pt>
                <c:pt idx="87">
                  <c:v>9007.869999999959</c:v>
                </c:pt>
                <c:pt idx="88">
                  <c:v>8988</c:v>
                </c:pt>
                <c:pt idx="89">
                  <c:v>8652</c:v>
                </c:pt>
                <c:pt idx="90">
                  <c:v>8644</c:v>
                </c:pt>
                <c:pt idx="91">
                  <c:v>7148</c:v>
                </c:pt>
                <c:pt idx="92">
                  <c:v>7225</c:v>
                </c:pt>
                <c:pt idx="93">
                  <c:v>7587</c:v>
                </c:pt>
                <c:pt idx="94">
                  <c:v>6904.1200000000044</c:v>
                </c:pt>
                <c:pt idx="95">
                  <c:v>7072.08</c:v>
                </c:pt>
                <c:pt idx="96">
                  <c:v>7517.08</c:v>
                </c:pt>
                <c:pt idx="97">
                  <c:v>8121.44</c:v>
                </c:pt>
                <c:pt idx="98">
                  <c:v>7933</c:v>
                </c:pt>
                <c:pt idx="99">
                  <c:v>7501.72</c:v>
                </c:pt>
                <c:pt idx="100">
                  <c:v>7301.5</c:v>
                </c:pt>
                <c:pt idx="101">
                  <c:v>7296.28</c:v>
                </c:pt>
                <c:pt idx="102">
                  <c:v>7270.49</c:v>
                </c:pt>
                <c:pt idx="103">
                  <c:v>7397.06</c:v>
                </c:pt>
                <c:pt idx="104">
                  <c:v>7715.1600000000044</c:v>
                </c:pt>
                <c:pt idx="105">
                  <c:v>7166.05</c:v>
                </c:pt>
                <c:pt idx="106">
                  <c:v>7580.17</c:v>
                </c:pt>
                <c:pt idx="107">
                  <c:v>7699.5</c:v>
                </c:pt>
                <c:pt idx="108">
                  <c:v>7850.02</c:v>
                </c:pt>
                <c:pt idx="109">
                  <c:v>7897.98</c:v>
                </c:pt>
                <c:pt idx="110">
                  <c:v>7918.6100000000024</c:v>
                </c:pt>
                <c:pt idx="111">
                  <c:v>8093.6600000000044</c:v>
                </c:pt>
                <c:pt idx="112">
                  <c:v>8254.7999999999811</c:v>
                </c:pt>
                <c:pt idx="113">
                  <c:v>8062.21</c:v>
                </c:pt>
                <c:pt idx="114">
                  <c:v>8107.94</c:v>
                </c:pt>
                <c:pt idx="115">
                  <c:v>8021.89</c:v>
                </c:pt>
                <c:pt idx="116">
                  <c:v>8173.87</c:v>
                </c:pt>
                <c:pt idx="117">
                  <c:v>8450.06</c:v>
                </c:pt>
                <c:pt idx="118">
                  <c:v>8406.83</c:v>
                </c:pt>
                <c:pt idx="119">
                  <c:v>8611.51</c:v>
                </c:pt>
                <c:pt idx="120">
                  <c:v>8462.57</c:v>
                </c:pt>
                <c:pt idx="121">
                  <c:v>8639.58</c:v>
                </c:pt>
                <c:pt idx="122">
                  <c:v>8849.2800000000007</c:v>
                </c:pt>
                <c:pt idx="123">
                  <c:v>8791.44</c:v>
                </c:pt>
                <c:pt idx="124">
                  <c:v>9075.91</c:v>
                </c:pt>
                <c:pt idx="125">
                  <c:v>9393.07</c:v>
                </c:pt>
                <c:pt idx="126">
                  <c:v>9315.8499999999713</c:v>
                </c:pt>
                <c:pt idx="127">
                  <c:v>9436.27</c:v>
                </c:pt>
                <c:pt idx="128">
                  <c:v>8966.92</c:v>
                </c:pt>
                <c:pt idx="129">
                  <c:v>8974.76</c:v>
                </c:pt>
                <c:pt idx="130">
                  <c:v>9187.15</c:v>
                </c:pt>
                <c:pt idx="131">
                  <c:v>9307.26</c:v>
                </c:pt>
                <c:pt idx="132">
                  <c:v>9361.91</c:v>
                </c:pt>
                <c:pt idx="133">
                  <c:v>9622.1</c:v>
                </c:pt>
                <c:pt idx="134">
                  <c:v>9586.44</c:v>
                </c:pt>
                <c:pt idx="135">
                  <c:v>9797.49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131-47EE-95B6-667E0C32BB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439104"/>
        <c:axId val="51440640"/>
      </c:lineChart>
      <c:catAx>
        <c:axId val="51427584"/>
        <c:scaling>
          <c:orientation val="minMax"/>
        </c:scaling>
        <c:delete val="0"/>
        <c:axPos val="b"/>
        <c:numFmt formatCode="mmm\-yy" sourceLinked="1"/>
        <c:majorTickMark val="in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zh-TW"/>
          </a:p>
        </c:txPr>
        <c:crossAx val="51437568"/>
        <c:crosses val="autoZero"/>
        <c:auto val="0"/>
        <c:lblAlgn val="ctr"/>
        <c:lblOffset val="100"/>
        <c:tickLblSkip val="5"/>
        <c:tickMarkSkip val="1"/>
        <c:noMultiLvlLbl val="0"/>
      </c:catAx>
      <c:valAx>
        <c:axId val="51437568"/>
        <c:scaling>
          <c:orientation val="minMax"/>
        </c:scaling>
        <c:delete val="0"/>
        <c:axPos val="l"/>
        <c:numFmt formatCode="#,##0_ " sourceLinked="1"/>
        <c:majorTickMark val="in"/>
        <c:minorTickMark val="none"/>
        <c:tickLblPos val="nextTo"/>
        <c:txPr>
          <a:bodyPr rot="0" vert="horz"/>
          <a:lstStyle/>
          <a:p>
            <a:pPr>
              <a:defRPr/>
            </a:pPr>
            <a:endParaRPr lang="zh-TW"/>
          </a:p>
        </c:txPr>
        <c:crossAx val="51427584"/>
        <c:crosses val="autoZero"/>
        <c:crossBetween val="between"/>
      </c:valAx>
      <c:catAx>
        <c:axId val="51439104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one"/>
        <c:crossAx val="51440640"/>
        <c:crosses val="autoZero"/>
        <c:auto val="0"/>
        <c:lblAlgn val="ctr"/>
        <c:lblOffset val="100"/>
        <c:noMultiLvlLbl val="0"/>
      </c:catAx>
      <c:valAx>
        <c:axId val="51440640"/>
        <c:scaling>
          <c:orientation val="minMax"/>
        </c:scaling>
        <c:delete val="0"/>
        <c:axPos val="r"/>
        <c:numFmt formatCode="#,##0_);[Red]\(#,##0\)" sourceLinked="1"/>
        <c:majorTickMark val="in"/>
        <c:minorTickMark val="none"/>
        <c:tickLblPos val="nextTo"/>
        <c:txPr>
          <a:bodyPr rot="0" vert="horz"/>
          <a:lstStyle/>
          <a:p>
            <a:pPr>
              <a:defRPr/>
            </a:pPr>
            <a:endParaRPr lang="zh-TW"/>
          </a:p>
        </c:txPr>
        <c:crossAx val="51439104"/>
        <c:crosses val="max"/>
        <c:crossBetween val="between"/>
      </c:valAx>
    </c:plotArea>
    <c:legend>
      <c:legendPos val="r"/>
      <c:layout>
        <c:manualLayout>
          <c:xMode val="edge"/>
          <c:yMode val="edge"/>
          <c:x val="0.11027843024292265"/>
          <c:y val="5.0574826182709642E-2"/>
          <c:w val="0.26873675719391826"/>
          <c:h val="0.11954049825004097"/>
        </c:manualLayout>
      </c:layout>
      <c:overlay val="0"/>
      <c:txPr>
        <a:bodyPr/>
        <a:lstStyle/>
        <a:p>
          <a:pPr>
            <a:defRPr>
              <a:latin typeface="標楷體" pitchFamily="65" charset="-120"/>
              <a:ea typeface="標楷體" pitchFamily="65" charset="-120"/>
            </a:defRPr>
          </a:pPr>
          <a:endParaRPr lang="zh-TW"/>
        </a:p>
      </c:txPr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953C18-50C5-4013-A964-DF5134FB4847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791F3A6-7D30-432C-BF8C-6C9409703A86}">
      <dgm:prSet custT="1"/>
      <dgm:spPr>
        <a:solidFill>
          <a:srgbClr val="0070C0"/>
        </a:solidFill>
      </dgm:spPr>
      <dgm:t>
        <a:bodyPr/>
        <a:lstStyle/>
        <a:p>
          <a:r>
            <a: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rPr>
            <a:t>人棄我取</a:t>
          </a:r>
          <a:endParaRPr lang="zh-TW" altLang="en-US" sz="3600" dirty="0"/>
        </a:p>
      </dgm:t>
    </dgm:pt>
    <dgm:pt modelId="{4566A70E-D023-4E6A-93C4-BB6D7AD5FBA7}" type="parTrans" cxnId="{D0ACB661-0FAB-4638-B816-1900C2BB84C3}">
      <dgm:prSet/>
      <dgm:spPr/>
      <dgm:t>
        <a:bodyPr/>
        <a:lstStyle/>
        <a:p>
          <a:endParaRPr lang="zh-TW" altLang="en-US"/>
        </a:p>
      </dgm:t>
    </dgm:pt>
    <dgm:pt modelId="{09032F85-9D47-4973-AD4A-52B95274FDCB}" type="sibTrans" cxnId="{D0ACB661-0FAB-4638-B816-1900C2BB84C3}">
      <dgm:prSet/>
      <dgm:spPr/>
      <dgm:t>
        <a:bodyPr/>
        <a:lstStyle/>
        <a:p>
          <a:endParaRPr lang="zh-TW" altLang="en-US"/>
        </a:p>
      </dgm:t>
    </dgm:pt>
    <dgm:pt modelId="{A1B1E7EE-3111-4A3F-83BA-A24D633199AF}">
      <dgm:prSet phldrT="[文字]" custT="1"/>
      <dgm:spPr>
        <a:solidFill>
          <a:srgbClr val="0070C0"/>
        </a:solidFill>
      </dgm:spPr>
      <dgm:t>
        <a:bodyPr/>
        <a:lstStyle/>
        <a:p>
          <a:r>
            <a: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rPr>
            <a:t>長期持有</a:t>
          </a:r>
          <a:endParaRPr lang="zh-TW" altLang="en-US" sz="3600" dirty="0"/>
        </a:p>
      </dgm:t>
    </dgm:pt>
    <dgm:pt modelId="{F93E147A-5514-4142-9DDC-F4D179BD6246}" type="parTrans" cxnId="{1B7C5BC6-4975-44F2-819C-556FCE4C9512}">
      <dgm:prSet/>
      <dgm:spPr/>
      <dgm:t>
        <a:bodyPr/>
        <a:lstStyle/>
        <a:p>
          <a:endParaRPr lang="zh-TW" altLang="en-US"/>
        </a:p>
      </dgm:t>
    </dgm:pt>
    <dgm:pt modelId="{8F455977-DA36-4CDF-9A34-5BE892EDC66B}" type="sibTrans" cxnId="{1B7C5BC6-4975-44F2-819C-556FCE4C9512}">
      <dgm:prSet/>
      <dgm:spPr/>
      <dgm:t>
        <a:bodyPr/>
        <a:lstStyle/>
        <a:p>
          <a:endParaRPr lang="zh-TW" altLang="en-US"/>
        </a:p>
      </dgm:t>
    </dgm:pt>
    <dgm:pt modelId="{3C498BF3-E4C3-4556-8638-EA54014EA92F}">
      <dgm:prSet custT="1"/>
      <dgm:spPr>
        <a:solidFill>
          <a:srgbClr val="0070C0"/>
        </a:solidFill>
      </dgm:spPr>
      <dgm:t>
        <a:bodyPr/>
        <a:lstStyle/>
        <a:p>
          <a:r>
            <a: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rPr>
            <a:t>何時該貪婪</a:t>
          </a:r>
          <a:endParaRPr lang="zh-TW" altLang="en-US" sz="3600" dirty="0"/>
        </a:p>
      </dgm:t>
    </dgm:pt>
    <dgm:pt modelId="{7B121E04-9C0B-4A49-8435-7902C51AB021}" type="parTrans" cxnId="{F5B69434-E080-4200-9362-E9F3B06D6D74}">
      <dgm:prSet/>
      <dgm:spPr/>
      <dgm:t>
        <a:bodyPr/>
        <a:lstStyle/>
        <a:p>
          <a:endParaRPr lang="zh-TW" altLang="en-US"/>
        </a:p>
      </dgm:t>
    </dgm:pt>
    <dgm:pt modelId="{71432CC2-5343-41A0-8705-CE920922394C}" type="sibTrans" cxnId="{F5B69434-E080-4200-9362-E9F3B06D6D74}">
      <dgm:prSet/>
      <dgm:spPr/>
      <dgm:t>
        <a:bodyPr/>
        <a:lstStyle/>
        <a:p>
          <a:endParaRPr lang="zh-TW" altLang="en-US"/>
        </a:p>
      </dgm:t>
    </dgm:pt>
    <dgm:pt modelId="{8C92B5C2-B70B-4ADD-ADCE-0009805462FF}">
      <dgm:prSet custT="1"/>
      <dgm:spPr>
        <a:solidFill>
          <a:srgbClr val="0070C0"/>
        </a:solidFill>
      </dgm:spPr>
      <dgm:t>
        <a:bodyPr/>
        <a:lstStyle/>
        <a:p>
          <a:r>
            <a: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rPr>
            <a:t>何時該恐懼</a:t>
          </a:r>
          <a:endParaRPr lang="zh-TW" altLang="en-US" sz="3600" dirty="0"/>
        </a:p>
      </dgm:t>
    </dgm:pt>
    <dgm:pt modelId="{90DD9A50-C2BA-40AA-AB2D-25A70B04B0DA}" type="parTrans" cxnId="{242D6AF8-4733-48F5-92DB-4B0A7E49686D}">
      <dgm:prSet/>
      <dgm:spPr/>
      <dgm:t>
        <a:bodyPr/>
        <a:lstStyle/>
        <a:p>
          <a:endParaRPr lang="zh-TW" altLang="en-US"/>
        </a:p>
      </dgm:t>
    </dgm:pt>
    <dgm:pt modelId="{4B89AC67-55B4-4421-8083-4DAD8FCE6525}" type="sibTrans" cxnId="{242D6AF8-4733-48F5-92DB-4B0A7E49686D}">
      <dgm:prSet/>
      <dgm:spPr/>
      <dgm:t>
        <a:bodyPr/>
        <a:lstStyle/>
        <a:p>
          <a:endParaRPr lang="zh-TW" altLang="en-US"/>
        </a:p>
      </dgm:t>
    </dgm:pt>
    <dgm:pt modelId="{803A08FD-7C6F-4771-A514-FED455603B72}" type="pres">
      <dgm:prSet presAssocID="{7E953C18-50C5-4013-A964-DF5134FB4847}" presName="linear" presStyleCnt="0">
        <dgm:presLayoutVars>
          <dgm:dir/>
          <dgm:animLvl val="lvl"/>
          <dgm:resizeHandles val="exact"/>
        </dgm:presLayoutVars>
      </dgm:prSet>
      <dgm:spPr/>
    </dgm:pt>
    <dgm:pt modelId="{969B7E9F-2667-4459-83F5-F43F080051CF}" type="pres">
      <dgm:prSet presAssocID="{A791F3A6-7D30-432C-BF8C-6C9409703A86}" presName="parentLin" presStyleCnt="0"/>
      <dgm:spPr/>
    </dgm:pt>
    <dgm:pt modelId="{24E25B84-68A7-4ABD-A110-FDD0B112AAE9}" type="pres">
      <dgm:prSet presAssocID="{A791F3A6-7D30-432C-BF8C-6C9409703A86}" presName="parentLeftMargin" presStyleLbl="node1" presStyleIdx="0" presStyleCnt="4"/>
      <dgm:spPr/>
    </dgm:pt>
    <dgm:pt modelId="{468664E6-4A0B-48FB-AED4-69496EDD02E9}" type="pres">
      <dgm:prSet presAssocID="{A791F3A6-7D30-432C-BF8C-6C9409703A86}" presName="parentText" presStyleLbl="node1" presStyleIdx="0" presStyleCnt="4" custLinFactNeighborX="2961" custLinFactNeighborY="-1359">
        <dgm:presLayoutVars>
          <dgm:chMax val="0"/>
          <dgm:bulletEnabled val="1"/>
        </dgm:presLayoutVars>
      </dgm:prSet>
      <dgm:spPr/>
    </dgm:pt>
    <dgm:pt modelId="{F457347E-A985-4D4A-810D-FD93A70FED1B}" type="pres">
      <dgm:prSet presAssocID="{A791F3A6-7D30-432C-BF8C-6C9409703A86}" presName="negativeSpace" presStyleCnt="0"/>
      <dgm:spPr/>
    </dgm:pt>
    <dgm:pt modelId="{B82B6A04-69C2-4CF0-AB85-52C1EDA1F9AB}" type="pres">
      <dgm:prSet presAssocID="{A791F3A6-7D30-432C-BF8C-6C9409703A86}" presName="childText" presStyleLbl="conFgAcc1" presStyleIdx="0" presStyleCnt="4" custLinFactNeighborX="-444">
        <dgm:presLayoutVars>
          <dgm:bulletEnabled val="1"/>
        </dgm:presLayoutVars>
      </dgm:prSet>
      <dgm:spPr>
        <a:ln w="38100">
          <a:solidFill>
            <a:schemeClr val="accent2">
              <a:lumMod val="75000"/>
            </a:schemeClr>
          </a:solidFill>
        </a:ln>
      </dgm:spPr>
    </dgm:pt>
    <dgm:pt modelId="{C4ADB656-CA56-4EB5-BA5B-FC54B9AFD15F}" type="pres">
      <dgm:prSet presAssocID="{09032F85-9D47-4973-AD4A-52B95274FDCB}" presName="spaceBetweenRectangles" presStyleCnt="0"/>
      <dgm:spPr/>
    </dgm:pt>
    <dgm:pt modelId="{9008D85D-83CA-45D3-AD09-CE13B05DDC2F}" type="pres">
      <dgm:prSet presAssocID="{A1B1E7EE-3111-4A3F-83BA-A24D633199AF}" presName="parentLin" presStyleCnt="0"/>
      <dgm:spPr/>
    </dgm:pt>
    <dgm:pt modelId="{8D579411-EC06-44BA-A8D3-A337FEF757A5}" type="pres">
      <dgm:prSet presAssocID="{A1B1E7EE-3111-4A3F-83BA-A24D633199AF}" presName="parentLeftMargin" presStyleLbl="node1" presStyleIdx="0" presStyleCnt="4"/>
      <dgm:spPr/>
    </dgm:pt>
    <dgm:pt modelId="{02F143A3-6BC9-4BA1-AC74-ECF98901A9D7}" type="pres">
      <dgm:prSet presAssocID="{A1B1E7EE-3111-4A3F-83BA-A24D633199A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6A53647-F65C-4C08-97C0-EFC603DD5188}" type="pres">
      <dgm:prSet presAssocID="{A1B1E7EE-3111-4A3F-83BA-A24D633199AF}" presName="negativeSpace" presStyleCnt="0"/>
      <dgm:spPr/>
    </dgm:pt>
    <dgm:pt modelId="{873949BF-9F1B-44A1-9F9E-EFDB3867CFA2}" type="pres">
      <dgm:prSet presAssocID="{A1B1E7EE-3111-4A3F-83BA-A24D633199AF}" presName="childText" presStyleLbl="conFgAcc1" presStyleIdx="1" presStyleCnt="4">
        <dgm:presLayoutVars>
          <dgm:bulletEnabled val="1"/>
        </dgm:presLayoutVars>
      </dgm:prSet>
      <dgm:spPr>
        <a:ln w="38100">
          <a:solidFill>
            <a:schemeClr val="accent2">
              <a:lumMod val="75000"/>
            </a:schemeClr>
          </a:solidFill>
        </a:ln>
      </dgm:spPr>
    </dgm:pt>
    <dgm:pt modelId="{A3D5C38B-8168-4561-814C-CBB6B111155A}" type="pres">
      <dgm:prSet presAssocID="{8F455977-DA36-4CDF-9A34-5BE892EDC66B}" presName="spaceBetweenRectangles" presStyleCnt="0"/>
      <dgm:spPr/>
    </dgm:pt>
    <dgm:pt modelId="{E97BA18F-2E6F-401A-98FD-6E496ECA2770}" type="pres">
      <dgm:prSet presAssocID="{3C498BF3-E4C3-4556-8638-EA54014EA92F}" presName="parentLin" presStyleCnt="0"/>
      <dgm:spPr/>
    </dgm:pt>
    <dgm:pt modelId="{65D734E4-520F-4DB2-AE47-834A44BD53AB}" type="pres">
      <dgm:prSet presAssocID="{3C498BF3-E4C3-4556-8638-EA54014EA92F}" presName="parentLeftMargin" presStyleLbl="node1" presStyleIdx="1" presStyleCnt="4"/>
      <dgm:spPr/>
    </dgm:pt>
    <dgm:pt modelId="{1C4AB5C0-3927-4BC7-B160-592149D5A20D}" type="pres">
      <dgm:prSet presAssocID="{3C498BF3-E4C3-4556-8638-EA54014EA92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438587E-EB20-411C-9084-194686370D89}" type="pres">
      <dgm:prSet presAssocID="{3C498BF3-E4C3-4556-8638-EA54014EA92F}" presName="negativeSpace" presStyleCnt="0"/>
      <dgm:spPr/>
    </dgm:pt>
    <dgm:pt modelId="{0999A6AA-2FEC-4B30-85AF-000C623598B2}" type="pres">
      <dgm:prSet presAssocID="{3C498BF3-E4C3-4556-8638-EA54014EA92F}" presName="childText" presStyleLbl="conFgAcc1" presStyleIdx="2" presStyleCnt="4">
        <dgm:presLayoutVars>
          <dgm:bulletEnabled val="1"/>
        </dgm:presLayoutVars>
      </dgm:prSet>
      <dgm:spPr>
        <a:ln w="38100">
          <a:solidFill>
            <a:schemeClr val="accent2">
              <a:lumMod val="75000"/>
            </a:schemeClr>
          </a:solidFill>
        </a:ln>
      </dgm:spPr>
    </dgm:pt>
    <dgm:pt modelId="{773B4BCF-7C8F-4AC2-8C3C-37618EFA4C30}" type="pres">
      <dgm:prSet presAssocID="{71432CC2-5343-41A0-8705-CE920922394C}" presName="spaceBetweenRectangles" presStyleCnt="0"/>
      <dgm:spPr/>
    </dgm:pt>
    <dgm:pt modelId="{6433B7AD-7B15-418D-A09E-FC6E7336283F}" type="pres">
      <dgm:prSet presAssocID="{8C92B5C2-B70B-4ADD-ADCE-0009805462FF}" presName="parentLin" presStyleCnt="0"/>
      <dgm:spPr/>
    </dgm:pt>
    <dgm:pt modelId="{40D60D44-27B8-4048-974E-846D0FEC3966}" type="pres">
      <dgm:prSet presAssocID="{8C92B5C2-B70B-4ADD-ADCE-0009805462FF}" presName="parentLeftMargin" presStyleLbl="node1" presStyleIdx="2" presStyleCnt="4"/>
      <dgm:spPr/>
    </dgm:pt>
    <dgm:pt modelId="{D02E6B61-B8C0-42FA-8035-4D4AC05043A3}" type="pres">
      <dgm:prSet presAssocID="{8C92B5C2-B70B-4ADD-ADCE-0009805462F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C0B48640-8D91-408D-8C24-93840090DBF3}" type="pres">
      <dgm:prSet presAssocID="{8C92B5C2-B70B-4ADD-ADCE-0009805462FF}" presName="negativeSpace" presStyleCnt="0"/>
      <dgm:spPr/>
    </dgm:pt>
    <dgm:pt modelId="{CE3621BA-FAB9-4F05-92BE-15E9F70FCA97}" type="pres">
      <dgm:prSet presAssocID="{8C92B5C2-B70B-4ADD-ADCE-0009805462FF}" presName="childText" presStyleLbl="conFgAcc1" presStyleIdx="3" presStyleCnt="4">
        <dgm:presLayoutVars>
          <dgm:bulletEnabled val="1"/>
        </dgm:presLayoutVars>
      </dgm:prSet>
      <dgm:spPr>
        <a:ln w="38100">
          <a:solidFill>
            <a:schemeClr val="accent2">
              <a:lumMod val="75000"/>
            </a:schemeClr>
          </a:solidFill>
        </a:ln>
      </dgm:spPr>
    </dgm:pt>
  </dgm:ptLst>
  <dgm:cxnLst>
    <dgm:cxn modelId="{28DA8729-341B-477C-AA4E-60841DD2C126}" type="presOf" srcId="{8C92B5C2-B70B-4ADD-ADCE-0009805462FF}" destId="{40D60D44-27B8-4048-974E-846D0FEC3966}" srcOrd="0" destOrd="0" presId="urn:microsoft.com/office/officeart/2005/8/layout/list1"/>
    <dgm:cxn modelId="{6D90802D-C306-460C-BD57-C5732E8BE1DD}" type="presOf" srcId="{3C498BF3-E4C3-4556-8638-EA54014EA92F}" destId="{1C4AB5C0-3927-4BC7-B160-592149D5A20D}" srcOrd="1" destOrd="0" presId="urn:microsoft.com/office/officeart/2005/8/layout/list1"/>
    <dgm:cxn modelId="{F5B69434-E080-4200-9362-E9F3B06D6D74}" srcId="{7E953C18-50C5-4013-A964-DF5134FB4847}" destId="{3C498BF3-E4C3-4556-8638-EA54014EA92F}" srcOrd="2" destOrd="0" parTransId="{7B121E04-9C0B-4A49-8435-7902C51AB021}" sibTransId="{71432CC2-5343-41A0-8705-CE920922394C}"/>
    <dgm:cxn modelId="{BD6B0935-0471-410D-AF10-92E1745FCE3F}" type="presOf" srcId="{3C498BF3-E4C3-4556-8638-EA54014EA92F}" destId="{65D734E4-520F-4DB2-AE47-834A44BD53AB}" srcOrd="0" destOrd="0" presId="urn:microsoft.com/office/officeart/2005/8/layout/list1"/>
    <dgm:cxn modelId="{57015D5E-CE2F-4551-A92F-0362AB6AF0AC}" type="presOf" srcId="{A1B1E7EE-3111-4A3F-83BA-A24D633199AF}" destId="{02F143A3-6BC9-4BA1-AC74-ECF98901A9D7}" srcOrd="1" destOrd="0" presId="urn:microsoft.com/office/officeart/2005/8/layout/list1"/>
    <dgm:cxn modelId="{D0ACB661-0FAB-4638-B816-1900C2BB84C3}" srcId="{7E953C18-50C5-4013-A964-DF5134FB4847}" destId="{A791F3A6-7D30-432C-BF8C-6C9409703A86}" srcOrd="0" destOrd="0" parTransId="{4566A70E-D023-4E6A-93C4-BB6D7AD5FBA7}" sibTransId="{09032F85-9D47-4973-AD4A-52B95274FDCB}"/>
    <dgm:cxn modelId="{03F43E42-18DF-490B-8787-F4951F4B2FE0}" type="presOf" srcId="{8C92B5C2-B70B-4ADD-ADCE-0009805462FF}" destId="{D02E6B61-B8C0-42FA-8035-4D4AC05043A3}" srcOrd="1" destOrd="0" presId="urn:microsoft.com/office/officeart/2005/8/layout/list1"/>
    <dgm:cxn modelId="{605B574E-D802-4E05-A269-DB82E071B1F3}" type="presOf" srcId="{7E953C18-50C5-4013-A964-DF5134FB4847}" destId="{803A08FD-7C6F-4771-A514-FED455603B72}" srcOrd="0" destOrd="0" presId="urn:microsoft.com/office/officeart/2005/8/layout/list1"/>
    <dgm:cxn modelId="{C1D73EAC-D973-4EAD-9FB5-44DB2854EC4D}" type="presOf" srcId="{A791F3A6-7D30-432C-BF8C-6C9409703A86}" destId="{24E25B84-68A7-4ABD-A110-FDD0B112AAE9}" srcOrd="0" destOrd="0" presId="urn:microsoft.com/office/officeart/2005/8/layout/list1"/>
    <dgm:cxn modelId="{1B7C5BC6-4975-44F2-819C-556FCE4C9512}" srcId="{7E953C18-50C5-4013-A964-DF5134FB4847}" destId="{A1B1E7EE-3111-4A3F-83BA-A24D633199AF}" srcOrd="1" destOrd="0" parTransId="{F93E147A-5514-4142-9DDC-F4D179BD6246}" sibTransId="{8F455977-DA36-4CDF-9A34-5BE892EDC66B}"/>
    <dgm:cxn modelId="{38346EDA-BE9B-4FA8-9271-1D59564A671F}" type="presOf" srcId="{A791F3A6-7D30-432C-BF8C-6C9409703A86}" destId="{468664E6-4A0B-48FB-AED4-69496EDD02E9}" srcOrd="1" destOrd="0" presId="urn:microsoft.com/office/officeart/2005/8/layout/list1"/>
    <dgm:cxn modelId="{29DDB3E7-6B3A-4909-B6A8-1119C55FBA70}" type="presOf" srcId="{A1B1E7EE-3111-4A3F-83BA-A24D633199AF}" destId="{8D579411-EC06-44BA-A8D3-A337FEF757A5}" srcOrd="0" destOrd="0" presId="urn:microsoft.com/office/officeart/2005/8/layout/list1"/>
    <dgm:cxn modelId="{242D6AF8-4733-48F5-92DB-4B0A7E49686D}" srcId="{7E953C18-50C5-4013-A964-DF5134FB4847}" destId="{8C92B5C2-B70B-4ADD-ADCE-0009805462FF}" srcOrd="3" destOrd="0" parTransId="{90DD9A50-C2BA-40AA-AB2D-25A70B04B0DA}" sibTransId="{4B89AC67-55B4-4421-8083-4DAD8FCE6525}"/>
    <dgm:cxn modelId="{A7496721-B59E-41D8-AD60-F1C81F93B947}" type="presParOf" srcId="{803A08FD-7C6F-4771-A514-FED455603B72}" destId="{969B7E9F-2667-4459-83F5-F43F080051CF}" srcOrd="0" destOrd="0" presId="urn:microsoft.com/office/officeart/2005/8/layout/list1"/>
    <dgm:cxn modelId="{1D63B227-85F8-46D1-B8AD-24C7920D7D04}" type="presParOf" srcId="{969B7E9F-2667-4459-83F5-F43F080051CF}" destId="{24E25B84-68A7-4ABD-A110-FDD0B112AAE9}" srcOrd="0" destOrd="0" presId="urn:microsoft.com/office/officeart/2005/8/layout/list1"/>
    <dgm:cxn modelId="{AB55A4CF-AA05-4A09-97B6-7B80BE1806E9}" type="presParOf" srcId="{969B7E9F-2667-4459-83F5-F43F080051CF}" destId="{468664E6-4A0B-48FB-AED4-69496EDD02E9}" srcOrd="1" destOrd="0" presId="urn:microsoft.com/office/officeart/2005/8/layout/list1"/>
    <dgm:cxn modelId="{86C38B73-ADDA-4A8D-887B-110DAD6F10BB}" type="presParOf" srcId="{803A08FD-7C6F-4771-A514-FED455603B72}" destId="{F457347E-A985-4D4A-810D-FD93A70FED1B}" srcOrd="1" destOrd="0" presId="urn:microsoft.com/office/officeart/2005/8/layout/list1"/>
    <dgm:cxn modelId="{3867A26D-5185-4B08-84CA-F69ABCC3F7E4}" type="presParOf" srcId="{803A08FD-7C6F-4771-A514-FED455603B72}" destId="{B82B6A04-69C2-4CF0-AB85-52C1EDA1F9AB}" srcOrd="2" destOrd="0" presId="urn:microsoft.com/office/officeart/2005/8/layout/list1"/>
    <dgm:cxn modelId="{FE5977E7-3345-4083-9B43-32D3B48D084A}" type="presParOf" srcId="{803A08FD-7C6F-4771-A514-FED455603B72}" destId="{C4ADB656-CA56-4EB5-BA5B-FC54B9AFD15F}" srcOrd="3" destOrd="0" presId="urn:microsoft.com/office/officeart/2005/8/layout/list1"/>
    <dgm:cxn modelId="{AE5B1F11-374D-443E-B308-D7041362C77C}" type="presParOf" srcId="{803A08FD-7C6F-4771-A514-FED455603B72}" destId="{9008D85D-83CA-45D3-AD09-CE13B05DDC2F}" srcOrd="4" destOrd="0" presId="urn:microsoft.com/office/officeart/2005/8/layout/list1"/>
    <dgm:cxn modelId="{9B5A316C-E397-495D-AF80-2CE1B4792E6D}" type="presParOf" srcId="{9008D85D-83CA-45D3-AD09-CE13B05DDC2F}" destId="{8D579411-EC06-44BA-A8D3-A337FEF757A5}" srcOrd="0" destOrd="0" presId="urn:microsoft.com/office/officeart/2005/8/layout/list1"/>
    <dgm:cxn modelId="{22FACD21-025B-4685-B7EF-EB6E8EB3D50C}" type="presParOf" srcId="{9008D85D-83CA-45D3-AD09-CE13B05DDC2F}" destId="{02F143A3-6BC9-4BA1-AC74-ECF98901A9D7}" srcOrd="1" destOrd="0" presId="urn:microsoft.com/office/officeart/2005/8/layout/list1"/>
    <dgm:cxn modelId="{111DDBA5-D27A-42E6-8D37-79E8A7252478}" type="presParOf" srcId="{803A08FD-7C6F-4771-A514-FED455603B72}" destId="{96A53647-F65C-4C08-97C0-EFC603DD5188}" srcOrd="5" destOrd="0" presId="urn:microsoft.com/office/officeart/2005/8/layout/list1"/>
    <dgm:cxn modelId="{C7DFA23D-4232-4F37-B899-6DFDA51EA117}" type="presParOf" srcId="{803A08FD-7C6F-4771-A514-FED455603B72}" destId="{873949BF-9F1B-44A1-9F9E-EFDB3867CFA2}" srcOrd="6" destOrd="0" presId="urn:microsoft.com/office/officeart/2005/8/layout/list1"/>
    <dgm:cxn modelId="{90D8898B-A5EC-4A34-AC69-3DD900C274F9}" type="presParOf" srcId="{803A08FD-7C6F-4771-A514-FED455603B72}" destId="{A3D5C38B-8168-4561-814C-CBB6B111155A}" srcOrd="7" destOrd="0" presId="urn:microsoft.com/office/officeart/2005/8/layout/list1"/>
    <dgm:cxn modelId="{51C2740E-7F2D-484A-B5F2-BAF68FA2D70F}" type="presParOf" srcId="{803A08FD-7C6F-4771-A514-FED455603B72}" destId="{E97BA18F-2E6F-401A-98FD-6E496ECA2770}" srcOrd="8" destOrd="0" presId="urn:microsoft.com/office/officeart/2005/8/layout/list1"/>
    <dgm:cxn modelId="{E663649A-D44A-411D-8CB2-501F50E060F9}" type="presParOf" srcId="{E97BA18F-2E6F-401A-98FD-6E496ECA2770}" destId="{65D734E4-520F-4DB2-AE47-834A44BD53AB}" srcOrd="0" destOrd="0" presId="urn:microsoft.com/office/officeart/2005/8/layout/list1"/>
    <dgm:cxn modelId="{45C89D13-9514-4DB9-B827-ADA1065605CE}" type="presParOf" srcId="{E97BA18F-2E6F-401A-98FD-6E496ECA2770}" destId="{1C4AB5C0-3927-4BC7-B160-592149D5A20D}" srcOrd="1" destOrd="0" presId="urn:microsoft.com/office/officeart/2005/8/layout/list1"/>
    <dgm:cxn modelId="{1EED403D-7E13-4998-BCCC-F6E9EB0E5FA5}" type="presParOf" srcId="{803A08FD-7C6F-4771-A514-FED455603B72}" destId="{E438587E-EB20-411C-9084-194686370D89}" srcOrd="9" destOrd="0" presId="urn:microsoft.com/office/officeart/2005/8/layout/list1"/>
    <dgm:cxn modelId="{F5696B62-1237-4389-B49A-880F732C5291}" type="presParOf" srcId="{803A08FD-7C6F-4771-A514-FED455603B72}" destId="{0999A6AA-2FEC-4B30-85AF-000C623598B2}" srcOrd="10" destOrd="0" presId="urn:microsoft.com/office/officeart/2005/8/layout/list1"/>
    <dgm:cxn modelId="{C2AC8154-05ED-4768-A6CA-DD5A6E9D05D2}" type="presParOf" srcId="{803A08FD-7C6F-4771-A514-FED455603B72}" destId="{773B4BCF-7C8F-4AC2-8C3C-37618EFA4C30}" srcOrd="11" destOrd="0" presId="urn:microsoft.com/office/officeart/2005/8/layout/list1"/>
    <dgm:cxn modelId="{F938B976-BC8A-4E2C-99FF-3459606B241E}" type="presParOf" srcId="{803A08FD-7C6F-4771-A514-FED455603B72}" destId="{6433B7AD-7B15-418D-A09E-FC6E7336283F}" srcOrd="12" destOrd="0" presId="urn:microsoft.com/office/officeart/2005/8/layout/list1"/>
    <dgm:cxn modelId="{C1DC9084-E46E-40EE-8FDF-AE5939E00D40}" type="presParOf" srcId="{6433B7AD-7B15-418D-A09E-FC6E7336283F}" destId="{40D60D44-27B8-4048-974E-846D0FEC3966}" srcOrd="0" destOrd="0" presId="urn:microsoft.com/office/officeart/2005/8/layout/list1"/>
    <dgm:cxn modelId="{0984AD37-9740-4AD2-ACF4-8DC79B3B9327}" type="presParOf" srcId="{6433B7AD-7B15-418D-A09E-FC6E7336283F}" destId="{D02E6B61-B8C0-42FA-8035-4D4AC05043A3}" srcOrd="1" destOrd="0" presId="urn:microsoft.com/office/officeart/2005/8/layout/list1"/>
    <dgm:cxn modelId="{285ABE34-ADFC-4B5E-A2F9-5873BB375AA3}" type="presParOf" srcId="{803A08FD-7C6F-4771-A514-FED455603B72}" destId="{C0B48640-8D91-408D-8C24-93840090DBF3}" srcOrd="13" destOrd="0" presId="urn:microsoft.com/office/officeart/2005/8/layout/list1"/>
    <dgm:cxn modelId="{7177FDD9-E3BF-4072-987A-F617CFCFC88E}" type="presParOf" srcId="{803A08FD-7C6F-4771-A514-FED455603B72}" destId="{CE3621BA-FAB9-4F05-92BE-15E9F70FCA9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281EF47-EA1E-4203-9195-CA5F975D1DB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B79945A-A0F2-43C8-8465-CDAA99D1B404}">
      <dgm:prSet phldrT="[文字]" custT="1"/>
      <dgm:spPr>
        <a:solidFill>
          <a:srgbClr val="0070C0"/>
        </a:solidFill>
      </dgm:spPr>
      <dgm:t>
        <a:bodyPr/>
        <a:lstStyle/>
        <a:p>
          <a:r>
            <a: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rPr>
            <a:t>大賺小賠交易模式</a:t>
          </a:r>
          <a:endParaRPr lang="zh-TW" altLang="en-US" sz="3600" dirty="0"/>
        </a:p>
      </dgm:t>
    </dgm:pt>
    <dgm:pt modelId="{65AA689B-299C-4BB6-8773-128D4FF2BDB7}" type="parTrans" cxnId="{861A23A1-D559-45F2-BCD1-5DEB412311D7}">
      <dgm:prSet/>
      <dgm:spPr/>
      <dgm:t>
        <a:bodyPr/>
        <a:lstStyle/>
        <a:p>
          <a:endParaRPr lang="zh-TW" altLang="en-US"/>
        </a:p>
      </dgm:t>
    </dgm:pt>
    <dgm:pt modelId="{819AAE1E-487A-48AF-AAE3-C20CD0590452}" type="sibTrans" cxnId="{861A23A1-D559-45F2-BCD1-5DEB412311D7}">
      <dgm:prSet/>
      <dgm:spPr/>
      <dgm:t>
        <a:bodyPr/>
        <a:lstStyle/>
        <a:p>
          <a:endParaRPr lang="zh-TW" altLang="en-US"/>
        </a:p>
      </dgm:t>
    </dgm:pt>
    <dgm:pt modelId="{153A42B2-5D7F-4140-93D4-06FB026CF67E}">
      <dgm:prSet phldrT="[文字]" custT="1"/>
      <dgm:spPr>
        <a:solidFill>
          <a:srgbClr val="0070C0"/>
        </a:solidFill>
      </dgm:spPr>
      <dgm:t>
        <a:bodyPr/>
        <a:lstStyle/>
        <a:p>
          <a:r>
            <a: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rPr>
            <a:t>聚焦</a:t>
          </a:r>
          <a:endParaRPr lang="zh-TW" altLang="en-US" sz="3600" dirty="0"/>
        </a:p>
      </dgm:t>
    </dgm:pt>
    <dgm:pt modelId="{011F2FCF-D731-49F5-9192-B899E4B160DD}" type="parTrans" cxnId="{E1AEA6F4-E23E-48C5-9637-9231FEB94296}">
      <dgm:prSet/>
      <dgm:spPr/>
      <dgm:t>
        <a:bodyPr/>
        <a:lstStyle/>
        <a:p>
          <a:endParaRPr lang="zh-TW" altLang="en-US"/>
        </a:p>
      </dgm:t>
    </dgm:pt>
    <dgm:pt modelId="{9692A44B-229E-4404-9A73-7A56BB353F8F}" type="sibTrans" cxnId="{E1AEA6F4-E23E-48C5-9637-9231FEB94296}">
      <dgm:prSet/>
      <dgm:spPr/>
      <dgm:t>
        <a:bodyPr/>
        <a:lstStyle/>
        <a:p>
          <a:endParaRPr lang="zh-TW" altLang="en-US"/>
        </a:p>
      </dgm:t>
    </dgm:pt>
    <dgm:pt modelId="{D1F93901-108D-4E75-82B5-F7A05FBC1730}">
      <dgm:prSet custT="1"/>
      <dgm:spPr>
        <a:solidFill>
          <a:srgbClr val="0070C0"/>
        </a:solidFill>
      </dgm:spPr>
      <dgm:t>
        <a:bodyPr/>
        <a:lstStyle/>
        <a:p>
          <a:r>
            <a: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rPr>
            <a:t>資金管理</a:t>
          </a:r>
          <a:endParaRPr lang="zh-TW" altLang="en-US" sz="3600" dirty="0"/>
        </a:p>
      </dgm:t>
    </dgm:pt>
    <dgm:pt modelId="{D15C28BA-70B6-4A9F-93E7-E6DF4F3FA3EF}" type="parTrans" cxnId="{9719CF8F-C9DE-41D8-8963-1AE55FC483DC}">
      <dgm:prSet/>
      <dgm:spPr/>
      <dgm:t>
        <a:bodyPr/>
        <a:lstStyle/>
        <a:p>
          <a:endParaRPr lang="zh-TW" altLang="en-US"/>
        </a:p>
      </dgm:t>
    </dgm:pt>
    <dgm:pt modelId="{AE760ABA-1C43-494D-B067-5EFCD08A3E7B}" type="sibTrans" cxnId="{9719CF8F-C9DE-41D8-8963-1AE55FC483DC}">
      <dgm:prSet/>
      <dgm:spPr/>
      <dgm:t>
        <a:bodyPr/>
        <a:lstStyle/>
        <a:p>
          <a:endParaRPr lang="zh-TW" altLang="en-US"/>
        </a:p>
      </dgm:t>
    </dgm:pt>
    <dgm:pt modelId="{CACFFAAA-6811-4240-86B3-04099824F800}">
      <dgm:prSet custT="1"/>
      <dgm:spPr>
        <a:solidFill>
          <a:srgbClr val="0070C0"/>
        </a:solidFill>
      </dgm:spPr>
      <dgm:t>
        <a:bodyPr/>
        <a:lstStyle/>
        <a:p>
          <a:r>
            <a: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rPr>
            <a:t>選股</a:t>
          </a:r>
          <a:endParaRPr lang="zh-TW" altLang="en-US" sz="3600" dirty="0"/>
        </a:p>
      </dgm:t>
    </dgm:pt>
    <dgm:pt modelId="{EE619702-BF99-425D-9994-B2D12CE23572}" type="parTrans" cxnId="{2396A511-6082-473B-ABA2-43B4E7E6BFF6}">
      <dgm:prSet/>
      <dgm:spPr/>
      <dgm:t>
        <a:bodyPr/>
        <a:lstStyle/>
        <a:p>
          <a:endParaRPr lang="zh-TW" altLang="en-US"/>
        </a:p>
      </dgm:t>
    </dgm:pt>
    <dgm:pt modelId="{D3B65154-FAE7-4645-BE52-F5E4182E2332}" type="sibTrans" cxnId="{2396A511-6082-473B-ABA2-43B4E7E6BFF6}">
      <dgm:prSet/>
      <dgm:spPr/>
      <dgm:t>
        <a:bodyPr/>
        <a:lstStyle/>
        <a:p>
          <a:endParaRPr lang="zh-TW" altLang="en-US"/>
        </a:p>
      </dgm:t>
    </dgm:pt>
    <dgm:pt modelId="{6BF2CF25-ABEF-42F1-84E2-76439EDAEB1E}">
      <dgm:prSet custT="1"/>
      <dgm:spPr>
        <a:solidFill>
          <a:srgbClr val="0070C0"/>
        </a:solidFill>
      </dgm:spPr>
      <dgm:t>
        <a:bodyPr/>
        <a:lstStyle/>
        <a:p>
          <a:r>
            <a: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rPr>
            <a:t>停損停利機制</a:t>
          </a:r>
          <a:endParaRPr lang="zh-TW" altLang="en-US" sz="3600" dirty="0"/>
        </a:p>
      </dgm:t>
    </dgm:pt>
    <dgm:pt modelId="{70576CF3-4F89-42D7-8F76-C4C8AF46E757}" type="parTrans" cxnId="{8B941765-0E5A-4D96-91C7-9D14B0379D36}">
      <dgm:prSet/>
      <dgm:spPr/>
      <dgm:t>
        <a:bodyPr/>
        <a:lstStyle/>
        <a:p>
          <a:endParaRPr lang="zh-TW" altLang="en-US"/>
        </a:p>
      </dgm:t>
    </dgm:pt>
    <dgm:pt modelId="{8E8DB87E-BE7C-4FBB-8FBE-BF256F493250}" type="sibTrans" cxnId="{8B941765-0E5A-4D96-91C7-9D14B0379D36}">
      <dgm:prSet/>
      <dgm:spPr/>
      <dgm:t>
        <a:bodyPr/>
        <a:lstStyle/>
        <a:p>
          <a:endParaRPr lang="zh-TW" altLang="en-US"/>
        </a:p>
      </dgm:t>
    </dgm:pt>
    <dgm:pt modelId="{D12F115D-7F7A-4C23-A77C-C4807AA11325}" type="pres">
      <dgm:prSet presAssocID="{F281EF47-EA1E-4203-9195-CA5F975D1DBA}" presName="linear" presStyleCnt="0">
        <dgm:presLayoutVars>
          <dgm:dir/>
          <dgm:animLvl val="lvl"/>
          <dgm:resizeHandles val="exact"/>
        </dgm:presLayoutVars>
      </dgm:prSet>
      <dgm:spPr/>
    </dgm:pt>
    <dgm:pt modelId="{55E31B2C-37F4-43CA-A86C-C66E936EE888}" type="pres">
      <dgm:prSet presAssocID="{6B79945A-A0F2-43C8-8465-CDAA99D1B404}" presName="parentLin" presStyleCnt="0"/>
      <dgm:spPr/>
    </dgm:pt>
    <dgm:pt modelId="{8FBC6C26-BAD9-4CE3-92AD-7CBD5D714071}" type="pres">
      <dgm:prSet presAssocID="{6B79945A-A0F2-43C8-8465-CDAA99D1B404}" presName="parentLeftMargin" presStyleLbl="node1" presStyleIdx="0" presStyleCnt="5"/>
      <dgm:spPr/>
    </dgm:pt>
    <dgm:pt modelId="{3BCE8BE0-1B6F-4E6E-B079-95E0ED501E30}" type="pres">
      <dgm:prSet presAssocID="{6B79945A-A0F2-43C8-8465-CDAA99D1B404}" presName="parentText" presStyleLbl="node1" presStyleIdx="0" presStyleCnt="5" custScaleX="106109" custScaleY="121726" custLinFactNeighborX="-2960" custLinFactNeighborY="-1359">
        <dgm:presLayoutVars>
          <dgm:chMax val="0"/>
          <dgm:bulletEnabled val="1"/>
        </dgm:presLayoutVars>
      </dgm:prSet>
      <dgm:spPr/>
    </dgm:pt>
    <dgm:pt modelId="{24892FFF-D69D-4700-908E-37B227528BAD}" type="pres">
      <dgm:prSet presAssocID="{6B79945A-A0F2-43C8-8465-CDAA99D1B404}" presName="negativeSpace" presStyleCnt="0"/>
      <dgm:spPr/>
    </dgm:pt>
    <dgm:pt modelId="{6B563C68-8EDE-450B-AC11-A6EC0EB414AC}" type="pres">
      <dgm:prSet presAssocID="{6B79945A-A0F2-43C8-8465-CDAA99D1B404}" presName="childText" presStyleLbl="conFgAcc1" presStyleIdx="0" presStyleCnt="5">
        <dgm:presLayoutVars>
          <dgm:bulletEnabled val="1"/>
        </dgm:presLayoutVars>
      </dgm:prSet>
      <dgm:spPr>
        <a:ln w="38100">
          <a:solidFill>
            <a:schemeClr val="accent2">
              <a:lumMod val="75000"/>
            </a:schemeClr>
          </a:solidFill>
        </a:ln>
      </dgm:spPr>
    </dgm:pt>
    <dgm:pt modelId="{A60F212E-D062-40AE-A6F1-444450709C72}" type="pres">
      <dgm:prSet presAssocID="{819AAE1E-487A-48AF-AAE3-C20CD0590452}" presName="spaceBetweenRectangles" presStyleCnt="0"/>
      <dgm:spPr/>
    </dgm:pt>
    <dgm:pt modelId="{F9781DD4-1BE6-4067-980D-B85499B5FA4A}" type="pres">
      <dgm:prSet presAssocID="{153A42B2-5D7F-4140-93D4-06FB026CF67E}" presName="parentLin" presStyleCnt="0"/>
      <dgm:spPr/>
    </dgm:pt>
    <dgm:pt modelId="{0D910130-7C6E-4B1D-B58D-C287981925B0}" type="pres">
      <dgm:prSet presAssocID="{153A42B2-5D7F-4140-93D4-06FB026CF67E}" presName="parentLeftMargin" presStyleLbl="node1" presStyleIdx="0" presStyleCnt="5"/>
      <dgm:spPr/>
    </dgm:pt>
    <dgm:pt modelId="{46E27AA6-B473-4FDA-9A37-83DAC2F8FF5F}" type="pres">
      <dgm:prSet presAssocID="{153A42B2-5D7F-4140-93D4-06FB026CF67E}" presName="parentText" presStyleLbl="node1" presStyleIdx="1" presStyleCnt="5" custScaleX="105263" custScaleY="133289">
        <dgm:presLayoutVars>
          <dgm:chMax val="0"/>
          <dgm:bulletEnabled val="1"/>
        </dgm:presLayoutVars>
      </dgm:prSet>
      <dgm:spPr/>
    </dgm:pt>
    <dgm:pt modelId="{8F4D796B-3F12-48B4-A847-34A74703A5BA}" type="pres">
      <dgm:prSet presAssocID="{153A42B2-5D7F-4140-93D4-06FB026CF67E}" presName="negativeSpace" presStyleCnt="0"/>
      <dgm:spPr/>
    </dgm:pt>
    <dgm:pt modelId="{F435BEF5-CE06-46D7-B1B5-664B0E0E41BC}" type="pres">
      <dgm:prSet presAssocID="{153A42B2-5D7F-4140-93D4-06FB026CF67E}" presName="childText" presStyleLbl="conFgAcc1" presStyleIdx="1" presStyleCnt="5">
        <dgm:presLayoutVars>
          <dgm:bulletEnabled val="1"/>
        </dgm:presLayoutVars>
      </dgm:prSet>
      <dgm:spPr>
        <a:ln w="38100">
          <a:solidFill>
            <a:schemeClr val="accent2">
              <a:lumMod val="75000"/>
            </a:schemeClr>
          </a:solidFill>
        </a:ln>
      </dgm:spPr>
    </dgm:pt>
    <dgm:pt modelId="{8CDC6A1A-B3EA-4EE7-A9F2-8DBED5F8EAF9}" type="pres">
      <dgm:prSet presAssocID="{9692A44B-229E-4404-9A73-7A56BB353F8F}" presName="spaceBetweenRectangles" presStyleCnt="0"/>
      <dgm:spPr/>
    </dgm:pt>
    <dgm:pt modelId="{74D348AB-0A51-4DBD-A785-58FDFF4AD059}" type="pres">
      <dgm:prSet presAssocID="{D1F93901-108D-4E75-82B5-F7A05FBC1730}" presName="parentLin" presStyleCnt="0"/>
      <dgm:spPr/>
    </dgm:pt>
    <dgm:pt modelId="{1F050501-49EC-4809-B32E-500896F73CCD}" type="pres">
      <dgm:prSet presAssocID="{D1F93901-108D-4E75-82B5-F7A05FBC1730}" presName="parentLeftMargin" presStyleLbl="node1" presStyleIdx="1" presStyleCnt="5"/>
      <dgm:spPr/>
    </dgm:pt>
    <dgm:pt modelId="{64A5AD36-BEA3-4529-9D05-6335763E6151}" type="pres">
      <dgm:prSet presAssocID="{D1F93901-108D-4E75-82B5-F7A05FBC1730}" presName="parentText" presStyleLbl="node1" presStyleIdx="2" presStyleCnt="5" custScaleX="105921" custScaleY="129712">
        <dgm:presLayoutVars>
          <dgm:chMax val="0"/>
          <dgm:bulletEnabled val="1"/>
        </dgm:presLayoutVars>
      </dgm:prSet>
      <dgm:spPr/>
    </dgm:pt>
    <dgm:pt modelId="{375F2053-7462-42BF-AD72-D0A84DB9616F}" type="pres">
      <dgm:prSet presAssocID="{D1F93901-108D-4E75-82B5-F7A05FBC1730}" presName="negativeSpace" presStyleCnt="0"/>
      <dgm:spPr/>
    </dgm:pt>
    <dgm:pt modelId="{48EB8F76-6EE2-414F-9E84-F138A4C4CF34}" type="pres">
      <dgm:prSet presAssocID="{D1F93901-108D-4E75-82B5-F7A05FBC1730}" presName="childText" presStyleLbl="conFgAcc1" presStyleIdx="2" presStyleCnt="5">
        <dgm:presLayoutVars>
          <dgm:bulletEnabled val="1"/>
        </dgm:presLayoutVars>
      </dgm:prSet>
      <dgm:spPr>
        <a:ln w="38100">
          <a:solidFill>
            <a:schemeClr val="accent2">
              <a:lumMod val="75000"/>
            </a:schemeClr>
          </a:solidFill>
        </a:ln>
      </dgm:spPr>
    </dgm:pt>
    <dgm:pt modelId="{C1A6CB1D-52D9-46FB-82C2-1FEACBED57BE}" type="pres">
      <dgm:prSet presAssocID="{AE760ABA-1C43-494D-B067-5EFCD08A3E7B}" presName="spaceBetweenRectangles" presStyleCnt="0"/>
      <dgm:spPr/>
    </dgm:pt>
    <dgm:pt modelId="{ADC806EC-090A-42DF-96F4-D7F347277C13}" type="pres">
      <dgm:prSet presAssocID="{CACFFAAA-6811-4240-86B3-04099824F800}" presName="parentLin" presStyleCnt="0"/>
      <dgm:spPr/>
    </dgm:pt>
    <dgm:pt modelId="{401E4E30-B8BE-4F4E-83AC-2F2A89184388}" type="pres">
      <dgm:prSet presAssocID="{CACFFAAA-6811-4240-86B3-04099824F800}" presName="parentLeftMargin" presStyleLbl="node1" presStyleIdx="2" presStyleCnt="5"/>
      <dgm:spPr/>
    </dgm:pt>
    <dgm:pt modelId="{C1587823-F8DF-4A6D-9BB6-140F35598E9F}" type="pres">
      <dgm:prSet presAssocID="{CACFFAAA-6811-4240-86B3-04099824F800}" presName="parentText" presStyleLbl="node1" presStyleIdx="3" presStyleCnt="5" custScaleX="107378" custScaleY="123483" custLinFactNeighborY="-3135">
        <dgm:presLayoutVars>
          <dgm:chMax val="0"/>
          <dgm:bulletEnabled val="1"/>
        </dgm:presLayoutVars>
      </dgm:prSet>
      <dgm:spPr/>
    </dgm:pt>
    <dgm:pt modelId="{70215EFA-92DF-45FF-95B3-7992D89B4716}" type="pres">
      <dgm:prSet presAssocID="{CACFFAAA-6811-4240-86B3-04099824F800}" presName="negativeSpace" presStyleCnt="0"/>
      <dgm:spPr/>
    </dgm:pt>
    <dgm:pt modelId="{D459F463-45E7-4034-8629-A049E859194C}" type="pres">
      <dgm:prSet presAssocID="{CACFFAAA-6811-4240-86B3-04099824F800}" presName="childText" presStyleLbl="conFgAcc1" presStyleIdx="3" presStyleCnt="5">
        <dgm:presLayoutVars>
          <dgm:bulletEnabled val="1"/>
        </dgm:presLayoutVars>
      </dgm:prSet>
      <dgm:spPr>
        <a:ln w="38100">
          <a:solidFill>
            <a:schemeClr val="accent2">
              <a:lumMod val="75000"/>
            </a:schemeClr>
          </a:solidFill>
        </a:ln>
      </dgm:spPr>
    </dgm:pt>
    <dgm:pt modelId="{98975EAA-F75D-415D-B45E-25C8AE5056D6}" type="pres">
      <dgm:prSet presAssocID="{D3B65154-FAE7-4645-BE52-F5E4182E2332}" presName="spaceBetweenRectangles" presStyleCnt="0"/>
      <dgm:spPr/>
    </dgm:pt>
    <dgm:pt modelId="{92C7EB93-7F00-4B9D-ADE8-3C5A792D6665}" type="pres">
      <dgm:prSet presAssocID="{6BF2CF25-ABEF-42F1-84E2-76439EDAEB1E}" presName="parentLin" presStyleCnt="0"/>
      <dgm:spPr/>
    </dgm:pt>
    <dgm:pt modelId="{5D94C969-4781-486C-8800-A3ADCB4296CF}" type="pres">
      <dgm:prSet presAssocID="{6BF2CF25-ABEF-42F1-84E2-76439EDAEB1E}" presName="parentLeftMargin" presStyleLbl="node1" presStyleIdx="3" presStyleCnt="5"/>
      <dgm:spPr/>
    </dgm:pt>
    <dgm:pt modelId="{2402BE37-EC6B-4CA3-A2BB-B2EF8D5E27F5}" type="pres">
      <dgm:prSet presAssocID="{6BF2CF25-ABEF-42F1-84E2-76439EDAEB1E}" presName="parentText" presStyleLbl="node1" presStyleIdx="4" presStyleCnt="5" custScaleX="107377" custScaleY="120272">
        <dgm:presLayoutVars>
          <dgm:chMax val="0"/>
          <dgm:bulletEnabled val="1"/>
        </dgm:presLayoutVars>
      </dgm:prSet>
      <dgm:spPr/>
    </dgm:pt>
    <dgm:pt modelId="{99020F8A-CB60-41EB-9944-AF0FECD3B739}" type="pres">
      <dgm:prSet presAssocID="{6BF2CF25-ABEF-42F1-84E2-76439EDAEB1E}" presName="negativeSpace" presStyleCnt="0"/>
      <dgm:spPr/>
    </dgm:pt>
    <dgm:pt modelId="{8BBE98E9-B89A-4E23-9D26-A5CC7F6367B5}" type="pres">
      <dgm:prSet presAssocID="{6BF2CF25-ABEF-42F1-84E2-76439EDAEB1E}" presName="childText" presStyleLbl="conFgAcc1" presStyleIdx="4" presStyleCnt="5">
        <dgm:presLayoutVars>
          <dgm:bulletEnabled val="1"/>
        </dgm:presLayoutVars>
      </dgm:prSet>
      <dgm:spPr>
        <a:ln w="38100">
          <a:solidFill>
            <a:schemeClr val="accent2">
              <a:lumMod val="75000"/>
            </a:schemeClr>
          </a:solidFill>
        </a:ln>
      </dgm:spPr>
    </dgm:pt>
  </dgm:ptLst>
  <dgm:cxnLst>
    <dgm:cxn modelId="{2396A511-6082-473B-ABA2-43B4E7E6BFF6}" srcId="{F281EF47-EA1E-4203-9195-CA5F975D1DBA}" destId="{CACFFAAA-6811-4240-86B3-04099824F800}" srcOrd="3" destOrd="0" parTransId="{EE619702-BF99-425D-9994-B2D12CE23572}" sibTransId="{D3B65154-FAE7-4645-BE52-F5E4182E2332}"/>
    <dgm:cxn modelId="{61201515-C191-4A43-8F90-CC7DFF5AF1E0}" type="presOf" srcId="{CACFFAAA-6811-4240-86B3-04099824F800}" destId="{401E4E30-B8BE-4F4E-83AC-2F2A89184388}" srcOrd="0" destOrd="0" presId="urn:microsoft.com/office/officeart/2005/8/layout/list1"/>
    <dgm:cxn modelId="{C7884117-06F7-4158-A82E-C1567D6996BC}" type="presOf" srcId="{6B79945A-A0F2-43C8-8465-CDAA99D1B404}" destId="{8FBC6C26-BAD9-4CE3-92AD-7CBD5D714071}" srcOrd="0" destOrd="0" presId="urn:microsoft.com/office/officeart/2005/8/layout/list1"/>
    <dgm:cxn modelId="{094AD61E-25DE-46A0-8F05-2FAA126118A2}" type="presOf" srcId="{153A42B2-5D7F-4140-93D4-06FB026CF67E}" destId="{46E27AA6-B473-4FDA-9A37-83DAC2F8FF5F}" srcOrd="1" destOrd="0" presId="urn:microsoft.com/office/officeart/2005/8/layout/list1"/>
    <dgm:cxn modelId="{CF9B2022-E0F3-43FF-87A8-9574B05D6123}" type="presOf" srcId="{153A42B2-5D7F-4140-93D4-06FB026CF67E}" destId="{0D910130-7C6E-4B1D-B58D-C287981925B0}" srcOrd="0" destOrd="0" presId="urn:microsoft.com/office/officeart/2005/8/layout/list1"/>
    <dgm:cxn modelId="{9E51B330-72B6-4A71-8446-6E9380182487}" type="presOf" srcId="{D1F93901-108D-4E75-82B5-F7A05FBC1730}" destId="{1F050501-49EC-4809-B32E-500896F73CCD}" srcOrd="0" destOrd="0" presId="urn:microsoft.com/office/officeart/2005/8/layout/list1"/>
    <dgm:cxn modelId="{D048FD32-E752-43B8-AE3A-019E2F8C8C27}" type="presOf" srcId="{CACFFAAA-6811-4240-86B3-04099824F800}" destId="{C1587823-F8DF-4A6D-9BB6-140F35598E9F}" srcOrd="1" destOrd="0" presId="urn:microsoft.com/office/officeart/2005/8/layout/list1"/>
    <dgm:cxn modelId="{CB52CF38-EF1E-43C2-B282-BEF463B98CFD}" type="presOf" srcId="{6BF2CF25-ABEF-42F1-84E2-76439EDAEB1E}" destId="{5D94C969-4781-486C-8800-A3ADCB4296CF}" srcOrd="0" destOrd="0" presId="urn:microsoft.com/office/officeart/2005/8/layout/list1"/>
    <dgm:cxn modelId="{37FA483E-4890-40CE-B7A7-749462B9F7ED}" type="presOf" srcId="{D1F93901-108D-4E75-82B5-F7A05FBC1730}" destId="{64A5AD36-BEA3-4529-9D05-6335763E6151}" srcOrd="1" destOrd="0" presId="urn:microsoft.com/office/officeart/2005/8/layout/list1"/>
    <dgm:cxn modelId="{8B941765-0E5A-4D96-91C7-9D14B0379D36}" srcId="{F281EF47-EA1E-4203-9195-CA5F975D1DBA}" destId="{6BF2CF25-ABEF-42F1-84E2-76439EDAEB1E}" srcOrd="4" destOrd="0" parTransId="{70576CF3-4F89-42D7-8F76-C4C8AF46E757}" sibTransId="{8E8DB87E-BE7C-4FBB-8FBE-BF256F493250}"/>
    <dgm:cxn modelId="{802C705A-6A3B-46DD-A83A-42DE785CFA08}" type="presOf" srcId="{6BF2CF25-ABEF-42F1-84E2-76439EDAEB1E}" destId="{2402BE37-EC6B-4CA3-A2BB-B2EF8D5E27F5}" srcOrd="1" destOrd="0" presId="urn:microsoft.com/office/officeart/2005/8/layout/list1"/>
    <dgm:cxn modelId="{52290C8C-2C54-467B-9741-45FD82A3B365}" type="presOf" srcId="{6B79945A-A0F2-43C8-8465-CDAA99D1B404}" destId="{3BCE8BE0-1B6F-4E6E-B079-95E0ED501E30}" srcOrd="1" destOrd="0" presId="urn:microsoft.com/office/officeart/2005/8/layout/list1"/>
    <dgm:cxn modelId="{9719CF8F-C9DE-41D8-8963-1AE55FC483DC}" srcId="{F281EF47-EA1E-4203-9195-CA5F975D1DBA}" destId="{D1F93901-108D-4E75-82B5-F7A05FBC1730}" srcOrd="2" destOrd="0" parTransId="{D15C28BA-70B6-4A9F-93E7-E6DF4F3FA3EF}" sibTransId="{AE760ABA-1C43-494D-B067-5EFCD08A3E7B}"/>
    <dgm:cxn modelId="{861A23A1-D559-45F2-BCD1-5DEB412311D7}" srcId="{F281EF47-EA1E-4203-9195-CA5F975D1DBA}" destId="{6B79945A-A0F2-43C8-8465-CDAA99D1B404}" srcOrd="0" destOrd="0" parTransId="{65AA689B-299C-4BB6-8773-128D4FF2BDB7}" sibTransId="{819AAE1E-487A-48AF-AAE3-C20CD0590452}"/>
    <dgm:cxn modelId="{B8AB6AD5-BD9D-4BC0-8FAD-675E6D1C5633}" type="presOf" srcId="{F281EF47-EA1E-4203-9195-CA5F975D1DBA}" destId="{D12F115D-7F7A-4C23-A77C-C4807AA11325}" srcOrd="0" destOrd="0" presId="urn:microsoft.com/office/officeart/2005/8/layout/list1"/>
    <dgm:cxn modelId="{E1AEA6F4-E23E-48C5-9637-9231FEB94296}" srcId="{F281EF47-EA1E-4203-9195-CA5F975D1DBA}" destId="{153A42B2-5D7F-4140-93D4-06FB026CF67E}" srcOrd="1" destOrd="0" parTransId="{011F2FCF-D731-49F5-9192-B899E4B160DD}" sibTransId="{9692A44B-229E-4404-9A73-7A56BB353F8F}"/>
    <dgm:cxn modelId="{65317C58-19EB-4BEC-8CC1-049BFA7927A7}" type="presParOf" srcId="{D12F115D-7F7A-4C23-A77C-C4807AA11325}" destId="{55E31B2C-37F4-43CA-A86C-C66E936EE888}" srcOrd="0" destOrd="0" presId="urn:microsoft.com/office/officeart/2005/8/layout/list1"/>
    <dgm:cxn modelId="{C0AFB54E-16D0-475C-A18B-075592DD9F5E}" type="presParOf" srcId="{55E31B2C-37F4-43CA-A86C-C66E936EE888}" destId="{8FBC6C26-BAD9-4CE3-92AD-7CBD5D714071}" srcOrd="0" destOrd="0" presId="urn:microsoft.com/office/officeart/2005/8/layout/list1"/>
    <dgm:cxn modelId="{395A9873-F519-4A28-B6FD-5D4FC3FF9C22}" type="presParOf" srcId="{55E31B2C-37F4-43CA-A86C-C66E936EE888}" destId="{3BCE8BE0-1B6F-4E6E-B079-95E0ED501E30}" srcOrd="1" destOrd="0" presId="urn:microsoft.com/office/officeart/2005/8/layout/list1"/>
    <dgm:cxn modelId="{0ED55E73-BEE4-4A69-8E5F-29DFB8D0BBE1}" type="presParOf" srcId="{D12F115D-7F7A-4C23-A77C-C4807AA11325}" destId="{24892FFF-D69D-4700-908E-37B227528BAD}" srcOrd="1" destOrd="0" presId="urn:microsoft.com/office/officeart/2005/8/layout/list1"/>
    <dgm:cxn modelId="{FBE6438B-C5D9-4A71-AC6C-F9664C8A32B5}" type="presParOf" srcId="{D12F115D-7F7A-4C23-A77C-C4807AA11325}" destId="{6B563C68-8EDE-450B-AC11-A6EC0EB414AC}" srcOrd="2" destOrd="0" presId="urn:microsoft.com/office/officeart/2005/8/layout/list1"/>
    <dgm:cxn modelId="{68967C49-9659-450A-9739-E4CA4B06D7A0}" type="presParOf" srcId="{D12F115D-7F7A-4C23-A77C-C4807AA11325}" destId="{A60F212E-D062-40AE-A6F1-444450709C72}" srcOrd="3" destOrd="0" presId="urn:microsoft.com/office/officeart/2005/8/layout/list1"/>
    <dgm:cxn modelId="{EF6FD493-EBFC-42BC-9DF5-B16AA3289AE2}" type="presParOf" srcId="{D12F115D-7F7A-4C23-A77C-C4807AA11325}" destId="{F9781DD4-1BE6-4067-980D-B85499B5FA4A}" srcOrd="4" destOrd="0" presId="urn:microsoft.com/office/officeart/2005/8/layout/list1"/>
    <dgm:cxn modelId="{3D36DA7E-8FCA-4D03-A244-63C7A6741838}" type="presParOf" srcId="{F9781DD4-1BE6-4067-980D-B85499B5FA4A}" destId="{0D910130-7C6E-4B1D-B58D-C287981925B0}" srcOrd="0" destOrd="0" presId="urn:microsoft.com/office/officeart/2005/8/layout/list1"/>
    <dgm:cxn modelId="{AB786BCA-7888-493E-ACAB-69148CB8F310}" type="presParOf" srcId="{F9781DD4-1BE6-4067-980D-B85499B5FA4A}" destId="{46E27AA6-B473-4FDA-9A37-83DAC2F8FF5F}" srcOrd="1" destOrd="0" presId="urn:microsoft.com/office/officeart/2005/8/layout/list1"/>
    <dgm:cxn modelId="{227A38A8-86C7-44A3-9796-4D87438842E0}" type="presParOf" srcId="{D12F115D-7F7A-4C23-A77C-C4807AA11325}" destId="{8F4D796B-3F12-48B4-A847-34A74703A5BA}" srcOrd="5" destOrd="0" presId="urn:microsoft.com/office/officeart/2005/8/layout/list1"/>
    <dgm:cxn modelId="{4C69A024-E862-405F-99F8-41D9FE0B8313}" type="presParOf" srcId="{D12F115D-7F7A-4C23-A77C-C4807AA11325}" destId="{F435BEF5-CE06-46D7-B1B5-664B0E0E41BC}" srcOrd="6" destOrd="0" presId="urn:microsoft.com/office/officeart/2005/8/layout/list1"/>
    <dgm:cxn modelId="{5D1C1EA0-8C43-4535-9339-A026B7B7F2AB}" type="presParOf" srcId="{D12F115D-7F7A-4C23-A77C-C4807AA11325}" destId="{8CDC6A1A-B3EA-4EE7-A9F2-8DBED5F8EAF9}" srcOrd="7" destOrd="0" presId="urn:microsoft.com/office/officeart/2005/8/layout/list1"/>
    <dgm:cxn modelId="{FF10DA7A-0BF3-4B0B-B166-D2B755F69829}" type="presParOf" srcId="{D12F115D-7F7A-4C23-A77C-C4807AA11325}" destId="{74D348AB-0A51-4DBD-A785-58FDFF4AD059}" srcOrd="8" destOrd="0" presId="urn:microsoft.com/office/officeart/2005/8/layout/list1"/>
    <dgm:cxn modelId="{941D1ABC-28DC-4A08-950F-61F1CDCCE1C0}" type="presParOf" srcId="{74D348AB-0A51-4DBD-A785-58FDFF4AD059}" destId="{1F050501-49EC-4809-B32E-500896F73CCD}" srcOrd="0" destOrd="0" presId="urn:microsoft.com/office/officeart/2005/8/layout/list1"/>
    <dgm:cxn modelId="{04E5D25D-C2CD-4C26-A873-62FFE50F2F25}" type="presParOf" srcId="{74D348AB-0A51-4DBD-A785-58FDFF4AD059}" destId="{64A5AD36-BEA3-4529-9D05-6335763E6151}" srcOrd="1" destOrd="0" presId="urn:microsoft.com/office/officeart/2005/8/layout/list1"/>
    <dgm:cxn modelId="{7CFBE46B-9690-4F65-9757-D158D62A91B6}" type="presParOf" srcId="{D12F115D-7F7A-4C23-A77C-C4807AA11325}" destId="{375F2053-7462-42BF-AD72-D0A84DB9616F}" srcOrd="9" destOrd="0" presId="urn:microsoft.com/office/officeart/2005/8/layout/list1"/>
    <dgm:cxn modelId="{0F378993-F3E0-4E65-AF60-EEC30309C680}" type="presParOf" srcId="{D12F115D-7F7A-4C23-A77C-C4807AA11325}" destId="{48EB8F76-6EE2-414F-9E84-F138A4C4CF34}" srcOrd="10" destOrd="0" presId="urn:microsoft.com/office/officeart/2005/8/layout/list1"/>
    <dgm:cxn modelId="{84554CAB-F379-4764-B0B7-82F804973D0D}" type="presParOf" srcId="{D12F115D-7F7A-4C23-A77C-C4807AA11325}" destId="{C1A6CB1D-52D9-46FB-82C2-1FEACBED57BE}" srcOrd="11" destOrd="0" presId="urn:microsoft.com/office/officeart/2005/8/layout/list1"/>
    <dgm:cxn modelId="{A29B34E0-C69B-435F-932F-2FE012729A8F}" type="presParOf" srcId="{D12F115D-7F7A-4C23-A77C-C4807AA11325}" destId="{ADC806EC-090A-42DF-96F4-D7F347277C13}" srcOrd="12" destOrd="0" presId="urn:microsoft.com/office/officeart/2005/8/layout/list1"/>
    <dgm:cxn modelId="{79747031-F6DC-46C1-9F27-11987E6216F6}" type="presParOf" srcId="{ADC806EC-090A-42DF-96F4-D7F347277C13}" destId="{401E4E30-B8BE-4F4E-83AC-2F2A89184388}" srcOrd="0" destOrd="0" presId="urn:microsoft.com/office/officeart/2005/8/layout/list1"/>
    <dgm:cxn modelId="{90EB0C5D-EB10-4674-A30B-5F51D70E3224}" type="presParOf" srcId="{ADC806EC-090A-42DF-96F4-D7F347277C13}" destId="{C1587823-F8DF-4A6D-9BB6-140F35598E9F}" srcOrd="1" destOrd="0" presId="urn:microsoft.com/office/officeart/2005/8/layout/list1"/>
    <dgm:cxn modelId="{F2ACAF1A-9553-4688-BDC3-7E47B6F6A1FB}" type="presParOf" srcId="{D12F115D-7F7A-4C23-A77C-C4807AA11325}" destId="{70215EFA-92DF-45FF-95B3-7992D89B4716}" srcOrd="13" destOrd="0" presId="urn:microsoft.com/office/officeart/2005/8/layout/list1"/>
    <dgm:cxn modelId="{3F68DF42-E56F-4DEF-A87A-85556D7C57E1}" type="presParOf" srcId="{D12F115D-7F7A-4C23-A77C-C4807AA11325}" destId="{D459F463-45E7-4034-8629-A049E859194C}" srcOrd="14" destOrd="0" presId="urn:microsoft.com/office/officeart/2005/8/layout/list1"/>
    <dgm:cxn modelId="{2D2141A6-ABFE-4D7B-BCBF-D7F9420688ED}" type="presParOf" srcId="{D12F115D-7F7A-4C23-A77C-C4807AA11325}" destId="{98975EAA-F75D-415D-B45E-25C8AE5056D6}" srcOrd="15" destOrd="0" presId="urn:microsoft.com/office/officeart/2005/8/layout/list1"/>
    <dgm:cxn modelId="{3DF3F20F-4BC0-4285-B61E-2A26492DAC99}" type="presParOf" srcId="{D12F115D-7F7A-4C23-A77C-C4807AA11325}" destId="{92C7EB93-7F00-4B9D-ADE8-3C5A792D6665}" srcOrd="16" destOrd="0" presId="urn:microsoft.com/office/officeart/2005/8/layout/list1"/>
    <dgm:cxn modelId="{876893FC-3B1E-4215-84DF-F5063F596705}" type="presParOf" srcId="{92C7EB93-7F00-4B9D-ADE8-3C5A792D6665}" destId="{5D94C969-4781-486C-8800-A3ADCB4296CF}" srcOrd="0" destOrd="0" presId="urn:microsoft.com/office/officeart/2005/8/layout/list1"/>
    <dgm:cxn modelId="{A1FA965E-9B7E-40F4-921D-EEA698BCE932}" type="presParOf" srcId="{92C7EB93-7F00-4B9D-ADE8-3C5A792D6665}" destId="{2402BE37-EC6B-4CA3-A2BB-B2EF8D5E27F5}" srcOrd="1" destOrd="0" presId="urn:microsoft.com/office/officeart/2005/8/layout/list1"/>
    <dgm:cxn modelId="{1CBA5DD6-9B6A-4823-BA99-332E797F5F18}" type="presParOf" srcId="{D12F115D-7F7A-4C23-A77C-C4807AA11325}" destId="{99020F8A-CB60-41EB-9944-AF0FECD3B739}" srcOrd="17" destOrd="0" presId="urn:microsoft.com/office/officeart/2005/8/layout/list1"/>
    <dgm:cxn modelId="{D4D5E76B-7C13-42A6-88F4-A4485A5EA2D2}" type="presParOf" srcId="{D12F115D-7F7A-4C23-A77C-C4807AA11325}" destId="{8BBE98E9-B89A-4E23-9D26-A5CC7F6367B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8203BD2-DA07-4E66-95EF-36B875089AF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99DD7E3C-7DA9-496F-9EED-6DFC63D45A1D}">
      <dgm:prSet phldrT="[文字]" custT="1"/>
      <dgm:spPr>
        <a:solidFill>
          <a:srgbClr val="0070C0"/>
        </a:solidFill>
      </dgm:spPr>
      <dgm:t>
        <a:bodyPr/>
        <a:lstStyle/>
        <a:p>
          <a:r>
            <a: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rPr>
            <a:t>股價往阻力最小的方向前進</a:t>
          </a:r>
          <a:endParaRPr lang="zh-TW" altLang="en-US" sz="3600" dirty="0"/>
        </a:p>
      </dgm:t>
    </dgm:pt>
    <dgm:pt modelId="{B64809BF-6486-449D-901A-7BC635D74877}" type="parTrans" cxnId="{E268B6C2-79EF-4C37-B144-0F320EB81388}">
      <dgm:prSet/>
      <dgm:spPr/>
      <dgm:t>
        <a:bodyPr/>
        <a:lstStyle/>
        <a:p>
          <a:endParaRPr lang="zh-TW" altLang="en-US"/>
        </a:p>
      </dgm:t>
    </dgm:pt>
    <dgm:pt modelId="{38ED8A9B-D24A-4529-B4EC-A9F0589D43C4}" type="sibTrans" cxnId="{E268B6C2-79EF-4C37-B144-0F320EB81388}">
      <dgm:prSet/>
      <dgm:spPr/>
      <dgm:t>
        <a:bodyPr/>
        <a:lstStyle/>
        <a:p>
          <a:endParaRPr lang="zh-TW" altLang="en-US"/>
        </a:p>
      </dgm:t>
    </dgm:pt>
    <dgm:pt modelId="{4D14C33E-97A5-4DD5-A827-31BE262814C3}">
      <dgm:prSet phldrT="[文字]" custT="1"/>
      <dgm:spPr>
        <a:solidFill>
          <a:srgbClr val="0070C0"/>
        </a:solidFill>
      </dgm:spPr>
      <dgm:t>
        <a:bodyPr/>
        <a:lstStyle/>
        <a:p>
          <a:r>
            <a: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rPr>
            <a:t>反射理論</a:t>
          </a:r>
          <a:endParaRPr lang="zh-TW" altLang="en-US" sz="3600" dirty="0"/>
        </a:p>
      </dgm:t>
    </dgm:pt>
    <dgm:pt modelId="{F4FA1B26-D249-43B6-BD12-F796E1765571}" type="parTrans" cxnId="{FE63ADDB-0FC9-4EA0-8943-82A9A31B295A}">
      <dgm:prSet/>
      <dgm:spPr/>
      <dgm:t>
        <a:bodyPr/>
        <a:lstStyle/>
        <a:p>
          <a:endParaRPr lang="zh-TW" altLang="en-US"/>
        </a:p>
      </dgm:t>
    </dgm:pt>
    <dgm:pt modelId="{813D23A7-3594-492B-BFC4-7271C6EF0B4C}" type="sibTrans" cxnId="{FE63ADDB-0FC9-4EA0-8943-82A9A31B295A}">
      <dgm:prSet/>
      <dgm:spPr/>
      <dgm:t>
        <a:bodyPr/>
        <a:lstStyle/>
        <a:p>
          <a:endParaRPr lang="zh-TW" altLang="en-US"/>
        </a:p>
      </dgm:t>
    </dgm:pt>
    <dgm:pt modelId="{CD3B3075-8E32-49C6-B40A-47687541C705}" type="pres">
      <dgm:prSet presAssocID="{E8203BD2-DA07-4E66-95EF-36B875089AF7}" presName="linear" presStyleCnt="0">
        <dgm:presLayoutVars>
          <dgm:dir/>
          <dgm:animLvl val="lvl"/>
          <dgm:resizeHandles val="exact"/>
        </dgm:presLayoutVars>
      </dgm:prSet>
      <dgm:spPr/>
    </dgm:pt>
    <dgm:pt modelId="{ACB17507-B794-48F9-9BA9-4FBF02D55A7C}" type="pres">
      <dgm:prSet presAssocID="{99DD7E3C-7DA9-496F-9EED-6DFC63D45A1D}" presName="parentLin" presStyleCnt="0"/>
      <dgm:spPr/>
    </dgm:pt>
    <dgm:pt modelId="{25376442-DFA2-4341-9E6C-728C82F01CDA}" type="pres">
      <dgm:prSet presAssocID="{99DD7E3C-7DA9-496F-9EED-6DFC63D45A1D}" presName="parentLeftMargin" presStyleLbl="node1" presStyleIdx="0" presStyleCnt="2"/>
      <dgm:spPr/>
    </dgm:pt>
    <dgm:pt modelId="{90B8D78A-1FDD-48EC-AA8D-8A6724115289}" type="pres">
      <dgm:prSet presAssocID="{99DD7E3C-7DA9-496F-9EED-6DFC63D45A1D}" presName="parentText" presStyleLbl="node1" presStyleIdx="0" presStyleCnt="2" custScaleX="107519" custScaleY="65509">
        <dgm:presLayoutVars>
          <dgm:chMax val="0"/>
          <dgm:bulletEnabled val="1"/>
        </dgm:presLayoutVars>
      </dgm:prSet>
      <dgm:spPr/>
    </dgm:pt>
    <dgm:pt modelId="{540ACF5F-B7B3-4932-AA04-98C8DEB750F4}" type="pres">
      <dgm:prSet presAssocID="{99DD7E3C-7DA9-496F-9EED-6DFC63D45A1D}" presName="negativeSpace" presStyleCnt="0"/>
      <dgm:spPr/>
    </dgm:pt>
    <dgm:pt modelId="{9258E47A-D4C7-4CB5-9988-23988D25F8F6}" type="pres">
      <dgm:prSet presAssocID="{99DD7E3C-7DA9-496F-9EED-6DFC63D45A1D}" presName="childText" presStyleLbl="conFgAcc1" presStyleIdx="0" presStyleCnt="2" custScaleX="86842" custScaleY="68138" custLinFactNeighborX="2072" custLinFactNeighborY="65128">
        <dgm:presLayoutVars>
          <dgm:bulletEnabled val="1"/>
        </dgm:presLayoutVars>
      </dgm:prSet>
      <dgm:spPr>
        <a:ln w="38100">
          <a:solidFill>
            <a:schemeClr val="accent2">
              <a:lumMod val="75000"/>
            </a:schemeClr>
          </a:solidFill>
        </a:ln>
      </dgm:spPr>
    </dgm:pt>
    <dgm:pt modelId="{947B5262-DDA6-4ADD-A99E-0A41AC987137}" type="pres">
      <dgm:prSet presAssocID="{38ED8A9B-D24A-4529-B4EC-A9F0589D43C4}" presName="spaceBetweenRectangles" presStyleCnt="0"/>
      <dgm:spPr/>
    </dgm:pt>
    <dgm:pt modelId="{133B5037-675B-4E7B-8B95-095D0D56E07A}" type="pres">
      <dgm:prSet presAssocID="{4D14C33E-97A5-4DD5-A827-31BE262814C3}" presName="parentLin" presStyleCnt="0"/>
      <dgm:spPr/>
    </dgm:pt>
    <dgm:pt modelId="{CCF097C0-A3BB-4188-BED4-178A00E64293}" type="pres">
      <dgm:prSet presAssocID="{4D14C33E-97A5-4DD5-A827-31BE262814C3}" presName="parentLeftMargin" presStyleLbl="node1" presStyleIdx="0" presStyleCnt="2"/>
      <dgm:spPr/>
    </dgm:pt>
    <dgm:pt modelId="{354A956E-966F-49D6-8A2F-7AA17794319C}" type="pres">
      <dgm:prSet presAssocID="{4D14C33E-97A5-4DD5-A827-31BE262814C3}" presName="parentText" presStyleLbl="node1" presStyleIdx="1" presStyleCnt="2" custScaleX="107942" custScaleY="65402">
        <dgm:presLayoutVars>
          <dgm:chMax val="0"/>
          <dgm:bulletEnabled val="1"/>
        </dgm:presLayoutVars>
      </dgm:prSet>
      <dgm:spPr/>
    </dgm:pt>
    <dgm:pt modelId="{6937CA9F-7DB2-41EB-A14C-907CDB94F24D}" type="pres">
      <dgm:prSet presAssocID="{4D14C33E-97A5-4DD5-A827-31BE262814C3}" presName="negativeSpace" presStyleCnt="0"/>
      <dgm:spPr/>
    </dgm:pt>
    <dgm:pt modelId="{CBDDA100-9AE5-4D49-B5A6-CA6ED9C70354}" type="pres">
      <dgm:prSet presAssocID="{4D14C33E-97A5-4DD5-A827-31BE262814C3}" presName="childText" presStyleLbl="conFgAcc1" presStyleIdx="1" presStyleCnt="2" custScaleX="87171" custScaleY="76916" custLinFactNeighborX="2369" custLinFactNeighborY="16304">
        <dgm:presLayoutVars>
          <dgm:bulletEnabled val="1"/>
        </dgm:presLayoutVars>
      </dgm:prSet>
      <dgm:spPr>
        <a:ln w="38100">
          <a:solidFill>
            <a:schemeClr val="accent2">
              <a:lumMod val="75000"/>
            </a:schemeClr>
          </a:solidFill>
        </a:ln>
      </dgm:spPr>
    </dgm:pt>
  </dgm:ptLst>
  <dgm:cxnLst>
    <dgm:cxn modelId="{47ACCE08-8C68-470E-97A4-090690F635F3}" type="presOf" srcId="{99DD7E3C-7DA9-496F-9EED-6DFC63D45A1D}" destId="{90B8D78A-1FDD-48EC-AA8D-8A6724115289}" srcOrd="1" destOrd="0" presId="urn:microsoft.com/office/officeart/2005/8/layout/list1"/>
    <dgm:cxn modelId="{1D73B03A-6436-4992-BA76-827B9DC3D9C9}" type="presOf" srcId="{4D14C33E-97A5-4DD5-A827-31BE262814C3}" destId="{CCF097C0-A3BB-4188-BED4-178A00E64293}" srcOrd="0" destOrd="0" presId="urn:microsoft.com/office/officeart/2005/8/layout/list1"/>
    <dgm:cxn modelId="{F0A6195B-8C37-4C82-ADC1-865B497207CD}" type="presOf" srcId="{4D14C33E-97A5-4DD5-A827-31BE262814C3}" destId="{354A956E-966F-49D6-8A2F-7AA17794319C}" srcOrd="1" destOrd="0" presId="urn:microsoft.com/office/officeart/2005/8/layout/list1"/>
    <dgm:cxn modelId="{49920C60-1809-4553-8D98-C6583EC4E5DC}" type="presOf" srcId="{E8203BD2-DA07-4E66-95EF-36B875089AF7}" destId="{CD3B3075-8E32-49C6-B40A-47687541C705}" srcOrd="0" destOrd="0" presId="urn:microsoft.com/office/officeart/2005/8/layout/list1"/>
    <dgm:cxn modelId="{171A6AAB-9A03-4B0B-A45D-2920D80BE62D}" type="presOf" srcId="{99DD7E3C-7DA9-496F-9EED-6DFC63D45A1D}" destId="{25376442-DFA2-4341-9E6C-728C82F01CDA}" srcOrd="0" destOrd="0" presId="urn:microsoft.com/office/officeart/2005/8/layout/list1"/>
    <dgm:cxn modelId="{E268B6C2-79EF-4C37-B144-0F320EB81388}" srcId="{E8203BD2-DA07-4E66-95EF-36B875089AF7}" destId="{99DD7E3C-7DA9-496F-9EED-6DFC63D45A1D}" srcOrd="0" destOrd="0" parTransId="{B64809BF-6486-449D-901A-7BC635D74877}" sibTransId="{38ED8A9B-D24A-4529-B4EC-A9F0589D43C4}"/>
    <dgm:cxn modelId="{FE63ADDB-0FC9-4EA0-8943-82A9A31B295A}" srcId="{E8203BD2-DA07-4E66-95EF-36B875089AF7}" destId="{4D14C33E-97A5-4DD5-A827-31BE262814C3}" srcOrd="1" destOrd="0" parTransId="{F4FA1B26-D249-43B6-BD12-F796E1765571}" sibTransId="{813D23A7-3594-492B-BFC4-7271C6EF0B4C}"/>
    <dgm:cxn modelId="{D054A42E-75CB-412F-8FF5-7886C60B47A6}" type="presParOf" srcId="{CD3B3075-8E32-49C6-B40A-47687541C705}" destId="{ACB17507-B794-48F9-9BA9-4FBF02D55A7C}" srcOrd="0" destOrd="0" presId="urn:microsoft.com/office/officeart/2005/8/layout/list1"/>
    <dgm:cxn modelId="{2BA8EDCB-0E12-4535-8E71-05B165B9D0DE}" type="presParOf" srcId="{ACB17507-B794-48F9-9BA9-4FBF02D55A7C}" destId="{25376442-DFA2-4341-9E6C-728C82F01CDA}" srcOrd="0" destOrd="0" presId="urn:microsoft.com/office/officeart/2005/8/layout/list1"/>
    <dgm:cxn modelId="{48AFB5D7-EF01-45C9-ABAE-2DF0980DBECC}" type="presParOf" srcId="{ACB17507-B794-48F9-9BA9-4FBF02D55A7C}" destId="{90B8D78A-1FDD-48EC-AA8D-8A6724115289}" srcOrd="1" destOrd="0" presId="urn:microsoft.com/office/officeart/2005/8/layout/list1"/>
    <dgm:cxn modelId="{68F68036-756E-48C7-A0FF-E2FF3F01DA7B}" type="presParOf" srcId="{CD3B3075-8E32-49C6-B40A-47687541C705}" destId="{540ACF5F-B7B3-4932-AA04-98C8DEB750F4}" srcOrd="1" destOrd="0" presId="urn:microsoft.com/office/officeart/2005/8/layout/list1"/>
    <dgm:cxn modelId="{601AF9FB-01EE-4945-BE87-B0C434D3F60F}" type="presParOf" srcId="{CD3B3075-8E32-49C6-B40A-47687541C705}" destId="{9258E47A-D4C7-4CB5-9988-23988D25F8F6}" srcOrd="2" destOrd="0" presId="urn:microsoft.com/office/officeart/2005/8/layout/list1"/>
    <dgm:cxn modelId="{A7F71521-80CF-44B9-8C51-DB787954557D}" type="presParOf" srcId="{CD3B3075-8E32-49C6-B40A-47687541C705}" destId="{947B5262-DDA6-4ADD-A99E-0A41AC987137}" srcOrd="3" destOrd="0" presId="urn:microsoft.com/office/officeart/2005/8/layout/list1"/>
    <dgm:cxn modelId="{55CDF5FE-1793-406A-8160-E6D0692B7E13}" type="presParOf" srcId="{CD3B3075-8E32-49C6-B40A-47687541C705}" destId="{133B5037-675B-4E7B-8B95-095D0D56E07A}" srcOrd="4" destOrd="0" presId="urn:microsoft.com/office/officeart/2005/8/layout/list1"/>
    <dgm:cxn modelId="{0DA0EFAF-86B8-40C7-98C7-8C5ED629E6E5}" type="presParOf" srcId="{133B5037-675B-4E7B-8B95-095D0D56E07A}" destId="{CCF097C0-A3BB-4188-BED4-178A00E64293}" srcOrd="0" destOrd="0" presId="urn:microsoft.com/office/officeart/2005/8/layout/list1"/>
    <dgm:cxn modelId="{EE0E7560-47EB-4F3A-B282-03CC459DC9A8}" type="presParOf" srcId="{133B5037-675B-4E7B-8B95-095D0D56E07A}" destId="{354A956E-966F-49D6-8A2F-7AA17794319C}" srcOrd="1" destOrd="0" presId="urn:microsoft.com/office/officeart/2005/8/layout/list1"/>
    <dgm:cxn modelId="{B4DAFB7A-278A-47B5-9F49-C8BF95851B93}" type="presParOf" srcId="{CD3B3075-8E32-49C6-B40A-47687541C705}" destId="{6937CA9F-7DB2-41EB-A14C-907CDB94F24D}" srcOrd="5" destOrd="0" presId="urn:microsoft.com/office/officeart/2005/8/layout/list1"/>
    <dgm:cxn modelId="{71AAD13B-943F-49AE-87AE-185873BD0141}" type="presParOf" srcId="{CD3B3075-8E32-49C6-B40A-47687541C705}" destId="{CBDDA100-9AE5-4D49-B5A6-CA6ED9C7035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C3D063E-9B54-4850-8301-DBDD1DAD1CD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A86D502A-E55B-4769-BC1E-C5E30F1C2163}">
      <dgm:prSet phldrT="[文字]" custT="1"/>
      <dgm:spPr>
        <a:solidFill>
          <a:srgbClr val="0070C0"/>
        </a:solidFill>
      </dgm:spPr>
      <dgm:t>
        <a:bodyPr/>
        <a:lstStyle/>
        <a:p>
          <a:r>
            <a: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rPr>
            <a:t>判斷</a:t>
          </a:r>
          <a:endParaRPr lang="zh-TW" altLang="en-US" sz="2200" dirty="0"/>
        </a:p>
      </dgm:t>
    </dgm:pt>
    <dgm:pt modelId="{D9A3D8D6-D4AF-4532-BB2E-AD27F63FEA23}" type="parTrans" cxnId="{C04FF1C5-2B94-41E2-975C-417F63D50F78}">
      <dgm:prSet/>
      <dgm:spPr/>
      <dgm:t>
        <a:bodyPr/>
        <a:lstStyle/>
        <a:p>
          <a:endParaRPr lang="zh-TW" altLang="en-US"/>
        </a:p>
      </dgm:t>
    </dgm:pt>
    <dgm:pt modelId="{684B7067-188B-43D3-8B3B-A655751BFF14}" type="sibTrans" cxnId="{C04FF1C5-2B94-41E2-975C-417F63D50F78}">
      <dgm:prSet/>
      <dgm:spPr>
        <a:solidFill>
          <a:srgbClr val="002060"/>
        </a:solidFill>
      </dgm:spPr>
      <dgm:t>
        <a:bodyPr/>
        <a:lstStyle/>
        <a:p>
          <a:endParaRPr lang="zh-TW" altLang="en-US"/>
        </a:p>
      </dgm:t>
    </dgm:pt>
    <dgm:pt modelId="{1F88F82B-9109-4ACF-A5D8-507523E7BC07}">
      <dgm:prSet phldrT="[文字]" custT="1"/>
      <dgm:spPr>
        <a:solidFill>
          <a:srgbClr val="0070C0"/>
        </a:solidFill>
      </dgm:spPr>
      <dgm:t>
        <a:bodyPr/>
        <a:lstStyle/>
        <a:p>
          <a:r>
            <a: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rPr>
            <a:t>布局</a:t>
          </a:r>
          <a:r>
            <a: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rPr>
            <a:t>+</a:t>
          </a:r>
          <a:r>
            <a: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rPr>
            <a:t>測試多空力道</a:t>
          </a:r>
          <a:endParaRPr lang="zh-TW" altLang="en-US" sz="2800" dirty="0"/>
        </a:p>
      </dgm:t>
    </dgm:pt>
    <dgm:pt modelId="{2DFC33C0-D35E-4FC6-BAA3-89F9AD550F56}" type="parTrans" cxnId="{95D186D9-2ECF-4A31-B9F5-28DD4935B4DA}">
      <dgm:prSet/>
      <dgm:spPr/>
      <dgm:t>
        <a:bodyPr/>
        <a:lstStyle/>
        <a:p>
          <a:endParaRPr lang="zh-TW" altLang="en-US"/>
        </a:p>
      </dgm:t>
    </dgm:pt>
    <dgm:pt modelId="{1346595D-AA6F-4E0F-9DF4-D379BC7EB128}" type="sibTrans" cxnId="{95D186D9-2ECF-4A31-B9F5-28DD4935B4DA}">
      <dgm:prSet/>
      <dgm:spPr>
        <a:solidFill>
          <a:srgbClr val="002060"/>
        </a:solidFill>
      </dgm:spPr>
      <dgm:t>
        <a:bodyPr/>
        <a:lstStyle/>
        <a:p>
          <a:endParaRPr lang="zh-TW" altLang="en-US"/>
        </a:p>
      </dgm:t>
    </dgm:pt>
    <dgm:pt modelId="{B43A83E4-6ADA-4E0C-B075-226DA95054E5}">
      <dgm:prSet phldrT="[文字]" custT="1"/>
      <dgm:spPr>
        <a:solidFill>
          <a:srgbClr val="0070C0"/>
        </a:solidFill>
      </dgm:spPr>
      <dgm:t>
        <a:bodyPr/>
        <a:lstStyle/>
        <a:p>
          <a:r>
            <a: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rPr>
            <a:t>往阻力最小之路前進</a:t>
          </a:r>
          <a:endParaRPr lang="zh-TW" altLang="en-US" sz="2800" dirty="0"/>
        </a:p>
      </dgm:t>
    </dgm:pt>
    <dgm:pt modelId="{6729AA70-DB5D-40BE-8714-3C2E4D94BADA}" type="parTrans" cxnId="{3F1E0261-22ED-4A61-8C49-DD0389C1F0FD}">
      <dgm:prSet/>
      <dgm:spPr/>
      <dgm:t>
        <a:bodyPr/>
        <a:lstStyle/>
        <a:p>
          <a:endParaRPr lang="zh-TW" altLang="en-US"/>
        </a:p>
      </dgm:t>
    </dgm:pt>
    <dgm:pt modelId="{48F0DFD8-1769-45FD-AC10-EE41417ED976}" type="sibTrans" cxnId="{3F1E0261-22ED-4A61-8C49-DD0389C1F0FD}">
      <dgm:prSet/>
      <dgm:spPr>
        <a:solidFill>
          <a:srgbClr val="002060"/>
        </a:solidFill>
      </dgm:spPr>
      <dgm:t>
        <a:bodyPr/>
        <a:lstStyle/>
        <a:p>
          <a:endParaRPr lang="zh-TW" altLang="en-US"/>
        </a:p>
      </dgm:t>
    </dgm:pt>
    <dgm:pt modelId="{03DC403C-AE2B-42B0-BC4B-DC73BBD59B79}">
      <dgm:prSet phldrT="[文字]" custT="1"/>
      <dgm:spPr>
        <a:solidFill>
          <a:srgbClr val="0070C0"/>
        </a:solidFill>
      </dgm:spPr>
      <dgm:t>
        <a:bodyPr/>
        <a:lstStyle/>
        <a:p>
          <a:r>
            <a: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rPr>
            <a:t>等待力竭或暴量反轉</a:t>
          </a:r>
          <a:endParaRPr lang="zh-TW" altLang="en-US" sz="2800" dirty="0"/>
        </a:p>
      </dgm:t>
    </dgm:pt>
    <dgm:pt modelId="{68A6E86C-1C0D-4D9F-80F3-0247290E2318}" type="parTrans" cxnId="{F6853B8B-814B-4304-A25B-40E9CC5018E2}">
      <dgm:prSet/>
      <dgm:spPr/>
      <dgm:t>
        <a:bodyPr/>
        <a:lstStyle/>
        <a:p>
          <a:endParaRPr lang="zh-TW" altLang="en-US"/>
        </a:p>
      </dgm:t>
    </dgm:pt>
    <dgm:pt modelId="{D62E2F00-16FC-4248-995A-9ED404607AE0}" type="sibTrans" cxnId="{F6853B8B-814B-4304-A25B-40E9CC5018E2}">
      <dgm:prSet/>
      <dgm:spPr/>
      <dgm:t>
        <a:bodyPr/>
        <a:lstStyle/>
        <a:p>
          <a:endParaRPr lang="zh-TW" altLang="en-US"/>
        </a:p>
      </dgm:t>
    </dgm:pt>
    <dgm:pt modelId="{0C9D17A9-5CFF-48E7-8FF0-75D47F343256}" type="pres">
      <dgm:prSet presAssocID="{8C3D063E-9B54-4850-8301-DBDD1DAD1CD0}" presName="Name0" presStyleCnt="0">
        <dgm:presLayoutVars>
          <dgm:dir/>
          <dgm:resizeHandles val="exact"/>
        </dgm:presLayoutVars>
      </dgm:prSet>
      <dgm:spPr/>
    </dgm:pt>
    <dgm:pt modelId="{B05D1D2C-A871-493E-97F5-8A8832A91739}" type="pres">
      <dgm:prSet presAssocID="{A86D502A-E55B-4769-BC1E-C5E30F1C2163}" presName="node" presStyleLbl="node1" presStyleIdx="0" presStyleCnt="4" custScaleX="128305" custScaleY="148433">
        <dgm:presLayoutVars>
          <dgm:bulletEnabled val="1"/>
        </dgm:presLayoutVars>
      </dgm:prSet>
      <dgm:spPr/>
    </dgm:pt>
    <dgm:pt modelId="{8B370552-7879-465A-A3FE-FD3CA43BB312}" type="pres">
      <dgm:prSet presAssocID="{684B7067-188B-43D3-8B3B-A655751BFF14}" presName="sibTrans" presStyleLbl="sibTrans2D1" presStyleIdx="0" presStyleCnt="3" custScaleX="154082"/>
      <dgm:spPr/>
    </dgm:pt>
    <dgm:pt modelId="{ED2336D1-E14A-43FE-9C10-9CC0299814EA}" type="pres">
      <dgm:prSet presAssocID="{684B7067-188B-43D3-8B3B-A655751BFF14}" presName="connectorText" presStyleLbl="sibTrans2D1" presStyleIdx="0" presStyleCnt="3"/>
      <dgm:spPr/>
    </dgm:pt>
    <dgm:pt modelId="{179F54BE-0B8F-4916-9581-F79B8F8850C7}" type="pres">
      <dgm:prSet presAssocID="{1F88F82B-9109-4ACF-A5D8-507523E7BC07}" presName="node" presStyleLbl="node1" presStyleIdx="1" presStyleCnt="4" custScaleX="130578" custScaleY="156832" custLinFactNeighborX="-14705" custLinFactNeighborY="-431">
        <dgm:presLayoutVars>
          <dgm:bulletEnabled val="1"/>
        </dgm:presLayoutVars>
      </dgm:prSet>
      <dgm:spPr/>
    </dgm:pt>
    <dgm:pt modelId="{527EFEB3-F794-4715-9EA3-B4FC0439C502}" type="pres">
      <dgm:prSet presAssocID="{1346595D-AA6F-4E0F-9DF4-D379BC7EB128}" presName="sibTrans" presStyleLbl="sibTrans2D1" presStyleIdx="1" presStyleCnt="3" custScaleX="122075"/>
      <dgm:spPr/>
    </dgm:pt>
    <dgm:pt modelId="{4C22945E-8098-47DA-BF39-52E04810E3E8}" type="pres">
      <dgm:prSet presAssocID="{1346595D-AA6F-4E0F-9DF4-D379BC7EB128}" presName="connectorText" presStyleLbl="sibTrans2D1" presStyleIdx="1" presStyleCnt="3"/>
      <dgm:spPr/>
    </dgm:pt>
    <dgm:pt modelId="{5E1762C0-4E84-4F34-ADD5-49821161E32C}" type="pres">
      <dgm:prSet presAssocID="{B43A83E4-6ADA-4E0C-B075-226DA95054E5}" presName="node" presStyleLbl="node1" presStyleIdx="2" presStyleCnt="4" custScaleX="138169" custScaleY="158245">
        <dgm:presLayoutVars>
          <dgm:bulletEnabled val="1"/>
        </dgm:presLayoutVars>
      </dgm:prSet>
      <dgm:spPr/>
    </dgm:pt>
    <dgm:pt modelId="{7DAE47A6-F025-46B1-B57A-40E043798DE4}" type="pres">
      <dgm:prSet presAssocID="{48F0DFD8-1769-45FD-AC10-EE41417ED976}" presName="sibTrans" presStyleLbl="sibTrans2D1" presStyleIdx="2" presStyleCnt="3" custScaleX="150777"/>
      <dgm:spPr/>
    </dgm:pt>
    <dgm:pt modelId="{1442D71E-9BB6-405A-A7C0-BC6F60CC8A01}" type="pres">
      <dgm:prSet presAssocID="{48F0DFD8-1769-45FD-AC10-EE41417ED976}" presName="connectorText" presStyleLbl="sibTrans2D1" presStyleIdx="2" presStyleCnt="3"/>
      <dgm:spPr/>
    </dgm:pt>
    <dgm:pt modelId="{FC3760D2-DABA-4488-BB8D-7D696E6A7714}" type="pres">
      <dgm:prSet presAssocID="{03DC403C-AE2B-42B0-BC4B-DC73BBD59B79}" presName="node" presStyleLbl="node1" presStyleIdx="3" presStyleCnt="4" custScaleX="146229" custScaleY="148750">
        <dgm:presLayoutVars>
          <dgm:bulletEnabled val="1"/>
        </dgm:presLayoutVars>
      </dgm:prSet>
      <dgm:spPr/>
    </dgm:pt>
  </dgm:ptLst>
  <dgm:cxnLst>
    <dgm:cxn modelId="{FB46CE0B-5608-43C6-A1FE-5662692BF712}" type="presOf" srcId="{A86D502A-E55B-4769-BC1E-C5E30F1C2163}" destId="{B05D1D2C-A871-493E-97F5-8A8832A91739}" srcOrd="0" destOrd="0" presId="urn:microsoft.com/office/officeart/2005/8/layout/process1"/>
    <dgm:cxn modelId="{81238F20-C848-4A49-A20B-A8036FD596F1}" type="presOf" srcId="{8C3D063E-9B54-4850-8301-DBDD1DAD1CD0}" destId="{0C9D17A9-5CFF-48E7-8FF0-75D47F343256}" srcOrd="0" destOrd="0" presId="urn:microsoft.com/office/officeart/2005/8/layout/process1"/>
    <dgm:cxn modelId="{E01BFF28-6548-4964-BFB1-9B19DD5B600F}" type="presOf" srcId="{684B7067-188B-43D3-8B3B-A655751BFF14}" destId="{ED2336D1-E14A-43FE-9C10-9CC0299814EA}" srcOrd="1" destOrd="0" presId="urn:microsoft.com/office/officeart/2005/8/layout/process1"/>
    <dgm:cxn modelId="{40F35A31-1109-47BB-844F-C5FD2A6C9970}" type="presOf" srcId="{03DC403C-AE2B-42B0-BC4B-DC73BBD59B79}" destId="{FC3760D2-DABA-4488-BB8D-7D696E6A7714}" srcOrd="0" destOrd="0" presId="urn:microsoft.com/office/officeart/2005/8/layout/process1"/>
    <dgm:cxn modelId="{05444039-D05E-4784-B9EF-47FA97C18224}" type="presOf" srcId="{B43A83E4-6ADA-4E0C-B075-226DA95054E5}" destId="{5E1762C0-4E84-4F34-ADD5-49821161E32C}" srcOrd="0" destOrd="0" presId="urn:microsoft.com/office/officeart/2005/8/layout/process1"/>
    <dgm:cxn modelId="{E0DC553E-FB36-4DB3-959C-090B87673409}" type="presOf" srcId="{48F0DFD8-1769-45FD-AC10-EE41417ED976}" destId="{1442D71E-9BB6-405A-A7C0-BC6F60CC8A01}" srcOrd="1" destOrd="0" presId="urn:microsoft.com/office/officeart/2005/8/layout/process1"/>
    <dgm:cxn modelId="{3F1E0261-22ED-4A61-8C49-DD0389C1F0FD}" srcId="{8C3D063E-9B54-4850-8301-DBDD1DAD1CD0}" destId="{B43A83E4-6ADA-4E0C-B075-226DA95054E5}" srcOrd="2" destOrd="0" parTransId="{6729AA70-DB5D-40BE-8714-3C2E4D94BADA}" sibTransId="{48F0DFD8-1769-45FD-AC10-EE41417ED976}"/>
    <dgm:cxn modelId="{2D025A4A-E6DF-4F78-9124-6AFD1EAF60A4}" type="presOf" srcId="{1F88F82B-9109-4ACF-A5D8-507523E7BC07}" destId="{179F54BE-0B8F-4916-9581-F79B8F8850C7}" srcOrd="0" destOrd="0" presId="urn:microsoft.com/office/officeart/2005/8/layout/process1"/>
    <dgm:cxn modelId="{F6853B8B-814B-4304-A25B-40E9CC5018E2}" srcId="{8C3D063E-9B54-4850-8301-DBDD1DAD1CD0}" destId="{03DC403C-AE2B-42B0-BC4B-DC73BBD59B79}" srcOrd="3" destOrd="0" parTransId="{68A6E86C-1C0D-4D9F-80F3-0247290E2318}" sibTransId="{D62E2F00-16FC-4248-995A-9ED404607AE0}"/>
    <dgm:cxn modelId="{675E36B2-6BC2-408F-9A49-24EF49A3E3A2}" type="presOf" srcId="{1346595D-AA6F-4E0F-9DF4-D379BC7EB128}" destId="{527EFEB3-F794-4715-9EA3-B4FC0439C502}" srcOrd="0" destOrd="0" presId="urn:microsoft.com/office/officeart/2005/8/layout/process1"/>
    <dgm:cxn modelId="{4B5A41B2-A646-4FF6-9A42-81EFAD323969}" type="presOf" srcId="{684B7067-188B-43D3-8B3B-A655751BFF14}" destId="{8B370552-7879-465A-A3FE-FD3CA43BB312}" srcOrd="0" destOrd="0" presId="urn:microsoft.com/office/officeart/2005/8/layout/process1"/>
    <dgm:cxn modelId="{83C69EBF-1DA0-48AF-9FAB-B1EB36C0855C}" type="presOf" srcId="{1346595D-AA6F-4E0F-9DF4-D379BC7EB128}" destId="{4C22945E-8098-47DA-BF39-52E04810E3E8}" srcOrd="1" destOrd="0" presId="urn:microsoft.com/office/officeart/2005/8/layout/process1"/>
    <dgm:cxn modelId="{C04FF1C5-2B94-41E2-975C-417F63D50F78}" srcId="{8C3D063E-9B54-4850-8301-DBDD1DAD1CD0}" destId="{A86D502A-E55B-4769-BC1E-C5E30F1C2163}" srcOrd="0" destOrd="0" parTransId="{D9A3D8D6-D4AF-4532-BB2E-AD27F63FEA23}" sibTransId="{684B7067-188B-43D3-8B3B-A655751BFF14}"/>
    <dgm:cxn modelId="{BD7D06C8-8565-4C52-A339-656CD799C8FB}" type="presOf" srcId="{48F0DFD8-1769-45FD-AC10-EE41417ED976}" destId="{7DAE47A6-F025-46B1-B57A-40E043798DE4}" srcOrd="0" destOrd="0" presId="urn:microsoft.com/office/officeart/2005/8/layout/process1"/>
    <dgm:cxn modelId="{95D186D9-2ECF-4A31-B9F5-28DD4935B4DA}" srcId="{8C3D063E-9B54-4850-8301-DBDD1DAD1CD0}" destId="{1F88F82B-9109-4ACF-A5D8-507523E7BC07}" srcOrd="1" destOrd="0" parTransId="{2DFC33C0-D35E-4FC6-BAA3-89F9AD550F56}" sibTransId="{1346595D-AA6F-4E0F-9DF4-D379BC7EB128}"/>
    <dgm:cxn modelId="{609906A8-26AA-4D67-B75D-BCFEDBF4C2F3}" type="presParOf" srcId="{0C9D17A9-5CFF-48E7-8FF0-75D47F343256}" destId="{B05D1D2C-A871-493E-97F5-8A8832A91739}" srcOrd="0" destOrd="0" presId="urn:microsoft.com/office/officeart/2005/8/layout/process1"/>
    <dgm:cxn modelId="{05AFA6AC-4370-4D3D-9F5D-80DFDB093998}" type="presParOf" srcId="{0C9D17A9-5CFF-48E7-8FF0-75D47F343256}" destId="{8B370552-7879-465A-A3FE-FD3CA43BB312}" srcOrd="1" destOrd="0" presId="urn:microsoft.com/office/officeart/2005/8/layout/process1"/>
    <dgm:cxn modelId="{AC1A51DE-8680-42E6-BF82-A47D45587716}" type="presParOf" srcId="{8B370552-7879-465A-A3FE-FD3CA43BB312}" destId="{ED2336D1-E14A-43FE-9C10-9CC0299814EA}" srcOrd="0" destOrd="0" presId="urn:microsoft.com/office/officeart/2005/8/layout/process1"/>
    <dgm:cxn modelId="{A4081A3B-69F9-4C42-A423-9E8A033FAA7B}" type="presParOf" srcId="{0C9D17A9-5CFF-48E7-8FF0-75D47F343256}" destId="{179F54BE-0B8F-4916-9581-F79B8F8850C7}" srcOrd="2" destOrd="0" presId="urn:microsoft.com/office/officeart/2005/8/layout/process1"/>
    <dgm:cxn modelId="{351F6A90-F53F-4148-AA1E-747E67F0CC25}" type="presParOf" srcId="{0C9D17A9-5CFF-48E7-8FF0-75D47F343256}" destId="{527EFEB3-F794-4715-9EA3-B4FC0439C502}" srcOrd="3" destOrd="0" presId="urn:microsoft.com/office/officeart/2005/8/layout/process1"/>
    <dgm:cxn modelId="{3EAB04CE-16F2-4B9B-94F6-12DEC6C34CB8}" type="presParOf" srcId="{527EFEB3-F794-4715-9EA3-B4FC0439C502}" destId="{4C22945E-8098-47DA-BF39-52E04810E3E8}" srcOrd="0" destOrd="0" presId="urn:microsoft.com/office/officeart/2005/8/layout/process1"/>
    <dgm:cxn modelId="{369E7373-CA10-4A10-908D-5156E253C50D}" type="presParOf" srcId="{0C9D17A9-5CFF-48E7-8FF0-75D47F343256}" destId="{5E1762C0-4E84-4F34-ADD5-49821161E32C}" srcOrd="4" destOrd="0" presId="urn:microsoft.com/office/officeart/2005/8/layout/process1"/>
    <dgm:cxn modelId="{F70A5377-28F8-463A-9AD3-098CFA7C2348}" type="presParOf" srcId="{0C9D17A9-5CFF-48E7-8FF0-75D47F343256}" destId="{7DAE47A6-F025-46B1-B57A-40E043798DE4}" srcOrd="5" destOrd="0" presId="urn:microsoft.com/office/officeart/2005/8/layout/process1"/>
    <dgm:cxn modelId="{8FD846E1-09CB-4E3D-B471-1862C6CC4D37}" type="presParOf" srcId="{7DAE47A6-F025-46B1-B57A-40E043798DE4}" destId="{1442D71E-9BB6-405A-A7C0-BC6F60CC8A01}" srcOrd="0" destOrd="0" presId="urn:microsoft.com/office/officeart/2005/8/layout/process1"/>
    <dgm:cxn modelId="{FE48EF30-2EE4-44F6-B7A3-8E9ECEF3F6B0}" type="presParOf" srcId="{0C9D17A9-5CFF-48E7-8FF0-75D47F343256}" destId="{FC3760D2-DABA-4488-BB8D-7D696E6A7714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AED580-E9F0-48EA-AD9E-AFBBC581086C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4AEE536-8A80-4974-B7D8-443E2A14C537}">
      <dgm:prSet/>
      <dgm:spPr>
        <a:solidFill>
          <a:srgbClr val="0070C0"/>
        </a:solidFill>
      </dgm:spPr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認清自己方向</a:t>
          </a:r>
          <a:r>
            <a:rPr lang="en-US" altLang="zh-TW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投資與投機</a:t>
          </a:r>
          <a:r>
            <a:rPr lang="en-US" altLang="zh-TW" dirty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dirty="0"/>
        </a:p>
      </dgm:t>
    </dgm:pt>
    <dgm:pt modelId="{B96112E3-4AE9-4EAC-AFAF-E825938CE394}" type="parTrans" cxnId="{446A4ACE-B76F-4394-871A-63B0C5049E64}">
      <dgm:prSet/>
      <dgm:spPr/>
      <dgm:t>
        <a:bodyPr/>
        <a:lstStyle/>
        <a:p>
          <a:endParaRPr lang="zh-TW" altLang="en-US"/>
        </a:p>
      </dgm:t>
    </dgm:pt>
    <dgm:pt modelId="{8C6AEDBB-52D6-445C-8ED8-54804FE67335}" type="sibTrans" cxnId="{446A4ACE-B76F-4394-871A-63B0C5049E64}">
      <dgm:prSet/>
      <dgm:spPr/>
      <dgm:t>
        <a:bodyPr/>
        <a:lstStyle/>
        <a:p>
          <a:endParaRPr lang="zh-TW" altLang="en-US"/>
        </a:p>
      </dgm:t>
    </dgm:pt>
    <dgm:pt modelId="{8788961B-B70A-4FDB-8B20-6C30593791E0}">
      <dgm:prSet/>
      <dgm:spPr>
        <a:solidFill>
          <a:srgbClr val="0070C0"/>
        </a:solidFill>
      </dgm:spPr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你有辦法學巴菲特嗎</a:t>
          </a:r>
          <a:r>
            <a:rPr lang="en-US" altLang="zh-TW" dirty="0">
              <a:latin typeface="標楷體" panose="03000509000000000000" pitchFamily="65" charset="-120"/>
              <a:ea typeface="標楷體" panose="03000509000000000000" pitchFamily="65" charset="-120"/>
            </a:rPr>
            <a:t>?</a:t>
          </a:r>
          <a:endParaRPr lang="zh-TW" altLang="en-US" dirty="0"/>
        </a:p>
      </dgm:t>
    </dgm:pt>
    <dgm:pt modelId="{D982C44E-E39B-4FB9-8AD9-C0763776426A}" type="parTrans" cxnId="{33CD7604-0FB4-458B-94CA-F594359D62D5}">
      <dgm:prSet/>
      <dgm:spPr/>
      <dgm:t>
        <a:bodyPr/>
        <a:lstStyle/>
        <a:p>
          <a:endParaRPr lang="zh-TW" altLang="en-US"/>
        </a:p>
      </dgm:t>
    </dgm:pt>
    <dgm:pt modelId="{3F2493F0-3F0E-4467-849E-7A18ECA67CC6}" type="sibTrans" cxnId="{33CD7604-0FB4-458B-94CA-F594359D62D5}">
      <dgm:prSet/>
      <dgm:spPr/>
      <dgm:t>
        <a:bodyPr/>
        <a:lstStyle/>
        <a:p>
          <a:endParaRPr lang="zh-TW" altLang="en-US"/>
        </a:p>
      </dgm:t>
    </dgm:pt>
    <dgm:pt modelId="{3F45130C-8064-4A0F-9B14-F723EE2E0B04}" type="pres">
      <dgm:prSet presAssocID="{30AED580-E9F0-48EA-AD9E-AFBBC581086C}" presName="linear" presStyleCnt="0">
        <dgm:presLayoutVars>
          <dgm:dir/>
          <dgm:animLvl val="lvl"/>
          <dgm:resizeHandles val="exact"/>
        </dgm:presLayoutVars>
      </dgm:prSet>
      <dgm:spPr/>
    </dgm:pt>
    <dgm:pt modelId="{AB280BCD-2C86-4326-BBFB-079077C916E2}" type="pres">
      <dgm:prSet presAssocID="{A4AEE536-8A80-4974-B7D8-443E2A14C537}" presName="parentLin" presStyleCnt="0"/>
      <dgm:spPr/>
    </dgm:pt>
    <dgm:pt modelId="{4C894D54-F82D-4DAF-9CCB-B2550D2C6CFE}" type="pres">
      <dgm:prSet presAssocID="{A4AEE536-8A80-4974-B7D8-443E2A14C537}" presName="parentLeftMargin" presStyleLbl="node1" presStyleIdx="0" presStyleCnt="2"/>
      <dgm:spPr/>
    </dgm:pt>
    <dgm:pt modelId="{0C1ECEC1-5CE2-47D0-A05F-4DD31B6069D4}" type="pres">
      <dgm:prSet presAssocID="{A4AEE536-8A80-4974-B7D8-443E2A14C53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C80B4D9-A9E2-4234-885C-07E6CADFA378}" type="pres">
      <dgm:prSet presAssocID="{A4AEE536-8A80-4974-B7D8-443E2A14C537}" presName="negativeSpace" presStyleCnt="0"/>
      <dgm:spPr/>
    </dgm:pt>
    <dgm:pt modelId="{4148619A-06B6-4371-9B54-7DB5864A01BF}" type="pres">
      <dgm:prSet presAssocID="{A4AEE536-8A80-4974-B7D8-443E2A14C537}" presName="childText" presStyleLbl="conFgAcc1" presStyleIdx="0" presStyleCnt="2">
        <dgm:presLayoutVars>
          <dgm:bulletEnabled val="1"/>
        </dgm:presLayoutVars>
      </dgm:prSet>
      <dgm:spPr>
        <a:ln w="38100">
          <a:solidFill>
            <a:schemeClr val="accent2">
              <a:lumMod val="75000"/>
            </a:schemeClr>
          </a:solidFill>
        </a:ln>
      </dgm:spPr>
    </dgm:pt>
    <dgm:pt modelId="{6B5452B6-97D7-48E6-BB81-1F650CCD2544}" type="pres">
      <dgm:prSet presAssocID="{8C6AEDBB-52D6-445C-8ED8-54804FE67335}" presName="spaceBetweenRectangles" presStyleCnt="0"/>
      <dgm:spPr/>
    </dgm:pt>
    <dgm:pt modelId="{16903ED3-425C-492D-8A2D-5FC5E8AD6F46}" type="pres">
      <dgm:prSet presAssocID="{8788961B-B70A-4FDB-8B20-6C30593791E0}" presName="parentLin" presStyleCnt="0"/>
      <dgm:spPr/>
    </dgm:pt>
    <dgm:pt modelId="{3CB0AA57-5CDE-4097-8990-6E335564A4ED}" type="pres">
      <dgm:prSet presAssocID="{8788961B-B70A-4FDB-8B20-6C30593791E0}" presName="parentLeftMargin" presStyleLbl="node1" presStyleIdx="0" presStyleCnt="2"/>
      <dgm:spPr/>
    </dgm:pt>
    <dgm:pt modelId="{123105BA-4058-4626-9CBB-F9925CCFA45F}" type="pres">
      <dgm:prSet presAssocID="{8788961B-B70A-4FDB-8B20-6C30593791E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6BF979C-3FC6-49E8-978D-4C6CAD95E224}" type="pres">
      <dgm:prSet presAssocID="{8788961B-B70A-4FDB-8B20-6C30593791E0}" presName="negativeSpace" presStyleCnt="0"/>
      <dgm:spPr/>
    </dgm:pt>
    <dgm:pt modelId="{1DD663C7-9D14-4E24-89CC-8E66B72E4752}" type="pres">
      <dgm:prSet presAssocID="{8788961B-B70A-4FDB-8B20-6C30593791E0}" presName="childText" presStyleLbl="conFgAcc1" presStyleIdx="1" presStyleCnt="2">
        <dgm:presLayoutVars>
          <dgm:bulletEnabled val="1"/>
        </dgm:presLayoutVars>
      </dgm:prSet>
      <dgm:spPr>
        <a:ln w="38100">
          <a:solidFill>
            <a:schemeClr val="accent2">
              <a:lumMod val="75000"/>
            </a:schemeClr>
          </a:solidFill>
        </a:ln>
      </dgm:spPr>
    </dgm:pt>
  </dgm:ptLst>
  <dgm:cxnLst>
    <dgm:cxn modelId="{33CD7604-0FB4-458B-94CA-F594359D62D5}" srcId="{30AED580-E9F0-48EA-AD9E-AFBBC581086C}" destId="{8788961B-B70A-4FDB-8B20-6C30593791E0}" srcOrd="1" destOrd="0" parTransId="{D982C44E-E39B-4FB9-8AD9-C0763776426A}" sibTransId="{3F2493F0-3F0E-4467-849E-7A18ECA67CC6}"/>
    <dgm:cxn modelId="{891FD1B1-098D-4B8F-8118-F6E53D1B711A}" type="presOf" srcId="{8788961B-B70A-4FDB-8B20-6C30593791E0}" destId="{3CB0AA57-5CDE-4097-8990-6E335564A4ED}" srcOrd="0" destOrd="0" presId="urn:microsoft.com/office/officeart/2005/8/layout/list1"/>
    <dgm:cxn modelId="{972A71CB-7177-48EF-982B-D66B58A7EB51}" type="presOf" srcId="{8788961B-B70A-4FDB-8B20-6C30593791E0}" destId="{123105BA-4058-4626-9CBB-F9925CCFA45F}" srcOrd="1" destOrd="0" presId="urn:microsoft.com/office/officeart/2005/8/layout/list1"/>
    <dgm:cxn modelId="{446A4ACE-B76F-4394-871A-63B0C5049E64}" srcId="{30AED580-E9F0-48EA-AD9E-AFBBC581086C}" destId="{A4AEE536-8A80-4974-B7D8-443E2A14C537}" srcOrd="0" destOrd="0" parTransId="{B96112E3-4AE9-4EAC-AFAF-E825938CE394}" sibTransId="{8C6AEDBB-52D6-445C-8ED8-54804FE67335}"/>
    <dgm:cxn modelId="{5D9D6DDE-D5C3-47A4-BBA5-098E429C9F8A}" type="presOf" srcId="{A4AEE536-8A80-4974-B7D8-443E2A14C537}" destId="{0C1ECEC1-5CE2-47D0-A05F-4DD31B6069D4}" srcOrd="1" destOrd="0" presId="urn:microsoft.com/office/officeart/2005/8/layout/list1"/>
    <dgm:cxn modelId="{045AEAE2-7CA6-43A6-9837-67F7879F9F31}" type="presOf" srcId="{30AED580-E9F0-48EA-AD9E-AFBBC581086C}" destId="{3F45130C-8064-4A0F-9B14-F723EE2E0B04}" srcOrd="0" destOrd="0" presId="urn:microsoft.com/office/officeart/2005/8/layout/list1"/>
    <dgm:cxn modelId="{CCE40CE5-D8F4-4455-9511-13C9E9ED7D63}" type="presOf" srcId="{A4AEE536-8A80-4974-B7D8-443E2A14C537}" destId="{4C894D54-F82D-4DAF-9CCB-B2550D2C6CFE}" srcOrd="0" destOrd="0" presId="urn:microsoft.com/office/officeart/2005/8/layout/list1"/>
    <dgm:cxn modelId="{DEB994C1-B96D-4E75-A698-126CC26D67B0}" type="presParOf" srcId="{3F45130C-8064-4A0F-9B14-F723EE2E0B04}" destId="{AB280BCD-2C86-4326-BBFB-079077C916E2}" srcOrd="0" destOrd="0" presId="urn:microsoft.com/office/officeart/2005/8/layout/list1"/>
    <dgm:cxn modelId="{D89DA310-405F-4424-A306-4C855579C006}" type="presParOf" srcId="{AB280BCD-2C86-4326-BBFB-079077C916E2}" destId="{4C894D54-F82D-4DAF-9CCB-B2550D2C6CFE}" srcOrd="0" destOrd="0" presId="urn:microsoft.com/office/officeart/2005/8/layout/list1"/>
    <dgm:cxn modelId="{BA23F156-A3F3-493B-AB05-C1A128B3F6C6}" type="presParOf" srcId="{AB280BCD-2C86-4326-BBFB-079077C916E2}" destId="{0C1ECEC1-5CE2-47D0-A05F-4DD31B6069D4}" srcOrd="1" destOrd="0" presId="urn:microsoft.com/office/officeart/2005/8/layout/list1"/>
    <dgm:cxn modelId="{F97E1A0D-C4A8-4BC4-8822-B6B88489DE5B}" type="presParOf" srcId="{3F45130C-8064-4A0F-9B14-F723EE2E0B04}" destId="{1C80B4D9-A9E2-4234-885C-07E6CADFA378}" srcOrd="1" destOrd="0" presId="urn:microsoft.com/office/officeart/2005/8/layout/list1"/>
    <dgm:cxn modelId="{CDA322BB-A6DD-4276-BE2C-6A65FE78AED1}" type="presParOf" srcId="{3F45130C-8064-4A0F-9B14-F723EE2E0B04}" destId="{4148619A-06B6-4371-9B54-7DB5864A01BF}" srcOrd="2" destOrd="0" presId="urn:microsoft.com/office/officeart/2005/8/layout/list1"/>
    <dgm:cxn modelId="{3177B754-792E-418C-A812-C3889749D080}" type="presParOf" srcId="{3F45130C-8064-4A0F-9B14-F723EE2E0B04}" destId="{6B5452B6-97D7-48E6-BB81-1F650CCD2544}" srcOrd="3" destOrd="0" presId="urn:microsoft.com/office/officeart/2005/8/layout/list1"/>
    <dgm:cxn modelId="{5819D8E6-99D0-496D-A76A-6D937C321BAD}" type="presParOf" srcId="{3F45130C-8064-4A0F-9B14-F723EE2E0B04}" destId="{16903ED3-425C-492D-8A2D-5FC5E8AD6F46}" srcOrd="4" destOrd="0" presId="urn:microsoft.com/office/officeart/2005/8/layout/list1"/>
    <dgm:cxn modelId="{E814C4CD-3D5E-42C4-A487-E40268F6F2CF}" type="presParOf" srcId="{16903ED3-425C-492D-8A2D-5FC5E8AD6F46}" destId="{3CB0AA57-5CDE-4097-8990-6E335564A4ED}" srcOrd="0" destOrd="0" presId="urn:microsoft.com/office/officeart/2005/8/layout/list1"/>
    <dgm:cxn modelId="{34E2DD37-1B62-4425-BED9-35629DE51F36}" type="presParOf" srcId="{16903ED3-425C-492D-8A2D-5FC5E8AD6F46}" destId="{123105BA-4058-4626-9CBB-F9925CCFA45F}" srcOrd="1" destOrd="0" presId="urn:microsoft.com/office/officeart/2005/8/layout/list1"/>
    <dgm:cxn modelId="{54812B00-ADA0-4CBF-8CD3-670110452D8F}" type="presParOf" srcId="{3F45130C-8064-4A0F-9B14-F723EE2E0B04}" destId="{46BF979C-3FC6-49E8-978D-4C6CAD95E224}" srcOrd="5" destOrd="0" presId="urn:microsoft.com/office/officeart/2005/8/layout/list1"/>
    <dgm:cxn modelId="{D6E5B1AA-80E2-4889-8E21-5A77C9528115}" type="presParOf" srcId="{3F45130C-8064-4A0F-9B14-F723EE2E0B04}" destId="{1DD663C7-9D14-4E24-89CC-8E66B72E475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BE7D88-1276-49DC-BB75-5033BB203C25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42AB3EE-FFEE-41EB-9265-E69B6E308138}">
      <dgm:prSet phldrT="[文字]" custT="1"/>
      <dgm:spPr/>
      <dgm:t>
        <a:bodyPr/>
        <a:lstStyle/>
        <a:p>
          <a:r>
            <a:rPr lang="en-US" altLang="zh-TW" sz="3900" dirty="0">
              <a:latin typeface="標楷體" panose="03000509000000000000" pitchFamily="65" charset="-120"/>
              <a:ea typeface="標楷體" panose="03000509000000000000" pitchFamily="65" charset="-120"/>
            </a:rPr>
            <a:t>A.</a:t>
          </a:r>
          <a:r>
            <a:rPr lang="zh-TW" altLang="en-US" sz="3900" dirty="0">
              <a:latin typeface="標楷體" panose="03000509000000000000" pitchFamily="65" charset="-120"/>
              <a:ea typeface="標楷體" panose="03000509000000000000" pitchFamily="65" charset="-120"/>
            </a:rPr>
            <a:t>直接贏取</a:t>
          </a:r>
          <a:r>
            <a:rPr lang="en-US" altLang="zh-TW" sz="3900" dirty="0">
              <a:latin typeface="標楷體" panose="03000509000000000000" pitchFamily="65" charset="-120"/>
              <a:ea typeface="標楷體" panose="03000509000000000000" pitchFamily="65" charset="-120"/>
            </a:rPr>
            <a:t>10</a:t>
          </a:r>
          <a:r>
            <a:rPr lang="zh-TW" altLang="en-US" sz="3900" dirty="0">
              <a:latin typeface="標楷體" panose="03000509000000000000" pitchFamily="65" charset="-120"/>
              <a:ea typeface="標楷體" panose="03000509000000000000" pitchFamily="65" charset="-120"/>
            </a:rPr>
            <a:t>萬元</a:t>
          </a:r>
          <a:endParaRPr lang="zh-TW" altLang="en-US" sz="3900" dirty="0"/>
        </a:p>
      </dgm:t>
    </dgm:pt>
    <dgm:pt modelId="{A2F37984-36B7-42B3-B9CA-743DAAD916ED}" type="parTrans" cxnId="{3390DB65-EBDD-4296-876C-DEAE4CB2E95E}">
      <dgm:prSet/>
      <dgm:spPr/>
      <dgm:t>
        <a:bodyPr/>
        <a:lstStyle/>
        <a:p>
          <a:endParaRPr lang="zh-TW" altLang="en-US"/>
        </a:p>
      </dgm:t>
    </dgm:pt>
    <dgm:pt modelId="{0E9BC6BE-3443-4B8B-A982-6A53A9AB5019}" type="sibTrans" cxnId="{3390DB65-EBDD-4296-876C-DEAE4CB2E95E}">
      <dgm:prSet/>
      <dgm:spPr/>
      <dgm:t>
        <a:bodyPr/>
        <a:lstStyle/>
        <a:p>
          <a:endParaRPr lang="zh-TW" altLang="en-US"/>
        </a:p>
      </dgm:t>
    </dgm:pt>
    <dgm:pt modelId="{FB07F693-0B16-4DE8-9500-9F5EB4B52F9D}">
      <dgm:prSet phldrT="[文字]" custT="1"/>
      <dgm:spPr/>
      <dgm:t>
        <a:bodyPr/>
        <a:lstStyle/>
        <a:p>
          <a:r>
            <a:rPr lang="en-US" altLang="zh-TW" sz="3900" dirty="0">
              <a:latin typeface="標楷體" panose="03000509000000000000" pitchFamily="65" charset="-120"/>
              <a:ea typeface="標楷體" panose="03000509000000000000" pitchFamily="65" charset="-120"/>
            </a:rPr>
            <a:t>B.50%</a:t>
          </a:r>
          <a:r>
            <a:rPr lang="zh-TW" altLang="en-US" sz="3900" dirty="0">
              <a:latin typeface="標楷體" panose="03000509000000000000" pitchFamily="65" charset="-120"/>
              <a:ea typeface="標楷體" panose="03000509000000000000" pitchFamily="65" charset="-120"/>
            </a:rPr>
            <a:t>的機會贏取</a:t>
          </a:r>
          <a:r>
            <a:rPr lang="en-US" altLang="zh-TW" sz="3900" dirty="0">
              <a:latin typeface="標楷體" panose="03000509000000000000" pitchFamily="65" charset="-120"/>
              <a:ea typeface="標楷體" panose="03000509000000000000" pitchFamily="65" charset="-120"/>
            </a:rPr>
            <a:t>10</a:t>
          </a:r>
          <a:r>
            <a:rPr lang="zh-TW" altLang="en-US" sz="3900" dirty="0">
              <a:latin typeface="標楷體" panose="03000509000000000000" pitchFamily="65" charset="-120"/>
              <a:ea typeface="標楷體" panose="03000509000000000000" pitchFamily="65" charset="-120"/>
            </a:rPr>
            <a:t>萬元，</a:t>
          </a:r>
          <a:r>
            <a:rPr lang="en-US" altLang="zh-TW" sz="3900" dirty="0">
              <a:latin typeface="標楷體" panose="03000509000000000000" pitchFamily="65" charset="-120"/>
              <a:ea typeface="標楷體" panose="03000509000000000000" pitchFamily="65" charset="-120"/>
            </a:rPr>
            <a:t>50%</a:t>
          </a:r>
          <a:r>
            <a:rPr lang="zh-TW" altLang="en-US" sz="3900" dirty="0">
              <a:latin typeface="標楷體" panose="03000509000000000000" pitchFamily="65" charset="-120"/>
              <a:ea typeface="標楷體" panose="03000509000000000000" pitchFamily="65" charset="-120"/>
            </a:rPr>
            <a:t>的機會什麼都拿不走</a:t>
          </a:r>
          <a:endParaRPr lang="zh-TW" altLang="en-US" sz="3900" dirty="0"/>
        </a:p>
      </dgm:t>
    </dgm:pt>
    <dgm:pt modelId="{1A2DB892-DACF-4C66-A10C-2A8868386D0D}" type="parTrans" cxnId="{BC202978-335D-4416-AD5B-6F16AF1664FD}">
      <dgm:prSet/>
      <dgm:spPr/>
      <dgm:t>
        <a:bodyPr/>
        <a:lstStyle/>
        <a:p>
          <a:endParaRPr lang="zh-TW" altLang="en-US"/>
        </a:p>
      </dgm:t>
    </dgm:pt>
    <dgm:pt modelId="{0D83CA36-8601-4A9E-B9AC-E0A49789DBE7}" type="sibTrans" cxnId="{BC202978-335D-4416-AD5B-6F16AF1664FD}">
      <dgm:prSet/>
      <dgm:spPr/>
      <dgm:t>
        <a:bodyPr/>
        <a:lstStyle/>
        <a:p>
          <a:endParaRPr lang="zh-TW" altLang="en-US"/>
        </a:p>
      </dgm:t>
    </dgm:pt>
    <dgm:pt modelId="{468C4DDC-A5B7-417B-A311-CF88D6878418}">
      <dgm:prSet/>
      <dgm:spPr/>
      <dgm:t>
        <a:bodyPr/>
        <a:lstStyle/>
        <a:p>
          <a:endParaRPr lang="en-US" altLang="zh-TW" dirty="0"/>
        </a:p>
      </dgm:t>
    </dgm:pt>
    <dgm:pt modelId="{B8AEC805-8E31-485F-9F53-A2D406E8F7C1}" type="parTrans" cxnId="{63605E9F-C520-4474-A4AF-5049B61B6771}">
      <dgm:prSet/>
      <dgm:spPr/>
      <dgm:t>
        <a:bodyPr/>
        <a:lstStyle/>
        <a:p>
          <a:endParaRPr lang="zh-TW" altLang="en-US"/>
        </a:p>
      </dgm:t>
    </dgm:pt>
    <dgm:pt modelId="{01687E26-9DBB-4E5C-A841-D28E7CBF9289}" type="sibTrans" cxnId="{63605E9F-C520-4474-A4AF-5049B61B6771}">
      <dgm:prSet/>
      <dgm:spPr/>
      <dgm:t>
        <a:bodyPr/>
        <a:lstStyle/>
        <a:p>
          <a:endParaRPr lang="zh-TW" altLang="en-US"/>
        </a:p>
      </dgm:t>
    </dgm:pt>
    <dgm:pt modelId="{E4654872-FCD5-4FAD-B540-85D9DA69B102}" type="pres">
      <dgm:prSet presAssocID="{E0BE7D88-1276-49DC-BB75-5033BB203C25}" presName="compositeShape" presStyleCnt="0">
        <dgm:presLayoutVars>
          <dgm:chMax val="2"/>
          <dgm:dir/>
          <dgm:resizeHandles val="exact"/>
        </dgm:presLayoutVars>
      </dgm:prSet>
      <dgm:spPr/>
    </dgm:pt>
    <dgm:pt modelId="{6D3D3434-CBB2-4944-AC25-8B80100B3078}" type="pres">
      <dgm:prSet presAssocID="{E0BE7D88-1276-49DC-BB75-5033BB203C25}" presName="divider" presStyleLbl="fgShp" presStyleIdx="0" presStyleCnt="1" custScaleX="100000" custScaleY="98190"/>
      <dgm:spPr>
        <a:solidFill>
          <a:srgbClr val="0070C0"/>
        </a:solidFill>
      </dgm:spPr>
    </dgm:pt>
    <dgm:pt modelId="{255DCA17-8579-4C81-885A-8D8329CD1726}" type="pres">
      <dgm:prSet presAssocID="{642AB3EE-FFEE-41EB-9265-E69B6E308138}" presName="downArrow" presStyleLbl="node1" presStyleIdx="0" presStyleCnt="2" custScaleX="59496" custScaleY="89268"/>
      <dgm:spPr>
        <a:solidFill>
          <a:srgbClr val="CC0000"/>
        </a:solidFill>
      </dgm:spPr>
    </dgm:pt>
    <dgm:pt modelId="{3716C07A-0E55-4C16-8A29-1855D6AAC965}" type="pres">
      <dgm:prSet presAssocID="{642AB3EE-FFEE-41EB-9265-E69B6E308138}" presName="downArrowText" presStyleLbl="revTx" presStyleIdx="0" presStyleCnt="2" custScaleX="181353" custScaleY="79715" custLinFactNeighborX="-2313" custLinFactNeighborY="11631">
        <dgm:presLayoutVars>
          <dgm:bulletEnabled val="1"/>
        </dgm:presLayoutVars>
      </dgm:prSet>
      <dgm:spPr/>
    </dgm:pt>
    <dgm:pt modelId="{2125143B-B8FD-4C9C-8555-BF5E5D7EFE76}" type="pres">
      <dgm:prSet presAssocID="{FB07F693-0B16-4DE8-9500-9F5EB4B52F9D}" presName="upArrow" presStyleLbl="node1" presStyleIdx="1" presStyleCnt="2" custScaleX="64854" custScaleY="91035" custLinFactNeighborX="26937" custLinFactNeighborY="-15871"/>
      <dgm:spPr>
        <a:solidFill>
          <a:srgbClr val="00B050"/>
        </a:solidFill>
      </dgm:spPr>
    </dgm:pt>
    <dgm:pt modelId="{87F141B4-ED4B-4A7C-9D6A-F3551AA8F844}" type="pres">
      <dgm:prSet presAssocID="{FB07F693-0B16-4DE8-9500-9F5EB4B52F9D}" presName="upArrowText" presStyleLbl="revTx" presStyleIdx="1" presStyleCnt="2" custScaleX="225452" custLinFactNeighborX="23064" custLinFactNeighborY="1586">
        <dgm:presLayoutVars>
          <dgm:bulletEnabled val="1"/>
        </dgm:presLayoutVars>
      </dgm:prSet>
      <dgm:spPr/>
    </dgm:pt>
  </dgm:ptLst>
  <dgm:cxnLst>
    <dgm:cxn modelId="{2EE07A00-9C33-4481-AC0E-F15B2D886A7F}" type="presOf" srcId="{E0BE7D88-1276-49DC-BB75-5033BB203C25}" destId="{E4654872-FCD5-4FAD-B540-85D9DA69B102}" srcOrd="0" destOrd="0" presId="urn:microsoft.com/office/officeart/2005/8/layout/arrow3"/>
    <dgm:cxn modelId="{3390DB65-EBDD-4296-876C-DEAE4CB2E95E}" srcId="{E0BE7D88-1276-49DC-BB75-5033BB203C25}" destId="{642AB3EE-FFEE-41EB-9265-E69B6E308138}" srcOrd="0" destOrd="0" parTransId="{A2F37984-36B7-42B3-B9CA-743DAAD916ED}" sibTransId="{0E9BC6BE-3443-4B8B-A982-6A53A9AB5019}"/>
    <dgm:cxn modelId="{BC202978-335D-4416-AD5B-6F16AF1664FD}" srcId="{E0BE7D88-1276-49DC-BB75-5033BB203C25}" destId="{FB07F693-0B16-4DE8-9500-9F5EB4B52F9D}" srcOrd="1" destOrd="0" parTransId="{1A2DB892-DACF-4C66-A10C-2A8868386D0D}" sibTransId="{0D83CA36-8601-4A9E-B9AC-E0A49789DBE7}"/>
    <dgm:cxn modelId="{EA130D59-3FF1-4271-8F37-609D6D55AF11}" type="presOf" srcId="{642AB3EE-FFEE-41EB-9265-E69B6E308138}" destId="{3716C07A-0E55-4C16-8A29-1855D6AAC965}" srcOrd="0" destOrd="0" presId="urn:microsoft.com/office/officeart/2005/8/layout/arrow3"/>
    <dgm:cxn modelId="{BDBD679B-161A-45E0-8733-249D994F8A85}" type="presOf" srcId="{FB07F693-0B16-4DE8-9500-9F5EB4B52F9D}" destId="{87F141B4-ED4B-4A7C-9D6A-F3551AA8F844}" srcOrd="0" destOrd="0" presId="urn:microsoft.com/office/officeart/2005/8/layout/arrow3"/>
    <dgm:cxn modelId="{63605E9F-C520-4474-A4AF-5049B61B6771}" srcId="{E0BE7D88-1276-49DC-BB75-5033BB203C25}" destId="{468C4DDC-A5B7-417B-A311-CF88D6878418}" srcOrd="2" destOrd="0" parTransId="{B8AEC805-8E31-485F-9F53-A2D406E8F7C1}" sibTransId="{01687E26-9DBB-4E5C-A841-D28E7CBF9289}"/>
    <dgm:cxn modelId="{F65660CC-4E5F-4D82-8F22-8C7C64ECE981}" type="presParOf" srcId="{E4654872-FCD5-4FAD-B540-85D9DA69B102}" destId="{6D3D3434-CBB2-4944-AC25-8B80100B3078}" srcOrd="0" destOrd="0" presId="urn:microsoft.com/office/officeart/2005/8/layout/arrow3"/>
    <dgm:cxn modelId="{EF12425B-FDAF-44CD-AE33-6B3B0589CFC6}" type="presParOf" srcId="{E4654872-FCD5-4FAD-B540-85D9DA69B102}" destId="{255DCA17-8579-4C81-885A-8D8329CD1726}" srcOrd="1" destOrd="0" presId="urn:microsoft.com/office/officeart/2005/8/layout/arrow3"/>
    <dgm:cxn modelId="{6C6DA8C6-CC17-44BE-9674-1FC71FD53648}" type="presParOf" srcId="{E4654872-FCD5-4FAD-B540-85D9DA69B102}" destId="{3716C07A-0E55-4C16-8A29-1855D6AAC965}" srcOrd="2" destOrd="0" presId="urn:microsoft.com/office/officeart/2005/8/layout/arrow3"/>
    <dgm:cxn modelId="{5CBE5395-7699-4B67-95D8-FFD6D13D6266}" type="presParOf" srcId="{E4654872-FCD5-4FAD-B540-85D9DA69B102}" destId="{2125143B-B8FD-4C9C-8555-BF5E5D7EFE76}" srcOrd="3" destOrd="0" presId="urn:microsoft.com/office/officeart/2005/8/layout/arrow3"/>
    <dgm:cxn modelId="{382A94AB-1F49-4394-9FD2-365750C92620}" type="presParOf" srcId="{E4654872-FCD5-4FAD-B540-85D9DA69B102}" destId="{87F141B4-ED4B-4A7C-9D6A-F3551AA8F844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37006F-0DFC-40C6-828A-0B3BCE2B7D57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48DEB842-82FD-4A1B-90D2-E09AAABF7816}">
      <dgm:prSet phldrT="[文字]"/>
      <dgm:spPr/>
      <dgm:t>
        <a:bodyPr/>
        <a:lstStyle/>
        <a:p>
          <a:r>
            <a:rPr lang="en-US" altLang="zh-TW" dirty="0">
              <a:latin typeface="標楷體" panose="03000509000000000000" pitchFamily="65" charset="-120"/>
              <a:ea typeface="標楷體" panose="03000509000000000000" pitchFamily="65" charset="-120"/>
            </a:rPr>
            <a:t>A.</a:t>
          </a:r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直接虧損</a:t>
          </a:r>
          <a:r>
            <a:rPr lang="en-US" altLang="zh-TW" dirty="0">
              <a:latin typeface="標楷體" panose="03000509000000000000" pitchFamily="65" charset="-120"/>
              <a:ea typeface="標楷體" panose="03000509000000000000" pitchFamily="65" charset="-120"/>
            </a:rPr>
            <a:t>10</a:t>
          </a:r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萬元</a:t>
          </a:r>
          <a:endParaRPr lang="zh-TW" altLang="en-US" dirty="0"/>
        </a:p>
      </dgm:t>
    </dgm:pt>
    <dgm:pt modelId="{E1CE3DC1-920D-41EA-858D-D1C2CFF99060}" type="parTrans" cxnId="{935F1956-1295-4D34-A03D-D407C809E90E}">
      <dgm:prSet/>
      <dgm:spPr/>
      <dgm:t>
        <a:bodyPr/>
        <a:lstStyle/>
        <a:p>
          <a:endParaRPr lang="zh-TW" altLang="en-US"/>
        </a:p>
      </dgm:t>
    </dgm:pt>
    <dgm:pt modelId="{7AEB100C-A5A5-4F97-9A45-CD24FDB0BCCF}" type="sibTrans" cxnId="{935F1956-1295-4D34-A03D-D407C809E90E}">
      <dgm:prSet/>
      <dgm:spPr/>
      <dgm:t>
        <a:bodyPr/>
        <a:lstStyle/>
        <a:p>
          <a:endParaRPr lang="zh-TW" altLang="en-US"/>
        </a:p>
      </dgm:t>
    </dgm:pt>
    <dgm:pt modelId="{24D6D8AB-FF78-47B9-9F8E-65D93AE0B268}">
      <dgm:prSet phldrT="[文字]"/>
      <dgm:spPr/>
      <dgm:t>
        <a:bodyPr/>
        <a:lstStyle/>
        <a:p>
          <a:r>
            <a:rPr lang="en-US" altLang="zh-TW" dirty="0">
              <a:latin typeface="標楷體" panose="03000509000000000000" pitchFamily="65" charset="-120"/>
              <a:ea typeface="標楷體" panose="03000509000000000000" pitchFamily="65" charset="-120"/>
            </a:rPr>
            <a:t>B.50%</a:t>
          </a:r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的機會</a:t>
          </a:r>
          <a:r>
            <a:rPr lang="zh-TW" altLang="en-US">
              <a:latin typeface="標楷體" panose="03000509000000000000" pitchFamily="65" charset="-120"/>
              <a:ea typeface="標楷體" panose="03000509000000000000" pitchFamily="65" charset="-120"/>
            </a:rPr>
            <a:t>虧損</a:t>
          </a:r>
          <a:r>
            <a:rPr lang="en-US" altLang="zh-TW">
              <a:latin typeface="標楷體" panose="03000509000000000000" pitchFamily="65" charset="-120"/>
              <a:ea typeface="標楷體" panose="03000509000000000000" pitchFamily="65" charset="-120"/>
            </a:rPr>
            <a:t>10</a:t>
          </a:r>
          <a:r>
            <a:rPr lang="zh-TW" altLang="en-US">
              <a:latin typeface="標楷體" panose="03000509000000000000" pitchFamily="65" charset="-120"/>
              <a:ea typeface="標楷體" panose="03000509000000000000" pitchFamily="65" charset="-120"/>
            </a:rPr>
            <a:t>元</a:t>
          </a:r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，</a:t>
          </a:r>
          <a:r>
            <a:rPr lang="en-US" altLang="zh-TW" dirty="0">
              <a:latin typeface="標楷體" panose="03000509000000000000" pitchFamily="65" charset="-120"/>
              <a:ea typeface="標楷體" panose="03000509000000000000" pitchFamily="65" charset="-120"/>
            </a:rPr>
            <a:t>50%</a:t>
          </a:r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的機會不必虧錢</a:t>
          </a:r>
          <a:endParaRPr lang="zh-TW" altLang="en-US" dirty="0"/>
        </a:p>
      </dgm:t>
    </dgm:pt>
    <dgm:pt modelId="{5B11D647-9F65-4278-A305-A73F7AEF79BC}" type="parTrans" cxnId="{A94A86E7-AD9C-420E-B891-F19747F18EA1}">
      <dgm:prSet/>
      <dgm:spPr/>
      <dgm:t>
        <a:bodyPr/>
        <a:lstStyle/>
        <a:p>
          <a:endParaRPr lang="zh-TW" altLang="en-US"/>
        </a:p>
      </dgm:t>
    </dgm:pt>
    <dgm:pt modelId="{AA1A62F0-4E97-453E-ACA9-E871C1A0F149}" type="sibTrans" cxnId="{A94A86E7-AD9C-420E-B891-F19747F18EA1}">
      <dgm:prSet/>
      <dgm:spPr/>
      <dgm:t>
        <a:bodyPr/>
        <a:lstStyle/>
        <a:p>
          <a:endParaRPr lang="zh-TW" altLang="en-US"/>
        </a:p>
      </dgm:t>
    </dgm:pt>
    <dgm:pt modelId="{199AF261-2921-45B4-ADD6-60D3B7F55AD2}" type="pres">
      <dgm:prSet presAssocID="{9137006F-0DFC-40C6-828A-0B3BCE2B7D57}" presName="compositeShape" presStyleCnt="0">
        <dgm:presLayoutVars>
          <dgm:chMax val="2"/>
          <dgm:dir/>
          <dgm:resizeHandles val="exact"/>
        </dgm:presLayoutVars>
      </dgm:prSet>
      <dgm:spPr/>
    </dgm:pt>
    <dgm:pt modelId="{E60BDCC1-F035-4623-8647-B906B6C39F1C}" type="pres">
      <dgm:prSet presAssocID="{9137006F-0DFC-40C6-828A-0B3BCE2B7D57}" presName="divider" presStyleLbl="fgShp" presStyleIdx="0" presStyleCnt="1"/>
      <dgm:spPr>
        <a:solidFill>
          <a:srgbClr val="0070C0"/>
        </a:solidFill>
      </dgm:spPr>
    </dgm:pt>
    <dgm:pt modelId="{825D6C5E-D2E9-4653-973F-46D8E2E740FF}" type="pres">
      <dgm:prSet presAssocID="{48DEB842-82FD-4A1B-90D2-E09AAABF7816}" presName="downArrow" presStyleLbl="node1" presStyleIdx="0" presStyleCnt="2" custScaleX="72325" custScaleY="103701"/>
      <dgm:spPr>
        <a:solidFill>
          <a:srgbClr val="CC0000"/>
        </a:solidFill>
      </dgm:spPr>
    </dgm:pt>
    <dgm:pt modelId="{823DD889-220B-4C23-868E-8A2A1B4053D3}" type="pres">
      <dgm:prSet presAssocID="{48DEB842-82FD-4A1B-90D2-E09AAABF7816}" presName="downArrowText" presStyleLbl="revTx" presStyleIdx="0" presStyleCnt="2" custScaleX="169285">
        <dgm:presLayoutVars>
          <dgm:bulletEnabled val="1"/>
        </dgm:presLayoutVars>
      </dgm:prSet>
      <dgm:spPr/>
    </dgm:pt>
    <dgm:pt modelId="{34367C4B-81FB-494F-8B85-0D3BC1832529}" type="pres">
      <dgm:prSet presAssocID="{24D6D8AB-FF78-47B9-9F8E-65D93AE0B268}" presName="upArrow" presStyleLbl="node1" presStyleIdx="1" presStyleCnt="2" custScaleX="70022" custScaleY="100370" custLinFactNeighborX="9868" custLinFactNeighborY="-1110"/>
      <dgm:spPr>
        <a:solidFill>
          <a:srgbClr val="00B050"/>
        </a:solidFill>
      </dgm:spPr>
    </dgm:pt>
    <dgm:pt modelId="{F9C18A7E-86D1-4708-A62F-44C494A164D5}" type="pres">
      <dgm:prSet presAssocID="{24D6D8AB-FF78-47B9-9F8E-65D93AE0B268}" presName="upArrowText" presStyleLbl="revTx" presStyleIdx="1" presStyleCnt="2" custScaleX="225452" custLinFactNeighborX="4626" custLinFactNeighborY="529">
        <dgm:presLayoutVars>
          <dgm:bulletEnabled val="1"/>
        </dgm:presLayoutVars>
      </dgm:prSet>
      <dgm:spPr/>
    </dgm:pt>
  </dgm:ptLst>
  <dgm:cxnLst>
    <dgm:cxn modelId="{74BEC510-F5AA-48DC-9CE1-17F567986072}" type="presOf" srcId="{24D6D8AB-FF78-47B9-9F8E-65D93AE0B268}" destId="{F9C18A7E-86D1-4708-A62F-44C494A164D5}" srcOrd="0" destOrd="0" presId="urn:microsoft.com/office/officeart/2005/8/layout/arrow3"/>
    <dgm:cxn modelId="{935F1956-1295-4D34-A03D-D407C809E90E}" srcId="{9137006F-0DFC-40C6-828A-0B3BCE2B7D57}" destId="{48DEB842-82FD-4A1B-90D2-E09AAABF7816}" srcOrd="0" destOrd="0" parTransId="{E1CE3DC1-920D-41EA-858D-D1C2CFF99060}" sibTransId="{7AEB100C-A5A5-4F97-9A45-CD24FDB0BCCF}"/>
    <dgm:cxn modelId="{2C81BC84-2963-43B6-B202-C85A644FA32E}" type="presOf" srcId="{9137006F-0DFC-40C6-828A-0B3BCE2B7D57}" destId="{199AF261-2921-45B4-ADD6-60D3B7F55AD2}" srcOrd="0" destOrd="0" presId="urn:microsoft.com/office/officeart/2005/8/layout/arrow3"/>
    <dgm:cxn modelId="{8ADB6BE7-077C-45DE-A503-18A76A05FE1A}" type="presOf" srcId="{48DEB842-82FD-4A1B-90D2-E09AAABF7816}" destId="{823DD889-220B-4C23-868E-8A2A1B4053D3}" srcOrd="0" destOrd="0" presId="urn:microsoft.com/office/officeart/2005/8/layout/arrow3"/>
    <dgm:cxn modelId="{A94A86E7-AD9C-420E-B891-F19747F18EA1}" srcId="{9137006F-0DFC-40C6-828A-0B3BCE2B7D57}" destId="{24D6D8AB-FF78-47B9-9F8E-65D93AE0B268}" srcOrd="1" destOrd="0" parTransId="{5B11D647-9F65-4278-A305-A73F7AEF79BC}" sibTransId="{AA1A62F0-4E97-453E-ACA9-E871C1A0F149}"/>
    <dgm:cxn modelId="{4CB6BA7A-9B79-4A31-AC4B-D10D412A05AA}" type="presParOf" srcId="{199AF261-2921-45B4-ADD6-60D3B7F55AD2}" destId="{E60BDCC1-F035-4623-8647-B906B6C39F1C}" srcOrd="0" destOrd="0" presId="urn:microsoft.com/office/officeart/2005/8/layout/arrow3"/>
    <dgm:cxn modelId="{6E92ADE4-9C6A-4703-9382-3F767092E9CD}" type="presParOf" srcId="{199AF261-2921-45B4-ADD6-60D3B7F55AD2}" destId="{825D6C5E-D2E9-4653-973F-46D8E2E740FF}" srcOrd="1" destOrd="0" presId="urn:microsoft.com/office/officeart/2005/8/layout/arrow3"/>
    <dgm:cxn modelId="{5C8329CF-2A92-4595-B719-AC451F5C2CEB}" type="presParOf" srcId="{199AF261-2921-45B4-ADD6-60D3B7F55AD2}" destId="{823DD889-220B-4C23-868E-8A2A1B4053D3}" srcOrd="2" destOrd="0" presId="urn:microsoft.com/office/officeart/2005/8/layout/arrow3"/>
    <dgm:cxn modelId="{15794AD8-7AEE-48B7-9C1B-12F0896017D7}" type="presParOf" srcId="{199AF261-2921-45B4-ADD6-60D3B7F55AD2}" destId="{34367C4B-81FB-494F-8B85-0D3BC1832529}" srcOrd="3" destOrd="0" presId="urn:microsoft.com/office/officeart/2005/8/layout/arrow3"/>
    <dgm:cxn modelId="{5AF1A5D2-8560-4F66-B182-1894265E08EF}" type="presParOf" srcId="{199AF261-2921-45B4-ADD6-60D3B7F55AD2}" destId="{F9C18A7E-86D1-4708-A62F-44C494A164D5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9236398-5C28-428D-960D-4A6ABE17505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9C3A96EB-830B-4918-8D03-136C2B214826}">
      <dgm:prSet phldrT="[文字]" custT="1"/>
      <dgm:spPr>
        <a:solidFill>
          <a:srgbClr val="0070C0"/>
        </a:solidFill>
      </dgm:spPr>
      <dgm:t>
        <a:bodyPr/>
        <a:lstStyle/>
        <a:p>
          <a:r>
            <a: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rPr>
            <a:t>期望值</a:t>
          </a:r>
          <a:endParaRPr lang="zh-TW" altLang="en-US" sz="4000" dirty="0"/>
        </a:p>
      </dgm:t>
    </dgm:pt>
    <dgm:pt modelId="{CC71A500-55DC-4558-AFE7-7A18BA39CD68}" type="parTrans" cxnId="{29410F92-03AB-44B0-9DCA-1A5E0BF85E45}">
      <dgm:prSet/>
      <dgm:spPr/>
      <dgm:t>
        <a:bodyPr/>
        <a:lstStyle/>
        <a:p>
          <a:endParaRPr lang="zh-TW" altLang="en-US"/>
        </a:p>
      </dgm:t>
    </dgm:pt>
    <dgm:pt modelId="{432FB33B-7AC6-470F-924D-6FF5AE0FE620}" type="sibTrans" cxnId="{29410F92-03AB-44B0-9DCA-1A5E0BF85E45}">
      <dgm:prSet/>
      <dgm:spPr/>
      <dgm:t>
        <a:bodyPr/>
        <a:lstStyle/>
        <a:p>
          <a:endParaRPr lang="zh-TW" altLang="en-US"/>
        </a:p>
      </dgm:t>
    </dgm:pt>
    <dgm:pt modelId="{82B45084-6C92-478F-BFBB-2694661249B5}">
      <dgm:prSet phldrT="[文字]" custT="1"/>
      <dgm:spPr>
        <a:solidFill>
          <a:srgbClr val="0070C0"/>
        </a:solidFill>
      </dgm:spPr>
      <dgm:t>
        <a:bodyPr/>
        <a:lstStyle/>
        <a:p>
          <a:r>
            <a: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rPr>
            <a:t>人性</a:t>
          </a:r>
          <a:endParaRPr lang="zh-TW" altLang="en-US" sz="4000" dirty="0"/>
        </a:p>
      </dgm:t>
    </dgm:pt>
    <dgm:pt modelId="{884108D4-6C54-4313-9162-C45C13595269}" type="parTrans" cxnId="{09A55D85-9E08-4AA3-B82F-D95B0AF54FAA}">
      <dgm:prSet/>
      <dgm:spPr/>
      <dgm:t>
        <a:bodyPr/>
        <a:lstStyle/>
        <a:p>
          <a:endParaRPr lang="zh-TW" altLang="en-US"/>
        </a:p>
      </dgm:t>
    </dgm:pt>
    <dgm:pt modelId="{46C6DB4E-E45B-4A26-99DE-38A70306E668}" type="sibTrans" cxnId="{09A55D85-9E08-4AA3-B82F-D95B0AF54FAA}">
      <dgm:prSet/>
      <dgm:spPr/>
      <dgm:t>
        <a:bodyPr/>
        <a:lstStyle/>
        <a:p>
          <a:endParaRPr lang="zh-TW" altLang="en-US"/>
        </a:p>
      </dgm:t>
    </dgm:pt>
    <dgm:pt modelId="{D08E50CA-237C-414F-B2F1-CD9357D80EAC}" type="pres">
      <dgm:prSet presAssocID="{E9236398-5C28-428D-960D-4A6ABE175052}" presName="linear" presStyleCnt="0">
        <dgm:presLayoutVars>
          <dgm:dir/>
          <dgm:animLvl val="lvl"/>
          <dgm:resizeHandles val="exact"/>
        </dgm:presLayoutVars>
      </dgm:prSet>
      <dgm:spPr/>
    </dgm:pt>
    <dgm:pt modelId="{47892445-AC62-4188-A885-0456CBA77EB9}" type="pres">
      <dgm:prSet presAssocID="{9C3A96EB-830B-4918-8D03-136C2B214826}" presName="parentLin" presStyleCnt="0"/>
      <dgm:spPr/>
    </dgm:pt>
    <dgm:pt modelId="{CBF2955B-208C-47BE-965C-8B5626193983}" type="pres">
      <dgm:prSet presAssocID="{9C3A96EB-830B-4918-8D03-136C2B214826}" presName="parentLeftMargin" presStyleLbl="node1" presStyleIdx="0" presStyleCnt="2"/>
      <dgm:spPr/>
    </dgm:pt>
    <dgm:pt modelId="{18739F27-C43D-4E8A-A54B-C13E1AE6D510}" type="pres">
      <dgm:prSet presAssocID="{9C3A96EB-830B-4918-8D03-136C2B214826}" presName="parentText" presStyleLbl="node1" presStyleIdx="0" presStyleCnt="2" custScaleY="63521">
        <dgm:presLayoutVars>
          <dgm:chMax val="0"/>
          <dgm:bulletEnabled val="1"/>
        </dgm:presLayoutVars>
      </dgm:prSet>
      <dgm:spPr/>
    </dgm:pt>
    <dgm:pt modelId="{4195118B-F661-468D-9443-7FA0965F460D}" type="pres">
      <dgm:prSet presAssocID="{9C3A96EB-830B-4918-8D03-136C2B214826}" presName="negativeSpace" presStyleCnt="0"/>
      <dgm:spPr/>
    </dgm:pt>
    <dgm:pt modelId="{2B2D533D-0DE8-4F69-9B76-335BBF8668CA}" type="pres">
      <dgm:prSet presAssocID="{9C3A96EB-830B-4918-8D03-136C2B214826}" presName="childText" presStyleLbl="conFgAcc1" presStyleIdx="0" presStyleCnt="2" custScaleY="76749">
        <dgm:presLayoutVars>
          <dgm:bulletEnabled val="1"/>
        </dgm:presLayoutVars>
      </dgm:prSet>
      <dgm:spPr>
        <a:ln w="38100">
          <a:solidFill>
            <a:schemeClr val="accent2">
              <a:lumMod val="75000"/>
            </a:schemeClr>
          </a:solidFill>
        </a:ln>
      </dgm:spPr>
    </dgm:pt>
    <dgm:pt modelId="{B2138A3F-28A6-41ED-B90A-B07B5A4B8BB9}" type="pres">
      <dgm:prSet presAssocID="{432FB33B-7AC6-470F-924D-6FF5AE0FE620}" presName="spaceBetweenRectangles" presStyleCnt="0"/>
      <dgm:spPr/>
    </dgm:pt>
    <dgm:pt modelId="{0C7F883B-9B2A-43ED-9B09-4786786F7551}" type="pres">
      <dgm:prSet presAssocID="{82B45084-6C92-478F-BFBB-2694661249B5}" presName="parentLin" presStyleCnt="0"/>
      <dgm:spPr/>
    </dgm:pt>
    <dgm:pt modelId="{1C229842-08EB-4DDA-97CE-355D8870A539}" type="pres">
      <dgm:prSet presAssocID="{82B45084-6C92-478F-BFBB-2694661249B5}" presName="parentLeftMargin" presStyleLbl="node1" presStyleIdx="0" presStyleCnt="2"/>
      <dgm:spPr/>
    </dgm:pt>
    <dgm:pt modelId="{69E5F7C8-D0EF-47AF-8897-D0146AD494DE}" type="pres">
      <dgm:prSet presAssocID="{82B45084-6C92-478F-BFBB-2694661249B5}" presName="parentText" presStyleLbl="node1" presStyleIdx="1" presStyleCnt="2" custScaleY="66765">
        <dgm:presLayoutVars>
          <dgm:chMax val="0"/>
          <dgm:bulletEnabled val="1"/>
        </dgm:presLayoutVars>
      </dgm:prSet>
      <dgm:spPr/>
    </dgm:pt>
    <dgm:pt modelId="{EF2644ED-7243-4E7C-BDEF-2BC50C1B0D52}" type="pres">
      <dgm:prSet presAssocID="{82B45084-6C92-478F-BFBB-2694661249B5}" presName="negativeSpace" presStyleCnt="0"/>
      <dgm:spPr/>
    </dgm:pt>
    <dgm:pt modelId="{05B49071-88D0-495C-A107-A6AFCC2AEFAB}" type="pres">
      <dgm:prSet presAssocID="{82B45084-6C92-478F-BFBB-2694661249B5}" presName="childText" presStyleLbl="conFgAcc1" presStyleIdx="1" presStyleCnt="2" custScaleY="77888">
        <dgm:presLayoutVars>
          <dgm:bulletEnabled val="1"/>
        </dgm:presLayoutVars>
      </dgm:prSet>
      <dgm:spPr>
        <a:ln w="38100">
          <a:solidFill>
            <a:schemeClr val="accent2">
              <a:lumMod val="75000"/>
            </a:schemeClr>
          </a:solidFill>
        </a:ln>
      </dgm:spPr>
    </dgm:pt>
  </dgm:ptLst>
  <dgm:cxnLst>
    <dgm:cxn modelId="{4F02F818-BD77-4415-9A91-5F168849375B}" type="presOf" srcId="{82B45084-6C92-478F-BFBB-2694661249B5}" destId="{69E5F7C8-D0EF-47AF-8897-D0146AD494DE}" srcOrd="1" destOrd="0" presId="urn:microsoft.com/office/officeart/2005/8/layout/list1"/>
    <dgm:cxn modelId="{21BFFE2A-4888-4709-8EA4-E293E70843BC}" type="presOf" srcId="{9C3A96EB-830B-4918-8D03-136C2B214826}" destId="{CBF2955B-208C-47BE-965C-8B5626193983}" srcOrd="0" destOrd="0" presId="urn:microsoft.com/office/officeart/2005/8/layout/list1"/>
    <dgm:cxn modelId="{09A55D85-9E08-4AA3-B82F-D95B0AF54FAA}" srcId="{E9236398-5C28-428D-960D-4A6ABE175052}" destId="{82B45084-6C92-478F-BFBB-2694661249B5}" srcOrd="1" destOrd="0" parTransId="{884108D4-6C54-4313-9162-C45C13595269}" sibTransId="{46C6DB4E-E45B-4A26-99DE-38A70306E668}"/>
    <dgm:cxn modelId="{ADED4590-1A28-4E35-B7D7-9D309132ED25}" type="presOf" srcId="{E9236398-5C28-428D-960D-4A6ABE175052}" destId="{D08E50CA-237C-414F-B2F1-CD9357D80EAC}" srcOrd="0" destOrd="0" presId="urn:microsoft.com/office/officeart/2005/8/layout/list1"/>
    <dgm:cxn modelId="{29410F92-03AB-44B0-9DCA-1A5E0BF85E45}" srcId="{E9236398-5C28-428D-960D-4A6ABE175052}" destId="{9C3A96EB-830B-4918-8D03-136C2B214826}" srcOrd="0" destOrd="0" parTransId="{CC71A500-55DC-4558-AFE7-7A18BA39CD68}" sibTransId="{432FB33B-7AC6-470F-924D-6FF5AE0FE620}"/>
    <dgm:cxn modelId="{7C7CA3DB-4C87-4461-BAF0-B43EE6479DE5}" type="presOf" srcId="{82B45084-6C92-478F-BFBB-2694661249B5}" destId="{1C229842-08EB-4DDA-97CE-355D8870A539}" srcOrd="0" destOrd="0" presId="urn:microsoft.com/office/officeart/2005/8/layout/list1"/>
    <dgm:cxn modelId="{DDA827DE-C21B-4752-93D7-8902E82F61EE}" type="presOf" srcId="{9C3A96EB-830B-4918-8D03-136C2B214826}" destId="{18739F27-C43D-4E8A-A54B-C13E1AE6D510}" srcOrd="1" destOrd="0" presId="urn:microsoft.com/office/officeart/2005/8/layout/list1"/>
    <dgm:cxn modelId="{EEE351AC-B048-4A7B-8CEB-06873811A4F6}" type="presParOf" srcId="{D08E50CA-237C-414F-B2F1-CD9357D80EAC}" destId="{47892445-AC62-4188-A885-0456CBA77EB9}" srcOrd="0" destOrd="0" presId="urn:microsoft.com/office/officeart/2005/8/layout/list1"/>
    <dgm:cxn modelId="{06B275DF-8723-4034-A5E3-69747CB9DA67}" type="presParOf" srcId="{47892445-AC62-4188-A885-0456CBA77EB9}" destId="{CBF2955B-208C-47BE-965C-8B5626193983}" srcOrd="0" destOrd="0" presId="urn:microsoft.com/office/officeart/2005/8/layout/list1"/>
    <dgm:cxn modelId="{6A98168D-1FB4-4546-BA35-3A5E89494376}" type="presParOf" srcId="{47892445-AC62-4188-A885-0456CBA77EB9}" destId="{18739F27-C43D-4E8A-A54B-C13E1AE6D510}" srcOrd="1" destOrd="0" presId="urn:microsoft.com/office/officeart/2005/8/layout/list1"/>
    <dgm:cxn modelId="{C8DAE39A-628C-436F-9056-B0F1F05FDAAD}" type="presParOf" srcId="{D08E50CA-237C-414F-B2F1-CD9357D80EAC}" destId="{4195118B-F661-468D-9443-7FA0965F460D}" srcOrd="1" destOrd="0" presId="urn:microsoft.com/office/officeart/2005/8/layout/list1"/>
    <dgm:cxn modelId="{F8BB6434-7893-4441-A89D-B6F11097CF41}" type="presParOf" srcId="{D08E50CA-237C-414F-B2F1-CD9357D80EAC}" destId="{2B2D533D-0DE8-4F69-9B76-335BBF8668CA}" srcOrd="2" destOrd="0" presId="urn:microsoft.com/office/officeart/2005/8/layout/list1"/>
    <dgm:cxn modelId="{CAF71907-3BF1-49CC-9128-871092A0DD4C}" type="presParOf" srcId="{D08E50CA-237C-414F-B2F1-CD9357D80EAC}" destId="{B2138A3F-28A6-41ED-B90A-B07B5A4B8BB9}" srcOrd="3" destOrd="0" presId="urn:microsoft.com/office/officeart/2005/8/layout/list1"/>
    <dgm:cxn modelId="{2B6B67E3-B6B2-4FC5-A1B8-E45A7953A348}" type="presParOf" srcId="{D08E50CA-237C-414F-B2F1-CD9357D80EAC}" destId="{0C7F883B-9B2A-43ED-9B09-4786786F7551}" srcOrd="4" destOrd="0" presId="urn:microsoft.com/office/officeart/2005/8/layout/list1"/>
    <dgm:cxn modelId="{B0B5BDE9-05E2-4F0C-9454-759B9769918E}" type="presParOf" srcId="{0C7F883B-9B2A-43ED-9B09-4786786F7551}" destId="{1C229842-08EB-4DDA-97CE-355D8870A539}" srcOrd="0" destOrd="0" presId="urn:microsoft.com/office/officeart/2005/8/layout/list1"/>
    <dgm:cxn modelId="{6EE026E2-4223-4253-8B2E-0B8B643492D7}" type="presParOf" srcId="{0C7F883B-9B2A-43ED-9B09-4786786F7551}" destId="{69E5F7C8-D0EF-47AF-8897-D0146AD494DE}" srcOrd="1" destOrd="0" presId="urn:microsoft.com/office/officeart/2005/8/layout/list1"/>
    <dgm:cxn modelId="{55F19DDE-C3C9-4E88-B048-B150E743A583}" type="presParOf" srcId="{D08E50CA-237C-414F-B2F1-CD9357D80EAC}" destId="{EF2644ED-7243-4E7C-BDEF-2BC50C1B0D52}" srcOrd="5" destOrd="0" presId="urn:microsoft.com/office/officeart/2005/8/layout/list1"/>
    <dgm:cxn modelId="{9E73DBCD-8839-44FC-8124-085AF328CD93}" type="presParOf" srcId="{D08E50CA-237C-414F-B2F1-CD9357D80EAC}" destId="{05B49071-88D0-495C-A107-A6AFCC2AEFAB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EABD37-B54F-44A3-893B-9A18A4AECEB5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8D208580-68FC-4133-AFA0-8152BC8C6BFC}">
      <dgm:prSet phldrT="[文字]" custT="1"/>
      <dgm:spPr>
        <a:solidFill>
          <a:srgbClr val="0070C0"/>
        </a:solidFill>
      </dgm:spPr>
      <dgm:t>
        <a:bodyPr/>
        <a:lstStyle/>
        <a:p>
          <a:r>
            <a: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rPr>
            <a:t>20</a:t>
          </a:r>
          <a:r>
            <a: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rPr>
            <a:t>歲前重考兩次</a:t>
          </a:r>
          <a:endParaRPr lang="zh-TW" altLang="en-US" sz="2400" dirty="0"/>
        </a:p>
      </dgm:t>
    </dgm:pt>
    <dgm:pt modelId="{96D725BC-08E8-49DC-9127-EA44E1494AE8}" type="parTrans" cxnId="{63C95180-AFEC-45E1-B0E0-ED8C6842801D}">
      <dgm:prSet/>
      <dgm:spPr/>
      <dgm:t>
        <a:bodyPr/>
        <a:lstStyle/>
        <a:p>
          <a:endParaRPr lang="zh-TW" altLang="en-US"/>
        </a:p>
      </dgm:t>
    </dgm:pt>
    <dgm:pt modelId="{C1DDFC1B-EB5A-433E-AEDA-F96E329426F3}" type="sibTrans" cxnId="{63C95180-AFEC-45E1-B0E0-ED8C6842801D}">
      <dgm:prSet/>
      <dgm:spPr/>
      <dgm:t>
        <a:bodyPr/>
        <a:lstStyle/>
        <a:p>
          <a:endParaRPr lang="zh-TW" altLang="en-US"/>
        </a:p>
      </dgm:t>
    </dgm:pt>
    <dgm:pt modelId="{2784B2B1-00A9-4149-9C28-D34B056F410B}">
      <dgm:prSet phldrT="[文字]" custT="1"/>
      <dgm:spPr>
        <a:solidFill>
          <a:srgbClr val="0070C0"/>
        </a:solidFill>
      </dgm:spPr>
      <dgm:t>
        <a:bodyPr/>
        <a:lstStyle/>
        <a:p>
          <a:r>
            <a: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rPr>
            <a:t>26</a:t>
          </a:r>
          <a:r>
            <a: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rPr>
            <a:t>歲</a:t>
          </a:r>
          <a:r>
            <a: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rPr>
            <a:t>:</a:t>
          </a:r>
          <a:r>
            <a: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rPr>
            <a:t>投資股票破產</a:t>
          </a:r>
          <a:endParaRPr lang="zh-TW" altLang="en-US" sz="2400" dirty="0"/>
        </a:p>
      </dgm:t>
    </dgm:pt>
    <dgm:pt modelId="{1376969A-3BD0-4891-835C-0C3C9F832FE2}" type="parTrans" cxnId="{BDA2C3CE-EA42-4F2A-A2F7-CE6326C0B1F9}">
      <dgm:prSet/>
      <dgm:spPr/>
      <dgm:t>
        <a:bodyPr/>
        <a:lstStyle/>
        <a:p>
          <a:endParaRPr lang="zh-TW" altLang="en-US"/>
        </a:p>
      </dgm:t>
    </dgm:pt>
    <dgm:pt modelId="{2284313D-AF01-4FBB-B160-911E35954546}" type="sibTrans" cxnId="{BDA2C3CE-EA42-4F2A-A2F7-CE6326C0B1F9}">
      <dgm:prSet/>
      <dgm:spPr/>
      <dgm:t>
        <a:bodyPr/>
        <a:lstStyle/>
        <a:p>
          <a:endParaRPr lang="zh-TW" altLang="en-US"/>
        </a:p>
      </dgm:t>
    </dgm:pt>
    <dgm:pt modelId="{C4EC710B-4549-45EB-B325-60B182157A83}">
      <dgm:prSet phldrT="[文字]" custT="1"/>
      <dgm:spPr>
        <a:solidFill>
          <a:srgbClr val="0070C0"/>
        </a:solidFill>
      </dgm:spPr>
      <dgm:t>
        <a:bodyPr/>
        <a:lstStyle/>
        <a:p>
          <a:r>
            <a: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rPr>
            <a:t>34</a:t>
          </a:r>
          <a:r>
            <a: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rPr>
            <a:t>歲</a:t>
          </a:r>
          <a:r>
            <a: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rPr>
            <a:t>:</a:t>
          </a:r>
          <a:r>
            <a: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rPr>
            <a:t>當上證券界最年輕的自營部主管</a:t>
          </a:r>
          <a:endParaRPr lang="zh-TW" altLang="en-US" sz="2400" dirty="0"/>
        </a:p>
      </dgm:t>
    </dgm:pt>
    <dgm:pt modelId="{EFA1A414-7E0B-4E49-950B-2B06CBB32B2E}" type="parTrans" cxnId="{0F6E7F39-3D09-45E4-A1F5-1D9362A4AEDD}">
      <dgm:prSet/>
      <dgm:spPr/>
      <dgm:t>
        <a:bodyPr/>
        <a:lstStyle/>
        <a:p>
          <a:endParaRPr lang="zh-TW" altLang="en-US"/>
        </a:p>
      </dgm:t>
    </dgm:pt>
    <dgm:pt modelId="{ADF67613-F6CE-4DED-99D2-CA0F8A4390D3}" type="sibTrans" cxnId="{0F6E7F39-3D09-45E4-A1F5-1D9362A4AEDD}">
      <dgm:prSet/>
      <dgm:spPr/>
      <dgm:t>
        <a:bodyPr/>
        <a:lstStyle/>
        <a:p>
          <a:endParaRPr lang="zh-TW" altLang="en-US"/>
        </a:p>
      </dgm:t>
    </dgm:pt>
    <dgm:pt modelId="{26642946-DC23-49CB-B80B-89F43C38F6DF}">
      <dgm:prSet phldrT="[文字]" custT="1"/>
      <dgm:spPr>
        <a:solidFill>
          <a:srgbClr val="0070C0"/>
        </a:solidFill>
      </dgm:spPr>
      <dgm:t>
        <a:bodyPr/>
        <a:lstStyle/>
        <a:p>
          <a:r>
            <a: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rPr>
            <a:t>40</a:t>
          </a:r>
          <a:r>
            <a: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rPr>
            <a:t>歲</a:t>
          </a:r>
          <a:r>
            <a: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rPr>
            <a:t>:</a:t>
          </a:r>
          <a:r>
            <a: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rPr>
            <a:t>獲頒證券界奧斯卡獎</a:t>
          </a:r>
          <a:endParaRPr lang="zh-TW" altLang="en-US" sz="2400" dirty="0"/>
        </a:p>
      </dgm:t>
    </dgm:pt>
    <dgm:pt modelId="{3AB0B2AF-D096-4EB8-9A7F-54DA8999CDFD}" type="parTrans" cxnId="{F0502308-ADAE-4552-9F69-FB125AE65358}">
      <dgm:prSet/>
      <dgm:spPr/>
      <dgm:t>
        <a:bodyPr/>
        <a:lstStyle/>
        <a:p>
          <a:endParaRPr lang="zh-TW" altLang="en-US"/>
        </a:p>
      </dgm:t>
    </dgm:pt>
    <dgm:pt modelId="{DC9CA3A2-514B-431B-80A3-615561BDDA5B}" type="sibTrans" cxnId="{F0502308-ADAE-4552-9F69-FB125AE65358}">
      <dgm:prSet/>
      <dgm:spPr/>
      <dgm:t>
        <a:bodyPr/>
        <a:lstStyle/>
        <a:p>
          <a:endParaRPr lang="zh-TW" altLang="en-US"/>
        </a:p>
      </dgm:t>
    </dgm:pt>
    <dgm:pt modelId="{DF21A6DD-0AEA-4671-9515-379BDABA147D}">
      <dgm:prSet phldrT="[文字]" custT="1"/>
      <dgm:spPr>
        <a:solidFill>
          <a:srgbClr val="0070C0"/>
        </a:solidFill>
      </dgm:spPr>
      <dgm:t>
        <a:bodyPr/>
        <a:lstStyle/>
        <a:p>
          <a:r>
            <a: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rPr>
            <a:t>44</a:t>
          </a:r>
          <a:r>
            <a: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rPr>
            <a:t>歲</a:t>
          </a:r>
          <a:r>
            <a: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rPr>
            <a:t>:</a:t>
          </a:r>
          <a:r>
            <a: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rPr>
            <a:t>當上台灣最大金控的證券自營部主管</a:t>
          </a:r>
          <a:endParaRPr lang="zh-TW" altLang="en-US" sz="2400" dirty="0"/>
        </a:p>
      </dgm:t>
    </dgm:pt>
    <dgm:pt modelId="{27FBD08C-17C8-40CE-86C0-C2391C05567C}" type="parTrans" cxnId="{F8EEEC0D-64CB-4F2C-819A-68D77D1875F3}">
      <dgm:prSet/>
      <dgm:spPr/>
      <dgm:t>
        <a:bodyPr/>
        <a:lstStyle/>
        <a:p>
          <a:endParaRPr lang="zh-TW" altLang="en-US"/>
        </a:p>
      </dgm:t>
    </dgm:pt>
    <dgm:pt modelId="{2A536006-473C-447A-A512-4A18F7B6AEA1}" type="sibTrans" cxnId="{F8EEEC0D-64CB-4F2C-819A-68D77D1875F3}">
      <dgm:prSet/>
      <dgm:spPr/>
      <dgm:t>
        <a:bodyPr/>
        <a:lstStyle/>
        <a:p>
          <a:endParaRPr lang="zh-TW" altLang="en-US"/>
        </a:p>
      </dgm:t>
    </dgm:pt>
    <dgm:pt modelId="{AF109743-9869-44C6-A8BC-54A70DA872F5}" type="pres">
      <dgm:prSet presAssocID="{3AEABD37-B54F-44A3-893B-9A18A4AECEB5}" presName="CompostProcess" presStyleCnt="0">
        <dgm:presLayoutVars>
          <dgm:dir/>
          <dgm:resizeHandles val="exact"/>
        </dgm:presLayoutVars>
      </dgm:prSet>
      <dgm:spPr/>
    </dgm:pt>
    <dgm:pt modelId="{0C79AB9B-2471-4D7A-A0EE-4DEFCD56B957}" type="pres">
      <dgm:prSet presAssocID="{3AEABD37-B54F-44A3-893B-9A18A4AECEB5}" presName="arrow" presStyleLbl="bgShp" presStyleIdx="0" presStyleCnt="1" custScaleX="117647" custLinFactNeighborX="-17973" custLinFactNeighborY="33306"/>
      <dgm:spPr>
        <a:solidFill>
          <a:srgbClr val="002060"/>
        </a:solidFill>
        <a:ln>
          <a:solidFill>
            <a:schemeClr val="accent2">
              <a:lumMod val="75000"/>
            </a:schemeClr>
          </a:solidFill>
        </a:ln>
      </dgm:spPr>
    </dgm:pt>
    <dgm:pt modelId="{F568BD2A-0CF3-47A8-8518-D0F70CC47954}" type="pres">
      <dgm:prSet presAssocID="{3AEABD37-B54F-44A3-893B-9A18A4AECEB5}" presName="linearProcess" presStyleCnt="0"/>
      <dgm:spPr/>
    </dgm:pt>
    <dgm:pt modelId="{3920C144-C29F-4D76-98FC-467EA585CCEB}" type="pres">
      <dgm:prSet presAssocID="{8D208580-68FC-4133-AFA0-8152BC8C6BFC}" presName="textNode" presStyleLbl="node1" presStyleIdx="0" presStyleCnt="5" custScaleX="109272" custScaleY="67723" custLinFactNeighborX="22676" custLinFactNeighborY="2220">
        <dgm:presLayoutVars>
          <dgm:bulletEnabled val="1"/>
        </dgm:presLayoutVars>
      </dgm:prSet>
      <dgm:spPr/>
    </dgm:pt>
    <dgm:pt modelId="{6538F528-FA5C-4B72-8D53-9089288A8D56}" type="pres">
      <dgm:prSet presAssocID="{C1DDFC1B-EB5A-433E-AEDA-F96E329426F3}" presName="sibTrans" presStyleCnt="0"/>
      <dgm:spPr/>
    </dgm:pt>
    <dgm:pt modelId="{BCF2D2D1-DB69-4A58-892A-3BE7433A7032}" type="pres">
      <dgm:prSet presAssocID="{2784B2B1-00A9-4149-9C28-D34B056F410B}" presName="textNode" presStyleLbl="node1" presStyleIdx="1" presStyleCnt="5" custScaleX="106979" custScaleY="68832" custLinFactNeighborX="-49631" custLinFactNeighborY="2221">
        <dgm:presLayoutVars>
          <dgm:bulletEnabled val="1"/>
        </dgm:presLayoutVars>
      </dgm:prSet>
      <dgm:spPr/>
    </dgm:pt>
    <dgm:pt modelId="{3463B196-A5EA-4657-BCE3-112B3A25A904}" type="pres">
      <dgm:prSet presAssocID="{2284313D-AF01-4FBB-B160-911E35954546}" presName="sibTrans" presStyleCnt="0"/>
      <dgm:spPr/>
    </dgm:pt>
    <dgm:pt modelId="{C043626D-07E9-48A0-AA1F-D953E4C2A827}" type="pres">
      <dgm:prSet presAssocID="{C4EC710B-4549-45EB-B325-60B182157A83}" presName="textNode" presStyleLbl="node1" presStyleIdx="2" presStyleCnt="5" custScaleX="131398" custScaleY="69943" custLinFactX="-4316" custLinFactNeighborX="-100000" custLinFactNeighborY="2776">
        <dgm:presLayoutVars>
          <dgm:bulletEnabled val="1"/>
        </dgm:presLayoutVars>
      </dgm:prSet>
      <dgm:spPr/>
    </dgm:pt>
    <dgm:pt modelId="{6BABFF30-FF44-497D-BC29-7345BF9330E1}" type="pres">
      <dgm:prSet presAssocID="{ADF67613-F6CE-4DED-99D2-CA0F8A4390D3}" presName="sibTrans" presStyleCnt="0"/>
      <dgm:spPr/>
    </dgm:pt>
    <dgm:pt modelId="{A69319D8-07CA-43F0-9CDF-1AE6B1982121}" type="pres">
      <dgm:prSet presAssocID="{26642946-DC23-49CB-B80B-89F43C38F6DF}" presName="textNode" presStyleLbl="node1" presStyleIdx="3" presStyleCnt="5" custScaleX="113830" custScaleY="68833" custLinFactX="-13812" custLinFactNeighborX="-100000" custLinFactNeighborY="2776">
        <dgm:presLayoutVars>
          <dgm:bulletEnabled val="1"/>
        </dgm:presLayoutVars>
      </dgm:prSet>
      <dgm:spPr/>
    </dgm:pt>
    <dgm:pt modelId="{146AF33B-029C-4D7B-8F0E-73008CF8D684}" type="pres">
      <dgm:prSet presAssocID="{DC9CA3A2-514B-431B-80A3-615561BDDA5B}" presName="sibTrans" presStyleCnt="0"/>
      <dgm:spPr/>
    </dgm:pt>
    <dgm:pt modelId="{75F5254B-D86A-4968-B0D7-CCC2D362CE29}" type="pres">
      <dgm:prSet presAssocID="{DF21A6DD-0AEA-4671-9515-379BDABA147D}" presName="textNode" presStyleLbl="node1" presStyleIdx="4" presStyleCnt="5" custScaleX="124319" custScaleY="67721" custLinFactX="-23820" custLinFactNeighborX="-100000" custLinFactNeighborY="2775">
        <dgm:presLayoutVars>
          <dgm:bulletEnabled val="1"/>
        </dgm:presLayoutVars>
      </dgm:prSet>
      <dgm:spPr/>
    </dgm:pt>
  </dgm:ptLst>
  <dgm:cxnLst>
    <dgm:cxn modelId="{F0502308-ADAE-4552-9F69-FB125AE65358}" srcId="{3AEABD37-B54F-44A3-893B-9A18A4AECEB5}" destId="{26642946-DC23-49CB-B80B-89F43C38F6DF}" srcOrd="3" destOrd="0" parTransId="{3AB0B2AF-D096-4EB8-9A7F-54DA8999CDFD}" sibTransId="{DC9CA3A2-514B-431B-80A3-615561BDDA5B}"/>
    <dgm:cxn modelId="{F8EEEC0D-64CB-4F2C-819A-68D77D1875F3}" srcId="{3AEABD37-B54F-44A3-893B-9A18A4AECEB5}" destId="{DF21A6DD-0AEA-4671-9515-379BDABA147D}" srcOrd="4" destOrd="0" parTransId="{27FBD08C-17C8-40CE-86C0-C2391C05567C}" sibTransId="{2A536006-473C-447A-A512-4A18F7B6AEA1}"/>
    <dgm:cxn modelId="{0F6E7F39-3D09-45E4-A1F5-1D9362A4AEDD}" srcId="{3AEABD37-B54F-44A3-893B-9A18A4AECEB5}" destId="{C4EC710B-4549-45EB-B325-60B182157A83}" srcOrd="2" destOrd="0" parTransId="{EFA1A414-7E0B-4E49-950B-2B06CBB32B2E}" sibTransId="{ADF67613-F6CE-4DED-99D2-CA0F8A4390D3}"/>
    <dgm:cxn modelId="{73615B5B-A7BF-4611-8DF7-80C1DFD09AED}" type="presOf" srcId="{2784B2B1-00A9-4149-9C28-D34B056F410B}" destId="{BCF2D2D1-DB69-4A58-892A-3BE7433A7032}" srcOrd="0" destOrd="0" presId="urn:microsoft.com/office/officeart/2005/8/layout/hProcess9"/>
    <dgm:cxn modelId="{AD3E0851-A02C-46CF-BABB-1064DD277E2F}" type="presOf" srcId="{DF21A6DD-0AEA-4671-9515-379BDABA147D}" destId="{75F5254B-D86A-4968-B0D7-CCC2D362CE29}" srcOrd="0" destOrd="0" presId="urn:microsoft.com/office/officeart/2005/8/layout/hProcess9"/>
    <dgm:cxn modelId="{B7043277-2F72-4A04-9CE4-6AABF26096E7}" type="presOf" srcId="{3AEABD37-B54F-44A3-893B-9A18A4AECEB5}" destId="{AF109743-9869-44C6-A8BC-54A70DA872F5}" srcOrd="0" destOrd="0" presId="urn:microsoft.com/office/officeart/2005/8/layout/hProcess9"/>
    <dgm:cxn modelId="{63C95180-AFEC-45E1-B0E0-ED8C6842801D}" srcId="{3AEABD37-B54F-44A3-893B-9A18A4AECEB5}" destId="{8D208580-68FC-4133-AFA0-8152BC8C6BFC}" srcOrd="0" destOrd="0" parTransId="{96D725BC-08E8-49DC-9127-EA44E1494AE8}" sibTransId="{C1DDFC1B-EB5A-433E-AEDA-F96E329426F3}"/>
    <dgm:cxn modelId="{3C5CE8C7-5998-4D6E-B651-52909879159B}" type="presOf" srcId="{8D208580-68FC-4133-AFA0-8152BC8C6BFC}" destId="{3920C144-C29F-4D76-98FC-467EA585CCEB}" srcOrd="0" destOrd="0" presId="urn:microsoft.com/office/officeart/2005/8/layout/hProcess9"/>
    <dgm:cxn modelId="{30BB18CC-FE1C-4EB6-B75E-41F065874B31}" type="presOf" srcId="{26642946-DC23-49CB-B80B-89F43C38F6DF}" destId="{A69319D8-07CA-43F0-9CDF-1AE6B1982121}" srcOrd="0" destOrd="0" presId="urn:microsoft.com/office/officeart/2005/8/layout/hProcess9"/>
    <dgm:cxn modelId="{BDA2C3CE-EA42-4F2A-A2F7-CE6326C0B1F9}" srcId="{3AEABD37-B54F-44A3-893B-9A18A4AECEB5}" destId="{2784B2B1-00A9-4149-9C28-D34B056F410B}" srcOrd="1" destOrd="0" parTransId="{1376969A-3BD0-4891-835C-0C3C9F832FE2}" sibTransId="{2284313D-AF01-4FBB-B160-911E35954546}"/>
    <dgm:cxn modelId="{2BEDF0E9-F719-4B4D-BC79-D2683A154B14}" type="presOf" srcId="{C4EC710B-4549-45EB-B325-60B182157A83}" destId="{C043626D-07E9-48A0-AA1F-D953E4C2A827}" srcOrd="0" destOrd="0" presId="urn:microsoft.com/office/officeart/2005/8/layout/hProcess9"/>
    <dgm:cxn modelId="{FD3C2988-F3D2-4FD0-A249-DDCCC99DC604}" type="presParOf" srcId="{AF109743-9869-44C6-A8BC-54A70DA872F5}" destId="{0C79AB9B-2471-4D7A-A0EE-4DEFCD56B957}" srcOrd="0" destOrd="0" presId="urn:microsoft.com/office/officeart/2005/8/layout/hProcess9"/>
    <dgm:cxn modelId="{A3F0A2DE-AE95-4BFA-B75B-2634ECFE010E}" type="presParOf" srcId="{AF109743-9869-44C6-A8BC-54A70DA872F5}" destId="{F568BD2A-0CF3-47A8-8518-D0F70CC47954}" srcOrd="1" destOrd="0" presId="urn:microsoft.com/office/officeart/2005/8/layout/hProcess9"/>
    <dgm:cxn modelId="{CFA86B6B-B1B1-4E56-A879-D2DBAEF9E012}" type="presParOf" srcId="{F568BD2A-0CF3-47A8-8518-D0F70CC47954}" destId="{3920C144-C29F-4D76-98FC-467EA585CCEB}" srcOrd="0" destOrd="0" presId="urn:microsoft.com/office/officeart/2005/8/layout/hProcess9"/>
    <dgm:cxn modelId="{DF25E18A-17CC-4E81-8C82-B5ECEE2E21E1}" type="presParOf" srcId="{F568BD2A-0CF3-47A8-8518-D0F70CC47954}" destId="{6538F528-FA5C-4B72-8D53-9089288A8D56}" srcOrd="1" destOrd="0" presId="urn:microsoft.com/office/officeart/2005/8/layout/hProcess9"/>
    <dgm:cxn modelId="{942B71B7-B1F7-47DF-BCEF-11CE9517242B}" type="presParOf" srcId="{F568BD2A-0CF3-47A8-8518-D0F70CC47954}" destId="{BCF2D2D1-DB69-4A58-892A-3BE7433A7032}" srcOrd="2" destOrd="0" presId="urn:microsoft.com/office/officeart/2005/8/layout/hProcess9"/>
    <dgm:cxn modelId="{D9E9B0B1-0408-44B9-BE27-CA5896326063}" type="presParOf" srcId="{F568BD2A-0CF3-47A8-8518-D0F70CC47954}" destId="{3463B196-A5EA-4657-BCE3-112B3A25A904}" srcOrd="3" destOrd="0" presId="urn:microsoft.com/office/officeart/2005/8/layout/hProcess9"/>
    <dgm:cxn modelId="{54088CE4-73DA-46EF-8B0D-FD6E183E3B49}" type="presParOf" srcId="{F568BD2A-0CF3-47A8-8518-D0F70CC47954}" destId="{C043626D-07E9-48A0-AA1F-D953E4C2A827}" srcOrd="4" destOrd="0" presId="urn:microsoft.com/office/officeart/2005/8/layout/hProcess9"/>
    <dgm:cxn modelId="{A6546DEC-66EF-4655-AAD3-29B7DC7ED1E5}" type="presParOf" srcId="{F568BD2A-0CF3-47A8-8518-D0F70CC47954}" destId="{6BABFF30-FF44-497D-BC29-7345BF9330E1}" srcOrd="5" destOrd="0" presId="urn:microsoft.com/office/officeart/2005/8/layout/hProcess9"/>
    <dgm:cxn modelId="{A6B5A3A5-B9B1-42E2-8203-F3DD427BAB35}" type="presParOf" srcId="{F568BD2A-0CF3-47A8-8518-D0F70CC47954}" destId="{A69319D8-07CA-43F0-9CDF-1AE6B1982121}" srcOrd="6" destOrd="0" presId="urn:microsoft.com/office/officeart/2005/8/layout/hProcess9"/>
    <dgm:cxn modelId="{D3F5CF42-96CA-402C-9C42-C85ECCF891C1}" type="presParOf" srcId="{F568BD2A-0CF3-47A8-8518-D0F70CC47954}" destId="{146AF33B-029C-4D7B-8F0E-73008CF8D684}" srcOrd="7" destOrd="0" presId="urn:microsoft.com/office/officeart/2005/8/layout/hProcess9"/>
    <dgm:cxn modelId="{BDA130C0-F18F-4D24-AC54-4780991C1FF6}" type="presParOf" srcId="{F568BD2A-0CF3-47A8-8518-D0F70CC47954}" destId="{75F5254B-D86A-4968-B0D7-CCC2D362CE29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281EF47-EA1E-4203-9195-CA5F975D1DB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B79945A-A0F2-43C8-8465-CDAA99D1B404}">
      <dgm:prSet phldrT="[文字]" custT="1"/>
      <dgm:spPr>
        <a:solidFill>
          <a:srgbClr val="0070C0"/>
        </a:solidFill>
      </dgm:spPr>
      <dgm:t>
        <a:bodyPr/>
        <a:lstStyle/>
        <a:p>
          <a:r>
            <a: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rPr>
            <a:t>投資理財坎坷路</a:t>
          </a:r>
          <a:endParaRPr lang="zh-TW" altLang="en-US" sz="3600" dirty="0"/>
        </a:p>
      </dgm:t>
    </dgm:pt>
    <dgm:pt modelId="{65AA689B-299C-4BB6-8773-128D4FF2BDB7}" type="parTrans" cxnId="{861A23A1-D559-45F2-BCD1-5DEB412311D7}">
      <dgm:prSet/>
      <dgm:spPr/>
      <dgm:t>
        <a:bodyPr/>
        <a:lstStyle/>
        <a:p>
          <a:endParaRPr lang="zh-TW" altLang="en-US"/>
        </a:p>
      </dgm:t>
    </dgm:pt>
    <dgm:pt modelId="{819AAE1E-487A-48AF-AAE3-C20CD0590452}" type="sibTrans" cxnId="{861A23A1-D559-45F2-BCD1-5DEB412311D7}">
      <dgm:prSet/>
      <dgm:spPr/>
      <dgm:t>
        <a:bodyPr/>
        <a:lstStyle/>
        <a:p>
          <a:endParaRPr lang="zh-TW" altLang="en-US"/>
        </a:p>
      </dgm:t>
    </dgm:pt>
    <dgm:pt modelId="{153A42B2-5D7F-4140-93D4-06FB026CF67E}">
      <dgm:prSet phldrT="[文字]" custT="1"/>
      <dgm:spPr>
        <a:solidFill>
          <a:srgbClr val="0070C0"/>
        </a:solidFill>
      </dgm:spPr>
      <dgm:t>
        <a:bodyPr/>
        <a:lstStyle/>
        <a:p>
          <a:r>
            <a: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rPr>
            <a:t>當個聰明的賭客</a:t>
          </a:r>
        </a:p>
      </dgm:t>
    </dgm:pt>
    <dgm:pt modelId="{011F2FCF-D731-49F5-9192-B899E4B160DD}" type="parTrans" cxnId="{E1AEA6F4-E23E-48C5-9637-9231FEB94296}">
      <dgm:prSet/>
      <dgm:spPr/>
      <dgm:t>
        <a:bodyPr/>
        <a:lstStyle/>
        <a:p>
          <a:endParaRPr lang="zh-TW" altLang="en-US"/>
        </a:p>
      </dgm:t>
    </dgm:pt>
    <dgm:pt modelId="{9692A44B-229E-4404-9A73-7A56BB353F8F}" type="sibTrans" cxnId="{E1AEA6F4-E23E-48C5-9637-9231FEB94296}">
      <dgm:prSet/>
      <dgm:spPr/>
      <dgm:t>
        <a:bodyPr/>
        <a:lstStyle/>
        <a:p>
          <a:endParaRPr lang="zh-TW" altLang="en-US"/>
        </a:p>
      </dgm:t>
    </dgm:pt>
    <dgm:pt modelId="{D1F93901-108D-4E75-82B5-F7A05FBC1730}">
      <dgm:prSet custT="1"/>
      <dgm:spPr>
        <a:solidFill>
          <a:srgbClr val="0070C0"/>
        </a:solidFill>
      </dgm:spPr>
      <dgm:t>
        <a:bodyPr/>
        <a:lstStyle/>
        <a:p>
          <a:r>
            <a: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rPr>
            <a:t>算牌、下注、玩牌</a:t>
          </a:r>
        </a:p>
      </dgm:t>
    </dgm:pt>
    <dgm:pt modelId="{D15C28BA-70B6-4A9F-93E7-E6DF4F3FA3EF}" type="parTrans" cxnId="{9719CF8F-C9DE-41D8-8963-1AE55FC483DC}">
      <dgm:prSet/>
      <dgm:spPr/>
      <dgm:t>
        <a:bodyPr/>
        <a:lstStyle/>
        <a:p>
          <a:endParaRPr lang="zh-TW" altLang="en-US"/>
        </a:p>
      </dgm:t>
    </dgm:pt>
    <dgm:pt modelId="{AE760ABA-1C43-494D-B067-5EFCD08A3E7B}" type="sibTrans" cxnId="{9719CF8F-C9DE-41D8-8963-1AE55FC483DC}">
      <dgm:prSet/>
      <dgm:spPr/>
      <dgm:t>
        <a:bodyPr/>
        <a:lstStyle/>
        <a:p>
          <a:endParaRPr lang="zh-TW" altLang="en-US"/>
        </a:p>
      </dgm:t>
    </dgm:pt>
    <dgm:pt modelId="{CACFFAAA-6811-4240-86B3-04099824F800}">
      <dgm:prSet custT="1"/>
      <dgm:spPr>
        <a:solidFill>
          <a:srgbClr val="0070C0"/>
        </a:solidFill>
      </dgm:spPr>
      <dgm:t>
        <a:bodyPr/>
        <a:lstStyle/>
        <a:p>
          <a:r>
            <a: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rPr>
            <a:t>操盤心得分享</a:t>
          </a:r>
          <a:endParaRPr lang="zh-TW" altLang="en-US" sz="3600" dirty="0"/>
        </a:p>
      </dgm:t>
    </dgm:pt>
    <dgm:pt modelId="{EE619702-BF99-425D-9994-B2D12CE23572}" type="parTrans" cxnId="{2396A511-6082-473B-ABA2-43B4E7E6BFF6}">
      <dgm:prSet/>
      <dgm:spPr/>
      <dgm:t>
        <a:bodyPr/>
        <a:lstStyle/>
        <a:p>
          <a:endParaRPr lang="zh-TW" altLang="en-US"/>
        </a:p>
      </dgm:t>
    </dgm:pt>
    <dgm:pt modelId="{D3B65154-FAE7-4645-BE52-F5E4182E2332}" type="sibTrans" cxnId="{2396A511-6082-473B-ABA2-43B4E7E6BFF6}">
      <dgm:prSet/>
      <dgm:spPr/>
      <dgm:t>
        <a:bodyPr/>
        <a:lstStyle/>
        <a:p>
          <a:endParaRPr lang="zh-TW" altLang="en-US"/>
        </a:p>
      </dgm:t>
    </dgm:pt>
    <dgm:pt modelId="{D12F115D-7F7A-4C23-A77C-C4807AA11325}" type="pres">
      <dgm:prSet presAssocID="{F281EF47-EA1E-4203-9195-CA5F975D1DBA}" presName="linear" presStyleCnt="0">
        <dgm:presLayoutVars>
          <dgm:dir/>
          <dgm:animLvl val="lvl"/>
          <dgm:resizeHandles val="exact"/>
        </dgm:presLayoutVars>
      </dgm:prSet>
      <dgm:spPr/>
    </dgm:pt>
    <dgm:pt modelId="{55E31B2C-37F4-43CA-A86C-C66E936EE888}" type="pres">
      <dgm:prSet presAssocID="{6B79945A-A0F2-43C8-8465-CDAA99D1B404}" presName="parentLin" presStyleCnt="0"/>
      <dgm:spPr/>
    </dgm:pt>
    <dgm:pt modelId="{8FBC6C26-BAD9-4CE3-92AD-7CBD5D714071}" type="pres">
      <dgm:prSet presAssocID="{6B79945A-A0F2-43C8-8465-CDAA99D1B404}" presName="parentLeftMargin" presStyleLbl="node1" presStyleIdx="0" presStyleCnt="4"/>
      <dgm:spPr/>
    </dgm:pt>
    <dgm:pt modelId="{3BCE8BE0-1B6F-4E6E-B079-95E0ED501E30}" type="pres">
      <dgm:prSet presAssocID="{6B79945A-A0F2-43C8-8465-CDAA99D1B404}" presName="parentText" presStyleLbl="node1" presStyleIdx="0" presStyleCnt="4" custLinFactNeighborX="-2960" custLinFactNeighborY="-1359">
        <dgm:presLayoutVars>
          <dgm:chMax val="0"/>
          <dgm:bulletEnabled val="1"/>
        </dgm:presLayoutVars>
      </dgm:prSet>
      <dgm:spPr/>
    </dgm:pt>
    <dgm:pt modelId="{24892FFF-D69D-4700-908E-37B227528BAD}" type="pres">
      <dgm:prSet presAssocID="{6B79945A-A0F2-43C8-8465-CDAA99D1B404}" presName="negativeSpace" presStyleCnt="0"/>
      <dgm:spPr/>
    </dgm:pt>
    <dgm:pt modelId="{6B563C68-8EDE-450B-AC11-A6EC0EB414AC}" type="pres">
      <dgm:prSet presAssocID="{6B79945A-A0F2-43C8-8465-CDAA99D1B404}" presName="childText" presStyleLbl="conFgAcc1" presStyleIdx="0" presStyleCnt="4">
        <dgm:presLayoutVars>
          <dgm:bulletEnabled val="1"/>
        </dgm:presLayoutVars>
      </dgm:prSet>
      <dgm:spPr>
        <a:ln w="38100">
          <a:solidFill>
            <a:schemeClr val="accent2">
              <a:lumMod val="75000"/>
            </a:schemeClr>
          </a:solidFill>
        </a:ln>
      </dgm:spPr>
    </dgm:pt>
    <dgm:pt modelId="{A60F212E-D062-40AE-A6F1-444450709C72}" type="pres">
      <dgm:prSet presAssocID="{819AAE1E-487A-48AF-AAE3-C20CD0590452}" presName="spaceBetweenRectangles" presStyleCnt="0"/>
      <dgm:spPr/>
    </dgm:pt>
    <dgm:pt modelId="{F9781DD4-1BE6-4067-980D-B85499B5FA4A}" type="pres">
      <dgm:prSet presAssocID="{153A42B2-5D7F-4140-93D4-06FB026CF67E}" presName="parentLin" presStyleCnt="0"/>
      <dgm:spPr/>
    </dgm:pt>
    <dgm:pt modelId="{0D910130-7C6E-4B1D-B58D-C287981925B0}" type="pres">
      <dgm:prSet presAssocID="{153A42B2-5D7F-4140-93D4-06FB026CF67E}" presName="parentLeftMargin" presStyleLbl="node1" presStyleIdx="0" presStyleCnt="4"/>
      <dgm:spPr/>
    </dgm:pt>
    <dgm:pt modelId="{46E27AA6-B473-4FDA-9A37-83DAC2F8FF5F}" type="pres">
      <dgm:prSet presAssocID="{153A42B2-5D7F-4140-93D4-06FB026CF67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F4D796B-3F12-48B4-A847-34A74703A5BA}" type="pres">
      <dgm:prSet presAssocID="{153A42B2-5D7F-4140-93D4-06FB026CF67E}" presName="negativeSpace" presStyleCnt="0"/>
      <dgm:spPr/>
    </dgm:pt>
    <dgm:pt modelId="{F435BEF5-CE06-46D7-B1B5-664B0E0E41BC}" type="pres">
      <dgm:prSet presAssocID="{153A42B2-5D7F-4140-93D4-06FB026CF67E}" presName="childText" presStyleLbl="conFgAcc1" presStyleIdx="1" presStyleCnt="4">
        <dgm:presLayoutVars>
          <dgm:bulletEnabled val="1"/>
        </dgm:presLayoutVars>
      </dgm:prSet>
      <dgm:spPr>
        <a:ln w="38100">
          <a:solidFill>
            <a:schemeClr val="accent2">
              <a:lumMod val="75000"/>
            </a:schemeClr>
          </a:solidFill>
        </a:ln>
      </dgm:spPr>
    </dgm:pt>
    <dgm:pt modelId="{8CDC6A1A-B3EA-4EE7-A9F2-8DBED5F8EAF9}" type="pres">
      <dgm:prSet presAssocID="{9692A44B-229E-4404-9A73-7A56BB353F8F}" presName="spaceBetweenRectangles" presStyleCnt="0"/>
      <dgm:spPr/>
    </dgm:pt>
    <dgm:pt modelId="{74D348AB-0A51-4DBD-A785-58FDFF4AD059}" type="pres">
      <dgm:prSet presAssocID="{D1F93901-108D-4E75-82B5-F7A05FBC1730}" presName="parentLin" presStyleCnt="0"/>
      <dgm:spPr/>
    </dgm:pt>
    <dgm:pt modelId="{1F050501-49EC-4809-B32E-500896F73CCD}" type="pres">
      <dgm:prSet presAssocID="{D1F93901-108D-4E75-82B5-F7A05FBC1730}" presName="parentLeftMargin" presStyleLbl="node1" presStyleIdx="1" presStyleCnt="4"/>
      <dgm:spPr/>
    </dgm:pt>
    <dgm:pt modelId="{64A5AD36-BEA3-4529-9D05-6335763E6151}" type="pres">
      <dgm:prSet presAssocID="{D1F93901-108D-4E75-82B5-F7A05FBC173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75F2053-7462-42BF-AD72-D0A84DB9616F}" type="pres">
      <dgm:prSet presAssocID="{D1F93901-108D-4E75-82B5-F7A05FBC1730}" presName="negativeSpace" presStyleCnt="0"/>
      <dgm:spPr/>
    </dgm:pt>
    <dgm:pt modelId="{48EB8F76-6EE2-414F-9E84-F138A4C4CF34}" type="pres">
      <dgm:prSet presAssocID="{D1F93901-108D-4E75-82B5-F7A05FBC1730}" presName="childText" presStyleLbl="conFgAcc1" presStyleIdx="2" presStyleCnt="4">
        <dgm:presLayoutVars>
          <dgm:bulletEnabled val="1"/>
        </dgm:presLayoutVars>
      </dgm:prSet>
      <dgm:spPr>
        <a:ln w="38100">
          <a:solidFill>
            <a:schemeClr val="accent2">
              <a:lumMod val="75000"/>
            </a:schemeClr>
          </a:solidFill>
        </a:ln>
      </dgm:spPr>
    </dgm:pt>
    <dgm:pt modelId="{C1A6CB1D-52D9-46FB-82C2-1FEACBED57BE}" type="pres">
      <dgm:prSet presAssocID="{AE760ABA-1C43-494D-B067-5EFCD08A3E7B}" presName="spaceBetweenRectangles" presStyleCnt="0"/>
      <dgm:spPr/>
    </dgm:pt>
    <dgm:pt modelId="{ADC806EC-090A-42DF-96F4-D7F347277C13}" type="pres">
      <dgm:prSet presAssocID="{CACFFAAA-6811-4240-86B3-04099824F800}" presName="parentLin" presStyleCnt="0"/>
      <dgm:spPr/>
    </dgm:pt>
    <dgm:pt modelId="{401E4E30-B8BE-4F4E-83AC-2F2A89184388}" type="pres">
      <dgm:prSet presAssocID="{CACFFAAA-6811-4240-86B3-04099824F800}" presName="parentLeftMargin" presStyleLbl="node1" presStyleIdx="2" presStyleCnt="4"/>
      <dgm:spPr/>
    </dgm:pt>
    <dgm:pt modelId="{C1587823-F8DF-4A6D-9BB6-140F35598E9F}" type="pres">
      <dgm:prSet presAssocID="{CACFFAAA-6811-4240-86B3-04099824F800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70215EFA-92DF-45FF-95B3-7992D89B4716}" type="pres">
      <dgm:prSet presAssocID="{CACFFAAA-6811-4240-86B3-04099824F800}" presName="negativeSpace" presStyleCnt="0"/>
      <dgm:spPr/>
    </dgm:pt>
    <dgm:pt modelId="{D459F463-45E7-4034-8629-A049E859194C}" type="pres">
      <dgm:prSet presAssocID="{CACFFAAA-6811-4240-86B3-04099824F800}" presName="childText" presStyleLbl="conFgAcc1" presStyleIdx="3" presStyleCnt="4">
        <dgm:presLayoutVars>
          <dgm:bulletEnabled val="1"/>
        </dgm:presLayoutVars>
      </dgm:prSet>
      <dgm:spPr>
        <a:ln w="38100">
          <a:solidFill>
            <a:schemeClr val="accent2">
              <a:lumMod val="75000"/>
            </a:schemeClr>
          </a:solidFill>
        </a:ln>
      </dgm:spPr>
    </dgm:pt>
  </dgm:ptLst>
  <dgm:cxnLst>
    <dgm:cxn modelId="{9C5C6204-911B-44B1-B2E9-3E1E50182AD4}" type="presOf" srcId="{CACFFAAA-6811-4240-86B3-04099824F800}" destId="{401E4E30-B8BE-4F4E-83AC-2F2A89184388}" srcOrd="0" destOrd="0" presId="urn:microsoft.com/office/officeart/2005/8/layout/list1"/>
    <dgm:cxn modelId="{2396A511-6082-473B-ABA2-43B4E7E6BFF6}" srcId="{F281EF47-EA1E-4203-9195-CA5F975D1DBA}" destId="{CACFFAAA-6811-4240-86B3-04099824F800}" srcOrd="3" destOrd="0" parTransId="{EE619702-BF99-425D-9994-B2D12CE23572}" sibTransId="{D3B65154-FAE7-4645-BE52-F5E4182E2332}"/>
    <dgm:cxn modelId="{9061AF1B-AF25-49E0-8F36-88E972A3F119}" type="presOf" srcId="{D1F93901-108D-4E75-82B5-F7A05FBC1730}" destId="{1F050501-49EC-4809-B32E-500896F73CCD}" srcOrd="0" destOrd="0" presId="urn:microsoft.com/office/officeart/2005/8/layout/list1"/>
    <dgm:cxn modelId="{14907527-4D38-410F-B4CD-A6C743FD6060}" type="presOf" srcId="{F281EF47-EA1E-4203-9195-CA5F975D1DBA}" destId="{D12F115D-7F7A-4C23-A77C-C4807AA11325}" srcOrd="0" destOrd="0" presId="urn:microsoft.com/office/officeart/2005/8/layout/list1"/>
    <dgm:cxn modelId="{6C585139-E72D-4B6B-A912-9DF70C51B33E}" type="presOf" srcId="{D1F93901-108D-4E75-82B5-F7A05FBC1730}" destId="{64A5AD36-BEA3-4529-9D05-6335763E6151}" srcOrd="1" destOrd="0" presId="urn:microsoft.com/office/officeart/2005/8/layout/list1"/>
    <dgm:cxn modelId="{61173449-ECC8-4C89-A5D1-CD220FD7B1CD}" type="presOf" srcId="{153A42B2-5D7F-4140-93D4-06FB026CF67E}" destId="{46E27AA6-B473-4FDA-9A37-83DAC2F8FF5F}" srcOrd="1" destOrd="0" presId="urn:microsoft.com/office/officeart/2005/8/layout/list1"/>
    <dgm:cxn modelId="{5D50E16A-D7E8-4A32-B8E6-AA296087CCC5}" type="presOf" srcId="{CACFFAAA-6811-4240-86B3-04099824F800}" destId="{C1587823-F8DF-4A6D-9BB6-140F35598E9F}" srcOrd="1" destOrd="0" presId="urn:microsoft.com/office/officeart/2005/8/layout/list1"/>
    <dgm:cxn modelId="{96EED355-9377-4476-8811-792D6DABF802}" type="presOf" srcId="{153A42B2-5D7F-4140-93D4-06FB026CF67E}" destId="{0D910130-7C6E-4B1D-B58D-C287981925B0}" srcOrd="0" destOrd="0" presId="urn:microsoft.com/office/officeart/2005/8/layout/list1"/>
    <dgm:cxn modelId="{C707AB8A-4F87-4C1C-AB77-9288FB47CB70}" type="presOf" srcId="{6B79945A-A0F2-43C8-8465-CDAA99D1B404}" destId="{3BCE8BE0-1B6F-4E6E-B079-95E0ED501E30}" srcOrd="1" destOrd="0" presId="urn:microsoft.com/office/officeart/2005/8/layout/list1"/>
    <dgm:cxn modelId="{9719CF8F-C9DE-41D8-8963-1AE55FC483DC}" srcId="{F281EF47-EA1E-4203-9195-CA5F975D1DBA}" destId="{D1F93901-108D-4E75-82B5-F7A05FBC1730}" srcOrd="2" destOrd="0" parTransId="{D15C28BA-70B6-4A9F-93E7-E6DF4F3FA3EF}" sibTransId="{AE760ABA-1C43-494D-B067-5EFCD08A3E7B}"/>
    <dgm:cxn modelId="{861A23A1-D559-45F2-BCD1-5DEB412311D7}" srcId="{F281EF47-EA1E-4203-9195-CA5F975D1DBA}" destId="{6B79945A-A0F2-43C8-8465-CDAA99D1B404}" srcOrd="0" destOrd="0" parTransId="{65AA689B-299C-4BB6-8773-128D4FF2BDB7}" sibTransId="{819AAE1E-487A-48AF-AAE3-C20CD0590452}"/>
    <dgm:cxn modelId="{435B96BD-E2EE-40D5-8974-252CCCFA93B7}" type="presOf" srcId="{6B79945A-A0F2-43C8-8465-CDAA99D1B404}" destId="{8FBC6C26-BAD9-4CE3-92AD-7CBD5D714071}" srcOrd="0" destOrd="0" presId="urn:microsoft.com/office/officeart/2005/8/layout/list1"/>
    <dgm:cxn modelId="{E1AEA6F4-E23E-48C5-9637-9231FEB94296}" srcId="{F281EF47-EA1E-4203-9195-CA5F975D1DBA}" destId="{153A42B2-5D7F-4140-93D4-06FB026CF67E}" srcOrd="1" destOrd="0" parTransId="{011F2FCF-D731-49F5-9192-B899E4B160DD}" sibTransId="{9692A44B-229E-4404-9A73-7A56BB353F8F}"/>
    <dgm:cxn modelId="{0C3D033F-50E7-4EAC-845F-4B0E1EB36558}" type="presParOf" srcId="{D12F115D-7F7A-4C23-A77C-C4807AA11325}" destId="{55E31B2C-37F4-43CA-A86C-C66E936EE888}" srcOrd="0" destOrd="0" presId="urn:microsoft.com/office/officeart/2005/8/layout/list1"/>
    <dgm:cxn modelId="{4AE0278C-CCAB-42E1-A287-6DDA85AA324A}" type="presParOf" srcId="{55E31B2C-37F4-43CA-A86C-C66E936EE888}" destId="{8FBC6C26-BAD9-4CE3-92AD-7CBD5D714071}" srcOrd="0" destOrd="0" presId="urn:microsoft.com/office/officeart/2005/8/layout/list1"/>
    <dgm:cxn modelId="{F5DDF1CC-7776-443D-9259-39BD8A80BC6C}" type="presParOf" srcId="{55E31B2C-37F4-43CA-A86C-C66E936EE888}" destId="{3BCE8BE0-1B6F-4E6E-B079-95E0ED501E30}" srcOrd="1" destOrd="0" presId="urn:microsoft.com/office/officeart/2005/8/layout/list1"/>
    <dgm:cxn modelId="{857CC129-7049-4A1D-AEAD-7249AD0CB464}" type="presParOf" srcId="{D12F115D-7F7A-4C23-A77C-C4807AA11325}" destId="{24892FFF-D69D-4700-908E-37B227528BAD}" srcOrd="1" destOrd="0" presId="urn:microsoft.com/office/officeart/2005/8/layout/list1"/>
    <dgm:cxn modelId="{097D3188-3D38-48AC-9853-E0A8C99E3568}" type="presParOf" srcId="{D12F115D-7F7A-4C23-A77C-C4807AA11325}" destId="{6B563C68-8EDE-450B-AC11-A6EC0EB414AC}" srcOrd="2" destOrd="0" presId="urn:microsoft.com/office/officeart/2005/8/layout/list1"/>
    <dgm:cxn modelId="{C584437B-6DF0-4602-8BF7-65B2B2E01524}" type="presParOf" srcId="{D12F115D-7F7A-4C23-A77C-C4807AA11325}" destId="{A60F212E-D062-40AE-A6F1-444450709C72}" srcOrd="3" destOrd="0" presId="urn:microsoft.com/office/officeart/2005/8/layout/list1"/>
    <dgm:cxn modelId="{FD992AA9-DE8A-4F08-98B7-0349EAFE82D6}" type="presParOf" srcId="{D12F115D-7F7A-4C23-A77C-C4807AA11325}" destId="{F9781DD4-1BE6-4067-980D-B85499B5FA4A}" srcOrd="4" destOrd="0" presId="urn:microsoft.com/office/officeart/2005/8/layout/list1"/>
    <dgm:cxn modelId="{2952D689-EC5D-49B9-A16D-A03E48478097}" type="presParOf" srcId="{F9781DD4-1BE6-4067-980D-B85499B5FA4A}" destId="{0D910130-7C6E-4B1D-B58D-C287981925B0}" srcOrd="0" destOrd="0" presId="urn:microsoft.com/office/officeart/2005/8/layout/list1"/>
    <dgm:cxn modelId="{25D70FA3-0AF2-48BF-A549-26D75D03FD16}" type="presParOf" srcId="{F9781DD4-1BE6-4067-980D-B85499B5FA4A}" destId="{46E27AA6-B473-4FDA-9A37-83DAC2F8FF5F}" srcOrd="1" destOrd="0" presId="urn:microsoft.com/office/officeart/2005/8/layout/list1"/>
    <dgm:cxn modelId="{EF9E3D00-BB0B-4C06-B335-75EDC9DEEBCC}" type="presParOf" srcId="{D12F115D-7F7A-4C23-A77C-C4807AA11325}" destId="{8F4D796B-3F12-48B4-A847-34A74703A5BA}" srcOrd="5" destOrd="0" presId="urn:microsoft.com/office/officeart/2005/8/layout/list1"/>
    <dgm:cxn modelId="{A81C04B7-FC88-4421-A811-08D403207C95}" type="presParOf" srcId="{D12F115D-7F7A-4C23-A77C-C4807AA11325}" destId="{F435BEF5-CE06-46D7-B1B5-664B0E0E41BC}" srcOrd="6" destOrd="0" presId="urn:microsoft.com/office/officeart/2005/8/layout/list1"/>
    <dgm:cxn modelId="{38FBA8EE-33FA-47E7-8EC6-7D07691313E0}" type="presParOf" srcId="{D12F115D-7F7A-4C23-A77C-C4807AA11325}" destId="{8CDC6A1A-B3EA-4EE7-A9F2-8DBED5F8EAF9}" srcOrd="7" destOrd="0" presId="urn:microsoft.com/office/officeart/2005/8/layout/list1"/>
    <dgm:cxn modelId="{45208CAF-7B1C-42BF-9AD4-73131F00EB6D}" type="presParOf" srcId="{D12F115D-7F7A-4C23-A77C-C4807AA11325}" destId="{74D348AB-0A51-4DBD-A785-58FDFF4AD059}" srcOrd="8" destOrd="0" presId="urn:microsoft.com/office/officeart/2005/8/layout/list1"/>
    <dgm:cxn modelId="{4C1925FD-E882-4748-B5E7-ED68DD9573EB}" type="presParOf" srcId="{74D348AB-0A51-4DBD-A785-58FDFF4AD059}" destId="{1F050501-49EC-4809-B32E-500896F73CCD}" srcOrd="0" destOrd="0" presId="urn:microsoft.com/office/officeart/2005/8/layout/list1"/>
    <dgm:cxn modelId="{91AEA5BF-DAB1-47BD-AF7D-0C8CA7FE4FB4}" type="presParOf" srcId="{74D348AB-0A51-4DBD-A785-58FDFF4AD059}" destId="{64A5AD36-BEA3-4529-9D05-6335763E6151}" srcOrd="1" destOrd="0" presId="urn:microsoft.com/office/officeart/2005/8/layout/list1"/>
    <dgm:cxn modelId="{50736562-9C88-4E96-9C02-C67DE060AF07}" type="presParOf" srcId="{D12F115D-7F7A-4C23-A77C-C4807AA11325}" destId="{375F2053-7462-42BF-AD72-D0A84DB9616F}" srcOrd="9" destOrd="0" presId="urn:microsoft.com/office/officeart/2005/8/layout/list1"/>
    <dgm:cxn modelId="{4248A85D-7E95-40A2-9A04-7694F1DFA2F0}" type="presParOf" srcId="{D12F115D-7F7A-4C23-A77C-C4807AA11325}" destId="{48EB8F76-6EE2-414F-9E84-F138A4C4CF34}" srcOrd="10" destOrd="0" presId="urn:microsoft.com/office/officeart/2005/8/layout/list1"/>
    <dgm:cxn modelId="{135965CB-94B0-4411-AAB0-19152A08BC1B}" type="presParOf" srcId="{D12F115D-7F7A-4C23-A77C-C4807AA11325}" destId="{C1A6CB1D-52D9-46FB-82C2-1FEACBED57BE}" srcOrd="11" destOrd="0" presId="urn:microsoft.com/office/officeart/2005/8/layout/list1"/>
    <dgm:cxn modelId="{7202BC18-1E44-4C05-A34F-825A80A0F60A}" type="presParOf" srcId="{D12F115D-7F7A-4C23-A77C-C4807AA11325}" destId="{ADC806EC-090A-42DF-96F4-D7F347277C13}" srcOrd="12" destOrd="0" presId="urn:microsoft.com/office/officeart/2005/8/layout/list1"/>
    <dgm:cxn modelId="{94A34245-E70B-457D-88E9-B978BF0E8D84}" type="presParOf" srcId="{ADC806EC-090A-42DF-96F4-D7F347277C13}" destId="{401E4E30-B8BE-4F4E-83AC-2F2A89184388}" srcOrd="0" destOrd="0" presId="urn:microsoft.com/office/officeart/2005/8/layout/list1"/>
    <dgm:cxn modelId="{1A317113-763F-4DF4-AA4B-5A97C18C3C80}" type="presParOf" srcId="{ADC806EC-090A-42DF-96F4-D7F347277C13}" destId="{C1587823-F8DF-4A6D-9BB6-140F35598E9F}" srcOrd="1" destOrd="0" presId="urn:microsoft.com/office/officeart/2005/8/layout/list1"/>
    <dgm:cxn modelId="{78D5AE74-92EC-44D3-A6EA-4F562ADF34DD}" type="presParOf" srcId="{D12F115D-7F7A-4C23-A77C-C4807AA11325}" destId="{70215EFA-92DF-45FF-95B3-7992D89B4716}" srcOrd="13" destOrd="0" presId="urn:microsoft.com/office/officeart/2005/8/layout/list1"/>
    <dgm:cxn modelId="{EC89CDB5-87F7-4A81-8CB9-9DA6715EFED7}" type="presParOf" srcId="{D12F115D-7F7A-4C23-A77C-C4807AA11325}" destId="{D459F463-45E7-4034-8629-A049E859194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281EF47-EA1E-4203-9195-CA5F975D1DB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B79945A-A0F2-43C8-8465-CDAA99D1B404}">
      <dgm:prSet phldrT="[文字]" custT="1"/>
      <dgm:spPr>
        <a:solidFill>
          <a:srgbClr val="0070C0"/>
        </a:solidFill>
      </dgm:spPr>
      <dgm:t>
        <a:bodyPr/>
        <a:lstStyle/>
        <a:p>
          <a:r>
            <a: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rPr>
            <a:t>違反人性</a:t>
          </a:r>
          <a:endParaRPr lang="zh-TW" altLang="en-US" sz="3600" dirty="0"/>
        </a:p>
      </dgm:t>
    </dgm:pt>
    <dgm:pt modelId="{65AA689B-299C-4BB6-8773-128D4FF2BDB7}" type="parTrans" cxnId="{861A23A1-D559-45F2-BCD1-5DEB412311D7}">
      <dgm:prSet/>
      <dgm:spPr/>
      <dgm:t>
        <a:bodyPr/>
        <a:lstStyle/>
        <a:p>
          <a:endParaRPr lang="zh-TW" altLang="en-US"/>
        </a:p>
      </dgm:t>
    </dgm:pt>
    <dgm:pt modelId="{819AAE1E-487A-48AF-AAE3-C20CD0590452}" type="sibTrans" cxnId="{861A23A1-D559-45F2-BCD1-5DEB412311D7}">
      <dgm:prSet/>
      <dgm:spPr/>
      <dgm:t>
        <a:bodyPr/>
        <a:lstStyle/>
        <a:p>
          <a:endParaRPr lang="zh-TW" altLang="en-US"/>
        </a:p>
      </dgm:t>
    </dgm:pt>
    <dgm:pt modelId="{153A42B2-5D7F-4140-93D4-06FB026CF67E}">
      <dgm:prSet phldrT="[文字]" custT="1"/>
      <dgm:spPr>
        <a:solidFill>
          <a:srgbClr val="0070C0"/>
        </a:solidFill>
      </dgm:spPr>
      <dgm:t>
        <a:bodyPr/>
        <a:lstStyle/>
        <a:p>
          <a:r>
            <a: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rPr>
            <a:t>風險管理</a:t>
          </a:r>
          <a:r>
            <a: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rPr>
            <a:t>+</a:t>
          </a:r>
          <a:r>
            <a: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rPr>
            <a:t>資金管理</a:t>
          </a:r>
        </a:p>
      </dgm:t>
    </dgm:pt>
    <dgm:pt modelId="{011F2FCF-D731-49F5-9192-B899E4B160DD}" type="parTrans" cxnId="{E1AEA6F4-E23E-48C5-9637-9231FEB94296}">
      <dgm:prSet/>
      <dgm:spPr/>
      <dgm:t>
        <a:bodyPr/>
        <a:lstStyle/>
        <a:p>
          <a:endParaRPr lang="zh-TW" altLang="en-US"/>
        </a:p>
      </dgm:t>
    </dgm:pt>
    <dgm:pt modelId="{9692A44B-229E-4404-9A73-7A56BB353F8F}" type="sibTrans" cxnId="{E1AEA6F4-E23E-48C5-9637-9231FEB94296}">
      <dgm:prSet/>
      <dgm:spPr/>
      <dgm:t>
        <a:bodyPr/>
        <a:lstStyle/>
        <a:p>
          <a:endParaRPr lang="zh-TW" altLang="en-US"/>
        </a:p>
      </dgm:t>
    </dgm:pt>
    <dgm:pt modelId="{D1F93901-108D-4E75-82B5-F7A05FBC1730}">
      <dgm:prSet custT="1"/>
      <dgm:spPr>
        <a:solidFill>
          <a:srgbClr val="0070C0"/>
        </a:solidFill>
      </dgm:spPr>
      <dgm:t>
        <a:bodyPr/>
        <a:lstStyle/>
        <a:p>
          <a:r>
            <a: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rPr>
            <a:t>研究團隊</a:t>
          </a:r>
          <a:endParaRPr lang="zh-TW" altLang="en-US" sz="3600" dirty="0"/>
        </a:p>
      </dgm:t>
    </dgm:pt>
    <dgm:pt modelId="{D15C28BA-70B6-4A9F-93E7-E6DF4F3FA3EF}" type="parTrans" cxnId="{9719CF8F-C9DE-41D8-8963-1AE55FC483DC}">
      <dgm:prSet/>
      <dgm:spPr/>
      <dgm:t>
        <a:bodyPr/>
        <a:lstStyle/>
        <a:p>
          <a:endParaRPr lang="zh-TW" altLang="en-US"/>
        </a:p>
      </dgm:t>
    </dgm:pt>
    <dgm:pt modelId="{AE760ABA-1C43-494D-B067-5EFCD08A3E7B}" type="sibTrans" cxnId="{9719CF8F-C9DE-41D8-8963-1AE55FC483DC}">
      <dgm:prSet/>
      <dgm:spPr/>
      <dgm:t>
        <a:bodyPr/>
        <a:lstStyle/>
        <a:p>
          <a:endParaRPr lang="zh-TW" altLang="en-US"/>
        </a:p>
      </dgm:t>
    </dgm:pt>
    <dgm:pt modelId="{CACFFAAA-6811-4240-86B3-04099824F800}">
      <dgm:prSet custT="1"/>
      <dgm:spPr>
        <a:solidFill>
          <a:srgbClr val="0070C0"/>
        </a:solidFill>
      </dgm:spPr>
      <dgm:t>
        <a:bodyPr/>
        <a:lstStyle/>
        <a:p>
          <a:r>
            <a: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rPr>
            <a:t>找優勢</a:t>
          </a:r>
          <a:endParaRPr lang="zh-TW" altLang="en-US" sz="3600" dirty="0"/>
        </a:p>
      </dgm:t>
    </dgm:pt>
    <dgm:pt modelId="{EE619702-BF99-425D-9994-B2D12CE23572}" type="parTrans" cxnId="{2396A511-6082-473B-ABA2-43B4E7E6BFF6}">
      <dgm:prSet/>
      <dgm:spPr/>
      <dgm:t>
        <a:bodyPr/>
        <a:lstStyle/>
        <a:p>
          <a:endParaRPr lang="zh-TW" altLang="en-US"/>
        </a:p>
      </dgm:t>
    </dgm:pt>
    <dgm:pt modelId="{D3B65154-FAE7-4645-BE52-F5E4182E2332}" type="sibTrans" cxnId="{2396A511-6082-473B-ABA2-43B4E7E6BFF6}">
      <dgm:prSet/>
      <dgm:spPr/>
      <dgm:t>
        <a:bodyPr/>
        <a:lstStyle/>
        <a:p>
          <a:endParaRPr lang="zh-TW" altLang="en-US"/>
        </a:p>
      </dgm:t>
    </dgm:pt>
    <dgm:pt modelId="{D12F115D-7F7A-4C23-A77C-C4807AA11325}" type="pres">
      <dgm:prSet presAssocID="{F281EF47-EA1E-4203-9195-CA5F975D1DBA}" presName="linear" presStyleCnt="0">
        <dgm:presLayoutVars>
          <dgm:dir/>
          <dgm:animLvl val="lvl"/>
          <dgm:resizeHandles val="exact"/>
        </dgm:presLayoutVars>
      </dgm:prSet>
      <dgm:spPr/>
    </dgm:pt>
    <dgm:pt modelId="{55E31B2C-37F4-43CA-A86C-C66E936EE888}" type="pres">
      <dgm:prSet presAssocID="{6B79945A-A0F2-43C8-8465-CDAA99D1B404}" presName="parentLin" presStyleCnt="0"/>
      <dgm:spPr/>
    </dgm:pt>
    <dgm:pt modelId="{8FBC6C26-BAD9-4CE3-92AD-7CBD5D714071}" type="pres">
      <dgm:prSet presAssocID="{6B79945A-A0F2-43C8-8465-CDAA99D1B404}" presName="parentLeftMargin" presStyleLbl="node1" presStyleIdx="0" presStyleCnt="4"/>
      <dgm:spPr/>
    </dgm:pt>
    <dgm:pt modelId="{3BCE8BE0-1B6F-4E6E-B079-95E0ED501E30}" type="pres">
      <dgm:prSet presAssocID="{6B79945A-A0F2-43C8-8465-CDAA99D1B404}" presName="parentText" presStyleLbl="node1" presStyleIdx="0" presStyleCnt="4" custScaleX="106109" custScaleY="121726" custLinFactNeighborX="-2960" custLinFactNeighborY="-1359">
        <dgm:presLayoutVars>
          <dgm:chMax val="0"/>
          <dgm:bulletEnabled val="1"/>
        </dgm:presLayoutVars>
      </dgm:prSet>
      <dgm:spPr/>
    </dgm:pt>
    <dgm:pt modelId="{24892FFF-D69D-4700-908E-37B227528BAD}" type="pres">
      <dgm:prSet presAssocID="{6B79945A-A0F2-43C8-8465-CDAA99D1B404}" presName="negativeSpace" presStyleCnt="0"/>
      <dgm:spPr/>
    </dgm:pt>
    <dgm:pt modelId="{6B563C68-8EDE-450B-AC11-A6EC0EB414AC}" type="pres">
      <dgm:prSet presAssocID="{6B79945A-A0F2-43C8-8465-CDAA99D1B404}" presName="childText" presStyleLbl="conFgAcc1" presStyleIdx="0" presStyleCnt="4">
        <dgm:presLayoutVars>
          <dgm:bulletEnabled val="1"/>
        </dgm:presLayoutVars>
      </dgm:prSet>
      <dgm:spPr>
        <a:ln w="38100">
          <a:solidFill>
            <a:schemeClr val="accent2">
              <a:lumMod val="75000"/>
            </a:schemeClr>
          </a:solidFill>
        </a:ln>
      </dgm:spPr>
    </dgm:pt>
    <dgm:pt modelId="{A60F212E-D062-40AE-A6F1-444450709C72}" type="pres">
      <dgm:prSet presAssocID="{819AAE1E-487A-48AF-AAE3-C20CD0590452}" presName="spaceBetweenRectangles" presStyleCnt="0"/>
      <dgm:spPr/>
    </dgm:pt>
    <dgm:pt modelId="{F9781DD4-1BE6-4067-980D-B85499B5FA4A}" type="pres">
      <dgm:prSet presAssocID="{153A42B2-5D7F-4140-93D4-06FB026CF67E}" presName="parentLin" presStyleCnt="0"/>
      <dgm:spPr/>
    </dgm:pt>
    <dgm:pt modelId="{0D910130-7C6E-4B1D-B58D-C287981925B0}" type="pres">
      <dgm:prSet presAssocID="{153A42B2-5D7F-4140-93D4-06FB026CF67E}" presName="parentLeftMargin" presStyleLbl="node1" presStyleIdx="0" presStyleCnt="4"/>
      <dgm:spPr/>
    </dgm:pt>
    <dgm:pt modelId="{46E27AA6-B473-4FDA-9A37-83DAC2F8FF5F}" type="pres">
      <dgm:prSet presAssocID="{153A42B2-5D7F-4140-93D4-06FB026CF67E}" presName="parentText" presStyleLbl="node1" presStyleIdx="1" presStyleCnt="4" custScaleX="105263" custScaleY="133289">
        <dgm:presLayoutVars>
          <dgm:chMax val="0"/>
          <dgm:bulletEnabled val="1"/>
        </dgm:presLayoutVars>
      </dgm:prSet>
      <dgm:spPr/>
    </dgm:pt>
    <dgm:pt modelId="{8F4D796B-3F12-48B4-A847-34A74703A5BA}" type="pres">
      <dgm:prSet presAssocID="{153A42B2-5D7F-4140-93D4-06FB026CF67E}" presName="negativeSpace" presStyleCnt="0"/>
      <dgm:spPr/>
    </dgm:pt>
    <dgm:pt modelId="{F435BEF5-CE06-46D7-B1B5-664B0E0E41BC}" type="pres">
      <dgm:prSet presAssocID="{153A42B2-5D7F-4140-93D4-06FB026CF67E}" presName="childText" presStyleLbl="conFgAcc1" presStyleIdx="1" presStyleCnt="4">
        <dgm:presLayoutVars>
          <dgm:bulletEnabled val="1"/>
        </dgm:presLayoutVars>
      </dgm:prSet>
      <dgm:spPr>
        <a:ln w="38100">
          <a:solidFill>
            <a:schemeClr val="accent2">
              <a:lumMod val="75000"/>
            </a:schemeClr>
          </a:solidFill>
        </a:ln>
      </dgm:spPr>
    </dgm:pt>
    <dgm:pt modelId="{8CDC6A1A-B3EA-4EE7-A9F2-8DBED5F8EAF9}" type="pres">
      <dgm:prSet presAssocID="{9692A44B-229E-4404-9A73-7A56BB353F8F}" presName="spaceBetweenRectangles" presStyleCnt="0"/>
      <dgm:spPr/>
    </dgm:pt>
    <dgm:pt modelId="{74D348AB-0A51-4DBD-A785-58FDFF4AD059}" type="pres">
      <dgm:prSet presAssocID="{D1F93901-108D-4E75-82B5-F7A05FBC1730}" presName="parentLin" presStyleCnt="0"/>
      <dgm:spPr/>
    </dgm:pt>
    <dgm:pt modelId="{1F050501-49EC-4809-B32E-500896F73CCD}" type="pres">
      <dgm:prSet presAssocID="{D1F93901-108D-4E75-82B5-F7A05FBC1730}" presName="parentLeftMargin" presStyleLbl="node1" presStyleIdx="1" presStyleCnt="4"/>
      <dgm:spPr/>
    </dgm:pt>
    <dgm:pt modelId="{64A5AD36-BEA3-4529-9D05-6335763E6151}" type="pres">
      <dgm:prSet presAssocID="{D1F93901-108D-4E75-82B5-F7A05FBC1730}" presName="parentText" presStyleLbl="node1" presStyleIdx="2" presStyleCnt="4" custScaleX="105921" custScaleY="129712">
        <dgm:presLayoutVars>
          <dgm:chMax val="0"/>
          <dgm:bulletEnabled val="1"/>
        </dgm:presLayoutVars>
      </dgm:prSet>
      <dgm:spPr/>
    </dgm:pt>
    <dgm:pt modelId="{375F2053-7462-42BF-AD72-D0A84DB9616F}" type="pres">
      <dgm:prSet presAssocID="{D1F93901-108D-4E75-82B5-F7A05FBC1730}" presName="negativeSpace" presStyleCnt="0"/>
      <dgm:spPr/>
    </dgm:pt>
    <dgm:pt modelId="{48EB8F76-6EE2-414F-9E84-F138A4C4CF34}" type="pres">
      <dgm:prSet presAssocID="{D1F93901-108D-4E75-82B5-F7A05FBC1730}" presName="childText" presStyleLbl="conFgAcc1" presStyleIdx="2" presStyleCnt="4">
        <dgm:presLayoutVars>
          <dgm:bulletEnabled val="1"/>
        </dgm:presLayoutVars>
      </dgm:prSet>
      <dgm:spPr>
        <a:ln w="38100">
          <a:solidFill>
            <a:schemeClr val="accent2">
              <a:lumMod val="75000"/>
            </a:schemeClr>
          </a:solidFill>
        </a:ln>
      </dgm:spPr>
    </dgm:pt>
    <dgm:pt modelId="{C1A6CB1D-52D9-46FB-82C2-1FEACBED57BE}" type="pres">
      <dgm:prSet presAssocID="{AE760ABA-1C43-494D-B067-5EFCD08A3E7B}" presName="spaceBetweenRectangles" presStyleCnt="0"/>
      <dgm:spPr/>
    </dgm:pt>
    <dgm:pt modelId="{ADC806EC-090A-42DF-96F4-D7F347277C13}" type="pres">
      <dgm:prSet presAssocID="{CACFFAAA-6811-4240-86B3-04099824F800}" presName="parentLin" presStyleCnt="0"/>
      <dgm:spPr/>
    </dgm:pt>
    <dgm:pt modelId="{401E4E30-B8BE-4F4E-83AC-2F2A89184388}" type="pres">
      <dgm:prSet presAssocID="{CACFFAAA-6811-4240-86B3-04099824F800}" presName="parentLeftMargin" presStyleLbl="node1" presStyleIdx="2" presStyleCnt="4"/>
      <dgm:spPr/>
    </dgm:pt>
    <dgm:pt modelId="{C1587823-F8DF-4A6D-9BB6-140F35598E9F}" type="pres">
      <dgm:prSet presAssocID="{CACFFAAA-6811-4240-86B3-04099824F800}" presName="parentText" presStyleLbl="node1" presStyleIdx="3" presStyleCnt="4" custScaleX="107378" custScaleY="123483">
        <dgm:presLayoutVars>
          <dgm:chMax val="0"/>
          <dgm:bulletEnabled val="1"/>
        </dgm:presLayoutVars>
      </dgm:prSet>
      <dgm:spPr/>
    </dgm:pt>
    <dgm:pt modelId="{70215EFA-92DF-45FF-95B3-7992D89B4716}" type="pres">
      <dgm:prSet presAssocID="{CACFFAAA-6811-4240-86B3-04099824F800}" presName="negativeSpace" presStyleCnt="0"/>
      <dgm:spPr/>
    </dgm:pt>
    <dgm:pt modelId="{D459F463-45E7-4034-8629-A049E859194C}" type="pres">
      <dgm:prSet presAssocID="{CACFFAAA-6811-4240-86B3-04099824F800}" presName="childText" presStyleLbl="conFgAcc1" presStyleIdx="3" presStyleCnt="4">
        <dgm:presLayoutVars>
          <dgm:bulletEnabled val="1"/>
        </dgm:presLayoutVars>
      </dgm:prSet>
      <dgm:spPr>
        <a:ln w="38100">
          <a:solidFill>
            <a:schemeClr val="accent2">
              <a:lumMod val="75000"/>
            </a:schemeClr>
          </a:solidFill>
        </a:ln>
      </dgm:spPr>
    </dgm:pt>
  </dgm:ptLst>
  <dgm:cxnLst>
    <dgm:cxn modelId="{2396A511-6082-473B-ABA2-43B4E7E6BFF6}" srcId="{F281EF47-EA1E-4203-9195-CA5F975D1DBA}" destId="{CACFFAAA-6811-4240-86B3-04099824F800}" srcOrd="3" destOrd="0" parTransId="{EE619702-BF99-425D-9994-B2D12CE23572}" sibTransId="{D3B65154-FAE7-4645-BE52-F5E4182E2332}"/>
    <dgm:cxn modelId="{E8D6222E-15D7-428D-80C8-E7FB66A2060E}" type="presOf" srcId="{6B79945A-A0F2-43C8-8465-CDAA99D1B404}" destId="{8FBC6C26-BAD9-4CE3-92AD-7CBD5D714071}" srcOrd="0" destOrd="0" presId="urn:microsoft.com/office/officeart/2005/8/layout/list1"/>
    <dgm:cxn modelId="{B7E41C3D-F430-4A02-AD19-BAB20682654C}" type="presOf" srcId="{F281EF47-EA1E-4203-9195-CA5F975D1DBA}" destId="{D12F115D-7F7A-4C23-A77C-C4807AA11325}" srcOrd="0" destOrd="0" presId="urn:microsoft.com/office/officeart/2005/8/layout/list1"/>
    <dgm:cxn modelId="{8F3F8A8F-3CEF-4083-8BAE-791604F32305}" type="presOf" srcId="{153A42B2-5D7F-4140-93D4-06FB026CF67E}" destId="{46E27AA6-B473-4FDA-9A37-83DAC2F8FF5F}" srcOrd="1" destOrd="0" presId="urn:microsoft.com/office/officeart/2005/8/layout/list1"/>
    <dgm:cxn modelId="{9719CF8F-C9DE-41D8-8963-1AE55FC483DC}" srcId="{F281EF47-EA1E-4203-9195-CA5F975D1DBA}" destId="{D1F93901-108D-4E75-82B5-F7A05FBC1730}" srcOrd="2" destOrd="0" parTransId="{D15C28BA-70B6-4A9F-93E7-E6DF4F3FA3EF}" sibTransId="{AE760ABA-1C43-494D-B067-5EFCD08A3E7B}"/>
    <dgm:cxn modelId="{861A23A1-D559-45F2-BCD1-5DEB412311D7}" srcId="{F281EF47-EA1E-4203-9195-CA5F975D1DBA}" destId="{6B79945A-A0F2-43C8-8465-CDAA99D1B404}" srcOrd="0" destOrd="0" parTransId="{65AA689B-299C-4BB6-8773-128D4FF2BDB7}" sibTransId="{819AAE1E-487A-48AF-AAE3-C20CD0590452}"/>
    <dgm:cxn modelId="{F2FBD4AF-F1EB-4583-915D-802144A5AAA2}" type="presOf" srcId="{D1F93901-108D-4E75-82B5-F7A05FBC1730}" destId="{1F050501-49EC-4809-B32E-500896F73CCD}" srcOrd="0" destOrd="0" presId="urn:microsoft.com/office/officeart/2005/8/layout/list1"/>
    <dgm:cxn modelId="{66A07CB7-1BF6-4FE7-940A-FC1D95A622F4}" type="presOf" srcId="{6B79945A-A0F2-43C8-8465-CDAA99D1B404}" destId="{3BCE8BE0-1B6F-4E6E-B079-95E0ED501E30}" srcOrd="1" destOrd="0" presId="urn:microsoft.com/office/officeart/2005/8/layout/list1"/>
    <dgm:cxn modelId="{F67D42D6-DBB4-458E-BFEC-513C051A61B3}" type="presOf" srcId="{CACFFAAA-6811-4240-86B3-04099824F800}" destId="{C1587823-F8DF-4A6D-9BB6-140F35598E9F}" srcOrd="1" destOrd="0" presId="urn:microsoft.com/office/officeart/2005/8/layout/list1"/>
    <dgm:cxn modelId="{A379D1E0-ED76-4D0C-B886-5A0FEE5F1EA6}" type="presOf" srcId="{D1F93901-108D-4E75-82B5-F7A05FBC1730}" destId="{64A5AD36-BEA3-4529-9D05-6335763E6151}" srcOrd="1" destOrd="0" presId="urn:microsoft.com/office/officeart/2005/8/layout/list1"/>
    <dgm:cxn modelId="{E1AEA6F4-E23E-48C5-9637-9231FEB94296}" srcId="{F281EF47-EA1E-4203-9195-CA5F975D1DBA}" destId="{153A42B2-5D7F-4140-93D4-06FB026CF67E}" srcOrd="1" destOrd="0" parTransId="{011F2FCF-D731-49F5-9192-B899E4B160DD}" sibTransId="{9692A44B-229E-4404-9A73-7A56BB353F8F}"/>
    <dgm:cxn modelId="{93C0F7F8-8B3D-4877-AD62-55AD88892FE2}" type="presOf" srcId="{CACFFAAA-6811-4240-86B3-04099824F800}" destId="{401E4E30-B8BE-4F4E-83AC-2F2A89184388}" srcOrd="0" destOrd="0" presId="urn:microsoft.com/office/officeart/2005/8/layout/list1"/>
    <dgm:cxn modelId="{F5F133FB-9DC2-4F5A-9E2F-570DA386A29A}" type="presOf" srcId="{153A42B2-5D7F-4140-93D4-06FB026CF67E}" destId="{0D910130-7C6E-4B1D-B58D-C287981925B0}" srcOrd="0" destOrd="0" presId="urn:microsoft.com/office/officeart/2005/8/layout/list1"/>
    <dgm:cxn modelId="{43728725-6067-413C-92E2-453CF46DD88C}" type="presParOf" srcId="{D12F115D-7F7A-4C23-A77C-C4807AA11325}" destId="{55E31B2C-37F4-43CA-A86C-C66E936EE888}" srcOrd="0" destOrd="0" presId="urn:microsoft.com/office/officeart/2005/8/layout/list1"/>
    <dgm:cxn modelId="{63EA8E84-3A86-48C0-9628-D0A0A7547E6F}" type="presParOf" srcId="{55E31B2C-37F4-43CA-A86C-C66E936EE888}" destId="{8FBC6C26-BAD9-4CE3-92AD-7CBD5D714071}" srcOrd="0" destOrd="0" presId="urn:microsoft.com/office/officeart/2005/8/layout/list1"/>
    <dgm:cxn modelId="{2D7CEE65-462C-44C3-9355-5C960179E693}" type="presParOf" srcId="{55E31B2C-37F4-43CA-A86C-C66E936EE888}" destId="{3BCE8BE0-1B6F-4E6E-B079-95E0ED501E30}" srcOrd="1" destOrd="0" presId="urn:microsoft.com/office/officeart/2005/8/layout/list1"/>
    <dgm:cxn modelId="{13B27609-7B1C-423C-879E-56B29D53E1F2}" type="presParOf" srcId="{D12F115D-7F7A-4C23-A77C-C4807AA11325}" destId="{24892FFF-D69D-4700-908E-37B227528BAD}" srcOrd="1" destOrd="0" presId="urn:microsoft.com/office/officeart/2005/8/layout/list1"/>
    <dgm:cxn modelId="{5995B581-CAD5-459C-B0BA-6F56B289F52A}" type="presParOf" srcId="{D12F115D-7F7A-4C23-A77C-C4807AA11325}" destId="{6B563C68-8EDE-450B-AC11-A6EC0EB414AC}" srcOrd="2" destOrd="0" presId="urn:microsoft.com/office/officeart/2005/8/layout/list1"/>
    <dgm:cxn modelId="{7240B964-BA31-4EF6-98D5-E3BF244D64A8}" type="presParOf" srcId="{D12F115D-7F7A-4C23-A77C-C4807AA11325}" destId="{A60F212E-D062-40AE-A6F1-444450709C72}" srcOrd="3" destOrd="0" presId="urn:microsoft.com/office/officeart/2005/8/layout/list1"/>
    <dgm:cxn modelId="{545A0E26-DFC1-4B3B-9920-FE4A4CDBBAE8}" type="presParOf" srcId="{D12F115D-7F7A-4C23-A77C-C4807AA11325}" destId="{F9781DD4-1BE6-4067-980D-B85499B5FA4A}" srcOrd="4" destOrd="0" presId="urn:microsoft.com/office/officeart/2005/8/layout/list1"/>
    <dgm:cxn modelId="{7C84BA29-F3E2-4AB8-8ED3-CCA97643EE49}" type="presParOf" srcId="{F9781DD4-1BE6-4067-980D-B85499B5FA4A}" destId="{0D910130-7C6E-4B1D-B58D-C287981925B0}" srcOrd="0" destOrd="0" presId="urn:microsoft.com/office/officeart/2005/8/layout/list1"/>
    <dgm:cxn modelId="{735D03B2-4ECF-49BB-AC1B-957241BEE984}" type="presParOf" srcId="{F9781DD4-1BE6-4067-980D-B85499B5FA4A}" destId="{46E27AA6-B473-4FDA-9A37-83DAC2F8FF5F}" srcOrd="1" destOrd="0" presId="urn:microsoft.com/office/officeart/2005/8/layout/list1"/>
    <dgm:cxn modelId="{3253B6E6-DDD1-4B8D-ABEB-14849A83A9DE}" type="presParOf" srcId="{D12F115D-7F7A-4C23-A77C-C4807AA11325}" destId="{8F4D796B-3F12-48B4-A847-34A74703A5BA}" srcOrd="5" destOrd="0" presId="urn:microsoft.com/office/officeart/2005/8/layout/list1"/>
    <dgm:cxn modelId="{E6F07B5E-BA5E-42FF-A0CA-88AF5E26FCA9}" type="presParOf" srcId="{D12F115D-7F7A-4C23-A77C-C4807AA11325}" destId="{F435BEF5-CE06-46D7-B1B5-664B0E0E41BC}" srcOrd="6" destOrd="0" presId="urn:microsoft.com/office/officeart/2005/8/layout/list1"/>
    <dgm:cxn modelId="{6B45CD17-8845-49AE-9F76-E675C323F487}" type="presParOf" srcId="{D12F115D-7F7A-4C23-A77C-C4807AA11325}" destId="{8CDC6A1A-B3EA-4EE7-A9F2-8DBED5F8EAF9}" srcOrd="7" destOrd="0" presId="urn:microsoft.com/office/officeart/2005/8/layout/list1"/>
    <dgm:cxn modelId="{13613327-4276-473E-A457-03A3E4BA2925}" type="presParOf" srcId="{D12F115D-7F7A-4C23-A77C-C4807AA11325}" destId="{74D348AB-0A51-4DBD-A785-58FDFF4AD059}" srcOrd="8" destOrd="0" presId="urn:microsoft.com/office/officeart/2005/8/layout/list1"/>
    <dgm:cxn modelId="{C3E01554-F984-4DF9-9518-85B72818E75D}" type="presParOf" srcId="{74D348AB-0A51-4DBD-A785-58FDFF4AD059}" destId="{1F050501-49EC-4809-B32E-500896F73CCD}" srcOrd="0" destOrd="0" presId="urn:microsoft.com/office/officeart/2005/8/layout/list1"/>
    <dgm:cxn modelId="{A9667625-ECA0-4EF1-9D96-7D3487BA4A59}" type="presParOf" srcId="{74D348AB-0A51-4DBD-A785-58FDFF4AD059}" destId="{64A5AD36-BEA3-4529-9D05-6335763E6151}" srcOrd="1" destOrd="0" presId="urn:microsoft.com/office/officeart/2005/8/layout/list1"/>
    <dgm:cxn modelId="{E2895FC8-8DC5-48B4-8CD4-AEE506C957DE}" type="presParOf" srcId="{D12F115D-7F7A-4C23-A77C-C4807AA11325}" destId="{375F2053-7462-42BF-AD72-D0A84DB9616F}" srcOrd="9" destOrd="0" presId="urn:microsoft.com/office/officeart/2005/8/layout/list1"/>
    <dgm:cxn modelId="{1B060738-10D1-4EC9-9BAA-017740E40178}" type="presParOf" srcId="{D12F115D-7F7A-4C23-A77C-C4807AA11325}" destId="{48EB8F76-6EE2-414F-9E84-F138A4C4CF34}" srcOrd="10" destOrd="0" presId="urn:microsoft.com/office/officeart/2005/8/layout/list1"/>
    <dgm:cxn modelId="{9925EDAB-9C21-435F-B1EC-099C0C8E7C39}" type="presParOf" srcId="{D12F115D-7F7A-4C23-A77C-C4807AA11325}" destId="{C1A6CB1D-52D9-46FB-82C2-1FEACBED57BE}" srcOrd="11" destOrd="0" presId="urn:microsoft.com/office/officeart/2005/8/layout/list1"/>
    <dgm:cxn modelId="{6EB8F90D-9AAF-433C-AAEB-3C6725FE75A6}" type="presParOf" srcId="{D12F115D-7F7A-4C23-A77C-C4807AA11325}" destId="{ADC806EC-090A-42DF-96F4-D7F347277C13}" srcOrd="12" destOrd="0" presId="urn:microsoft.com/office/officeart/2005/8/layout/list1"/>
    <dgm:cxn modelId="{DB9C2851-54D2-435A-806A-299EC60FCFA9}" type="presParOf" srcId="{ADC806EC-090A-42DF-96F4-D7F347277C13}" destId="{401E4E30-B8BE-4F4E-83AC-2F2A89184388}" srcOrd="0" destOrd="0" presId="urn:microsoft.com/office/officeart/2005/8/layout/list1"/>
    <dgm:cxn modelId="{C0C6E4D0-9965-4109-B14B-95477BC30319}" type="presParOf" srcId="{ADC806EC-090A-42DF-96F4-D7F347277C13}" destId="{C1587823-F8DF-4A6D-9BB6-140F35598E9F}" srcOrd="1" destOrd="0" presId="urn:microsoft.com/office/officeart/2005/8/layout/list1"/>
    <dgm:cxn modelId="{F51A58AB-B92C-45DA-8E1E-72BAB9D25EFE}" type="presParOf" srcId="{D12F115D-7F7A-4C23-A77C-C4807AA11325}" destId="{70215EFA-92DF-45FF-95B3-7992D89B4716}" srcOrd="13" destOrd="0" presId="urn:microsoft.com/office/officeart/2005/8/layout/list1"/>
    <dgm:cxn modelId="{C1DA4E65-C01F-4F3B-95F4-A8639FC96F29}" type="presParOf" srcId="{D12F115D-7F7A-4C23-A77C-C4807AA11325}" destId="{D459F463-45E7-4034-8629-A049E859194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BF2A3D3-4647-4D45-8192-1CD509B5E9DC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DC572DAC-2663-4ED7-B4F2-5046817CA06C}">
      <dgm:prSet phldrT="[文字]"/>
      <dgm:spPr>
        <a:solidFill>
          <a:srgbClr val="00B050"/>
        </a:solidFill>
      </dgm:spPr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進攻</a:t>
          </a:r>
          <a:r>
            <a:rPr lang="en-US" altLang="zh-TW" dirty="0">
              <a:latin typeface="標楷體" panose="03000509000000000000" pitchFamily="65" charset="-120"/>
              <a:ea typeface="標楷體" panose="03000509000000000000" pitchFamily="65" charset="-120"/>
            </a:rPr>
            <a:t>:</a:t>
          </a:r>
        </a:p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事件交易</a:t>
          </a:r>
        </a:p>
      </dgm:t>
    </dgm:pt>
    <dgm:pt modelId="{F4A54015-8055-478B-A906-79CA7446C437}" type="parTrans" cxnId="{E208699F-6D5D-4925-894F-F15DE374536E}">
      <dgm:prSet/>
      <dgm:spPr/>
      <dgm:t>
        <a:bodyPr/>
        <a:lstStyle/>
        <a:p>
          <a:endParaRPr lang="zh-TW" altLang="en-US"/>
        </a:p>
      </dgm:t>
    </dgm:pt>
    <dgm:pt modelId="{C9BCD079-52FD-475F-A637-E375A18FEEEB}" type="sibTrans" cxnId="{E208699F-6D5D-4925-894F-F15DE374536E}">
      <dgm:prSet/>
      <dgm:spPr/>
      <dgm:t>
        <a:bodyPr/>
        <a:lstStyle/>
        <a:p>
          <a:endParaRPr lang="zh-TW" altLang="en-US"/>
        </a:p>
      </dgm:t>
    </dgm:pt>
    <dgm:pt modelId="{470AF138-0489-4F5F-AA86-BDAE88CEF22C}">
      <dgm:prSet phldrT="[文字]"/>
      <dgm:spPr>
        <a:solidFill>
          <a:srgbClr val="CC0000"/>
        </a:solidFill>
      </dgm:spPr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防守之道</a:t>
          </a:r>
          <a:r>
            <a:rPr lang="en-US" altLang="zh-TW" dirty="0">
              <a:latin typeface="標楷體" panose="03000509000000000000" pitchFamily="65" charset="-120"/>
              <a:ea typeface="標楷體" panose="03000509000000000000" pitchFamily="65" charset="-120"/>
            </a:rPr>
            <a:t>:</a:t>
          </a:r>
        </a:p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停損</a:t>
          </a:r>
          <a:r>
            <a:rPr lang="en-US" altLang="zh-TW" dirty="0">
              <a:latin typeface="標楷體" panose="03000509000000000000" pitchFamily="65" charset="-120"/>
              <a:ea typeface="標楷體" panose="03000509000000000000" pitchFamily="65" charset="-120"/>
            </a:rPr>
            <a:t>+</a:t>
          </a:r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資金管理</a:t>
          </a:r>
          <a:endParaRPr lang="zh-TW" altLang="en-US" dirty="0"/>
        </a:p>
      </dgm:t>
    </dgm:pt>
    <dgm:pt modelId="{783D466D-CEFC-4D06-A891-778F6A339571}" type="parTrans" cxnId="{00386653-4E01-489F-8E2D-A1426CE2AD91}">
      <dgm:prSet/>
      <dgm:spPr/>
      <dgm:t>
        <a:bodyPr/>
        <a:lstStyle/>
        <a:p>
          <a:endParaRPr lang="zh-TW" altLang="en-US"/>
        </a:p>
      </dgm:t>
    </dgm:pt>
    <dgm:pt modelId="{AFC90A3D-5FD5-44FE-8E20-0C92E771341F}" type="sibTrans" cxnId="{00386653-4E01-489F-8E2D-A1426CE2AD91}">
      <dgm:prSet/>
      <dgm:spPr/>
      <dgm:t>
        <a:bodyPr/>
        <a:lstStyle/>
        <a:p>
          <a:endParaRPr lang="zh-TW" altLang="en-US"/>
        </a:p>
      </dgm:t>
    </dgm:pt>
    <dgm:pt modelId="{7252790E-FDB9-48DC-AD10-84A193DC7596}" type="pres">
      <dgm:prSet presAssocID="{6BF2A3D3-4647-4D45-8192-1CD509B5E9DC}" presName="diagram" presStyleCnt="0">
        <dgm:presLayoutVars>
          <dgm:dir/>
          <dgm:resizeHandles val="exact"/>
        </dgm:presLayoutVars>
      </dgm:prSet>
      <dgm:spPr/>
    </dgm:pt>
    <dgm:pt modelId="{2AF30079-C8FA-423F-830B-4C4B88751FCA}" type="pres">
      <dgm:prSet presAssocID="{470AF138-0489-4F5F-AA86-BDAE88CEF22C}" presName="arrow" presStyleLbl="node1" presStyleIdx="0" presStyleCnt="2" custScaleY="100276">
        <dgm:presLayoutVars>
          <dgm:bulletEnabled val="1"/>
        </dgm:presLayoutVars>
      </dgm:prSet>
      <dgm:spPr/>
    </dgm:pt>
    <dgm:pt modelId="{E3172814-918D-409C-A59D-FABADDD543F6}" type="pres">
      <dgm:prSet presAssocID="{DC572DAC-2663-4ED7-B4F2-5046817CA06C}" presName="arrow" presStyleLbl="node1" presStyleIdx="1" presStyleCnt="2">
        <dgm:presLayoutVars>
          <dgm:bulletEnabled val="1"/>
        </dgm:presLayoutVars>
      </dgm:prSet>
      <dgm:spPr/>
    </dgm:pt>
  </dgm:ptLst>
  <dgm:cxnLst>
    <dgm:cxn modelId="{00386653-4E01-489F-8E2D-A1426CE2AD91}" srcId="{6BF2A3D3-4647-4D45-8192-1CD509B5E9DC}" destId="{470AF138-0489-4F5F-AA86-BDAE88CEF22C}" srcOrd="0" destOrd="0" parTransId="{783D466D-CEFC-4D06-A891-778F6A339571}" sibTransId="{AFC90A3D-5FD5-44FE-8E20-0C92E771341F}"/>
    <dgm:cxn modelId="{E208699F-6D5D-4925-894F-F15DE374536E}" srcId="{6BF2A3D3-4647-4D45-8192-1CD509B5E9DC}" destId="{DC572DAC-2663-4ED7-B4F2-5046817CA06C}" srcOrd="1" destOrd="0" parTransId="{F4A54015-8055-478B-A906-79CA7446C437}" sibTransId="{C9BCD079-52FD-475F-A637-E375A18FEEEB}"/>
    <dgm:cxn modelId="{543275B4-B241-49DD-ABB2-E6FF4ED3981D}" type="presOf" srcId="{470AF138-0489-4F5F-AA86-BDAE88CEF22C}" destId="{2AF30079-C8FA-423F-830B-4C4B88751FCA}" srcOrd="0" destOrd="0" presId="urn:microsoft.com/office/officeart/2005/8/layout/arrow5"/>
    <dgm:cxn modelId="{45E803B8-9904-4352-8EDF-86AB81B90961}" type="presOf" srcId="{DC572DAC-2663-4ED7-B4F2-5046817CA06C}" destId="{E3172814-918D-409C-A59D-FABADDD543F6}" srcOrd="0" destOrd="0" presId="urn:microsoft.com/office/officeart/2005/8/layout/arrow5"/>
    <dgm:cxn modelId="{32BD3FDC-183E-4969-92B9-8D05CD0CD2AA}" type="presOf" srcId="{6BF2A3D3-4647-4D45-8192-1CD509B5E9DC}" destId="{7252790E-FDB9-48DC-AD10-84A193DC7596}" srcOrd="0" destOrd="0" presId="urn:microsoft.com/office/officeart/2005/8/layout/arrow5"/>
    <dgm:cxn modelId="{D5B18DDD-3CCF-4368-9041-98CB8F1A82F1}" type="presParOf" srcId="{7252790E-FDB9-48DC-AD10-84A193DC7596}" destId="{2AF30079-C8FA-423F-830B-4C4B88751FCA}" srcOrd="0" destOrd="0" presId="urn:microsoft.com/office/officeart/2005/8/layout/arrow5"/>
    <dgm:cxn modelId="{8763AC8A-F3D9-4FD6-91D8-4E17EAD0E0B4}" type="presParOf" srcId="{7252790E-FDB9-48DC-AD10-84A193DC7596}" destId="{E3172814-918D-409C-A59D-FABADDD543F6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2B6A04-69C2-4CF0-AB85-52C1EDA1F9AB}">
      <dsp:nvSpPr>
        <dsp:cNvPr id="0" name=""/>
        <dsp:cNvSpPr/>
      </dsp:nvSpPr>
      <dsp:spPr>
        <a:xfrm>
          <a:off x="0" y="347020"/>
          <a:ext cx="6362699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8664E6-4A0B-48FB-AED4-69496EDD02E9}">
      <dsp:nvSpPr>
        <dsp:cNvPr id="0" name=""/>
        <dsp:cNvSpPr/>
      </dsp:nvSpPr>
      <dsp:spPr>
        <a:xfrm>
          <a:off x="327554" y="0"/>
          <a:ext cx="4453889" cy="678960"/>
        </a:xfrm>
        <a:prstGeom prst="roundRect">
          <a:avLst/>
        </a:prstGeom>
        <a:solidFill>
          <a:srgbClr val="0070C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8346" tIns="0" rIns="168346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人棄我取</a:t>
          </a:r>
          <a:endParaRPr lang="zh-TW" altLang="en-US" sz="3600" kern="1200" dirty="0"/>
        </a:p>
      </dsp:txBody>
      <dsp:txXfrm>
        <a:off x="360698" y="33144"/>
        <a:ext cx="4387601" cy="612672"/>
      </dsp:txXfrm>
    </dsp:sp>
    <dsp:sp modelId="{873949BF-9F1B-44A1-9F9E-EFDB3867CFA2}">
      <dsp:nvSpPr>
        <dsp:cNvPr id="0" name=""/>
        <dsp:cNvSpPr/>
      </dsp:nvSpPr>
      <dsp:spPr>
        <a:xfrm>
          <a:off x="0" y="1390300"/>
          <a:ext cx="6362699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F143A3-6BC9-4BA1-AC74-ECF98901A9D7}">
      <dsp:nvSpPr>
        <dsp:cNvPr id="0" name=""/>
        <dsp:cNvSpPr/>
      </dsp:nvSpPr>
      <dsp:spPr>
        <a:xfrm>
          <a:off x="318134" y="1050819"/>
          <a:ext cx="4453889" cy="678960"/>
        </a:xfrm>
        <a:prstGeom prst="roundRect">
          <a:avLst/>
        </a:prstGeom>
        <a:solidFill>
          <a:srgbClr val="0070C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8346" tIns="0" rIns="168346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長期持有</a:t>
          </a:r>
          <a:endParaRPr lang="zh-TW" altLang="en-US" sz="3600" kern="1200" dirty="0"/>
        </a:p>
      </dsp:txBody>
      <dsp:txXfrm>
        <a:off x="351278" y="1083963"/>
        <a:ext cx="4387601" cy="612672"/>
      </dsp:txXfrm>
    </dsp:sp>
    <dsp:sp modelId="{0999A6AA-2FEC-4B30-85AF-000C623598B2}">
      <dsp:nvSpPr>
        <dsp:cNvPr id="0" name=""/>
        <dsp:cNvSpPr/>
      </dsp:nvSpPr>
      <dsp:spPr>
        <a:xfrm>
          <a:off x="0" y="2433580"/>
          <a:ext cx="6362699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AB5C0-3927-4BC7-B160-592149D5A20D}">
      <dsp:nvSpPr>
        <dsp:cNvPr id="0" name=""/>
        <dsp:cNvSpPr/>
      </dsp:nvSpPr>
      <dsp:spPr>
        <a:xfrm>
          <a:off x="318134" y="2094100"/>
          <a:ext cx="4453889" cy="678960"/>
        </a:xfrm>
        <a:prstGeom prst="roundRect">
          <a:avLst/>
        </a:prstGeom>
        <a:solidFill>
          <a:srgbClr val="0070C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8346" tIns="0" rIns="168346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何時該貪婪</a:t>
          </a:r>
          <a:endParaRPr lang="zh-TW" altLang="en-US" sz="3600" kern="1200" dirty="0"/>
        </a:p>
      </dsp:txBody>
      <dsp:txXfrm>
        <a:off x="351278" y="2127244"/>
        <a:ext cx="4387601" cy="612672"/>
      </dsp:txXfrm>
    </dsp:sp>
    <dsp:sp modelId="{CE3621BA-FAB9-4F05-92BE-15E9F70FCA97}">
      <dsp:nvSpPr>
        <dsp:cNvPr id="0" name=""/>
        <dsp:cNvSpPr/>
      </dsp:nvSpPr>
      <dsp:spPr>
        <a:xfrm>
          <a:off x="0" y="3476860"/>
          <a:ext cx="6362699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2E6B61-B8C0-42FA-8035-4D4AC05043A3}">
      <dsp:nvSpPr>
        <dsp:cNvPr id="0" name=""/>
        <dsp:cNvSpPr/>
      </dsp:nvSpPr>
      <dsp:spPr>
        <a:xfrm>
          <a:off x="318134" y="3137380"/>
          <a:ext cx="4453889" cy="678960"/>
        </a:xfrm>
        <a:prstGeom prst="roundRect">
          <a:avLst/>
        </a:prstGeom>
        <a:solidFill>
          <a:srgbClr val="0070C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8346" tIns="0" rIns="168346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何時該恐懼</a:t>
          </a:r>
          <a:endParaRPr lang="zh-TW" altLang="en-US" sz="3600" kern="1200" dirty="0"/>
        </a:p>
      </dsp:txBody>
      <dsp:txXfrm>
        <a:off x="351278" y="3170524"/>
        <a:ext cx="4387601" cy="61267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563C68-8EDE-450B-AC11-A6EC0EB414AC}">
      <dsp:nvSpPr>
        <dsp:cNvPr id="0" name=""/>
        <dsp:cNvSpPr/>
      </dsp:nvSpPr>
      <dsp:spPr>
        <a:xfrm>
          <a:off x="0" y="404643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CE8BE0-1B6F-4E6E-B079-95E0ED501E30}">
      <dsp:nvSpPr>
        <dsp:cNvPr id="0" name=""/>
        <dsp:cNvSpPr/>
      </dsp:nvSpPr>
      <dsp:spPr>
        <a:xfrm>
          <a:off x="295777" y="81023"/>
          <a:ext cx="4527883" cy="539002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大賺小賠交易模式</a:t>
          </a:r>
          <a:endParaRPr lang="zh-TW" altLang="en-US" sz="3600" kern="1200" dirty="0"/>
        </a:p>
      </dsp:txBody>
      <dsp:txXfrm>
        <a:off x="322089" y="107335"/>
        <a:ext cx="4475259" cy="486378"/>
      </dsp:txXfrm>
    </dsp:sp>
    <dsp:sp modelId="{F435BEF5-CE06-46D7-B1B5-664B0E0E41BC}">
      <dsp:nvSpPr>
        <dsp:cNvPr id="0" name=""/>
        <dsp:cNvSpPr/>
      </dsp:nvSpPr>
      <dsp:spPr>
        <a:xfrm>
          <a:off x="0" y="1232447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E27AA6-B473-4FDA-9A37-83DAC2F8FF5F}">
      <dsp:nvSpPr>
        <dsp:cNvPr id="0" name=""/>
        <dsp:cNvSpPr/>
      </dsp:nvSpPr>
      <dsp:spPr>
        <a:xfrm>
          <a:off x="304800" y="863643"/>
          <a:ext cx="4491782" cy="590203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聚焦</a:t>
          </a:r>
          <a:endParaRPr lang="zh-TW" altLang="en-US" sz="3600" kern="1200" dirty="0"/>
        </a:p>
      </dsp:txBody>
      <dsp:txXfrm>
        <a:off x="333611" y="892454"/>
        <a:ext cx="4434160" cy="532581"/>
      </dsp:txXfrm>
    </dsp:sp>
    <dsp:sp modelId="{48EB8F76-6EE2-414F-9E84-F138A4C4CF34}">
      <dsp:nvSpPr>
        <dsp:cNvPr id="0" name=""/>
        <dsp:cNvSpPr/>
      </dsp:nvSpPr>
      <dsp:spPr>
        <a:xfrm>
          <a:off x="0" y="2044412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A5AD36-BEA3-4529-9D05-6335763E6151}">
      <dsp:nvSpPr>
        <dsp:cNvPr id="0" name=""/>
        <dsp:cNvSpPr/>
      </dsp:nvSpPr>
      <dsp:spPr>
        <a:xfrm>
          <a:off x="304800" y="1691447"/>
          <a:ext cx="4519860" cy="574364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資金管理</a:t>
          </a:r>
          <a:endParaRPr lang="zh-TW" altLang="en-US" sz="3600" kern="1200" dirty="0"/>
        </a:p>
      </dsp:txBody>
      <dsp:txXfrm>
        <a:off x="332838" y="1719485"/>
        <a:ext cx="4463784" cy="518288"/>
      </dsp:txXfrm>
    </dsp:sp>
    <dsp:sp modelId="{D459F463-45E7-4034-8629-A049E859194C}">
      <dsp:nvSpPr>
        <dsp:cNvPr id="0" name=""/>
        <dsp:cNvSpPr/>
      </dsp:nvSpPr>
      <dsp:spPr>
        <a:xfrm>
          <a:off x="0" y="2828794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587823-F8DF-4A6D-9BB6-140F35598E9F}">
      <dsp:nvSpPr>
        <dsp:cNvPr id="0" name=""/>
        <dsp:cNvSpPr/>
      </dsp:nvSpPr>
      <dsp:spPr>
        <a:xfrm>
          <a:off x="304800" y="2489530"/>
          <a:ext cx="4582034" cy="546782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選股</a:t>
          </a:r>
          <a:endParaRPr lang="zh-TW" altLang="en-US" sz="3600" kern="1200" dirty="0"/>
        </a:p>
      </dsp:txBody>
      <dsp:txXfrm>
        <a:off x="331492" y="2516222"/>
        <a:ext cx="4528650" cy="493398"/>
      </dsp:txXfrm>
    </dsp:sp>
    <dsp:sp modelId="{8BBE98E9-B89A-4E23-9D26-A5CC7F6367B5}">
      <dsp:nvSpPr>
        <dsp:cNvPr id="0" name=""/>
        <dsp:cNvSpPr/>
      </dsp:nvSpPr>
      <dsp:spPr>
        <a:xfrm>
          <a:off x="0" y="3598959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02BE37-EC6B-4CA3-A2BB-B2EF8D5E27F5}">
      <dsp:nvSpPr>
        <dsp:cNvPr id="0" name=""/>
        <dsp:cNvSpPr/>
      </dsp:nvSpPr>
      <dsp:spPr>
        <a:xfrm>
          <a:off x="304800" y="3287794"/>
          <a:ext cx="4581991" cy="532564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停損停利機制</a:t>
          </a:r>
          <a:endParaRPr lang="zh-TW" altLang="en-US" sz="3600" kern="1200" dirty="0"/>
        </a:p>
      </dsp:txBody>
      <dsp:txXfrm>
        <a:off x="330798" y="3313792"/>
        <a:ext cx="4529995" cy="48056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58E47A-D4C7-4CB5-9988-23988D25F8F6}">
      <dsp:nvSpPr>
        <dsp:cNvPr id="0" name=""/>
        <dsp:cNvSpPr/>
      </dsp:nvSpPr>
      <dsp:spPr>
        <a:xfrm>
          <a:off x="126309" y="898133"/>
          <a:ext cx="5293888" cy="1116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B8D78A-1FDD-48EC-AA8D-8A6724115289}">
      <dsp:nvSpPr>
        <dsp:cNvPr id="0" name=""/>
        <dsp:cNvSpPr/>
      </dsp:nvSpPr>
      <dsp:spPr>
        <a:xfrm>
          <a:off x="304800" y="371947"/>
          <a:ext cx="4588050" cy="1256986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股價往阻力最小的方向前進</a:t>
          </a:r>
          <a:endParaRPr lang="zh-TW" altLang="en-US" sz="3600" kern="1200" dirty="0"/>
        </a:p>
      </dsp:txBody>
      <dsp:txXfrm>
        <a:off x="366161" y="433308"/>
        <a:ext cx="4465328" cy="1134264"/>
      </dsp:txXfrm>
    </dsp:sp>
    <dsp:sp modelId="{CBDDA100-9AE5-4D49-B5A6-CA6ED9C70354}">
      <dsp:nvSpPr>
        <dsp:cNvPr id="0" name=""/>
        <dsp:cNvSpPr/>
      </dsp:nvSpPr>
      <dsp:spPr>
        <a:xfrm>
          <a:off x="144414" y="2588588"/>
          <a:ext cx="5313944" cy="125988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4A956E-966F-49D6-8A2F-7AA17794319C}">
      <dsp:nvSpPr>
        <dsp:cNvPr id="0" name=""/>
        <dsp:cNvSpPr/>
      </dsp:nvSpPr>
      <dsp:spPr>
        <a:xfrm>
          <a:off x="304800" y="2136634"/>
          <a:ext cx="4606101" cy="1254933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反射理論</a:t>
          </a:r>
          <a:endParaRPr lang="zh-TW" altLang="en-US" sz="3600" kern="1200" dirty="0"/>
        </a:p>
      </dsp:txBody>
      <dsp:txXfrm>
        <a:off x="366061" y="2197895"/>
        <a:ext cx="4483579" cy="113241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D1D2C-A871-493E-97F5-8A8832A91739}">
      <dsp:nvSpPr>
        <dsp:cNvPr id="0" name=""/>
        <dsp:cNvSpPr/>
      </dsp:nvSpPr>
      <dsp:spPr>
        <a:xfrm>
          <a:off x="7374" y="872569"/>
          <a:ext cx="1544471" cy="2318861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判斷</a:t>
          </a:r>
          <a:endParaRPr lang="zh-TW" altLang="en-US" sz="2200" kern="1200" dirty="0"/>
        </a:p>
      </dsp:txBody>
      <dsp:txXfrm>
        <a:off x="52610" y="917805"/>
        <a:ext cx="1453999" cy="2228389"/>
      </dsp:txXfrm>
    </dsp:sp>
    <dsp:sp modelId="{8B370552-7879-465A-A3FE-FD3CA43BB312}">
      <dsp:nvSpPr>
        <dsp:cNvPr id="0" name=""/>
        <dsp:cNvSpPr/>
      </dsp:nvSpPr>
      <dsp:spPr>
        <a:xfrm rot="21588319">
          <a:off x="1597025" y="1879370"/>
          <a:ext cx="345846" cy="298530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200" kern="1200"/>
        </a:p>
      </dsp:txBody>
      <dsp:txXfrm>
        <a:off x="1597025" y="1939228"/>
        <a:ext cx="256287" cy="179118"/>
      </dsp:txXfrm>
    </dsp:sp>
    <dsp:sp modelId="{179F54BE-0B8F-4916-9581-F79B8F8850C7}">
      <dsp:nvSpPr>
        <dsp:cNvPr id="0" name=""/>
        <dsp:cNvSpPr/>
      </dsp:nvSpPr>
      <dsp:spPr>
        <a:xfrm>
          <a:off x="1975345" y="800230"/>
          <a:ext cx="1571832" cy="2450072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標楷體" panose="03000509000000000000" pitchFamily="65" charset="-120"/>
              <a:ea typeface="標楷體" panose="03000509000000000000" pitchFamily="65" charset="-120"/>
            </a:rPr>
            <a:t>布局</a:t>
          </a:r>
          <a:r>
            <a:rPr lang="en-US" altLang="zh-TW" sz="2800" kern="1200" dirty="0">
              <a:latin typeface="標楷體" panose="03000509000000000000" pitchFamily="65" charset="-120"/>
              <a:ea typeface="標楷體" panose="03000509000000000000" pitchFamily="65" charset="-120"/>
            </a:rPr>
            <a:t>+</a:t>
          </a:r>
          <a:r>
            <a:rPr lang="zh-TW" altLang="en-US" sz="2800" kern="1200" dirty="0">
              <a:latin typeface="標楷體" panose="03000509000000000000" pitchFamily="65" charset="-120"/>
              <a:ea typeface="標楷體" panose="03000509000000000000" pitchFamily="65" charset="-120"/>
            </a:rPr>
            <a:t>測試多空力道</a:t>
          </a:r>
          <a:endParaRPr lang="zh-TW" altLang="en-US" sz="2800" kern="1200" dirty="0"/>
        </a:p>
      </dsp:txBody>
      <dsp:txXfrm>
        <a:off x="2021382" y="846267"/>
        <a:ext cx="1479758" cy="2357998"/>
      </dsp:txXfrm>
    </dsp:sp>
    <dsp:sp modelId="{527EFEB3-F794-4715-9EA3-B4FC0439C502}">
      <dsp:nvSpPr>
        <dsp:cNvPr id="0" name=""/>
        <dsp:cNvSpPr/>
      </dsp:nvSpPr>
      <dsp:spPr>
        <a:xfrm rot="10731">
          <a:off x="3650492" y="1879322"/>
          <a:ext cx="349057" cy="298530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200" kern="1200"/>
        </a:p>
      </dsp:txBody>
      <dsp:txXfrm>
        <a:off x="3650492" y="1938888"/>
        <a:ext cx="259498" cy="179118"/>
      </dsp:txXfrm>
    </dsp:sp>
    <dsp:sp modelId="{5E1762C0-4E84-4F34-ADD5-49821161E32C}">
      <dsp:nvSpPr>
        <dsp:cNvPr id="0" name=""/>
        <dsp:cNvSpPr/>
      </dsp:nvSpPr>
      <dsp:spPr>
        <a:xfrm>
          <a:off x="4086679" y="795926"/>
          <a:ext cx="1663209" cy="2472146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標楷體" panose="03000509000000000000" pitchFamily="65" charset="-120"/>
              <a:ea typeface="標楷體" panose="03000509000000000000" pitchFamily="65" charset="-120"/>
            </a:rPr>
            <a:t>往阻力最小之路前進</a:t>
          </a:r>
          <a:endParaRPr lang="zh-TW" altLang="en-US" sz="2800" kern="1200" dirty="0"/>
        </a:p>
      </dsp:txBody>
      <dsp:txXfrm>
        <a:off x="4135393" y="844640"/>
        <a:ext cx="1565781" cy="2374718"/>
      </dsp:txXfrm>
    </dsp:sp>
    <dsp:sp modelId="{7DAE47A6-F025-46B1-B57A-40E043798DE4}">
      <dsp:nvSpPr>
        <dsp:cNvPr id="0" name=""/>
        <dsp:cNvSpPr/>
      </dsp:nvSpPr>
      <dsp:spPr>
        <a:xfrm>
          <a:off x="5805473" y="1882734"/>
          <a:ext cx="384775" cy="298530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200" kern="1200"/>
        </a:p>
      </dsp:txBody>
      <dsp:txXfrm>
        <a:off x="5805473" y="1942440"/>
        <a:ext cx="295216" cy="179118"/>
      </dsp:txXfrm>
    </dsp:sp>
    <dsp:sp modelId="{FC3760D2-DABA-4488-BB8D-7D696E6A7714}">
      <dsp:nvSpPr>
        <dsp:cNvPr id="0" name=""/>
        <dsp:cNvSpPr/>
      </dsp:nvSpPr>
      <dsp:spPr>
        <a:xfrm>
          <a:off x="6231388" y="870093"/>
          <a:ext cx="1760231" cy="2323813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標楷體" panose="03000509000000000000" pitchFamily="65" charset="-120"/>
              <a:ea typeface="標楷體" panose="03000509000000000000" pitchFamily="65" charset="-120"/>
            </a:rPr>
            <a:t>等待力竭或暴量反轉</a:t>
          </a:r>
          <a:endParaRPr lang="zh-TW" altLang="en-US" sz="2800" kern="1200" dirty="0"/>
        </a:p>
      </dsp:txBody>
      <dsp:txXfrm>
        <a:off x="6282943" y="921648"/>
        <a:ext cx="1657121" cy="22207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48619A-06B6-4371-9B54-7DB5864A01BF}">
      <dsp:nvSpPr>
        <dsp:cNvPr id="0" name=""/>
        <dsp:cNvSpPr/>
      </dsp:nvSpPr>
      <dsp:spPr>
        <a:xfrm>
          <a:off x="0" y="1089195"/>
          <a:ext cx="60960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1ECEC1-5CE2-47D0-A05F-4DD31B6069D4}">
      <dsp:nvSpPr>
        <dsp:cNvPr id="0" name=""/>
        <dsp:cNvSpPr/>
      </dsp:nvSpPr>
      <dsp:spPr>
        <a:xfrm>
          <a:off x="304800" y="705435"/>
          <a:ext cx="4267200" cy="767520"/>
        </a:xfrm>
        <a:prstGeom prst="roundRect">
          <a:avLst/>
        </a:prstGeom>
        <a:solidFill>
          <a:srgbClr val="0070C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600" kern="1200" dirty="0">
              <a:latin typeface="標楷體" panose="03000509000000000000" pitchFamily="65" charset="-120"/>
              <a:ea typeface="標楷體" panose="03000509000000000000" pitchFamily="65" charset="-120"/>
            </a:rPr>
            <a:t>認清自己方向</a:t>
          </a:r>
          <a:r>
            <a:rPr lang="en-US" altLang="zh-TW" sz="2600" kern="1200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600" kern="1200" dirty="0">
              <a:latin typeface="標楷體" panose="03000509000000000000" pitchFamily="65" charset="-120"/>
              <a:ea typeface="標楷體" panose="03000509000000000000" pitchFamily="65" charset="-120"/>
            </a:rPr>
            <a:t>投資與投機</a:t>
          </a:r>
          <a:r>
            <a:rPr lang="en-US" altLang="zh-TW" sz="2600" kern="1200" dirty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2600" kern="1200" dirty="0"/>
        </a:p>
      </dsp:txBody>
      <dsp:txXfrm>
        <a:off x="342267" y="742902"/>
        <a:ext cx="4192266" cy="692586"/>
      </dsp:txXfrm>
    </dsp:sp>
    <dsp:sp modelId="{1DD663C7-9D14-4E24-89CC-8E66B72E4752}">
      <dsp:nvSpPr>
        <dsp:cNvPr id="0" name=""/>
        <dsp:cNvSpPr/>
      </dsp:nvSpPr>
      <dsp:spPr>
        <a:xfrm>
          <a:off x="0" y="2268556"/>
          <a:ext cx="60960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3105BA-4058-4626-9CBB-F9925CCFA45F}">
      <dsp:nvSpPr>
        <dsp:cNvPr id="0" name=""/>
        <dsp:cNvSpPr/>
      </dsp:nvSpPr>
      <dsp:spPr>
        <a:xfrm>
          <a:off x="304800" y="1884796"/>
          <a:ext cx="4267200" cy="767520"/>
        </a:xfrm>
        <a:prstGeom prst="roundRect">
          <a:avLst/>
        </a:prstGeom>
        <a:solidFill>
          <a:srgbClr val="0070C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600" kern="1200" dirty="0">
              <a:latin typeface="標楷體" panose="03000509000000000000" pitchFamily="65" charset="-120"/>
              <a:ea typeface="標楷體" panose="03000509000000000000" pitchFamily="65" charset="-120"/>
            </a:rPr>
            <a:t>你有辦法學巴菲特嗎</a:t>
          </a:r>
          <a:r>
            <a:rPr lang="en-US" altLang="zh-TW" sz="2600" kern="1200" dirty="0">
              <a:latin typeface="標楷體" panose="03000509000000000000" pitchFamily="65" charset="-120"/>
              <a:ea typeface="標楷體" panose="03000509000000000000" pitchFamily="65" charset="-120"/>
            </a:rPr>
            <a:t>?</a:t>
          </a:r>
          <a:endParaRPr lang="zh-TW" altLang="en-US" sz="2600" kern="1200" dirty="0"/>
        </a:p>
      </dsp:txBody>
      <dsp:txXfrm>
        <a:off x="342267" y="1922263"/>
        <a:ext cx="4192266" cy="6925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3D3434-CBB2-4944-AC25-8B80100B3078}">
      <dsp:nvSpPr>
        <dsp:cNvPr id="0" name=""/>
        <dsp:cNvSpPr/>
      </dsp:nvSpPr>
      <dsp:spPr>
        <a:xfrm rot="21300000">
          <a:off x="18847" y="1675112"/>
          <a:ext cx="6442313" cy="713775"/>
        </a:xfrm>
        <a:prstGeom prst="mathMinus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5DCA17-8579-4C81-885A-8D8329CD1726}">
      <dsp:nvSpPr>
        <dsp:cNvPr id="0" name=""/>
        <dsp:cNvSpPr/>
      </dsp:nvSpPr>
      <dsp:spPr>
        <a:xfrm>
          <a:off x="1171300" y="290429"/>
          <a:ext cx="1156603" cy="1451140"/>
        </a:xfrm>
        <a:prstGeom prst="downArrow">
          <a:avLst/>
        </a:prstGeom>
        <a:solidFill>
          <a:srgbClr val="CC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16C07A-0E55-4C16-8A29-1855D6AAC965}">
      <dsp:nvSpPr>
        <dsp:cNvPr id="0" name=""/>
        <dsp:cNvSpPr/>
      </dsp:nvSpPr>
      <dsp:spPr>
        <a:xfrm>
          <a:off x="2542972" y="371647"/>
          <a:ext cx="3760540" cy="1360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900" kern="1200" dirty="0">
              <a:latin typeface="標楷體" panose="03000509000000000000" pitchFamily="65" charset="-120"/>
              <a:ea typeface="標楷體" panose="03000509000000000000" pitchFamily="65" charset="-120"/>
            </a:rPr>
            <a:t>A.</a:t>
          </a:r>
          <a:r>
            <a:rPr lang="zh-TW" altLang="en-US" sz="3900" kern="1200" dirty="0">
              <a:latin typeface="標楷體" panose="03000509000000000000" pitchFamily="65" charset="-120"/>
              <a:ea typeface="標楷體" panose="03000509000000000000" pitchFamily="65" charset="-120"/>
            </a:rPr>
            <a:t>直接贏取</a:t>
          </a:r>
          <a:r>
            <a:rPr lang="en-US" altLang="zh-TW" sz="3900" kern="1200" dirty="0">
              <a:latin typeface="標楷體" panose="03000509000000000000" pitchFamily="65" charset="-120"/>
              <a:ea typeface="標楷體" panose="03000509000000000000" pitchFamily="65" charset="-120"/>
            </a:rPr>
            <a:t>10</a:t>
          </a:r>
          <a:r>
            <a:rPr lang="zh-TW" altLang="en-US" sz="3900" kern="1200" dirty="0">
              <a:latin typeface="標楷體" panose="03000509000000000000" pitchFamily="65" charset="-120"/>
              <a:ea typeface="標楷體" panose="03000509000000000000" pitchFamily="65" charset="-120"/>
            </a:rPr>
            <a:t>萬元</a:t>
          </a:r>
          <a:endParaRPr lang="zh-TW" altLang="en-US" sz="3900" kern="1200" dirty="0"/>
        </a:p>
      </dsp:txBody>
      <dsp:txXfrm>
        <a:off x="2542972" y="371647"/>
        <a:ext cx="3760540" cy="1360639"/>
      </dsp:txXfrm>
    </dsp:sp>
    <dsp:sp modelId="{2125143B-B8FD-4C9C-8555-BF5E5D7EFE76}">
      <dsp:nvSpPr>
        <dsp:cNvPr id="0" name=""/>
        <dsp:cNvSpPr/>
      </dsp:nvSpPr>
      <dsp:spPr>
        <a:xfrm>
          <a:off x="4623680" y="2050068"/>
          <a:ext cx="1260763" cy="1479864"/>
        </a:xfrm>
        <a:prstGeom prst="upArrow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F141B4-ED4B-4A7C-9D6A-F3551AA8F844}">
      <dsp:nvSpPr>
        <dsp:cNvPr id="0" name=""/>
        <dsp:cNvSpPr/>
      </dsp:nvSpPr>
      <dsp:spPr>
        <a:xfrm>
          <a:off x="149568" y="2357120"/>
          <a:ext cx="4674978" cy="170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900" kern="1200" dirty="0">
              <a:latin typeface="標楷體" panose="03000509000000000000" pitchFamily="65" charset="-120"/>
              <a:ea typeface="標楷體" panose="03000509000000000000" pitchFamily="65" charset="-120"/>
            </a:rPr>
            <a:t>B.50%</a:t>
          </a:r>
          <a:r>
            <a:rPr lang="zh-TW" altLang="en-US" sz="3900" kern="1200" dirty="0">
              <a:latin typeface="標楷體" panose="03000509000000000000" pitchFamily="65" charset="-120"/>
              <a:ea typeface="標楷體" panose="03000509000000000000" pitchFamily="65" charset="-120"/>
            </a:rPr>
            <a:t>的機會贏取</a:t>
          </a:r>
          <a:r>
            <a:rPr lang="en-US" altLang="zh-TW" sz="3900" kern="1200" dirty="0">
              <a:latin typeface="標楷體" panose="03000509000000000000" pitchFamily="65" charset="-120"/>
              <a:ea typeface="標楷體" panose="03000509000000000000" pitchFamily="65" charset="-120"/>
            </a:rPr>
            <a:t>10</a:t>
          </a:r>
          <a:r>
            <a:rPr lang="zh-TW" altLang="en-US" sz="3900" kern="1200" dirty="0">
              <a:latin typeface="標楷體" panose="03000509000000000000" pitchFamily="65" charset="-120"/>
              <a:ea typeface="標楷體" panose="03000509000000000000" pitchFamily="65" charset="-120"/>
            </a:rPr>
            <a:t>萬元，</a:t>
          </a:r>
          <a:r>
            <a:rPr lang="en-US" altLang="zh-TW" sz="3900" kern="1200" dirty="0">
              <a:latin typeface="標楷體" panose="03000509000000000000" pitchFamily="65" charset="-120"/>
              <a:ea typeface="標楷體" panose="03000509000000000000" pitchFamily="65" charset="-120"/>
            </a:rPr>
            <a:t>50%</a:t>
          </a:r>
          <a:r>
            <a:rPr lang="zh-TW" altLang="en-US" sz="3900" kern="1200" dirty="0">
              <a:latin typeface="標楷體" panose="03000509000000000000" pitchFamily="65" charset="-120"/>
              <a:ea typeface="標楷體" panose="03000509000000000000" pitchFamily="65" charset="-120"/>
            </a:rPr>
            <a:t>的機會什麼都拿不走</a:t>
          </a:r>
          <a:endParaRPr lang="zh-TW" altLang="en-US" sz="3900" kern="1200" dirty="0"/>
        </a:p>
      </dsp:txBody>
      <dsp:txXfrm>
        <a:off x="149568" y="2357120"/>
        <a:ext cx="4674978" cy="17068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0BDCC1-F035-4623-8647-B906B6C39F1C}">
      <dsp:nvSpPr>
        <dsp:cNvPr id="0" name=""/>
        <dsp:cNvSpPr/>
      </dsp:nvSpPr>
      <dsp:spPr>
        <a:xfrm rot="21300000">
          <a:off x="18706" y="1685100"/>
          <a:ext cx="6058586" cy="693799"/>
        </a:xfrm>
        <a:prstGeom prst="mathMinus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D6C5E-D2E9-4653-973F-46D8E2E740FF}">
      <dsp:nvSpPr>
        <dsp:cNvPr id="0" name=""/>
        <dsp:cNvSpPr/>
      </dsp:nvSpPr>
      <dsp:spPr>
        <a:xfrm>
          <a:off x="984580" y="173118"/>
          <a:ext cx="1322679" cy="1685763"/>
        </a:xfrm>
        <a:prstGeom prst="downArrow">
          <a:avLst/>
        </a:prstGeom>
        <a:solidFill>
          <a:srgbClr val="CC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3DD889-220B-4C23-868E-8A2A1B4053D3}">
      <dsp:nvSpPr>
        <dsp:cNvPr id="0" name=""/>
        <dsp:cNvSpPr/>
      </dsp:nvSpPr>
      <dsp:spPr>
        <a:xfrm>
          <a:off x="2555101" y="0"/>
          <a:ext cx="3302276" cy="170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100" kern="1200" dirty="0">
              <a:latin typeface="標楷體" panose="03000509000000000000" pitchFamily="65" charset="-120"/>
              <a:ea typeface="標楷體" panose="03000509000000000000" pitchFamily="65" charset="-120"/>
            </a:rPr>
            <a:t>A.</a:t>
          </a:r>
          <a:r>
            <a:rPr lang="zh-TW" altLang="en-US" sz="3100" kern="1200" dirty="0">
              <a:latin typeface="標楷體" panose="03000509000000000000" pitchFamily="65" charset="-120"/>
              <a:ea typeface="標楷體" panose="03000509000000000000" pitchFamily="65" charset="-120"/>
            </a:rPr>
            <a:t>直接虧損</a:t>
          </a:r>
          <a:r>
            <a:rPr lang="en-US" altLang="zh-TW" sz="3100" kern="1200" dirty="0">
              <a:latin typeface="標楷體" panose="03000509000000000000" pitchFamily="65" charset="-120"/>
              <a:ea typeface="標楷體" panose="03000509000000000000" pitchFamily="65" charset="-120"/>
            </a:rPr>
            <a:t>10</a:t>
          </a:r>
          <a:r>
            <a:rPr lang="zh-TW" altLang="en-US" sz="3100" kern="1200" dirty="0">
              <a:latin typeface="標楷體" panose="03000509000000000000" pitchFamily="65" charset="-120"/>
              <a:ea typeface="標楷體" panose="03000509000000000000" pitchFamily="65" charset="-120"/>
            </a:rPr>
            <a:t>萬元</a:t>
          </a:r>
          <a:endParaRPr lang="zh-TW" altLang="en-US" sz="3100" kern="1200" dirty="0"/>
        </a:p>
      </dsp:txBody>
      <dsp:txXfrm>
        <a:off x="2555101" y="0"/>
        <a:ext cx="3302276" cy="1706880"/>
      </dsp:txXfrm>
    </dsp:sp>
    <dsp:sp modelId="{34367C4B-81FB-494F-8B85-0D3BC1832529}">
      <dsp:nvSpPr>
        <dsp:cNvPr id="0" name=""/>
        <dsp:cNvSpPr/>
      </dsp:nvSpPr>
      <dsp:spPr>
        <a:xfrm>
          <a:off x="3990264" y="2214148"/>
          <a:ext cx="1280562" cy="1631614"/>
        </a:xfrm>
        <a:prstGeom prst="upArrow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C18A7E-86D1-4708-A62F-44C494A164D5}">
      <dsp:nvSpPr>
        <dsp:cNvPr id="0" name=""/>
        <dsp:cNvSpPr/>
      </dsp:nvSpPr>
      <dsp:spPr>
        <a:xfrm>
          <a:off x="-218968" y="2357120"/>
          <a:ext cx="4397937" cy="170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100" kern="1200" dirty="0">
              <a:latin typeface="標楷體" panose="03000509000000000000" pitchFamily="65" charset="-120"/>
              <a:ea typeface="標楷體" panose="03000509000000000000" pitchFamily="65" charset="-120"/>
            </a:rPr>
            <a:t>B.50%</a:t>
          </a:r>
          <a:r>
            <a:rPr lang="zh-TW" altLang="en-US" sz="3100" kern="1200" dirty="0">
              <a:latin typeface="標楷體" panose="03000509000000000000" pitchFamily="65" charset="-120"/>
              <a:ea typeface="標楷體" panose="03000509000000000000" pitchFamily="65" charset="-120"/>
            </a:rPr>
            <a:t>的機會</a:t>
          </a:r>
          <a:r>
            <a:rPr lang="zh-TW" altLang="en-US" sz="3100" kern="1200">
              <a:latin typeface="標楷體" panose="03000509000000000000" pitchFamily="65" charset="-120"/>
              <a:ea typeface="標楷體" panose="03000509000000000000" pitchFamily="65" charset="-120"/>
            </a:rPr>
            <a:t>虧損</a:t>
          </a:r>
          <a:r>
            <a:rPr lang="en-US" altLang="zh-TW" sz="3100" kern="1200">
              <a:latin typeface="標楷體" panose="03000509000000000000" pitchFamily="65" charset="-120"/>
              <a:ea typeface="標楷體" panose="03000509000000000000" pitchFamily="65" charset="-120"/>
            </a:rPr>
            <a:t>10</a:t>
          </a:r>
          <a:r>
            <a:rPr lang="zh-TW" altLang="en-US" sz="3100" kern="1200">
              <a:latin typeface="標楷體" panose="03000509000000000000" pitchFamily="65" charset="-120"/>
              <a:ea typeface="標楷體" panose="03000509000000000000" pitchFamily="65" charset="-120"/>
            </a:rPr>
            <a:t>元</a:t>
          </a:r>
          <a:r>
            <a:rPr lang="zh-TW" altLang="en-US" sz="3100" kern="1200" dirty="0">
              <a:latin typeface="標楷體" panose="03000509000000000000" pitchFamily="65" charset="-120"/>
              <a:ea typeface="標楷體" panose="03000509000000000000" pitchFamily="65" charset="-120"/>
            </a:rPr>
            <a:t>，</a:t>
          </a:r>
          <a:r>
            <a:rPr lang="en-US" altLang="zh-TW" sz="3100" kern="1200" dirty="0">
              <a:latin typeface="標楷體" panose="03000509000000000000" pitchFamily="65" charset="-120"/>
              <a:ea typeface="標楷體" panose="03000509000000000000" pitchFamily="65" charset="-120"/>
            </a:rPr>
            <a:t>50%</a:t>
          </a:r>
          <a:r>
            <a:rPr lang="zh-TW" altLang="en-US" sz="3100" kern="1200" dirty="0">
              <a:latin typeface="標楷體" panose="03000509000000000000" pitchFamily="65" charset="-120"/>
              <a:ea typeface="標楷體" panose="03000509000000000000" pitchFamily="65" charset="-120"/>
            </a:rPr>
            <a:t>的機會不必虧錢</a:t>
          </a:r>
          <a:endParaRPr lang="zh-TW" altLang="en-US" sz="3100" kern="1200" dirty="0"/>
        </a:p>
      </dsp:txBody>
      <dsp:txXfrm>
        <a:off x="-218968" y="2357120"/>
        <a:ext cx="4397937" cy="17068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2D533D-0DE8-4F69-9B76-335BBF8668CA}">
      <dsp:nvSpPr>
        <dsp:cNvPr id="0" name=""/>
        <dsp:cNvSpPr/>
      </dsp:nvSpPr>
      <dsp:spPr>
        <a:xfrm>
          <a:off x="0" y="558900"/>
          <a:ext cx="6525126" cy="12571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739F27-C43D-4E8A-A54B-C13E1AE6D510}">
      <dsp:nvSpPr>
        <dsp:cNvPr id="0" name=""/>
        <dsp:cNvSpPr/>
      </dsp:nvSpPr>
      <dsp:spPr>
        <a:xfrm>
          <a:off x="326256" y="299459"/>
          <a:ext cx="4567588" cy="121884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644" tIns="0" rIns="172644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>
              <a:latin typeface="標楷體" panose="03000509000000000000" pitchFamily="65" charset="-120"/>
              <a:ea typeface="標楷體" panose="03000509000000000000" pitchFamily="65" charset="-120"/>
            </a:rPr>
            <a:t>期望值</a:t>
          </a:r>
          <a:endParaRPr lang="zh-TW" altLang="en-US" sz="4000" kern="1200" dirty="0"/>
        </a:p>
      </dsp:txBody>
      <dsp:txXfrm>
        <a:off x="385755" y="358958"/>
        <a:ext cx="4448590" cy="1099842"/>
      </dsp:txXfrm>
    </dsp:sp>
    <dsp:sp modelId="{05B49071-88D0-495C-A107-A6AFCC2AEFAB}">
      <dsp:nvSpPr>
        <dsp:cNvPr id="0" name=""/>
        <dsp:cNvSpPr/>
      </dsp:nvSpPr>
      <dsp:spPr>
        <a:xfrm>
          <a:off x="0" y="2488735"/>
          <a:ext cx="6525126" cy="127580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E5F7C8-D0EF-47AF-8897-D0146AD494DE}">
      <dsp:nvSpPr>
        <dsp:cNvPr id="0" name=""/>
        <dsp:cNvSpPr/>
      </dsp:nvSpPr>
      <dsp:spPr>
        <a:xfrm>
          <a:off x="326256" y="2167048"/>
          <a:ext cx="4567588" cy="1281086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644" tIns="0" rIns="172644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>
              <a:latin typeface="標楷體" panose="03000509000000000000" pitchFamily="65" charset="-120"/>
              <a:ea typeface="標楷體" panose="03000509000000000000" pitchFamily="65" charset="-120"/>
            </a:rPr>
            <a:t>人性</a:t>
          </a:r>
          <a:endParaRPr lang="zh-TW" altLang="en-US" sz="4000" kern="1200" dirty="0"/>
        </a:p>
      </dsp:txBody>
      <dsp:txXfrm>
        <a:off x="388793" y="2229585"/>
        <a:ext cx="4442514" cy="11560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79AB9B-2471-4D7A-A0EE-4DEFCD56B957}">
      <dsp:nvSpPr>
        <dsp:cNvPr id="0" name=""/>
        <dsp:cNvSpPr/>
      </dsp:nvSpPr>
      <dsp:spPr>
        <a:xfrm>
          <a:off x="0" y="0"/>
          <a:ext cx="8393025" cy="4064000"/>
        </a:xfrm>
        <a:prstGeom prst="rightArrow">
          <a:avLst/>
        </a:prstGeom>
        <a:solidFill>
          <a:srgbClr val="002060"/>
        </a:solidFill>
        <a:ln>
          <a:solidFill>
            <a:schemeClr val="accent2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20C144-C29F-4D76-98FC-467EA585CCEB}">
      <dsp:nvSpPr>
        <dsp:cNvPr id="0" name=""/>
        <dsp:cNvSpPr/>
      </dsp:nvSpPr>
      <dsp:spPr>
        <a:xfrm>
          <a:off x="39333" y="1517635"/>
          <a:ext cx="1438546" cy="1100905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kern="1200" dirty="0">
              <a:latin typeface="標楷體" panose="03000509000000000000" pitchFamily="65" charset="-120"/>
              <a:ea typeface="標楷體" panose="03000509000000000000" pitchFamily="65" charset="-120"/>
            </a:rPr>
            <a:t>20</a:t>
          </a:r>
          <a:r>
            <a:rPr lang="zh-TW" altLang="en-US" sz="2400" kern="1200" dirty="0">
              <a:latin typeface="標楷體" panose="03000509000000000000" pitchFamily="65" charset="-120"/>
              <a:ea typeface="標楷體" panose="03000509000000000000" pitchFamily="65" charset="-120"/>
            </a:rPr>
            <a:t>歲前重考兩次</a:t>
          </a:r>
          <a:endParaRPr lang="zh-TW" altLang="en-US" sz="2400" kern="1200" dirty="0"/>
        </a:p>
      </dsp:txBody>
      <dsp:txXfrm>
        <a:off x="93075" y="1571377"/>
        <a:ext cx="1331062" cy="993421"/>
      </dsp:txXfrm>
    </dsp:sp>
    <dsp:sp modelId="{BCF2D2D1-DB69-4A58-892A-3BE7433A7032}">
      <dsp:nvSpPr>
        <dsp:cNvPr id="0" name=""/>
        <dsp:cNvSpPr/>
      </dsp:nvSpPr>
      <dsp:spPr>
        <a:xfrm>
          <a:off x="1524921" y="1508638"/>
          <a:ext cx="1408359" cy="1118932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kern="1200" dirty="0">
              <a:latin typeface="標楷體" panose="03000509000000000000" pitchFamily="65" charset="-120"/>
              <a:ea typeface="標楷體" panose="03000509000000000000" pitchFamily="65" charset="-120"/>
            </a:rPr>
            <a:t>26</a:t>
          </a:r>
          <a:r>
            <a:rPr lang="zh-TW" altLang="en-US" sz="2400" kern="1200" dirty="0">
              <a:latin typeface="標楷體" panose="03000509000000000000" pitchFamily="65" charset="-120"/>
              <a:ea typeface="標楷體" panose="03000509000000000000" pitchFamily="65" charset="-120"/>
            </a:rPr>
            <a:t>歲</a:t>
          </a:r>
          <a:r>
            <a:rPr lang="en-US" altLang="zh-TW" sz="2400" kern="1200" dirty="0">
              <a:latin typeface="標楷體" panose="03000509000000000000" pitchFamily="65" charset="-120"/>
              <a:ea typeface="標楷體" panose="03000509000000000000" pitchFamily="65" charset="-120"/>
            </a:rPr>
            <a:t>:</a:t>
          </a:r>
          <a:r>
            <a:rPr lang="zh-TW" altLang="en-US" sz="2400" kern="1200" dirty="0">
              <a:latin typeface="標楷體" panose="03000509000000000000" pitchFamily="65" charset="-120"/>
              <a:ea typeface="標楷體" panose="03000509000000000000" pitchFamily="65" charset="-120"/>
            </a:rPr>
            <a:t>投資股票破產</a:t>
          </a:r>
          <a:endParaRPr lang="zh-TW" altLang="en-US" sz="2400" kern="1200" dirty="0"/>
        </a:p>
      </dsp:txBody>
      <dsp:txXfrm>
        <a:off x="1579543" y="1563260"/>
        <a:ext cx="1299115" cy="1009688"/>
      </dsp:txXfrm>
    </dsp:sp>
    <dsp:sp modelId="{C043626D-07E9-48A0-AA1F-D953E4C2A827}">
      <dsp:nvSpPr>
        <dsp:cNvPr id="0" name=""/>
        <dsp:cNvSpPr/>
      </dsp:nvSpPr>
      <dsp:spPr>
        <a:xfrm>
          <a:off x="2960769" y="1508629"/>
          <a:ext cx="1729831" cy="1136993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kern="1200" dirty="0">
              <a:latin typeface="標楷體" panose="03000509000000000000" pitchFamily="65" charset="-120"/>
              <a:ea typeface="標楷體" panose="03000509000000000000" pitchFamily="65" charset="-120"/>
            </a:rPr>
            <a:t>34</a:t>
          </a:r>
          <a:r>
            <a:rPr lang="zh-TW" altLang="en-US" sz="2400" kern="1200" dirty="0">
              <a:latin typeface="標楷體" panose="03000509000000000000" pitchFamily="65" charset="-120"/>
              <a:ea typeface="標楷體" panose="03000509000000000000" pitchFamily="65" charset="-120"/>
            </a:rPr>
            <a:t>歲</a:t>
          </a:r>
          <a:r>
            <a:rPr lang="en-US" altLang="zh-TW" sz="2400" kern="1200" dirty="0">
              <a:latin typeface="標楷體" panose="03000509000000000000" pitchFamily="65" charset="-120"/>
              <a:ea typeface="標楷體" panose="03000509000000000000" pitchFamily="65" charset="-120"/>
            </a:rPr>
            <a:t>:</a:t>
          </a:r>
          <a:r>
            <a:rPr lang="zh-TW" altLang="en-US" sz="2400" kern="1200" dirty="0">
              <a:latin typeface="標楷體" panose="03000509000000000000" pitchFamily="65" charset="-120"/>
              <a:ea typeface="標楷體" panose="03000509000000000000" pitchFamily="65" charset="-120"/>
            </a:rPr>
            <a:t>當上證券界最年輕的自營部主管</a:t>
          </a:r>
          <a:endParaRPr lang="zh-TW" altLang="en-US" sz="2400" kern="1200" dirty="0"/>
        </a:p>
      </dsp:txBody>
      <dsp:txXfrm>
        <a:off x="3016272" y="1564132"/>
        <a:ext cx="1618825" cy="1025987"/>
      </dsp:txXfrm>
    </dsp:sp>
    <dsp:sp modelId="{A69319D8-07CA-43F0-9CDF-1AE6B1982121}">
      <dsp:nvSpPr>
        <dsp:cNvPr id="0" name=""/>
        <dsp:cNvSpPr/>
      </dsp:nvSpPr>
      <dsp:spPr>
        <a:xfrm>
          <a:off x="4735456" y="1517652"/>
          <a:ext cx="1498551" cy="1118949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kern="1200" dirty="0">
              <a:latin typeface="標楷體" panose="03000509000000000000" pitchFamily="65" charset="-120"/>
              <a:ea typeface="標楷體" panose="03000509000000000000" pitchFamily="65" charset="-120"/>
            </a:rPr>
            <a:t>40</a:t>
          </a:r>
          <a:r>
            <a:rPr lang="zh-TW" altLang="en-US" sz="2400" kern="1200" dirty="0">
              <a:latin typeface="標楷體" panose="03000509000000000000" pitchFamily="65" charset="-120"/>
              <a:ea typeface="標楷體" panose="03000509000000000000" pitchFamily="65" charset="-120"/>
            </a:rPr>
            <a:t>歲</a:t>
          </a:r>
          <a:r>
            <a:rPr lang="en-US" altLang="zh-TW" sz="2400" kern="1200" dirty="0">
              <a:latin typeface="標楷體" panose="03000509000000000000" pitchFamily="65" charset="-120"/>
              <a:ea typeface="標楷體" panose="03000509000000000000" pitchFamily="65" charset="-120"/>
            </a:rPr>
            <a:t>:</a:t>
          </a:r>
          <a:r>
            <a:rPr lang="zh-TW" altLang="en-US" sz="2400" kern="1200" dirty="0">
              <a:latin typeface="標楷體" panose="03000509000000000000" pitchFamily="65" charset="-120"/>
              <a:ea typeface="標楷體" panose="03000509000000000000" pitchFamily="65" charset="-120"/>
            </a:rPr>
            <a:t>獲頒證券界奧斯卡獎</a:t>
          </a:r>
          <a:endParaRPr lang="zh-TW" altLang="en-US" sz="2400" kern="1200" dirty="0"/>
        </a:p>
      </dsp:txBody>
      <dsp:txXfrm>
        <a:off x="4790079" y="1572275"/>
        <a:ext cx="1389305" cy="1009703"/>
      </dsp:txXfrm>
    </dsp:sp>
    <dsp:sp modelId="{75F5254B-D86A-4968-B0D7-CCC2D362CE29}">
      <dsp:nvSpPr>
        <dsp:cNvPr id="0" name=""/>
        <dsp:cNvSpPr/>
      </dsp:nvSpPr>
      <dsp:spPr>
        <a:xfrm>
          <a:off x="6272123" y="1526674"/>
          <a:ext cx="1636637" cy="1100872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kern="1200" dirty="0">
              <a:latin typeface="標楷體" panose="03000509000000000000" pitchFamily="65" charset="-120"/>
              <a:ea typeface="標楷體" panose="03000509000000000000" pitchFamily="65" charset="-120"/>
            </a:rPr>
            <a:t>44</a:t>
          </a:r>
          <a:r>
            <a:rPr lang="zh-TW" altLang="en-US" sz="2400" kern="1200" dirty="0">
              <a:latin typeface="標楷體" panose="03000509000000000000" pitchFamily="65" charset="-120"/>
              <a:ea typeface="標楷體" panose="03000509000000000000" pitchFamily="65" charset="-120"/>
            </a:rPr>
            <a:t>歲</a:t>
          </a:r>
          <a:r>
            <a:rPr lang="en-US" altLang="zh-TW" sz="2400" kern="1200" dirty="0">
              <a:latin typeface="標楷體" panose="03000509000000000000" pitchFamily="65" charset="-120"/>
              <a:ea typeface="標楷體" panose="03000509000000000000" pitchFamily="65" charset="-120"/>
            </a:rPr>
            <a:t>:</a:t>
          </a:r>
          <a:r>
            <a:rPr lang="zh-TW" altLang="en-US" sz="2400" kern="1200" dirty="0">
              <a:latin typeface="標楷體" panose="03000509000000000000" pitchFamily="65" charset="-120"/>
              <a:ea typeface="標楷體" panose="03000509000000000000" pitchFamily="65" charset="-120"/>
            </a:rPr>
            <a:t>當上台灣最大金控的證券自營部主管</a:t>
          </a:r>
          <a:endParaRPr lang="zh-TW" altLang="en-US" sz="2400" kern="1200" dirty="0"/>
        </a:p>
      </dsp:txBody>
      <dsp:txXfrm>
        <a:off x="6325863" y="1580414"/>
        <a:ext cx="1529157" cy="9933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563C68-8EDE-450B-AC11-A6EC0EB414AC}">
      <dsp:nvSpPr>
        <dsp:cNvPr id="0" name=""/>
        <dsp:cNvSpPr/>
      </dsp:nvSpPr>
      <dsp:spPr>
        <a:xfrm>
          <a:off x="0" y="347020"/>
          <a:ext cx="6096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CE8BE0-1B6F-4E6E-B079-95E0ED501E30}">
      <dsp:nvSpPr>
        <dsp:cNvPr id="0" name=""/>
        <dsp:cNvSpPr/>
      </dsp:nvSpPr>
      <dsp:spPr>
        <a:xfrm>
          <a:off x="295777" y="0"/>
          <a:ext cx="4267200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投資理財坎坷路</a:t>
          </a:r>
          <a:endParaRPr lang="zh-TW" altLang="en-US" sz="3600" kern="1200" dirty="0"/>
        </a:p>
      </dsp:txBody>
      <dsp:txXfrm>
        <a:off x="328921" y="33144"/>
        <a:ext cx="4200912" cy="612672"/>
      </dsp:txXfrm>
    </dsp:sp>
    <dsp:sp modelId="{F435BEF5-CE06-46D7-B1B5-664B0E0E41BC}">
      <dsp:nvSpPr>
        <dsp:cNvPr id="0" name=""/>
        <dsp:cNvSpPr/>
      </dsp:nvSpPr>
      <dsp:spPr>
        <a:xfrm>
          <a:off x="0" y="1390300"/>
          <a:ext cx="6096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E27AA6-B473-4FDA-9A37-83DAC2F8FF5F}">
      <dsp:nvSpPr>
        <dsp:cNvPr id="0" name=""/>
        <dsp:cNvSpPr/>
      </dsp:nvSpPr>
      <dsp:spPr>
        <a:xfrm>
          <a:off x="304800" y="1050819"/>
          <a:ext cx="4267200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當個聰明的賭客</a:t>
          </a:r>
        </a:p>
      </dsp:txBody>
      <dsp:txXfrm>
        <a:off x="337944" y="1083963"/>
        <a:ext cx="4200912" cy="612672"/>
      </dsp:txXfrm>
    </dsp:sp>
    <dsp:sp modelId="{48EB8F76-6EE2-414F-9E84-F138A4C4CF34}">
      <dsp:nvSpPr>
        <dsp:cNvPr id="0" name=""/>
        <dsp:cNvSpPr/>
      </dsp:nvSpPr>
      <dsp:spPr>
        <a:xfrm>
          <a:off x="0" y="2433580"/>
          <a:ext cx="6096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A5AD36-BEA3-4529-9D05-6335763E6151}">
      <dsp:nvSpPr>
        <dsp:cNvPr id="0" name=""/>
        <dsp:cNvSpPr/>
      </dsp:nvSpPr>
      <dsp:spPr>
        <a:xfrm>
          <a:off x="304800" y="2094100"/>
          <a:ext cx="4267200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算牌、下注、玩牌</a:t>
          </a:r>
        </a:p>
      </dsp:txBody>
      <dsp:txXfrm>
        <a:off x="337944" y="2127244"/>
        <a:ext cx="4200912" cy="612672"/>
      </dsp:txXfrm>
    </dsp:sp>
    <dsp:sp modelId="{D459F463-45E7-4034-8629-A049E859194C}">
      <dsp:nvSpPr>
        <dsp:cNvPr id="0" name=""/>
        <dsp:cNvSpPr/>
      </dsp:nvSpPr>
      <dsp:spPr>
        <a:xfrm>
          <a:off x="0" y="3476860"/>
          <a:ext cx="6096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587823-F8DF-4A6D-9BB6-140F35598E9F}">
      <dsp:nvSpPr>
        <dsp:cNvPr id="0" name=""/>
        <dsp:cNvSpPr/>
      </dsp:nvSpPr>
      <dsp:spPr>
        <a:xfrm>
          <a:off x="304800" y="3137380"/>
          <a:ext cx="4267200" cy="67896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操盤心得分享</a:t>
          </a:r>
          <a:endParaRPr lang="zh-TW" altLang="en-US" sz="3600" kern="1200" dirty="0"/>
        </a:p>
      </dsp:txBody>
      <dsp:txXfrm>
        <a:off x="337944" y="3170524"/>
        <a:ext cx="4200912" cy="61267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563C68-8EDE-450B-AC11-A6EC0EB414AC}">
      <dsp:nvSpPr>
        <dsp:cNvPr id="0" name=""/>
        <dsp:cNvSpPr/>
      </dsp:nvSpPr>
      <dsp:spPr>
        <a:xfrm>
          <a:off x="0" y="458452"/>
          <a:ext cx="60960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CE8BE0-1B6F-4E6E-B079-95E0ED501E30}">
      <dsp:nvSpPr>
        <dsp:cNvPr id="0" name=""/>
        <dsp:cNvSpPr/>
      </dsp:nvSpPr>
      <dsp:spPr>
        <a:xfrm>
          <a:off x="295777" y="48533"/>
          <a:ext cx="4527883" cy="682736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違反人性</a:t>
          </a:r>
          <a:endParaRPr lang="zh-TW" altLang="en-US" sz="3600" kern="1200" dirty="0"/>
        </a:p>
      </dsp:txBody>
      <dsp:txXfrm>
        <a:off x="329105" y="81861"/>
        <a:ext cx="4461227" cy="616080"/>
      </dsp:txXfrm>
    </dsp:sp>
    <dsp:sp modelId="{F435BEF5-CE06-46D7-B1B5-664B0E0E41BC}">
      <dsp:nvSpPr>
        <dsp:cNvPr id="0" name=""/>
        <dsp:cNvSpPr/>
      </dsp:nvSpPr>
      <dsp:spPr>
        <a:xfrm>
          <a:off x="0" y="1507004"/>
          <a:ext cx="60960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E27AA6-B473-4FDA-9A37-83DAC2F8FF5F}">
      <dsp:nvSpPr>
        <dsp:cNvPr id="0" name=""/>
        <dsp:cNvSpPr/>
      </dsp:nvSpPr>
      <dsp:spPr>
        <a:xfrm>
          <a:off x="304800" y="1039852"/>
          <a:ext cx="4491782" cy="747591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風險管理</a:t>
          </a:r>
          <a:r>
            <a:rPr lang="en-US" altLang="zh-TW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+</a:t>
          </a:r>
          <a:r>
            <a:rPr lang="zh-TW" altLang="en-US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資金管理</a:t>
          </a:r>
        </a:p>
      </dsp:txBody>
      <dsp:txXfrm>
        <a:off x="341294" y="1076346"/>
        <a:ext cx="4418794" cy="674603"/>
      </dsp:txXfrm>
    </dsp:sp>
    <dsp:sp modelId="{48EB8F76-6EE2-414F-9E84-F138A4C4CF34}">
      <dsp:nvSpPr>
        <dsp:cNvPr id="0" name=""/>
        <dsp:cNvSpPr/>
      </dsp:nvSpPr>
      <dsp:spPr>
        <a:xfrm>
          <a:off x="0" y="2535492"/>
          <a:ext cx="60960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A5AD36-BEA3-4529-9D05-6335763E6151}">
      <dsp:nvSpPr>
        <dsp:cNvPr id="0" name=""/>
        <dsp:cNvSpPr/>
      </dsp:nvSpPr>
      <dsp:spPr>
        <a:xfrm>
          <a:off x="304800" y="2088404"/>
          <a:ext cx="4519860" cy="727528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研究團隊</a:t>
          </a:r>
          <a:endParaRPr lang="zh-TW" altLang="en-US" sz="3600" kern="1200" dirty="0"/>
        </a:p>
      </dsp:txBody>
      <dsp:txXfrm>
        <a:off x="340315" y="2123919"/>
        <a:ext cx="4448830" cy="656498"/>
      </dsp:txXfrm>
    </dsp:sp>
    <dsp:sp modelId="{D459F463-45E7-4034-8629-A049E859194C}">
      <dsp:nvSpPr>
        <dsp:cNvPr id="0" name=""/>
        <dsp:cNvSpPr/>
      </dsp:nvSpPr>
      <dsp:spPr>
        <a:xfrm>
          <a:off x="0" y="3529044"/>
          <a:ext cx="60960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587823-F8DF-4A6D-9BB6-140F35598E9F}">
      <dsp:nvSpPr>
        <dsp:cNvPr id="0" name=""/>
        <dsp:cNvSpPr/>
      </dsp:nvSpPr>
      <dsp:spPr>
        <a:xfrm>
          <a:off x="304800" y="3116892"/>
          <a:ext cx="4582034" cy="692591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找優勢</a:t>
          </a:r>
          <a:endParaRPr lang="zh-TW" altLang="en-US" sz="3600" kern="1200" dirty="0"/>
        </a:p>
      </dsp:txBody>
      <dsp:txXfrm>
        <a:off x="338610" y="3150702"/>
        <a:ext cx="4514414" cy="62497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F30079-C8FA-423F-830B-4C4B88751FCA}">
      <dsp:nvSpPr>
        <dsp:cNvPr id="0" name=""/>
        <dsp:cNvSpPr/>
      </dsp:nvSpPr>
      <dsp:spPr>
        <a:xfrm rot="16200000">
          <a:off x="478" y="374115"/>
          <a:ext cx="3306642" cy="3315769"/>
        </a:xfrm>
        <a:prstGeom prst="downArrow">
          <a:avLst>
            <a:gd name="adj1" fmla="val 50000"/>
            <a:gd name="adj2" fmla="val 35000"/>
          </a:avLst>
        </a:prstGeom>
        <a:solidFill>
          <a:srgbClr val="CC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標楷體" panose="03000509000000000000" pitchFamily="65" charset="-120"/>
              <a:ea typeface="標楷體" panose="03000509000000000000" pitchFamily="65" charset="-120"/>
            </a:rPr>
            <a:t>防守之道</a:t>
          </a:r>
          <a:r>
            <a:rPr lang="en-US" altLang="zh-TW" sz="2800" kern="1200" dirty="0">
              <a:latin typeface="標楷體" panose="03000509000000000000" pitchFamily="65" charset="-120"/>
              <a:ea typeface="標楷體" panose="03000509000000000000" pitchFamily="65" charset="-120"/>
            </a:rPr>
            <a:t>: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標楷體" panose="03000509000000000000" pitchFamily="65" charset="-120"/>
              <a:ea typeface="標楷體" panose="03000509000000000000" pitchFamily="65" charset="-120"/>
            </a:rPr>
            <a:t>停損</a:t>
          </a:r>
          <a:r>
            <a:rPr lang="en-US" altLang="zh-TW" sz="2800" kern="1200" dirty="0">
              <a:latin typeface="標楷體" panose="03000509000000000000" pitchFamily="65" charset="-120"/>
              <a:ea typeface="標楷體" panose="03000509000000000000" pitchFamily="65" charset="-120"/>
            </a:rPr>
            <a:t>+</a:t>
          </a:r>
          <a:r>
            <a:rPr lang="zh-TW" altLang="en-US" sz="2800" kern="1200" dirty="0">
              <a:latin typeface="標楷體" panose="03000509000000000000" pitchFamily="65" charset="-120"/>
              <a:ea typeface="標楷體" panose="03000509000000000000" pitchFamily="65" charset="-120"/>
            </a:rPr>
            <a:t>資金管理</a:t>
          </a:r>
          <a:endParaRPr lang="zh-TW" altLang="en-US" sz="2800" kern="1200" dirty="0"/>
        </a:p>
      </dsp:txBody>
      <dsp:txXfrm rot="5400000">
        <a:off x="-4085" y="1205338"/>
        <a:ext cx="2737107" cy="1653321"/>
      </dsp:txXfrm>
    </dsp:sp>
    <dsp:sp modelId="{E3172814-918D-409C-A59D-FABADDD543F6}">
      <dsp:nvSpPr>
        <dsp:cNvPr id="0" name=""/>
        <dsp:cNvSpPr/>
      </dsp:nvSpPr>
      <dsp:spPr>
        <a:xfrm rot="5400000">
          <a:off x="3505760" y="378678"/>
          <a:ext cx="3306642" cy="3306642"/>
        </a:xfrm>
        <a:prstGeom prst="downArrow">
          <a:avLst>
            <a:gd name="adj1" fmla="val 50000"/>
            <a:gd name="adj2" fmla="val 35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標楷體" panose="03000509000000000000" pitchFamily="65" charset="-120"/>
              <a:ea typeface="標楷體" panose="03000509000000000000" pitchFamily="65" charset="-120"/>
            </a:rPr>
            <a:t>進攻</a:t>
          </a:r>
          <a:r>
            <a:rPr lang="en-US" altLang="zh-TW" sz="2800" kern="1200" dirty="0">
              <a:latin typeface="標楷體" panose="03000509000000000000" pitchFamily="65" charset="-120"/>
              <a:ea typeface="標楷體" panose="03000509000000000000" pitchFamily="65" charset="-120"/>
            </a:rPr>
            <a:t>: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標楷體" panose="03000509000000000000" pitchFamily="65" charset="-120"/>
              <a:ea typeface="標楷體" panose="03000509000000000000" pitchFamily="65" charset="-120"/>
            </a:rPr>
            <a:t>事件交易</a:t>
          </a:r>
        </a:p>
      </dsp:txBody>
      <dsp:txXfrm rot="-5400000">
        <a:off x="4084423" y="1205339"/>
        <a:ext cx="2727980" cy="16533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0687A-4423-49CC-A81E-A7DC7E3188BF}" type="datetimeFigureOut">
              <a:rPr lang="zh-TW" altLang="en-US" smtClean="0"/>
              <a:t>2017/11/8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C63F8-7218-4866-A7EA-2426DBA254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8577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C63F8-7218-4866-A7EA-2426DBA2542B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1201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6813" y="1241425"/>
            <a:ext cx="4464050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7F56847D-B71A-4D08-A0A2-0D8288DE7188}" type="slidenum">
              <a:rPr lang="zh-TW" altLang="en-US" smtClean="0">
                <a:solidFill>
                  <a:prstClr val="black"/>
                </a:solidFill>
              </a:rPr>
              <a:pPr/>
              <a:t>46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02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9785" y="4650640"/>
            <a:ext cx="7772400" cy="7635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4130" y="5414165"/>
            <a:ext cx="6400800" cy="61082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rgbClr val="CC99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61776-DA7B-49BC-A7D0-FF622F05AC5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42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95677-715C-4607-B46E-65609F85A9F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637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138425"/>
            <a:ext cx="8229600" cy="53217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CC99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670" y="1749245"/>
            <a:ext cx="8229600" cy="442844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605" y="374900"/>
            <a:ext cx="7016195" cy="61082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CC99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2371" y="1138425"/>
            <a:ext cx="7016195" cy="427574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880" y="1138425"/>
            <a:ext cx="8229600" cy="551222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CC99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80" y="190195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80" y="2531813"/>
            <a:ext cx="4040188" cy="303505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705" y="1901950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705" y="2531813"/>
            <a:ext cx="4041775" cy="303505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mailto:ellis0311@gmail.com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357554" y="3000372"/>
            <a:ext cx="5629260" cy="763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操盤心得分享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428992" y="3643314"/>
            <a:ext cx="5543544" cy="610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chemeClr val="bg1"/>
                </a:solidFill>
              </a:rPr>
              <a:t>2017.11.8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F92E98-9BA8-4FB8-B9A2-4E2F336A0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事件交易的典範</a:t>
            </a:r>
          </a:p>
        </p:txBody>
      </p:sp>
      <p:pic>
        <p:nvPicPr>
          <p:cNvPr id="4098" name="Picture 2" descr="「巴菲特」的圖片搜尋結果">
            <a:extLst>
              <a:ext uri="{FF2B5EF4-FFF2-40B4-BE49-F238E27FC236}">
                <a16:creationId xmlns:a16="http://schemas.microsoft.com/office/drawing/2014/main" id="{084E1D10-FB82-4677-87B7-B36A6A4DF7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7416824" cy="423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319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此次說明會簡報所載資料僅供參考，並</a:t>
            </a:r>
            <a:r>
              <a:rPr lang="zh-TW" altLang="en-US" sz="1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</a:t>
            </a:r>
            <a:r>
              <a:rPr lang="zh-TW" altLang="en-US" sz="1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構成</a:t>
            </a:r>
            <a:r>
              <a:rPr lang="zh-TW" altLang="en-US" sz="1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</a:t>
            </a:r>
            <a:r>
              <a:rPr lang="zh-TW" altLang="en-US" sz="1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約、招攬、邀請、宣傳、誘使，或任何不論種類或形式之表示、建議或推薦買賣本簡報所述的任何證券。</a:t>
            </a:r>
          </a:p>
          <a:p>
            <a:r>
              <a:rPr lang="zh-TW" altLang="en-US" sz="1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所載資料乃秉持誠信原則所提供，並取自相信為可靠及準確之資料來源。但有關內容及看法並未考慮個別投資人之投資目標，財務狀況及特別需求，如有妨</a:t>
            </a:r>
            <a:r>
              <a:rPr lang="zh-TW" altLang="en-US" sz="1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害</a:t>
            </a:r>
            <a:r>
              <a:rPr lang="zh-TW" altLang="en-US" sz="1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投資人的操作，本公司與本人不負任何責任。</a:t>
            </a:r>
          </a:p>
          <a:p>
            <a:r>
              <a:rPr lang="zh-TW" altLang="en-US" sz="1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本簡報所載述的意見可隨時予以更改或撤回，恕不另行通知。</a:t>
            </a:r>
          </a:p>
          <a:p>
            <a:r>
              <a:rPr lang="zh-TW" altLang="en-US" sz="1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本公司及關係企業等，皆有可能持有報告中提及之證券。</a:t>
            </a:r>
          </a:p>
          <a:p>
            <a:r>
              <a:rPr lang="zh-TW" altLang="en-US" sz="1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本人</a:t>
            </a:r>
            <a:r>
              <a:rPr lang="zh-TW" altLang="en-US" sz="1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保留報告內容之一切著作權，禁止以任何形式之抄襲及轉寄他人。</a:t>
            </a:r>
          </a:p>
        </p:txBody>
      </p:sp>
      <p:sp>
        <p:nvSpPr>
          <p:cNvPr id="15363" name="標題 1"/>
          <p:cNvSpPr>
            <a:spLocks/>
          </p:cNvSpPr>
          <p:nvPr/>
        </p:nvSpPr>
        <p:spPr bwMode="auto">
          <a:xfrm>
            <a:off x="1439466" y="890589"/>
            <a:ext cx="6172200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33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免責宣言</a:t>
            </a:r>
            <a:endParaRPr lang="zh-TW" altLang="en-US" sz="3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825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個人簡介</a:t>
            </a:r>
          </a:p>
        </p:txBody>
      </p:sp>
      <p:sp>
        <p:nvSpPr>
          <p:cNvPr id="16387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10000"/>
              </a:lnSpc>
              <a:buFontTx/>
              <a:buNone/>
            </a:pPr>
            <a:r>
              <a:rPr lang="zh-TW" altLang="en-US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我的苦水</a:t>
            </a:r>
            <a:endParaRPr lang="en-US" altLang="zh-TW" sz="1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學業</a:t>
            </a:r>
            <a:r>
              <a:rPr lang="en-US" altLang="zh-TW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重考天王</a:t>
            </a:r>
            <a:endParaRPr lang="en-US" altLang="zh-TW" sz="1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股市</a:t>
            </a:r>
            <a:r>
              <a:rPr lang="en-US" altLang="zh-TW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:1997</a:t>
            </a:r>
            <a:r>
              <a:rPr lang="zh-TW" altLang="en-US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年在股市兩周之內融資斷頭輸光媽媽三十年的所有資產</a:t>
            </a:r>
            <a:endParaRPr lang="en-US" altLang="zh-TW" sz="1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親情</a:t>
            </a:r>
            <a:r>
              <a:rPr lang="en-US" altLang="zh-TW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:1999</a:t>
            </a:r>
            <a:r>
              <a:rPr lang="zh-TW" altLang="en-US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父親無預警離開人解 </a:t>
            </a:r>
            <a:endParaRPr lang="en-US" altLang="zh-TW" sz="1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家庭</a:t>
            </a:r>
            <a:r>
              <a:rPr lang="en-US" altLang="zh-TW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由信義路四段敦化南路豪宅搬到新北市租房子</a:t>
            </a:r>
            <a:endParaRPr lang="en-US" altLang="zh-TW" sz="1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愛情</a:t>
            </a:r>
            <a:r>
              <a:rPr lang="en-US" altLang="zh-TW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:2002</a:t>
            </a:r>
            <a:r>
              <a:rPr lang="zh-TW" altLang="en-US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年再度讓媽媽落淚</a:t>
            </a:r>
            <a:endParaRPr lang="en-US" altLang="zh-TW" sz="1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10000"/>
              </a:lnSpc>
              <a:buFontTx/>
              <a:buNone/>
            </a:pPr>
            <a:r>
              <a:rPr lang="zh-TW" altLang="en-US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我的甜水</a:t>
            </a:r>
            <a:endParaRPr lang="en-US" altLang="zh-TW" sz="1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10000"/>
              </a:lnSpc>
            </a:pPr>
            <a:r>
              <a:rPr lang="en-US" altLang="zh-TW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2001</a:t>
            </a:r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年模擬操盤績效傑出成為日盛最年輕的自營操盤人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10000"/>
              </a:lnSpc>
            </a:pPr>
            <a:r>
              <a:rPr lang="en-US" altLang="zh-TW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2004</a:t>
            </a:r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年當上自營部主管為同業最年輕者，但當年度績效市場第一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10000"/>
              </a:lnSpc>
            </a:pPr>
            <a:r>
              <a:rPr lang="en-US" altLang="zh-TW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2005</a:t>
            </a:r>
            <a:r>
              <a:rPr lang="zh-TW" altLang="en-US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年貨期交所頒發業務成長卓著金獎</a:t>
            </a:r>
            <a:endParaRPr lang="en-US" altLang="zh-TW" sz="1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10000"/>
              </a:lnSpc>
            </a:pPr>
            <a:r>
              <a:rPr lang="en-US" altLang="zh-TW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2006</a:t>
            </a:r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年升上</a:t>
            </a:r>
            <a:r>
              <a:rPr lang="zh-TW" altLang="en-US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投資事業處主管</a:t>
            </a:r>
            <a:endParaRPr lang="en-US" altLang="zh-TW" sz="1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10000"/>
              </a:lnSpc>
            </a:pPr>
            <a:r>
              <a:rPr lang="en-US" altLang="zh-TW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2010</a:t>
            </a:r>
            <a:r>
              <a:rPr lang="zh-TW" altLang="en-US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年第十屆中華民國證劵金彝獎</a:t>
            </a:r>
            <a:endParaRPr lang="en-US" altLang="zh-TW" sz="1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10000"/>
              </a:lnSpc>
            </a:pPr>
            <a:r>
              <a:rPr lang="en-US" altLang="zh-TW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年幫大眾證券</a:t>
            </a:r>
            <a:r>
              <a:rPr lang="en-US" altLang="zh-TW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國票證券</a:t>
            </a:r>
            <a:r>
              <a:rPr lang="en-US" altLang="zh-TW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富邦證券賺逾</a:t>
            </a:r>
            <a:r>
              <a:rPr lang="en-US" altLang="zh-TW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億元</a:t>
            </a:r>
            <a:endParaRPr lang="en-US" altLang="zh-TW" sz="1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10000"/>
              </a:lnSpc>
            </a:pPr>
            <a:r>
              <a:rPr lang="en-US" altLang="zh-TW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2017</a:t>
            </a:r>
            <a:r>
              <a:rPr lang="zh-TW" altLang="en-US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年成立創富創投</a:t>
            </a:r>
            <a:endParaRPr lang="en-US" altLang="zh-TW" sz="1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1200" dirty="0"/>
          </a:p>
        </p:txBody>
      </p:sp>
      <p:pic>
        <p:nvPicPr>
          <p:cNvPr id="16388" name="Picture 4" descr="C:\Documents and Settings\admin\桌面\ELLISU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1700213"/>
            <a:ext cx="2663825" cy="4711700"/>
          </a:xfrm>
          <a:noFill/>
        </p:spPr>
      </p:pic>
    </p:spTree>
    <p:extLst>
      <p:ext uri="{BB962C8B-B14F-4D97-AF65-F5344CB8AC3E}">
        <p14:creationId xmlns:p14="http://schemas.microsoft.com/office/powerpoint/2010/main" val="2996787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1"/>
          <p:cNvSpPr>
            <a:spLocks noGrp="1"/>
          </p:cNvSpPr>
          <p:nvPr>
            <p:ph type="title"/>
          </p:nvPr>
        </p:nvSpPr>
        <p:spPr>
          <a:xfrm>
            <a:off x="1485212" y="1640245"/>
            <a:ext cx="5724525" cy="529828"/>
          </a:xfrm>
        </p:spPr>
        <p:txBody>
          <a:bodyPr>
            <a:normAutofit fontScale="90000"/>
          </a:bodyPr>
          <a:lstStyle/>
          <a:p>
            <a:r>
              <a:rPr lang="en-US" altLang="zh-TW" sz="27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2005</a:t>
            </a:r>
            <a:r>
              <a:rPr lang="zh-TW" altLang="en-US" sz="27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年貨期交所業務成長卓著金獎</a:t>
            </a:r>
            <a:br>
              <a:rPr lang="en-US" altLang="zh-TW" sz="27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7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2010</a:t>
            </a:r>
            <a:r>
              <a:rPr lang="zh-TW" altLang="en-US" sz="27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年第十屆中華民國證劵金彝獎</a:t>
            </a:r>
            <a:endParaRPr lang="zh-TW" altLang="en-US" sz="2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435" name="Picture 5" descr="C:\Users\Fujitsu\Dropbox\Public\ELLIS金彝獎資料\金彝獎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3186" y="2348477"/>
            <a:ext cx="900113" cy="3086100"/>
          </a:xfrm>
          <a:noFill/>
        </p:spPr>
      </p:pic>
      <p:graphicFrame>
        <p:nvGraphicFramePr>
          <p:cNvPr id="18436" name="Object 4"/>
          <p:cNvGraphicFramePr>
            <a:graphicFrameLocks noGrp="1" noChangeAspect="1"/>
          </p:cNvGraphicFramePr>
          <p:nvPr>
            <p:ph sz="half" idx="2"/>
            <p:extLst/>
          </p:nvPr>
        </p:nvGraphicFramePr>
        <p:xfrm>
          <a:off x="4923924" y="2330430"/>
          <a:ext cx="2314575" cy="308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Photo Editor 影像 " r:id="rId4" imgW="8171429" imgH="10895238" progId="MSPhotoEd.3">
                  <p:embed/>
                </p:oleObj>
              </mc:Choice>
              <mc:Fallback>
                <p:oleObj name="Photo Editor 影像 " r:id="rId4" imgW="8171429" imgH="10895238" progId="MSPhotoEd.3">
                  <p:embed/>
                  <p:pic>
                    <p:nvPicPr>
                      <p:cNvPr id="1843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3924" y="2330430"/>
                        <a:ext cx="2314575" cy="308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7423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57350" y="728663"/>
            <a:ext cx="5829300" cy="857250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講師介紹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033590" y="1538288"/>
            <a:ext cx="2917031" cy="3458766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SzPct val="60000"/>
              <a:buFont typeface="Wingdings" panose="05000000000000000000" pitchFamily="2" charset="2"/>
              <a:buChar char="l"/>
            </a:pPr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榮耀</a:t>
            </a:r>
            <a:endParaRPr lang="en-US" altLang="zh-TW" sz="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SzPct val="60000"/>
              <a:buFontTx/>
              <a:buNone/>
            </a:pPr>
            <a:r>
              <a:rPr lang="zh-TW" altLang="en-US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第十屆中華民國證劵金彝獎</a:t>
            </a:r>
            <a:endParaRPr lang="en-US" altLang="zh-TW" sz="15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SzPct val="60000"/>
              <a:buFont typeface="Wingdings" panose="05000000000000000000" pitchFamily="2" charset="2"/>
              <a:buChar char="l"/>
            </a:pPr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學歷</a:t>
            </a:r>
          </a:p>
          <a:p>
            <a:pPr eaLnBrk="1" hangingPunct="1">
              <a:buSzPct val="60000"/>
              <a:buFont typeface="Wingdings" panose="05000000000000000000" pitchFamily="2" charset="2"/>
              <a:buNone/>
            </a:pPr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政大風險管理系</a:t>
            </a:r>
          </a:p>
          <a:p>
            <a:pPr eaLnBrk="1" hangingPunct="1">
              <a:buSzPct val="60000"/>
              <a:buFont typeface="Wingdings" panose="05000000000000000000" pitchFamily="2" charset="2"/>
              <a:buNone/>
            </a:pPr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台大財務金融研究所</a:t>
            </a:r>
          </a:p>
          <a:p>
            <a:pPr eaLnBrk="1" hangingPunct="1">
              <a:buSzPct val="60000"/>
              <a:buFont typeface="Wingdings" panose="05000000000000000000" pitchFamily="2" charset="2"/>
              <a:buChar char="l"/>
            </a:pPr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經歷</a:t>
            </a:r>
          </a:p>
          <a:p>
            <a:pPr eaLnBrk="1" hangingPunct="1">
              <a:buSzPct val="60000"/>
              <a:buFont typeface="Wingdings" panose="05000000000000000000" pitchFamily="2" charset="2"/>
              <a:buNone/>
            </a:pPr>
            <a:r>
              <a:rPr lang="zh-TW" altLang="en-US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怡富投顧半導體產業分析師</a:t>
            </a:r>
          </a:p>
          <a:p>
            <a:pPr eaLnBrk="1" hangingPunct="1">
              <a:buSzPct val="60000"/>
              <a:buFont typeface="Wingdings" panose="05000000000000000000" pitchFamily="2" charset="2"/>
              <a:buNone/>
            </a:pPr>
            <a:r>
              <a:rPr lang="zh-TW" altLang="en-US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日盛證券自營部操盤人</a:t>
            </a:r>
          </a:p>
          <a:p>
            <a:pPr eaLnBrk="1" hangingPunct="1">
              <a:buSzPct val="60000"/>
              <a:buFont typeface="Wingdings" panose="05000000000000000000" pitchFamily="2" charset="2"/>
              <a:buNone/>
            </a:pPr>
            <a:r>
              <a:rPr lang="zh-TW" altLang="en-US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大眾證券投資事業處主管</a:t>
            </a:r>
            <a:endParaRPr lang="en-US" altLang="zh-TW" sz="15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SzPct val="60000"/>
              <a:buFont typeface="Wingdings" panose="05000000000000000000" pitchFamily="2" charset="2"/>
              <a:buNone/>
            </a:pPr>
            <a:r>
              <a:rPr lang="zh-TW" altLang="en-US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國票金控股權小組召集人</a:t>
            </a:r>
            <a:endParaRPr lang="en-US" altLang="zh-TW" sz="15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SzPct val="60000"/>
              <a:buFont typeface="Wingdings" panose="05000000000000000000" pitchFamily="2" charset="2"/>
              <a:buNone/>
            </a:pPr>
            <a:r>
              <a:rPr lang="zh-TW" altLang="en-US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國票證券金融市場事業群主管</a:t>
            </a:r>
            <a:endParaRPr lang="en-US" altLang="zh-TW" sz="15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SzPct val="60000"/>
              <a:buNone/>
            </a:pPr>
            <a:r>
              <a:rPr lang="zh-TW" altLang="en-US" sz="1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富邦證券自營部主管</a:t>
            </a:r>
            <a:endParaRPr lang="en-US" altLang="zh-TW" sz="15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SzPct val="60000"/>
              <a:buFont typeface="Wingdings" panose="05000000000000000000" pitchFamily="2" charset="2"/>
              <a:buNone/>
            </a:pPr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國票期貨監察人</a:t>
            </a:r>
            <a:endParaRPr lang="en-US" altLang="zh-TW" sz="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SzPct val="60000"/>
              <a:buFont typeface="Wingdings" panose="05000000000000000000" pitchFamily="2" charset="2"/>
              <a:buNone/>
            </a:pPr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中華民國券商公會自營委員</a:t>
            </a:r>
          </a:p>
          <a:p>
            <a:pPr eaLnBrk="1" hangingPunct="1">
              <a:buSzPct val="60000"/>
              <a:buFont typeface="Wingdings" panose="05000000000000000000" pitchFamily="2" charset="2"/>
              <a:buChar char="l"/>
            </a:pPr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現任</a:t>
            </a:r>
            <a:endParaRPr lang="en-US" altLang="zh-TW" sz="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SzPct val="60000"/>
              <a:buNone/>
            </a:pPr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創富創投董事長</a:t>
            </a:r>
          </a:p>
          <a:p>
            <a:pPr eaLnBrk="1" hangingPunct="1">
              <a:buSzPct val="60000"/>
              <a:buFont typeface="Wingdings" panose="05000000000000000000" pitchFamily="2" charset="2"/>
              <a:buNone/>
            </a:pPr>
            <a:endParaRPr lang="en-US" altLang="zh-TW" sz="1050" dirty="0"/>
          </a:p>
          <a:p>
            <a:pPr eaLnBrk="1" hangingPunct="1"/>
            <a:endParaRPr lang="en-US" altLang="zh-TW" sz="1500" dirty="0"/>
          </a:p>
        </p:txBody>
      </p:sp>
    </p:spTree>
    <p:extLst>
      <p:ext uri="{BB962C8B-B14F-4D97-AF65-F5344CB8AC3E}">
        <p14:creationId xmlns:p14="http://schemas.microsoft.com/office/powerpoint/2010/main" val="1824998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歷史績效</a:t>
            </a:r>
          </a:p>
        </p:txBody>
      </p:sp>
      <p:sp>
        <p:nvSpPr>
          <p:cNvPr id="19459" name="副標題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9460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09DE95-056B-4C5A-BC2E-B44CBE525992}" type="slidenum">
              <a:rPr lang="en-US" altLang="zh-TW" sz="12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801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>
          <a:xfrm>
            <a:off x="1494236" y="944169"/>
            <a:ext cx="5724525" cy="529828"/>
          </a:xfrm>
        </p:spPr>
        <p:txBody>
          <a:bodyPr>
            <a:normAutofit fontScale="90000"/>
          </a:bodyPr>
          <a:lstStyle/>
          <a:p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十年來的穩定交易獲利</a:t>
            </a:r>
          </a:p>
        </p:txBody>
      </p:sp>
      <p:graphicFrame>
        <p:nvGraphicFramePr>
          <p:cNvPr id="6" name="Chart 1"/>
          <p:cNvGraphicFramePr>
            <a:graphicFrameLocks noGrp="1"/>
          </p:cNvGraphicFramePr>
          <p:nvPr>
            <p:ph idx="1"/>
          </p:nvPr>
        </p:nvGraphicFramePr>
        <p:xfrm>
          <a:off x="1303712" y="1714489"/>
          <a:ext cx="6536577" cy="3501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484" name="矩形 3"/>
          <p:cNvSpPr>
            <a:spLocks noChangeArrowheads="1"/>
          </p:cNvSpPr>
          <p:nvPr/>
        </p:nvSpPr>
        <p:spPr bwMode="auto">
          <a:xfrm>
            <a:off x="1818086" y="5035156"/>
            <a:ext cx="4762842" cy="44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替大眾證券與國票證券創造</a:t>
            </a:r>
            <a:r>
              <a:rPr lang="en-US" altLang="zh-TW" sz="2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sz="2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億元獲利</a:t>
            </a:r>
            <a:endParaRPr lang="en-US" altLang="zh-TW" sz="21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485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BB0EAB-0D45-4239-A7E2-9B608E944457}" type="slidenum">
              <a:rPr lang="en-US" altLang="zh-TW" sz="12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231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難關是天賜的大禮</a:t>
            </a:r>
          </a:p>
        </p:txBody>
      </p:sp>
      <p:pic>
        <p:nvPicPr>
          <p:cNvPr id="31747" name="Picture 4" descr="C:\Documents and Settings\admin\桌面\ELLISU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900" y="2349104"/>
            <a:ext cx="1744265" cy="3086100"/>
          </a:xfrm>
          <a:noFill/>
        </p:spPr>
      </p:pic>
      <p:pic>
        <p:nvPicPr>
          <p:cNvPr id="31748" name="圖片 5" descr="0655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7608" y="2349104"/>
            <a:ext cx="1646635" cy="3086100"/>
          </a:xfrm>
          <a:noFill/>
        </p:spPr>
      </p:pic>
      <p:pic>
        <p:nvPicPr>
          <p:cNvPr id="31749" name="Picture 4" descr="C:\Documents and Settings\admin\桌面\張智超資料\大學畢業照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92" y="2294335"/>
            <a:ext cx="1971675" cy="313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919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"/>
          <p:cNvSpPr>
            <a:spLocks noGrp="1"/>
          </p:cNvSpPr>
          <p:nvPr>
            <p:ph type="title"/>
          </p:nvPr>
        </p:nvSpPr>
        <p:spPr>
          <a:xfrm>
            <a:off x="1494236" y="944169"/>
            <a:ext cx="5724525" cy="529828"/>
          </a:xfrm>
        </p:spPr>
        <p:txBody>
          <a:bodyPr>
            <a:normAutofit fontScale="90000"/>
          </a:bodyPr>
          <a:lstStyle/>
          <a:p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難關是天賜的大禮</a:t>
            </a:r>
          </a:p>
        </p:txBody>
      </p:sp>
      <p:graphicFrame>
        <p:nvGraphicFramePr>
          <p:cNvPr id="2" name="資料庫圖表 1"/>
          <p:cNvGraphicFramePr/>
          <p:nvPr>
            <p:extLst/>
          </p:nvPr>
        </p:nvGraphicFramePr>
        <p:xfrm>
          <a:off x="549442" y="1541379"/>
          <a:ext cx="839303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3000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/>
          <p:cNvSpPr>
            <a:spLocks noGrp="1"/>
          </p:cNvSpPr>
          <p:nvPr>
            <p:ph type="title"/>
          </p:nvPr>
        </p:nvSpPr>
        <p:spPr>
          <a:xfrm>
            <a:off x="1494236" y="944169"/>
            <a:ext cx="5724525" cy="529828"/>
          </a:xfrm>
        </p:spPr>
        <p:txBody>
          <a:bodyPr>
            <a:normAutofit fontScale="90000"/>
          </a:bodyPr>
          <a:lstStyle/>
          <a:p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演講大綱</a:t>
            </a:r>
          </a:p>
        </p:txBody>
      </p:sp>
      <p:sp>
        <p:nvSpPr>
          <p:cNvPr id="22532" name="投影片編號版面配置區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9BB5B8-8F10-4334-A922-CA6B524E31B4}" type="slidenum">
              <a:rPr lang="en-US" altLang="zh-TW" sz="12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zh-TW" sz="1200">
              <a:solidFill>
                <a:srgbClr val="000000"/>
              </a:solidFill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739764744"/>
              </p:ext>
            </p:extLst>
          </p:nvPr>
        </p:nvGraphicFramePr>
        <p:xfrm>
          <a:off x="1424739" y="154873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1110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高中同學會的話題</a:t>
            </a:r>
          </a:p>
        </p:txBody>
      </p:sp>
      <p:sp>
        <p:nvSpPr>
          <p:cNvPr id="9219" name="副標題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pPr algn="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要怎樣可以用錢賺錢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algn="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中西並用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/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220" name="投影片編號版面配置區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D64F93-56CF-41FE-BDC2-BF8C864F4FA4}" type="slidenum">
              <a:rPr lang="en-US" altLang="zh-TW" sz="12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176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標題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股市操盤手的股票操盤分享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心得分享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操盤哲學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當個聰明的賭客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5060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5B14B3-7D6C-4D04-B33E-E5FE6062B94E}" type="slidenum">
              <a:rPr lang="en-US" altLang="zh-TW" sz="12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547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標題 1"/>
          <p:cNvSpPr>
            <a:spLocks noGrp="1"/>
          </p:cNvSpPr>
          <p:nvPr>
            <p:ph type="title"/>
          </p:nvPr>
        </p:nvSpPr>
        <p:spPr>
          <a:xfrm>
            <a:off x="1494236" y="944169"/>
            <a:ext cx="5724525" cy="529828"/>
          </a:xfrm>
        </p:spPr>
        <p:txBody>
          <a:bodyPr>
            <a:normAutofit fontScale="90000"/>
          </a:bodyPr>
          <a:lstStyle/>
          <a:p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由破產到自營部主管秘訣</a:t>
            </a:r>
          </a:p>
        </p:txBody>
      </p:sp>
      <p:sp>
        <p:nvSpPr>
          <p:cNvPr id="46084" name="投影片編號版面配置區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D96046C-9767-422D-8116-9F6310D10E2B}" type="slidenum">
              <a:rPr lang="en-US" altLang="zh-TW" sz="12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zh-TW" sz="1200">
              <a:solidFill>
                <a:srgbClr val="000000"/>
              </a:solidFill>
            </a:endParaRP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496057262"/>
              </p:ext>
            </p:extLst>
          </p:nvPr>
        </p:nvGraphicFramePr>
        <p:xfrm>
          <a:off x="1424739" y="154873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0844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標題 1"/>
          <p:cNvSpPr>
            <a:spLocks noGrp="1"/>
          </p:cNvSpPr>
          <p:nvPr>
            <p:ph type="title"/>
          </p:nvPr>
        </p:nvSpPr>
        <p:spPr>
          <a:xfrm>
            <a:off x="1494236" y="944169"/>
            <a:ext cx="5724525" cy="529828"/>
          </a:xfrm>
        </p:spPr>
        <p:txBody>
          <a:bodyPr>
            <a:normAutofit fontScale="90000"/>
          </a:bodyPr>
          <a:lstStyle/>
          <a:p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能功亦能守</a:t>
            </a:r>
          </a:p>
        </p:txBody>
      </p:sp>
      <p:sp>
        <p:nvSpPr>
          <p:cNvPr id="47108" name="投影片編號版面配置區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D7EAC3-A539-46CA-BA37-E81834746BA4}" type="slidenum">
              <a:rPr lang="en-US" altLang="zh-TW" sz="12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zh-TW" sz="1200">
              <a:solidFill>
                <a:srgbClr val="000000"/>
              </a:solidFill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993318091"/>
              </p:ext>
            </p:extLst>
          </p:nvPr>
        </p:nvGraphicFramePr>
        <p:xfrm>
          <a:off x="1028700" y="1505284"/>
          <a:ext cx="681288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9644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標題 1"/>
          <p:cNvSpPr>
            <a:spLocks noGrp="1"/>
          </p:cNvSpPr>
          <p:nvPr>
            <p:ph type="title"/>
          </p:nvPr>
        </p:nvSpPr>
        <p:spPr>
          <a:xfrm>
            <a:off x="1485212" y="926121"/>
            <a:ext cx="5724525" cy="529828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操盤哲學</a:t>
            </a:r>
          </a:p>
        </p:txBody>
      </p:sp>
      <p:sp>
        <p:nvSpPr>
          <p:cNvPr id="48132" name="投影片編號版面配置區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51FAC2-DF8A-498B-B7B0-4369CED9F183}" type="slidenum">
              <a:rPr lang="en-US" altLang="zh-TW" sz="12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zh-TW" sz="1200">
              <a:solidFill>
                <a:srgbClr val="000000"/>
              </a:solidFill>
            </a:endParaRPr>
          </a:p>
        </p:txBody>
      </p:sp>
      <p:graphicFrame>
        <p:nvGraphicFramePr>
          <p:cNvPr id="5" name="資料庫圖表 4"/>
          <p:cNvGraphicFramePr/>
          <p:nvPr>
            <p:extLst/>
          </p:nvPr>
        </p:nvGraphicFramePr>
        <p:xfrm>
          <a:off x="1605212" y="149459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0337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/>
          </p:nvPr>
        </p:nvSpPr>
        <p:spPr>
          <a:xfrm>
            <a:off x="1494236" y="944169"/>
            <a:ext cx="5724525" cy="529828"/>
          </a:xfrm>
        </p:spPr>
        <p:txBody>
          <a:bodyPr>
            <a:normAutofit fontScale="90000"/>
          </a:bodyPr>
          <a:lstStyle/>
          <a:p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操盤秘訣</a:t>
            </a:r>
          </a:p>
        </p:txBody>
      </p:sp>
      <p:sp>
        <p:nvSpPr>
          <p:cNvPr id="49156" name="投影片編號版面配置區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50E81A-BB87-46DD-9041-5E0590FB909D}" type="slidenum">
              <a:rPr lang="en-US" altLang="zh-TW" sz="12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zh-TW" sz="1200">
              <a:solidFill>
                <a:srgbClr val="000000"/>
              </a:solidFill>
            </a:endParaRPr>
          </a:p>
        </p:txBody>
      </p:sp>
      <p:graphicFrame>
        <p:nvGraphicFramePr>
          <p:cNvPr id="5" name="資料庫圖表 4"/>
          <p:cNvGraphicFramePr/>
          <p:nvPr>
            <p:extLst/>
          </p:nvPr>
        </p:nvGraphicFramePr>
        <p:xfrm>
          <a:off x="1614237" y="147821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7832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BMW+TROC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選股</a:t>
            </a:r>
          </a:p>
        </p:txBody>
      </p:sp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選股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算牌</a:t>
            </a: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AA5859B-D8D4-46B5-AB09-F0D5E1F19C5B}" type="slidenum">
              <a:rPr lang="en-US" altLang="zh-TW" sz="12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30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選股就像選人</a:t>
            </a:r>
            <a:endParaRPr lang="en-US" altLang="zh-TW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1203" name="Picture 2" descr="C:\Documents and Settings\admin\桌面\化妝前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8637" y="2299100"/>
            <a:ext cx="4631531" cy="3174206"/>
          </a:xfrm>
          <a:noFill/>
        </p:spPr>
      </p:pic>
      <p:pic>
        <p:nvPicPr>
          <p:cNvPr id="51204" name="Picture 8" descr="ANd9GcSavjfnkCkXaJlyktd1bK4Ki2DPE1n8omLKaA5zOVQCJ58_DyWlh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186" y="2294335"/>
            <a:ext cx="2443163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722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選股就像選人</a:t>
            </a:r>
            <a:endParaRPr lang="en-US" altLang="zh-TW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2227" name="Picture 2" descr="C:\Documents and Settings\admin\桌面\化妝前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861" y="2227662"/>
            <a:ext cx="4736306" cy="324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10" descr="ANd9GcQflvPoQ7UMLhLTwyfM161cjA8ci7m9U0Lvj3y-33F0e9zHH0_ob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348" y="2227661"/>
            <a:ext cx="2376488" cy="325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7798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標題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選股要看本質勿看外表</a:t>
            </a:r>
            <a:endParaRPr lang="en-US" altLang="zh-TW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3251" name="Picture 2" descr="C:\Documents and Settings\admin\桌面\化妝前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3862" y="2200276"/>
            <a:ext cx="4744640" cy="3251597"/>
          </a:xfrm>
          <a:noFill/>
        </p:spPr>
      </p:pic>
    </p:spTree>
    <p:extLst>
      <p:ext uri="{BB962C8B-B14F-4D97-AF65-F5344CB8AC3E}">
        <p14:creationId xmlns:p14="http://schemas.microsoft.com/office/powerpoint/2010/main" val="1866682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研究股票的秘訣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BMW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69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BMW</a:t>
            </a:r>
          </a:p>
          <a:p>
            <a:pPr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Business </a:t>
            </a:r>
            <a:r>
              <a:rPr lang="en-US" altLang="zh-TW" sz="2800" dirty="0" err="1">
                <a:solidFill>
                  <a:schemeClr val="tx1"/>
                </a:solidFill>
              </a:rPr>
              <a:t>Moodel</a:t>
            </a:r>
            <a:endParaRPr lang="en-US" altLang="zh-TW" sz="2800" dirty="0">
              <a:solidFill>
                <a:schemeClr val="tx1"/>
              </a:solidFill>
            </a:endParaRPr>
          </a:p>
          <a:p>
            <a:pPr>
              <a:buFontTx/>
              <a:buNone/>
              <a:defRPr/>
            </a:pP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靠富爸爸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成本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技術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通路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人脈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還是機會財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?)</a:t>
            </a:r>
          </a:p>
          <a:p>
            <a:pPr>
              <a:buFontTx/>
              <a:buNone/>
              <a:defRPr/>
            </a:pP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麵粉的風險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白粉的利潤</a:t>
            </a:r>
            <a:endParaRPr lang="en-US" altLang="zh-TW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en-US" altLang="zh-TW" sz="2800" dirty="0">
                <a:solidFill>
                  <a:schemeClr val="tx1"/>
                </a:solidFill>
                <a:latin typeface="+mj-lt"/>
              </a:rPr>
              <a:t>Market</a:t>
            </a:r>
            <a:r>
              <a:rPr lang="zh-TW" alt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+mj-lt"/>
              </a:rPr>
              <a:t>Growth</a:t>
            </a:r>
            <a:endParaRPr lang="en-US" altLang="zh-TW" sz="28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Who is management(</a:t>
            </a:r>
            <a:r>
              <a:rPr lang="zh-TW" altLang="en-US" sz="2000" dirty="0">
                <a:solidFill>
                  <a:schemeClr val="tx1"/>
                </a:solidFill>
              </a:rPr>
              <a:t>創投背景、技術背景、股東結構</a:t>
            </a:r>
            <a:r>
              <a:rPr lang="en-US" altLang="zh-TW" sz="2800" dirty="0">
                <a:solidFill>
                  <a:schemeClr val="tx1"/>
                </a:solidFill>
              </a:rPr>
              <a:t>)</a:t>
            </a:r>
          </a:p>
          <a:p>
            <a:pPr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What’s next</a:t>
            </a:r>
            <a:r>
              <a:rPr lang="en-US" altLang="zh-TW" sz="2000" dirty="0">
                <a:solidFill>
                  <a:schemeClr val="tx1"/>
                </a:solidFill>
              </a:rPr>
              <a:t>(</a:t>
            </a:r>
            <a:r>
              <a:rPr lang="zh-TW" altLang="en-US" sz="2000" dirty="0">
                <a:solidFill>
                  <a:schemeClr val="tx1"/>
                </a:solidFill>
              </a:rPr>
              <a:t>三、五年後公司會變成如何</a:t>
            </a:r>
            <a:r>
              <a:rPr lang="en-US" altLang="zh-TW" sz="2000" dirty="0">
                <a:solidFill>
                  <a:schemeClr val="tx1"/>
                </a:solidFill>
              </a:rPr>
              <a:t>)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569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1"/>
          <p:cNvSpPr>
            <a:spLocks noGrp="1"/>
          </p:cNvSpPr>
          <p:nvPr>
            <p:ph type="title"/>
          </p:nvPr>
        </p:nvSpPr>
        <p:spPr>
          <a:xfrm>
            <a:off x="1494236" y="935145"/>
            <a:ext cx="5724525" cy="529828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讓我們聊聊如何在市場賺錢</a:t>
            </a: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0243A-4C7F-48CF-A593-F3C47332B468}" type="slidenum">
              <a:rPr lang="en-US" altLang="zh-TW" sz="12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zh-TW" sz="1200">
              <a:solidFill>
                <a:srgbClr val="000000"/>
              </a:solidFill>
            </a:endParaRPr>
          </a:p>
        </p:txBody>
      </p:sp>
      <p:graphicFrame>
        <p:nvGraphicFramePr>
          <p:cNvPr id="2" name="資料庫圖表 1"/>
          <p:cNvGraphicFramePr/>
          <p:nvPr>
            <p:extLst/>
          </p:nvPr>
        </p:nvGraphicFramePr>
        <p:xfrm>
          <a:off x="1009651" y="1559427"/>
          <a:ext cx="636269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21829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BMW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量化方法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B: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ROE+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高進入障礙代表好的經營模式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M: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年成長率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W: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大股東籌碼</a:t>
            </a:r>
          </a:p>
        </p:txBody>
      </p:sp>
    </p:spTree>
    <p:extLst>
      <p:ext uri="{BB962C8B-B14F-4D97-AF65-F5344CB8AC3E}">
        <p14:creationId xmlns:p14="http://schemas.microsoft.com/office/powerpoint/2010/main" val="3376076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我的選股量化秘訣</a:t>
            </a:r>
            <a:r>
              <a:rPr lang="en-US" altLang="zh-TW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TROC</a:t>
            </a:r>
            <a:endParaRPr lang="zh-TW" altLang="en-US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zh-TW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TROC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原則</a:t>
            </a:r>
          </a:p>
          <a:p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產業趨勢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(Trend):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趨勢對</a:t>
            </a:r>
            <a:endParaRPr lang="en-US" altLang="zh-TW" sz="2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公司具備高獲利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(ROE)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與護城河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(River):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高門檻</a:t>
            </a:r>
            <a:endParaRPr lang="en-US" altLang="zh-TW" sz="2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成長邏輯明確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(</a:t>
            </a:r>
            <a:r>
              <a:rPr lang="en-US" altLang="zh-TW" sz="2800" dirty="0" err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mOmetum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):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高成長</a:t>
            </a:r>
            <a:endParaRPr lang="en-US" altLang="zh-TW" sz="2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長期產生自由現金流量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(Cash)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與客戶基礎穩固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800" dirty="0" err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Custmer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Base):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賺現金</a:t>
            </a:r>
            <a:endParaRPr lang="en-US" altLang="zh-TW" sz="2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Tx/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/>
          </a:p>
        </p:txBody>
      </p:sp>
      <p:sp>
        <p:nvSpPr>
          <p:cNvPr id="92164" name="日期版面配置區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85AC87-BC3A-44E5-842C-30FEFE6880BE}" type="datetime1">
              <a:rPr kumimoji="0" lang="zh-TW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2017/11/8</a:t>
            </a:fld>
            <a:endParaRPr kumimoji="0" lang="en-US" altLang="zh-TW" sz="1400">
              <a:latin typeface="Arial" panose="020B0604020202020204" pitchFamily="34" charset="0"/>
            </a:endParaRPr>
          </a:p>
        </p:txBody>
      </p:sp>
      <p:sp>
        <p:nvSpPr>
          <p:cNvPr id="92165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61D493-990A-4E8D-B0C4-B6A2DB2D87DE}" type="slidenum">
              <a:rPr kumimoji="0" lang="en-US" altLang="zh-TW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kumimoji="0" lang="en-US" altLang="zh-TW" sz="1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10399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DEFBC8DC-8EB6-48F2-A309-92505DA0D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0F64EB1-BEC5-4D09-B4DB-C9807112A4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事件交易法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下注</a:t>
            </a:r>
          </a:p>
        </p:txBody>
      </p:sp>
    </p:spTree>
    <p:extLst>
      <p:ext uri="{BB962C8B-B14F-4D97-AF65-F5344CB8AC3E}">
        <p14:creationId xmlns:p14="http://schemas.microsoft.com/office/powerpoint/2010/main" val="3484911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3D5DB1-5562-44AF-B5FE-F4FB7AFDE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事件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03DE4EA-56D5-481E-9AA9-E72ED68F3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月營收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季獲利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法人拜訪行程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法說會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投信買超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權證買超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短線客買超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新產品發表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媒體多空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外資報告</a:t>
            </a:r>
          </a:p>
        </p:txBody>
      </p:sp>
    </p:spTree>
    <p:extLst>
      <p:ext uri="{BB962C8B-B14F-4D97-AF65-F5344CB8AC3E}">
        <p14:creationId xmlns:p14="http://schemas.microsoft.com/office/powerpoint/2010/main" val="11250820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BC33F4-4640-4266-BDA9-78A0FD39A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事件交易兩核心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7E91428-E758-4619-9A2F-0D0B2845F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資訊敏感度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操盤手法</a:t>
            </a:r>
          </a:p>
        </p:txBody>
      </p:sp>
    </p:spTree>
    <p:extLst>
      <p:ext uri="{BB962C8B-B14F-4D97-AF65-F5344CB8AC3E}">
        <p14:creationId xmlns:p14="http://schemas.microsoft.com/office/powerpoint/2010/main" val="35170258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769414-BF8C-4957-ACB7-4731A1501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領先資訊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5CEA120-06B1-49F8-973F-C04142E7D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產業佈線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研究員佈線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外資佈線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投資機構佈線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媒體佈線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162201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DB8193-4E02-4E27-B07C-46E819F04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操盤手法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BBD47D6-3C60-4DB8-8B1D-4B6F11EA3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被動隨勢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主動造勢</a:t>
            </a:r>
          </a:p>
        </p:txBody>
      </p:sp>
    </p:spTree>
    <p:extLst>
      <p:ext uri="{BB962C8B-B14F-4D97-AF65-F5344CB8AC3E}">
        <p14:creationId xmlns:p14="http://schemas.microsoft.com/office/powerpoint/2010/main" val="2994483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12DFE8-1ED5-41FB-86B7-A8F348C5D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主動造勢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反射理論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E2CF295-282B-4C5F-A0D9-37834F314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遠雄造鎮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限量買不到的最吸引人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買盤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內盤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外盤成交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孔明借東風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自營商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短線客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590086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4E12E6-E313-44FE-BEC4-B656FEAAF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被動隨勢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05C5DE4-8DE1-4252-8D89-14775404D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利多不漲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利空不跌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順勢突破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跌破</a:t>
            </a:r>
          </a:p>
        </p:txBody>
      </p:sp>
    </p:spTree>
    <p:extLst>
      <p:ext uri="{BB962C8B-B14F-4D97-AF65-F5344CB8AC3E}">
        <p14:creationId xmlns:p14="http://schemas.microsoft.com/office/powerpoint/2010/main" val="507310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當個聰明的玩家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交易技術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玩牌</a:t>
            </a:r>
          </a:p>
        </p:txBody>
      </p:sp>
    </p:spTree>
    <p:extLst>
      <p:ext uri="{BB962C8B-B14F-4D97-AF65-F5344CB8AC3E}">
        <p14:creationId xmlns:p14="http://schemas.microsoft.com/office/powerpoint/2010/main" val="1426363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1494236" y="944169"/>
            <a:ext cx="5724525" cy="529828"/>
          </a:xfrm>
        </p:spPr>
        <p:txBody>
          <a:bodyPr>
            <a:normAutofit fontScale="90000"/>
          </a:bodyPr>
          <a:lstStyle/>
          <a:p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打通投資任督二脈</a:t>
            </a:r>
          </a:p>
        </p:txBody>
      </p:sp>
      <p:sp>
        <p:nvSpPr>
          <p:cNvPr id="11268" name="投影片編號版面配置區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B7CFBD-EDF0-46FB-BD23-B26008B1357A}" type="slidenum">
              <a:rPr lang="en-US" altLang="zh-TW" sz="12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zh-TW" sz="1200">
              <a:solidFill>
                <a:srgbClr val="000000"/>
              </a:solidFill>
            </a:endParaRPr>
          </a:p>
        </p:txBody>
      </p:sp>
      <p:graphicFrame>
        <p:nvGraphicFramePr>
          <p:cNvPr id="2" name="資料庫圖表 1"/>
          <p:cNvGraphicFramePr/>
          <p:nvPr>
            <p:extLst/>
          </p:nvPr>
        </p:nvGraphicFramePr>
        <p:xfrm>
          <a:off x="1397669" y="1687429"/>
          <a:ext cx="6096000" cy="3629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9260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認清市場玩家</a:t>
            </a:r>
            <a:b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市場潛規則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知彼知己</a:t>
            </a:r>
          </a:p>
        </p:txBody>
      </p:sp>
    </p:spTree>
    <p:extLst>
      <p:ext uri="{BB962C8B-B14F-4D97-AF65-F5344CB8AC3E}">
        <p14:creationId xmlns:p14="http://schemas.microsoft.com/office/powerpoint/2010/main" val="39357544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剖析證券圈生態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1440B1-2407-4057-A377-33CF4E879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自營商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權證造市者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自營商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自行買賣者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機器人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權證跟隨者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短線客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投信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外資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公司派與主力</a:t>
            </a:r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7548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外資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700" y="1749425"/>
            <a:ext cx="8095526" cy="442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297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7002AC-9C60-4C1A-A473-919CE9C7E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外資的內涵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ECA1F7F-FA2A-45C1-A480-5F1352A3CC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663" y="2279867"/>
            <a:ext cx="8229600" cy="336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696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趨勢為友情緒為敵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操盤心得分享</a:t>
            </a:r>
          </a:p>
        </p:txBody>
      </p:sp>
    </p:spTree>
    <p:extLst>
      <p:ext uri="{BB962C8B-B14F-4D97-AF65-F5344CB8AC3E}">
        <p14:creationId xmlns:p14="http://schemas.microsoft.com/office/powerpoint/2010/main" val="28409992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標題 1"/>
          <p:cNvSpPr>
            <a:spLocks noGrp="1"/>
          </p:cNvSpPr>
          <p:nvPr>
            <p:ph type="title"/>
          </p:nvPr>
        </p:nvSpPr>
        <p:spPr>
          <a:xfrm>
            <a:off x="1494236" y="944169"/>
            <a:ext cx="5724525" cy="529828"/>
          </a:xfrm>
        </p:spPr>
        <p:txBody>
          <a:bodyPr>
            <a:normAutofit fontScale="90000"/>
          </a:bodyPr>
          <a:lstStyle/>
          <a:p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操盤實務四大步驟</a:t>
            </a:r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CCF55D-5C35-4F8F-BD6E-658D5BEB9767}" type="slidenum">
              <a:rPr lang="en-US" altLang="zh-TW" sz="12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zh-TW" sz="1200">
              <a:solidFill>
                <a:srgbClr val="000000"/>
              </a:solidFill>
            </a:endParaRPr>
          </a:p>
        </p:txBody>
      </p:sp>
      <p:graphicFrame>
        <p:nvGraphicFramePr>
          <p:cNvPr id="2" name="資料庫圖表 1"/>
          <p:cNvGraphicFramePr/>
          <p:nvPr>
            <p:extLst/>
          </p:nvPr>
        </p:nvGraphicFramePr>
        <p:xfrm>
          <a:off x="424114" y="1604545"/>
          <a:ext cx="799899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99491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標題 1"/>
          <p:cNvSpPr>
            <a:spLocks noGrp="1"/>
          </p:cNvSpPr>
          <p:nvPr>
            <p:ph type="title"/>
          </p:nvPr>
        </p:nvSpPr>
        <p:spPr>
          <a:xfrm>
            <a:off x="1494236" y="944169"/>
            <a:ext cx="5724525" cy="529828"/>
          </a:xfrm>
        </p:spPr>
        <p:txBody>
          <a:bodyPr>
            <a:normAutofit fontScale="90000"/>
          </a:bodyPr>
          <a:lstStyle/>
          <a:p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讓我們確定如何在市場賺錢</a:t>
            </a:r>
          </a:p>
        </p:txBody>
      </p:sp>
      <p:sp>
        <p:nvSpPr>
          <p:cNvPr id="5529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能力圈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找優勢                                                    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人棄我取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重點在投資標的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長期持有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重點在投資標的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何時該貪婪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作對時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大家都最害怕時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何時該恐懼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做錯時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大家都在興奮時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資金管理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停損</a:t>
            </a:r>
          </a:p>
        </p:txBody>
      </p:sp>
      <p:sp>
        <p:nvSpPr>
          <p:cNvPr id="55300" name="投影片編號版面配置區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F45F1C-182F-48F4-A4E5-0A79015DABAC}" type="slidenum">
              <a:rPr lang="en-US" altLang="zh-TW" sz="12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3587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操盤最高機密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如何躲過股災</a:t>
            </a:r>
          </a:p>
        </p:txBody>
      </p:sp>
      <p:sp>
        <p:nvSpPr>
          <p:cNvPr id="6246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關鍵一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手中部位開使賠錢就開始減碼</a:t>
            </a:r>
            <a:endParaRPr lang="en-US" altLang="zh-TW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關鍵二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錢在四分之一內可攤平、超過後只有停損不能加碼</a:t>
            </a:r>
            <a:endParaRPr lang="en-US" altLang="zh-TW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325215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好的環境創造理想的績效</a:t>
            </a:r>
            <a:b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800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創富指揮所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065338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9952" y="577333"/>
            <a:ext cx="7886700" cy="994172"/>
          </a:xfrm>
        </p:spPr>
        <p:txBody>
          <a:bodyPr/>
          <a:lstStyle/>
          <a:p>
            <a:endParaRPr lang="zh-TW" altLang="en-US" b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015"/>
            <a:ext cx="4353302" cy="4513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636" y="1662015"/>
            <a:ext cx="4346303" cy="4513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94920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494236" y="944169"/>
            <a:ext cx="5724525" cy="52982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幸運時→選</a:t>
            </a:r>
            <a:r>
              <a:rPr lang="en-US" altLang="zh-TW"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en-US" altLang="zh-TW"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534644910"/>
              </p:ext>
            </p:extLst>
          </p:nvPr>
        </p:nvGraphicFramePr>
        <p:xfrm>
          <a:off x="1533024" y="1685758"/>
          <a:ext cx="648000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69361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45" y="1744386"/>
            <a:ext cx="4385345" cy="3969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100" y="1744386"/>
            <a:ext cx="4127319" cy="3969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684092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5648" y="774199"/>
            <a:ext cx="7886700" cy="994172"/>
          </a:xfrm>
        </p:spPr>
        <p:txBody>
          <a:bodyPr/>
          <a:lstStyle/>
          <a:p>
            <a:pPr algn="ctr"/>
            <a:endParaRPr lang="zh-TW" altLang="en-US" b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844824"/>
            <a:ext cx="4492690" cy="4396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89" y="1772816"/>
            <a:ext cx="4457700" cy="447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420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588" y="1397247"/>
            <a:ext cx="4163786" cy="4471696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52" y="1340768"/>
            <a:ext cx="4464496" cy="4581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45567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結合產業與投資的人才共同創富</a:t>
            </a:r>
            <a:b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400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創富故事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59189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創富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=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製鈔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=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智超</a:t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創富名字</a:t>
            </a:r>
          </a:p>
        </p:txBody>
      </p:sp>
    </p:spTree>
    <p:extLst>
      <p:ext uri="{BB962C8B-B14F-4D97-AF65-F5344CB8AC3E}">
        <p14:creationId xmlns:p14="http://schemas.microsoft.com/office/powerpoint/2010/main" val="20650674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zh-TW" dirty="0"/>
              <a:t>      </a:t>
            </a:r>
            <a:r>
              <a:rPr lang="zh-TW" altLang="en-US" sz="3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賈伯斯</a:t>
            </a:r>
            <a:br>
              <a:rPr lang="en-US" altLang="zh-TW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我們來到世界就是</a:t>
            </a:r>
            <a:b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為了要在宇宙中留下不朽的印記</a:t>
            </a:r>
            <a:endParaRPr lang="zh-TW" alt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34130" y="4869160"/>
            <a:ext cx="6400800" cy="1155825"/>
          </a:xfrm>
        </p:spPr>
        <p:txBody>
          <a:bodyPr>
            <a:normAutofit fontScale="92500" lnSpcReduction="20000"/>
          </a:bodyPr>
          <a:lstStyle/>
          <a:p>
            <a:pPr algn="r" eaLnBrk="1" hangingPunct="1"/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張智超</a:t>
            </a:r>
            <a:endParaRPr lang="en-US" altLang="zh-TW" sz="1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 eaLnBrk="1" hangingPunct="1"/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ellis0311@gmail.com</a:t>
            </a:r>
            <a:endParaRPr lang="en-US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/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 </a:t>
            </a:r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id:ellischang</a:t>
            </a:r>
            <a:endParaRPr lang="en-US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/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0955832001</a:t>
            </a:r>
          </a:p>
          <a:p>
            <a:pPr algn="r" eaLnBrk="1" hangingPunct="1"/>
            <a:endParaRPr lang="en-US" altLang="zh-TW" sz="2400" dirty="0"/>
          </a:p>
          <a:p>
            <a:pPr algn="r" eaLnBrk="1" hangingPunct="1"/>
            <a:endParaRPr lang="en-US" altLang="zh-TW" sz="2400" dirty="0"/>
          </a:p>
        </p:txBody>
      </p:sp>
    </p:spTree>
    <p:extLst>
      <p:ext uri="{BB962C8B-B14F-4D97-AF65-F5344CB8AC3E}">
        <p14:creationId xmlns:p14="http://schemas.microsoft.com/office/powerpoint/2010/main" val="3643312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94236" y="944169"/>
            <a:ext cx="5724525" cy="52982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不幸時→選</a:t>
            </a:r>
            <a:r>
              <a:rPr lang="en-US" altLang="zh-TW"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en-US" altLang="zh-TW"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080514698"/>
              </p:ext>
            </p:extLst>
          </p:nvPr>
        </p:nvGraphicFramePr>
        <p:xfrm>
          <a:off x="1487906" y="147821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2328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>
          <a:xfrm>
            <a:off x="1494236" y="944169"/>
            <a:ext cx="5724525" cy="529828"/>
          </a:xfrm>
        </p:spPr>
        <p:txBody>
          <a:bodyPr>
            <a:normAutofit fontScale="90000"/>
          </a:bodyPr>
          <a:lstStyle/>
          <a:p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澳門賭場的啟示</a:t>
            </a:r>
          </a:p>
        </p:txBody>
      </p:sp>
      <p:sp>
        <p:nvSpPr>
          <p:cNvPr id="14340" name="投影片編號版面配置區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A36CE05-D0F0-462A-A372-399530CF4A71}" type="slidenum">
              <a:rPr lang="en-US" altLang="zh-TW" sz="12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zh-TW" sz="1200">
              <a:solidFill>
                <a:srgbClr val="000000"/>
              </a:solidFill>
            </a:endParaRPr>
          </a:p>
        </p:txBody>
      </p:sp>
      <p:graphicFrame>
        <p:nvGraphicFramePr>
          <p:cNvPr id="2" name="資料庫圖表 1"/>
          <p:cNvGraphicFramePr/>
          <p:nvPr>
            <p:extLst/>
          </p:nvPr>
        </p:nvGraphicFramePr>
        <p:xfrm>
          <a:off x="1524000" y="1397000"/>
          <a:ext cx="652512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021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8A84539-FDD6-4A94-8857-F08FC75A7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3655E491-99B2-4195-B1D5-9C42FFBDC0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當代兩大投資巨擘</a:t>
            </a:r>
          </a:p>
        </p:txBody>
      </p:sp>
    </p:spTree>
    <p:extLst>
      <p:ext uri="{BB962C8B-B14F-4D97-AF65-F5344CB8AC3E}">
        <p14:creationId xmlns:p14="http://schemas.microsoft.com/office/powerpoint/2010/main" val="1641530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40A3D9-6D12-4CC8-92FB-CAC1F5BF7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永恆的典範</a:t>
            </a:r>
          </a:p>
        </p:txBody>
      </p:sp>
      <p:pic>
        <p:nvPicPr>
          <p:cNvPr id="3074" name="Picture 2" descr="「巴菲特」的圖片搜尋結果">
            <a:extLst>
              <a:ext uri="{FF2B5EF4-FFF2-40B4-BE49-F238E27FC236}">
                <a16:creationId xmlns:a16="http://schemas.microsoft.com/office/drawing/2014/main" id="{104D880B-FC5F-491E-82D5-E11DB73EF8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16832"/>
            <a:ext cx="6624736" cy="441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374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預設簡報設計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預設簡報設計">
    <a:majorFont>
      <a:latin typeface="Times New Roman"/>
      <a:ea typeface="新細明體"/>
      <a:cs typeface=""/>
    </a:majorFont>
    <a:minorFont>
      <a:latin typeface="Times New Roman"/>
      <a:ea typeface="新細明體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37129</TotalTime>
  <Words>1246</Words>
  <Application>Microsoft Office PowerPoint</Application>
  <PresentationFormat>如螢幕大小 (4:3)</PresentationFormat>
  <Paragraphs>221</Paragraphs>
  <Slides>55</Slides>
  <Notes>2</Notes>
  <HiddenSlides>0</HiddenSlides>
  <MMClips>0</MMClips>
  <ScaleCrop>false</ScaleCrop>
  <HeadingPairs>
    <vt:vector size="8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55</vt:i4>
      </vt:variant>
    </vt:vector>
  </HeadingPairs>
  <TitlesOfParts>
    <vt:vector size="63" baseType="lpstr">
      <vt:lpstr>新細明體</vt:lpstr>
      <vt:lpstr>標楷體</vt:lpstr>
      <vt:lpstr>Arial</vt:lpstr>
      <vt:lpstr>Calibri</vt:lpstr>
      <vt:lpstr>Times New Roman</vt:lpstr>
      <vt:lpstr>Wingdings</vt:lpstr>
      <vt:lpstr>Office Theme</vt:lpstr>
      <vt:lpstr>Photo Editor 影像 </vt:lpstr>
      <vt:lpstr>PowerPoint 簡報</vt:lpstr>
      <vt:lpstr>高中同學會的話題</vt:lpstr>
      <vt:lpstr>讓我們聊聊如何在市場賺錢</vt:lpstr>
      <vt:lpstr>打通投資任督二脈</vt:lpstr>
      <vt:lpstr>幸運時→選A或B</vt:lpstr>
      <vt:lpstr>不幸時→選A或B</vt:lpstr>
      <vt:lpstr>澳門賭場的啟示</vt:lpstr>
      <vt:lpstr>PowerPoint 簡報</vt:lpstr>
      <vt:lpstr>永恆的典範</vt:lpstr>
      <vt:lpstr>事件交易的典範</vt:lpstr>
      <vt:lpstr>PowerPoint 簡報</vt:lpstr>
      <vt:lpstr>個人簡介</vt:lpstr>
      <vt:lpstr>2005年貨期交所業務成長卓著金獎 2010年第十屆中華民國證劵金彝獎</vt:lpstr>
      <vt:lpstr>講師介紹</vt:lpstr>
      <vt:lpstr>歷史績效</vt:lpstr>
      <vt:lpstr>十年來的穩定交易獲利</vt:lpstr>
      <vt:lpstr>難關是天賜的大禮</vt:lpstr>
      <vt:lpstr>難關是天賜的大禮</vt:lpstr>
      <vt:lpstr>演講大綱</vt:lpstr>
      <vt:lpstr>股市操盤手的股票操盤分享</vt:lpstr>
      <vt:lpstr>由破產到自營部主管秘訣</vt:lpstr>
      <vt:lpstr>能功亦能守</vt:lpstr>
      <vt:lpstr>操盤哲學</vt:lpstr>
      <vt:lpstr>操盤秘訣</vt:lpstr>
      <vt:lpstr>BMW+TROC選股</vt:lpstr>
      <vt:lpstr>選股就像選人</vt:lpstr>
      <vt:lpstr>選股就像選人</vt:lpstr>
      <vt:lpstr>選股要看本質勿看外表</vt:lpstr>
      <vt:lpstr>研究股票的秘訣BMW</vt:lpstr>
      <vt:lpstr>BMW量化方法</vt:lpstr>
      <vt:lpstr>我的選股量化秘訣TROC</vt:lpstr>
      <vt:lpstr>PowerPoint 簡報</vt:lpstr>
      <vt:lpstr>事件?</vt:lpstr>
      <vt:lpstr>事件交易兩核心</vt:lpstr>
      <vt:lpstr>領先資訊</vt:lpstr>
      <vt:lpstr>操盤手法</vt:lpstr>
      <vt:lpstr>主動造勢-反射理論</vt:lpstr>
      <vt:lpstr>被動隨勢</vt:lpstr>
      <vt:lpstr>當個聰明的玩家</vt:lpstr>
      <vt:lpstr>認清市場玩家 市場潛規則</vt:lpstr>
      <vt:lpstr>剖析證券圈生態</vt:lpstr>
      <vt:lpstr>外資</vt:lpstr>
      <vt:lpstr>外資的內涵</vt:lpstr>
      <vt:lpstr>趨勢為友情緒為敵</vt:lpstr>
      <vt:lpstr>操盤實務四大步驟</vt:lpstr>
      <vt:lpstr>讓我們確定如何在市場賺錢</vt:lpstr>
      <vt:lpstr>操盤最高機密:如何躲過股災</vt:lpstr>
      <vt:lpstr>好的環境創造理想的績效 </vt:lpstr>
      <vt:lpstr>PowerPoint 簡報</vt:lpstr>
      <vt:lpstr>PowerPoint 簡報</vt:lpstr>
      <vt:lpstr>PowerPoint 簡報</vt:lpstr>
      <vt:lpstr>PowerPoint 簡報</vt:lpstr>
      <vt:lpstr>結合產業與投資的人才共同創富 </vt:lpstr>
      <vt:lpstr>創富=製鈔=智超 </vt:lpstr>
      <vt:lpstr>      賈伯斯 我們來到世界就是 為了要在宇宙中留下不朽的印記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ellis</cp:lastModifiedBy>
  <cp:revision>92</cp:revision>
  <cp:lastPrinted>2017-04-11T03:44:45Z</cp:lastPrinted>
  <dcterms:created xsi:type="dcterms:W3CDTF">2013-08-21T19:17:07Z</dcterms:created>
  <dcterms:modified xsi:type="dcterms:W3CDTF">2017-11-08T03:18:33Z</dcterms:modified>
</cp:coreProperties>
</file>