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6" r:id="rId4"/>
    <p:sldId id="266" r:id="rId5"/>
    <p:sldId id="267" r:id="rId6"/>
    <p:sldId id="268" r:id="rId7"/>
    <p:sldId id="269" r:id="rId8"/>
    <p:sldId id="257" r:id="rId9"/>
    <p:sldId id="270" r:id="rId10"/>
    <p:sldId id="271" r:id="rId11"/>
    <p:sldId id="258" r:id="rId12"/>
    <p:sldId id="272" r:id="rId13"/>
    <p:sldId id="259" r:id="rId14"/>
    <p:sldId id="273" r:id="rId15"/>
    <p:sldId id="260" r:id="rId16"/>
    <p:sldId id="274" r:id="rId17"/>
    <p:sldId id="261" r:id="rId18"/>
    <p:sldId id="262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9DA411-4A34-41A6-AEF0-76B908794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EEED79-27F7-4D57-A43B-349802B86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BD297A-8E35-4E0B-AF06-F41646BC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F99333-6452-45D4-833C-1726363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97FCDB-5073-4F78-BC3F-12FDD644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59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CC9998-488F-419E-872C-3E1FF378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DAF1553-49CF-411D-985C-9AAB43C8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BA2E6B-E9EE-43E5-87A5-2310C8A4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4784D1-0FA4-4133-8661-1BAD3917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C70E50-DDEC-4FAE-96D5-B8A30ECE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70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5045CED-70AA-499A-8B38-9B5793124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91EC724-D056-487D-AF3A-34F26C9E6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A66F34-8FE0-41DC-A804-156A129D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F46AA0-D804-4D92-80DC-5F7CB4C2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FEE1EA-5AE3-43A6-9DBF-68509616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01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8C66E8-D2F3-4B24-A607-A55D2B41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BF570B-A09F-43CE-83B0-F1DB1EBEC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281B12-DBCA-44AA-B0D4-F3C63B2D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B5936F-ACC3-4AD8-BF53-BFA85FBB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0796AF-1717-4B13-8F39-6427A7C9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33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A15424-B9F5-4C2D-A1A7-65D5E9C0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BAAF44D-289D-4ECF-9852-3E5058173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23D03E-1482-439B-AAD2-DB1056F2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CC66B1-3A74-4709-9A94-73DA1ED8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7D60B9-4BD6-4D2F-A47D-D0597495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48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FAC2CB-7812-4FB7-AD05-6FE4EFCD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1E66E-9B0B-43B0-8E0D-84BEE05A4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B96E091-CF5A-46A4-8B71-32F1F4B30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F44DF5-8260-4886-8661-2005B356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4EAE9AC-9CD9-4B08-A9B6-A8EB1F69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9ACA5E-761B-468E-BF75-81D98891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302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AB2BF5-995E-43A7-B5A2-12E516B0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D8070C-53CE-439E-B2AA-D6E768AD3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285E1CC-ED42-4A2D-AB5C-255344DBA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E92283A-01A8-4B66-B4F7-6608A8A66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9DA3ABC-9626-4857-A6C9-D13E67CB0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922F86E-DF43-4F1D-AA95-12ECA2FF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31B78D6-37D4-4E86-9A0B-A8D794A7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F7BC3F5-D66C-49E4-93A9-C917BC45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00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D86FBF-9155-413E-8E05-FB9D6675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13C168-993E-4928-87AB-A0CDA5567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E350F0C-0809-4B41-9360-D7D71DF9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FA1AA24-7FE5-4DBE-B0DD-4C533B87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70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448EACA-2966-4A3A-B532-D19C1F78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EE5CB7-F0B0-4992-98D4-4B21DDD1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6334B9-A99C-4805-8315-8F0754C5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26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48DD26-E16B-4FE1-B9B6-A4542640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EDAAC6-BFBC-4395-85D8-F6D099184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1E2D9A-2D6C-45B1-A186-B30B15573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71A470F-19D9-46F1-8EB4-6B53F666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36E39F2-2933-4059-9F42-D76E66C1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B4419F-FD98-4963-B2E8-9ECC5BED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43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59AAB6-0053-4A78-826C-6BDD36C0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AC97CF4-7336-48BC-A4DB-2B65550F7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B4FDFE3-4F1B-4DAC-9C56-E754F24D9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E09D1D1-682C-4BAE-88FD-B90A3FDB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6A9EC7-E534-4729-8727-6EF4D33B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866BB0F-B289-4E30-BBDD-B6416D08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62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055C4D2-7AAC-48DF-A958-0DC5AEBF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03A9CC-E9AE-46FA-B068-4068DC978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8AF838-8D11-4958-9716-EFB8D0737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1919-98E7-4737-878C-1E6C18D6BA92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C92916-F3D6-432F-969E-B1A44FE7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7467BC-136B-4FF8-BFDF-FE4DC2A3E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9C2FB-4D98-47DA-892A-F4FB78D3A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75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68D4202-F48A-41C0-B628-614C39A5CDC6}"/>
              </a:ext>
            </a:extLst>
          </p:cNvPr>
          <p:cNvSpPr/>
          <p:nvPr/>
        </p:nvSpPr>
        <p:spPr>
          <a:xfrm>
            <a:off x="357884" y="370158"/>
            <a:ext cx="767710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800" dirty="0">
                <a:solidFill>
                  <a:srgbClr val="00B0F0"/>
                </a:solidFill>
                <a:latin typeface="Adobe Garamond Pro Bold" panose="02020702060506020403" pitchFamily="18" charset="0"/>
              </a:rPr>
              <a:t>From 206 </a:t>
            </a:r>
            <a:endParaRPr lang="zh-TW" altLang="en-US" sz="13800" dirty="0">
              <a:solidFill>
                <a:srgbClr val="00B0F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B36928-7EE4-4D72-9776-3DFAEF2C5E03}"/>
              </a:ext>
            </a:extLst>
          </p:cNvPr>
          <p:cNvSpPr/>
          <p:nvPr/>
        </p:nvSpPr>
        <p:spPr>
          <a:xfrm>
            <a:off x="6802582" y="5800436"/>
            <a:ext cx="5324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中心診所醫院骨科 主任醫師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基督教風一族職場教會 主任牧師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3B9B6E-7FA7-4487-B4EC-C39231F8EDDF}"/>
              </a:ext>
            </a:extLst>
          </p:cNvPr>
          <p:cNvSpPr/>
          <p:nvPr/>
        </p:nvSpPr>
        <p:spPr>
          <a:xfrm>
            <a:off x="6795476" y="4892048"/>
            <a:ext cx="20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葉志偉 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B4EF1F2-CB10-42A5-B471-592B46B96354}"/>
              </a:ext>
            </a:extLst>
          </p:cNvPr>
          <p:cNvSpPr/>
          <p:nvPr/>
        </p:nvSpPr>
        <p:spPr>
          <a:xfrm>
            <a:off x="6795476" y="5656639"/>
            <a:ext cx="5396524" cy="4571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4A29CEF-15E2-4AAF-BB5C-07B9D2B7769B}"/>
              </a:ext>
            </a:extLst>
          </p:cNvPr>
          <p:cNvSpPr/>
          <p:nvPr/>
        </p:nvSpPr>
        <p:spPr>
          <a:xfrm>
            <a:off x="5708768" y="1541296"/>
            <a:ext cx="621041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600" dirty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dobe Garamond Pro Bold" panose="02020702060506020403" pitchFamily="18" charset="0"/>
              </a:rPr>
              <a:t>to One</a:t>
            </a:r>
            <a:endParaRPr lang="zh-TW" altLang="en-US" sz="2800" dirty="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03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EE6517-C817-424B-AB34-7F2EC98106B8}"/>
              </a:ext>
            </a:extLst>
          </p:cNvPr>
          <p:cNvSpPr/>
          <p:nvPr/>
        </p:nvSpPr>
        <p:spPr>
          <a:xfrm>
            <a:off x="442880" y="295564"/>
            <a:ext cx="3635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>
                <a:solidFill>
                  <a:srgbClr val="0070C0"/>
                </a:solidFill>
              </a:rPr>
              <a:t>(ii)	right knee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2E5FD34-7934-4249-BD09-C60A24C4D4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233" y="0"/>
            <a:ext cx="5881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078B5D0-3B23-403E-BA4D-EFB3572719D9}"/>
              </a:ext>
            </a:extLst>
          </p:cNvPr>
          <p:cNvSpPr/>
          <p:nvPr/>
        </p:nvSpPr>
        <p:spPr>
          <a:xfrm>
            <a:off x="379058" y="2128166"/>
            <a:ext cx="118392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Myology –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muscles of the Human body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294FDB-CA4D-407E-83B2-B6E26E9143B8}"/>
              </a:ext>
            </a:extLst>
          </p:cNvPr>
          <p:cNvSpPr/>
          <p:nvPr/>
        </p:nvSpPr>
        <p:spPr>
          <a:xfrm>
            <a:off x="2000181" y="960582"/>
            <a:ext cx="76360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Orthopaedics (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骨科學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E5E4B7-581E-4887-BFBC-4AC4AA869AFD}"/>
              </a:ext>
            </a:extLst>
          </p:cNvPr>
          <p:cNvSpPr/>
          <p:nvPr/>
        </p:nvSpPr>
        <p:spPr>
          <a:xfrm>
            <a:off x="0" y="0"/>
            <a:ext cx="1905299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45320C-7BDC-43EA-A164-97E6551BDC7E}"/>
              </a:ext>
            </a:extLst>
          </p:cNvPr>
          <p:cNvSpPr/>
          <p:nvPr/>
        </p:nvSpPr>
        <p:spPr>
          <a:xfrm>
            <a:off x="94882" y="-415499"/>
            <a:ext cx="1715534" cy="2646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endParaRPr kumimoji="0" lang="zh-TW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5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F20AE29-FDD7-4BDA-833B-FCD68801AD3B}"/>
              </a:ext>
            </a:extLst>
          </p:cNvPr>
          <p:cNvSpPr/>
          <p:nvPr/>
        </p:nvSpPr>
        <p:spPr>
          <a:xfrm>
            <a:off x="1" y="6790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0" indent="-895350"/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(</a:t>
            </a:r>
            <a:r>
              <a:rPr kumimoji="0" lang="en-US" altLang="zh-TW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 </a:t>
            </a:r>
            <a:r>
              <a:rPr lang="en-US" altLang="zh-TW" sz="3600" dirty="0">
                <a:solidFill>
                  <a:srgbClr val="0070C0"/>
                </a:solidFill>
              </a:rPr>
              <a:t>musculature of the neck</a:t>
            </a:r>
            <a:r>
              <a:rPr lang="zh-TW" altLang="en-US" sz="3600" dirty="0">
                <a:solidFill>
                  <a:srgbClr val="0070C0"/>
                </a:solidFill>
              </a:rPr>
              <a:t>，</a:t>
            </a:r>
            <a:r>
              <a:rPr lang="en-US" altLang="zh-TW" sz="3600" dirty="0">
                <a:solidFill>
                  <a:srgbClr val="0070C0"/>
                </a:solidFill>
              </a:rPr>
              <a:t>trunk </a:t>
            </a:r>
            <a:r>
              <a:rPr lang="zh-TW" altLang="en-US" sz="3600" dirty="0">
                <a:solidFill>
                  <a:srgbClr val="0070C0"/>
                </a:solidFill>
              </a:rPr>
              <a:t>，</a:t>
            </a:r>
            <a:r>
              <a:rPr lang="en-US" altLang="zh-TW" sz="3600" dirty="0">
                <a:solidFill>
                  <a:srgbClr val="0070C0"/>
                </a:solidFill>
              </a:rPr>
              <a:t>and thigh of adult female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DC968A6-0859-431A-B7DE-57E67FBC56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955" y="979055"/>
            <a:ext cx="4057348" cy="521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8F002EC-A7ED-41E7-89B1-7CF238555F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226" y="979054"/>
            <a:ext cx="3545780" cy="5213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A69328A-091A-4497-9D51-ACB1DD45EA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8" y="979052"/>
            <a:ext cx="4331149" cy="5213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94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078B5D0-3B23-403E-BA4D-EFB3572719D9}"/>
              </a:ext>
            </a:extLst>
          </p:cNvPr>
          <p:cNvSpPr/>
          <p:nvPr/>
        </p:nvSpPr>
        <p:spPr>
          <a:xfrm>
            <a:off x="379058" y="2128166"/>
            <a:ext cx="112983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Peripheral nerves </a:t>
            </a:r>
            <a:b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and vessels of human body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294FDB-CA4D-407E-83B2-B6E26E9143B8}"/>
              </a:ext>
            </a:extLst>
          </p:cNvPr>
          <p:cNvSpPr/>
          <p:nvPr/>
        </p:nvSpPr>
        <p:spPr>
          <a:xfrm>
            <a:off x="2000181" y="960582"/>
            <a:ext cx="76360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Orthopaedics (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骨科學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E5E4B7-581E-4887-BFBC-4AC4AA869AFD}"/>
              </a:ext>
            </a:extLst>
          </p:cNvPr>
          <p:cNvSpPr/>
          <p:nvPr/>
        </p:nvSpPr>
        <p:spPr>
          <a:xfrm>
            <a:off x="0" y="0"/>
            <a:ext cx="1905299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45320C-7BDC-43EA-A164-97E6551BDC7E}"/>
              </a:ext>
            </a:extLst>
          </p:cNvPr>
          <p:cNvSpPr/>
          <p:nvPr/>
        </p:nvSpPr>
        <p:spPr>
          <a:xfrm>
            <a:off x="94882" y="-415499"/>
            <a:ext cx="1715534" cy="2646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endParaRPr kumimoji="0" lang="zh-TW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31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94423EF-413A-4F7D-98ED-513849F563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862" y="1"/>
            <a:ext cx="2856211" cy="380999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6524B28-5BDB-4F89-8ABE-7DEA46E18A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931" y="2864245"/>
            <a:ext cx="3167069" cy="422466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0F58966-9779-40BF-AAD5-305B80E8D0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176" y="3142085"/>
            <a:ext cx="3280755" cy="437631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C6845CA-FC76-4C3F-9558-77551E975E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504" y="3648146"/>
            <a:ext cx="2901380" cy="387025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41268C9-4EE7-4B76-8017-3B1B37DEB8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886" y="-1"/>
            <a:ext cx="2878976" cy="3840367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8F850F6-2FC7-4066-ABD2-02284E5164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56211" cy="381000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6456DAE-BE44-4144-BD81-FC06AE95CE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08" y="3708399"/>
            <a:ext cx="2856211" cy="314960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10B173B-4453-440B-87E7-503C725D62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6073" y="0"/>
            <a:ext cx="3573163" cy="38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078B5D0-3B23-403E-BA4D-EFB3572719D9}"/>
              </a:ext>
            </a:extLst>
          </p:cNvPr>
          <p:cNvSpPr/>
          <p:nvPr/>
        </p:nvSpPr>
        <p:spPr>
          <a:xfrm>
            <a:off x="379058" y="2128166"/>
            <a:ext cx="10378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Need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Normal Brain and Heart 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294FDB-CA4D-407E-83B2-B6E26E9143B8}"/>
              </a:ext>
            </a:extLst>
          </p:cNvPr>
          <p:cNvSpPr/>
          <p:nvPr/>
        </p:nvSpPr>
        <p:spPr>
          <a:xfrm>
            <a:off x="2000181" y="960582"/>
            <a:ext cx="76360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Orthopaedics (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骨科學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E5E4B7-581E-4887-BFBC-4AC4AA869AFD}"/>
              </a:ext>
            </a:extLst>
          </p:cNvPr>
          <p:cNvSpPr/>
          <p:nvPr/>
        </p:nvSpPr>
        <p:spPr>
          <a:xfrm>
            <a:off x="0" y="0"/>
            <a:ext cx="1905299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45320C-7BDC-43EA-A164-97E6551BDC7E}"/>
              </a:ext>
            </a:extLst>
          </p:cNvPr>
          <p:cNvSpPr/>
          <p:nvPr/>
        </p:nvSpPr>
        <p:spPr>
          <a:xfrm>
            <a:off x="94882" y="-415499"/>
            <a:ext cx="1715534" cy="2646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endParaRPr kumimoji="0" lang="zh-TW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20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D2891B6-A50A-4DB4-B244-471CD88FE3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0592" y="72366"/>
            <a:ext cx="4338900" cy="4693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5CA9E17-DD6A-4AD5-894C-94EE7DD336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4738" y="2438400"/>
            <a:ext cx="4017261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BAA13BC-8BA6-4D96-A0AC-45C8C64D98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3" y="72366"/>
            <a:ext cx="4860519" cy="3643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128E4FD-7682-437D-8F75-D9C846EC62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8227" y="2886109"/>
            <a:ext cx="3631417" cy="431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90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A294FDB-CA4D-407E-83B2-B6E26E9143B8}"/>
              </a:ext>
            </a:extLst>
          </p:cNvPr>
          <p:cNvSpPr/>
          <p:nvPr/>
        </p:nvSpPr>
        <p:spPr>
          <a:xfrm>
            <a:off x="2000181" y="960582"/>
            <a:ext cx="49646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Religion (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宗教</a:t>
            </a:r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E5E4B7-581E-4887-BFBC-4AC4AA869AFD}"/>
              </a:ext>
            </a:extLst>
          </p:cNvPr>
          <p:cNvSpPr/>
          <p:nvPr/>
        </p:nvSpPr>
        <p:spPr>
          <a:xfrm>
            <a:off x="0" y="0"/>
            <a:ext cx="1905299" cy="1828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45320C-7BDC-43EA-A164-97E6551BDC7E}"/>
              </a:ext>
            </a:extLst>
          </p:cNvPr>
          <p:cNvSpPr/>
          <p:nvPr/>
        </p:nvSpPr>
        <p:spPr>
          <a:xfrm>
            <a:off x="94882" y="-415499"/>
            <a:ext cx="1556836" cy="2646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</a:t>
            </a:r>
            <a:endParaRPr kumimoji="0" lang="zh-TW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FBBBF5B-9C71-4B39-8CD9-090D5F3C5DEA}"/>
              </a:ext>
            </a:extLst>
          </p:cNvPr>
          <p:cNvSpPr/>
          <p:nvPr/>
        </p:nvSpPr>
        <p:spPr>
          <a:xfrm>
            <a:off x="240145" y="2244299"/>
            <a:ext cx="11720946" cy="3416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猶太教  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(15BC)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印度教  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(8BC)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婆羅門教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(7BC)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佛教      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(6BC)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(5)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基督教  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(1AD)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(6)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道教      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(2AD)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(7)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伊斯蘭教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(7AD)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(8)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東正教   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(10AD)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(9)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錫克教   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(15AD)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(10)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巴哈伊教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(19AD)</a:t>
            </a: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(11)	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其他宗教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(?)</a:t>
            </a:r>
          </a:p>
        </p:txBody>
      </p:sp>
    </p:spTree>
    <p:extLst>
      <p:ext uri="{BB962C8B-B14F-4D97-AF65-F5344CB8AC3E}">
        <p14:creationId xmlns:p14="http://schemas.microsoft.com/office/powerpoint/2010/main" val="116895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A294FDB-CA4D-407E-83B2-B6E26E9143B8}"/>
              </a:ext>
            </a:extLst>
          </p:cNvPr>
          <p:cNvSpPr/>
          <p:nvPr/>
        </p:nvSpPr>
        <p:spPr>
          <a:xfrm>
            <a:off x="2000181" y="960582"/>
            <a:ext cx="57711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Conclusion(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E5E4B7-581E-4887-BFBC-4AC4AA869AFD}"/>
              </a:ext>
            </a:extLst>
          </p:cNvPr>
          <p:cNvSpPr/>
          <p:nvPr/>
        </p:nvSpPr>
        <p:spPr>
          <a:xfrm>
            <a:off x="0" y="0"/>
            <a:ext cx="1905299" cy="18288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45320C-7BDC-43EA-A164-97E6551BDC7E}"/>
              </a:ext>
            </a:extLst>
          </p:cNvPr>
          <p:cNvSpPr/>
          <p:nvPr/>
        </p:nvSpPr>
        <p:spPr>
          <a:xfrm>
            <a:off x="94882" y="-415499"/>
            <a:ext cx="1611339" cy="2646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</a:t>
            </a:r>
            <a:endParaRPr kumimoji="0" lang="zh-TW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EE17595-1F33-4E47-8EC4-8A0D4D513020}"/>
              </a:ext>
            </a:extLst>
          </p:cNvPr>
          <p:cNvSpPr/>
          <p:nvPr/>
        </p:nvSpPr>
        <p:spPr>
          <a:xfrm>
            <a:off x="379058" y="2128166"/>
            <a:ext cx="1137883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From 206 To One</a:t>
            </a:r>
          </a:p>
          <a:p>
            <a:pPr lvl="0"/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 Many parts To one body </a:t>
            </a:r>
          </a:p>
          <a:p>
            <a:pPr marL="895350" lvl="0" indent="-895350"/>
            <a:r>
              <a:rPr lang="en-US" altLang="zh-TW" sz="40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	</a:t>
            </a:r>
            <a:r>
              <a:rPr lang="zh-TW" altLang="en-US" sz="40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就如身子是一個，卻有許多肢體；而且肢體雖多，仍是一個身子。基督也是這樣。</a:t>
            </a:r>
            <a:endParaRPr lang="en-US" altLang="zh-TW" sz="5400" b="1" i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 Many gods to One</a:t>
            </a:r>
          </a:p>
          <a:p>
            <a:pPr marL="895350" lvl="0" indent="-895350"/>
            <a:r>
              <a:rPr lang="en-US" altLang="zh-TW" sz="40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	</a:t>
            </a:r>
            <a:r>
              <a:rPr lang="zh-TW" altLang="en-US" sz="4000" b="1" i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除他以外，別無拯救；因為在天下人間，沒有賜下別的名，我們可以靠著得救。”</a:t>
            </a:r>
            <a:endParaRPr lang="en-US" altLang="zh-TW" sz="4000" b="1" i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6AEA8E9-8CB4-46E6-9435-F8AB31C0F612}"/>
              </a:ext>
            </a:extLst>
          </p:cNvPr>
          <p:cNvSpPr/>
          <p:nvPr/>
        </p:nvSpPr>
        <p:spPr>
          <a:xfrm>
            <a:off x="9601227" y="4371577"/>
            <a:ext cx="259077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歌林多前書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12/12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71426C-6016-447C-BE32-0C94195E6441}"/>
              </a:ext>
            </a:extLst>
          </p:cNvPr>
          <p:cNvSpPr/>
          <p:nvPr/>
        </p:nvSpPr>
        <p:spPr>
          <a:xfrm>
            <a:off x="10091745" y="6376021"/>
            <a:ext cx="210025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使徒行傳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4/12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6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A294FDB-CA4D-407E-83B2-B6E26E9143B8}"/>
              </a:ext>
            </a:extLst>
          </p:cNvPr>
          <p:cNvSpPr/>
          <p:nvPr/>
        </p:nvSpPr>
        <p:spPr>
          <a:xfrm>
            <a:off x="2000181" y="960582"/>
            <a:ext cx="75889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Science - human body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E5E4B7-581E-4887-BFBC-4AC4AA869AFD}"/>
              </a:ext>
            </a:extLst>
          </p:cNvPr>
          <p:cNvSpPr/>
          <p:nvPr/>
        </p:nvSpPr>
        <p:spPr>
          <a:xfrm>
            <a:off x="0" y="0"/>
            <a:ext cx="1905299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45320C-7BDC-43EA-A164-97E6551BDC7E}"/>
              </a:ext>
            </a:extLst>
          </p:cNvPr>
          <p:cNvSpPr/>
          <p:nvPr/>
        </p:nvSpPr>
        <p:spPr>
          <a:xfrm>
            <a:off x="94882" y="-415499"/>
            <a:ext cx="1715534" cy="2646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endParaRPr kumimoji="0" lang="zh-TW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AB2F41-7423-418C-9C37-8828E5546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502" y="2017082"/>
            <a:ext cx="3629051" cy="484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340AA50-196B-40D4-89EB-B9808141A0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629" y="2017082"/>
            <a:ext cx="3569398" cy="4761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19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A294FDB-CA4D-407E-83B2-B6E26E9143B8}"/>
              </a:ext>
            </a:extLst>
          </p:cNvPr>
          <p:cNvSpPr/>
          <p:nvPr/>
        </p:nvSpPr>
        <p:spPr>
          <a:xfrm>
            <a:off x="2000181" y="960582"/>
            <a:ext cx="76360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Orthopaedics (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骨科學</a:t>
            </a:r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E5E4B7-581E-4887-BFBC-4AC4AA869AFD}"/>
              </a:ext>
            </a:extLst>
          </p:cNvPr>
          <p:cNvSpPr/>
          <p:nvPr/>
        </p:nvSpPr>
        <p:spPr>
          <a:xfrm>
            <a:off x="0" y="0"/>
            <a:ext cx="1905299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45320C-7BDC-43EA-A164-97E6551BDC7E}"/>
              </a:ext>
            </a:extLst>
          </p:cNvPr>
          <p:cNvSpPr/>
          <p:nvPr/>
        </p:nvSpPr>
        <p:spPr>
          <a:xfrm>
            <a:off x="94882" y="-415499"/>
            <a:ext cx="1715534" cy="2646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FEDFD66-E644-4F42-8FBC-94A578DEE6E9}"/>
              </a:ext>
            </a:extLst>
          </p:cNvPr>
          <p:cNvSpPr/>
          <p:nvPr/>
        </p:nvSpPr>
        <p:spPr>
          <a:xfrm>
            <a:off x="1460606" y="2959163"/>
            <a:ext cx="10389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 characteristics and classifications of Bones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078B5D0-3B23-403E-BA4D-EFB3572719D9}"/>
              </a:ext>
            </a:extLst>
          </p:cNvPr>
          <p:cNvSpPr/>
          <p:nvPr/>
        </p:nvSpPr>
        <p:spPr>
          <a:xfrm>
            <a:off x="379058" y="2128166"/>
            <a:ext cx="11911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)Osteology-the bone of human body</a:t>
            </a:r>
          </a:p>
        </p:txBody>
      </p:sp>
    </p:spTree>
    <p:extLst>
      <p:ext uri="{BB962C8B-B14F-4D97-AF65-F5344CB8AC3E}">
        <p14:creationId xmlns:p14="http://schemas.microsoft.com/office/powerpoint/2010/main" val="63305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9677ADE-90E3-4FFD-9579-BF732557E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083" y="295564"/>
            <a:ext cx="5141180" cy="624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3EE6517-C817-424B-AB34-7F2EC98106B8}"/>
              </a:ext>
            </a:extLst>
          </p:cNvPr>
          <p:cNvSpPr/>
          <p:nvPr/>
        </p:nvSpPr>
        <p:spPr>
          <a:xfrm>
            <a:off x="442880" y="295564"/>
            <a:ext cx="3573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>
                <a:solidFill>
                  <a:srgbClr val="0070C0"/>
                </a:solidFill>
              </a:rPr>
              <a:t>(</a:t>
            </a:r>
            <a:r>
              <a:rPr lang="en-US" altLang="zh-TW" sz="4800" dirty="0" err="1">
                <a:solidFill>
                  <a:srgbClr val="0070C0"/>
                </a:solidFill>
              </a:rPr>
              <a:t>i</a:t>
            </a:r>
            <a:r>
              <a:rPr lang="en-US" altLang="zh-TW" sz="4800" dirty="0">
                <a:solidFill>
                  <a:srgbClr val="0070C0"/>
                </a:solidFill>
              </a:rPr>
              <a:t>)	the trunk </a:t>
            </a:r>
          </a:p>
        </p:txBody>
      </p:sp>
    </p:spTree>
    <p:extLst>
      <p:ext uri="{BB962C8B-B14F-4D97-AF65-F5344CB8AC3E}">
        <p14:creationId xmlns:p14="http://schemas.microsoft.com/office/powerpoint/2010/main" val="776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EE6517-C817-424B-AB34-7F2EC98106B8}"/>
              </a:ext>
            </a:extLst>
          </p:cNvPr>
          <p:cNvSpPr/>
          <p:nvPr/>
        </p:nvSpPr>
        <p:spPr>
          <a:xfrm>
            <a:off x="442880" y="295564"/>
            <a:ext cx="3342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>
                <a:solidFill>
                  <a:srgbClr val="0070C0"/>
                </a:solidFill>
              </a:rPr>
              <a:t>(ii)	the skull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ECDCA90-47BF-4793-BCA9-5650D26E24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392" y="295564"/>
            <a:ext cx="5141180" cy="5467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4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EE6517-C817-424B-AB34-7F2EC98106B8}"/>
              </a:ext>
            </a:extLst>
          </p:cNvPr>
          <p:cNvSpPr/>
          <p:nvPr/>
        </p:nvSpPr>
        <p:spPr>
          <a:xfrm>
            <a:off x="0" y="0"/>
            <a:ext cx="5336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lvl="0" indent="-1028700">
              <a:buAutoNum type="romanLcParenBoth" startAt="3"/>
            </a:pPr>
            <a:r>
              <a:rPr lang="en-US" altLang="zh-TW" sz="4800" dirty="0">
                <a:solidFill>
                  <a:srgbClr val="0070C0"/>
                </a:solidFill>
              </a:rPr>
              <a:t>the pelvic girdle </a:t>
            </a:r>
          </a:p>
          <a:p>
            <a:pPr lvl="0"/>
            <a:r>
              <a:rPr lang="en-US" altLang="zh-TW" sz="4800" dirty="0">
                <a:solidFill>
                  <a:srgbClr val="0070C0"/>
                </a:solidFill>
              </a:rPr>
              <a:t>       and upper limb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3C1334-8BD1-40B1-AF1F-2B0BE7BC73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84" y="1569660"/>
            <a:ext cx="2937673" cy="391866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2527D69-FCFC-483F-B378-3332B73146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347" y="2888715"/>
            <a:ext cx="2897756" cy="386541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A18448E-905A-4A4F-BDA2-9B92C72B1F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2151" y="0"/>
            <a:ext cx="3209849" cy="386005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4ED1230-5733-4A39-86A6-77A346EAF1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442" y="0"/>
            <a:ext cx="3312274" cy="386541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EA89E82-C9F3-486A-9EE9-983A702819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1528" y="3534392"/>
            <a:ext cx="2890472" cy="332360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BF7688A-4636-4EF1-8BA8-B73AEE46CE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977" y="2992581"/>
            <a:ext cx="2673644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EE6517-C817-424B-AB34-7F2EC98106B8}"/>
              </a:ext>
            </a:extLst>
          </p:cNvPr>
          <p:cNvSpPr/>
          <p:nvPr/>
        </p:nvSpPr>
        <p:spPr>
          <a:xfrm>
            <a:off x="0" y="0"/>
            <a:ext cx="52209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>
                <a:solidFill>
                  <a:srgbClr val="0070C0"/>
                </a:solidFill>
              </a:rPr>
              <a:t>(iv)	the pelvic girdle </a:t>
            </a:r>
            <a:br>
              <a:rPr lang="en-US" altLang="zh-TW" sz="4800" dirty="0">
                <a:solidFill>
                  <a:srgbClr val="0070C0"/>
                </a:solidFill>
              </a:rPr>
            </a:br>
            <a:r>
              <a:rPr lang="en-US" altLang="zh-TW" sz="4800" dirty="0">
                <a:solidFill>
                  <a:srgbClr val="0070C0"/>
                </a:solidFill>
              </a:rPr>
              <a:t>       and lower  limb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282EB18-3ABE-4326-9750-0EDE61B18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273" y="3937224"/>
            <a:ext cx="3346515" cy="273051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20B6D29-41B2-4C0E-99F9-EFA100234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792" y="3746962"/>
            <a:ext cx="2489647" cy="311103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3B66394-78F5-42C1-985B-992C4E1BB8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7440" y="0"/>
            <a:ext cx="3384558" cy="394073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FFDCE726-18E1-4694-AC3C-88B3B97A61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180" y="236350"/>
            <a:ext cx="2665573" cy="331621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C3C76213-EBF2-4B38-A6C3-BD1376ACB6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062122" y="3907233"/>
            <a:ext cx="2677230" cy="318659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B16AE7B-8D2A-4DAE-A34B-098ADEC218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1913"/>
            <a:ext cx="3729692" cy="376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078B5D0-3B23-403E-BA4D-EFB3572719D9}"/>
              </a:ext>
            </a:extLst>
          </p:cNvPr>
          <p:cNvSpPr/>
          <p:nvPr/>
        </p:nvSpPr>
        <p:spPr>
          <a:xfrm>
            <a:off x="379058" y="2128166"/>
            <a:ext cx="10926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Syndesmology – </a:t>
            </a:r>
          </a:p>
          <a:p>
            <a:pPr lvl="0"/>
            <a:r>
              <a:rPr lang="zh-TW" altLang="en-US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en-US" altLang="zh-TW" sz="4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Joints and ligaments 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294FDB-CA4D-407E-83B2-B6E26E9143B8}"/>
              </a:ext>
            </a:extLst>
          </p:cNvPr>
          <p:cNvSpPr/>
          <p:nvPr/>
        </p:nvSpPr>
        <p:spPr>
          <a:xfrm>
            <a:off x="2000181" y="960582"/>
            <a:ext cx="76360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Orthopaedics (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骨科學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E5E4B7-581E-4887-BFBC-4AC4AA869AFD}"/>
              </a:ext>
            </a:extLst>
          </p:cNvPr>
          <p:cNvSpPr/>
          <p:nvPr/>
        </p:nvSpPr>
        <p:spPr>
          <a:xfrm>
            <a:off x="0" y="0"/>
            <a:ext cx="1905299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345320C-7BDC-43EA-A164-97E6551BDC7E}"/>
              </a:ext>
            </a:extLst>
          </p:cNvPr>
          <p:cNvSpPr/>
          <p:nvPr/>
        </p:nvSpPr>
        <p:spPr>
          <a:xfrm>
            <a:off x="94882" y="-415499"/>
            <a:ext cx="1715534" cy="2646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endParaRPr kumimoji="0" lang="zh-TW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68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EE6517-C817-424B-AB34-7F2EC98106B8}"/>
              </a:ext>
            </a:extLst>
          </p:cNvPr>
          <p:cNvSpPr/>
          <p:nvPr/>
        </p:nvSpPr>
        <p:spPr>
          <a:xfrm>
            <a:off x="442880" y="295564"/>
            <a:ext cx="42829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800" dirty="0">
                <a:solidFill>
                  <a:srgbClr val="0070C0"/>
                </a:solidFill>
              </a:rPr>
              <a:t>(</a:t>
            </a:r>
            <a:r>
              <a:rPr lang="en-US" altLang="zh-TW" sz="4800" dirty="0" err="1">
                <a:solidFill>
                  <a:srgbClr val="0070C0"/>
                </a:solidFill>
              </a:rPr>
              <a:t>i</a:t>
            </a:r>
            <a:r>
              <a:rPr lang="en-US" altLang="zh-TW" sz="4800" dirty="0">
                <a:solidFill>
                  <a:srgbClr val="0070C0"/>
                </a:solidFill>
              </a:rPr>
              <a:t>)	left shoulder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0D3B188-F03A-4CB9-829D-C1374A8B2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363" y="489528"/>
            <a:ext cx="6336145" cy="61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170</Words>
  <Application>Microsoft Office PowerPoint</Application>
  <PresentationFormat>寬螢幕</PresentationFormat>
  <Paragraphs>54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微軟正黑體</vt:lpstr>
      <vt:lpstr>新細明體</vt:lpstr>
      <vt:lpstr>Adobe Garamond Pro Bold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Alec Tsai.Wei-Chun</dc:creator>
  <cp:lastModifiedBy>Alec Tsai.Wei-Chun</cp:lastModifiedBy>
  <cp:revision>31</cp:revision>
  <dcterms:created xsi:type="dcterms:W3CDTF">2017-09-14T07:21:51Z</dcterms:created>
  <dcterms:modified xsi:type="dcterms:W3CDTF">2017-09-25T12:08:25Z</dcterms:modified>
</cp:coreProperties>
</file>