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9"/>
  </p:notesMasterIdLst>
  <p:sldIdLst>
    <p:sldId id="261" r:id="rId2"/>
    <p:sldId id="299" r:id="rId3"/>
    <p:sldId id="303" r:id="rId4"/>
    <p:sldId id="300" r:id="rId5"/>
    <p:sldId id="304" r:id="rId6"/>
    <p:sldId id="312" r:id="rId7"/>
    <p:sldId id="307" r:id="rId8"/>
    <p:sldId id="313" r:id="rId9"/>
    <p:sldId id="302" r:id="rId10"/>
    <p:sldId id="314" r:id="rId11"/>
    <p:sldId id="305" r:id="rId12"/>
    <p:sldId id="308" r:id="rId13"/>
    <p:sldId id="309" r:id="rId14"/>
    <p:sldId id="310" r:id="rId15"/>
    <p:sldId id="311" r:id="rId16"/>
    <p:sldId id="298" r:id="rId17"/>
    <p:sldId id="29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未命名的章節" id="{850B77FE-4A6B-4CE1-AEAF-0DA6B195859F}">
          <p14:sldIdLst>
            <p14:sldId id="261"/>
            <p14:sldId id="299"/>
            <p14:sldId id="303"/>
            <p14:sldId id="300"/>
            <p14:sldId id="304"/>
            <p14:sldId id="312"/>
            <p14:sldId id="307"/>
            <p14:sldId id="313"/>
            <p14:sldId id="302"/>
            <p14:sldId id="314"/>
            <p14:sldId id="305"/>
            <p14:sldId id="308"/>
            <p14:sldId id="309"/>
            <p14:sldId id="310"/>
            <p14:sldId id="311"/>
            <p14:sldId id="298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B5F"/>
    <a:srgbClr val="79ADDD"/>
    <a:srgbClr val="BFD8E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3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-420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95BB8-6CF8-4499-BD73-6E534B3F7A0E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C0329C0-7CCF-4F99-AF9E-C012609A63E9}">
      <dgm:prSet phldrT="[文字]" custT="1"/>
      <dgm:spPr/>
      <dgm:t>
        <a:bodyPr lIns="0" tIns="108000" rIns="0" bIns="0" anchor="ctr" anchorCtr="1"/>
        <a:lstStyle/>
        <a:p>
          <a:pPr algn="l">
            <a:lnSpc>
              <a:spcPct val="60000"/>
            </a:lnSpc>
            <a:spcAft>
              <a:spcPts val="600"/>
            </a:spcAft>
          </a:pPr>
          <a:r>
            <a:rPr lang="zh-TW" altLang="en-US" sz="2800" dirty="0" smtClean="0">
              <a:latin typeface="+mj-ea"/>
              <a:ea typeface="+mj-ea"/>
            </a:rPr>
            <a:t>輕鬆的操作介面</a:t>
          </a:r>
          <a:endParaRPr lang="zh-TW" altLang="en-US" sz="2800" dirty="0">
            <a:latin typeface="+mj-ea"/>
            <a:ea typeface="+mj-ea"/>
          </a:endParaRPr>
        </a:p>
      </dgm:t>
    </dgm:pt>
    <dgm:pt modelId="{4C2E475C-9196-4B95-B4E4-9A5E96F0019F}" type="parTrans" cxnId="{48C50C6F-CC88-4202-9076-5D8D6571A81B}">
      <dgm:prSet/>
      <dgm:spPr/>
      <dgm:t>
        <a:bodyPr/>
        <a:lstStyle/>
        <a:p>
          <a:endParaRPr lang="zh-TW" altLang="en-US"/>
        </a:p>
      </dgm:t>
    </dgm:pt>
    <dgm:pt modelId="{CD272B5D-B166-4D13-BDF7-E73DE493FC7D}" type="sibTrans" cxnId="{48C50C6F-CC88-4202-9076-5D8D6571A81B}">
      <dgm:prSet/>
      <dgm:spPr/>
      <dgm:t>
        <a:bodyPr/>
        <a:lstStyle/>
        <a:p>
          <a:endParaRPr lang="zh-TW" altLang="en-US"/>
        </a:p>
      </dgm:t>
    </dgm:pt>
    <dgm:pt modelId="{1B155915-31A3-456B-B63D-405CC8586AD7}">
      <dgm:prSet phldrT="[文字]" custT="1"/>
      <dgm:spPr/>
      <dgm:t>
        <a:bodyPr lIns="0" tIns="108000" rIns="0" bIns="0" anchor="ctr" anchorCtr="1"/>
        <a:lstStyle/>
        <a:p>
          <a:pPr algn="l">
            <a:lnSpc>
              <a:spcPct val="60000"/>
            </a:lnSpc>
            <a:spcAft>
              <a:spcPts val="600"/>
            </a:spcAft>
          </a:pPr>
          <a:r>
            <a:rPr lang="zh-TW" altLang="en-US" sz="2800" dirty="0" smtClean="0">
              <a:latin typeface="+mj-ea"/>
              <a:ea typeface="+mj-ea"/>
            </a:rPr>
            <a:t>快適的使用設計</a:t>
          </a:r>
          <a:endParaRPr lang="zh-TW" altLang="en-US" sz="2800" dirty="0">
            <a:latin typeface="+mj-ea"/>
            <a:ea typeface="+mj-ea"/>
          </a:endParaRPr>
        </a:p>
      </dgm:t>
    </dgm:pt>
    <dgm:pt modelId="{8270C4E2-A83A-4165-871E-91CF94B63AAE}" type="parTrans" cxnId="{731FDB88-589E-45FE-97AA-D8695D8FC5FC}">
      <dgm:prSet/>
      <dgm:spPr/>
      <dgm:t>
        <a:bodyPr/>
        <a:lstStyle/>
        <a:p>
          <a:endParaRPr lang="zh-TW" altLang="en-US"/>
        </a:p>
      </dgm:t>
    </dgm:pt>
    <dgm:pt modelId="{0B321275-4059-4A55-9822-4E039AB89CD7}" type="sibTrans" cxnId="{731FDB88-589E-45FE-97AA-D8695D8FC5FC}">
      <dgm:prSet/>
      <dgm:spPr/>
      <dgm:t>
        <a:bodyPr/>
        <a:lstStyle/>
        <a:p>
          <a:endParaRPr lang="zh-TW" altLang="en-US"/>
        </a:p>
      </dgm:t>
    </dgm:pt>
    <dgm:pt modelId="{8D9A7080-B96D-4FF4-A9A8-C56728C79343}">
      <dgm:prSet phldrT="[文字]" custT="1"/>
      <dgm:spPr/>
      <dgm:t>
        <a:bodyPr lIns="0" tIns="108000" rIns="0" bIns="0" anchor="ctr" anchorCtr="1"/>
        <a:lstStyle/>
        <a:p>
          <a:pPr algn="ctr">
            <a:lnSpc>
              <a:spcPct val="60000"/>
            </a:lnSpc>
            <a:spcAft>
              <a:spcPts val="600"/>
            </a:spcAft>
          </a:pPr>
          <a:r>
            <a:rPr lang="zh-TW" altLang="en-US" sz="2800" dirty="0" smtClean="0">
              <a:latin typeface="+mj-ea"/>
              <a:ea typeface="+mj-ea"/>
            </a:rPr>
            <a:t>安心安全的使用環境</a:t>
          </a:r>
          <a:endParaRPr lang="zh-TW" altLang="en-US" sz="2800" dirty="0">
            <a:latin typeface="+mj-ea"/>
            <a:ea typeface="+mj-ea"/>
          </a:endParaRPr>
        </a:p>
      </dgm:t>
    </dgm:pt>
    <dgm:pt modelId="{76C104A8-C9F9-4F7A-B1B9-71F3771D420E}" type="parTrans" cxnId="{02E1AD39-A63E-4C2B-A59B-54288EDDCB98}">
      <dgm:prSet/>
      <dgm:spPr/>
      <dgm:t>
        <a:bodyPr/>
        <a:lstStyle/>
        <a:p>
          <a:endParaRPr lang="zh-TW" altLang="en-US"/>
        </a:p>
      </dgm:t>
    </dgm:pt>
    <dgm:pt modelId="{6E814E5C-9662-4DFF-8975-E04466D4082F}" type="sibTrans" cxnId="{02E1AD39-A63E-4C2B-A59B-54288EDDCB98}">
      <dgm:prSet/>
      <dgm:spPr/>
      <dgm:t>
        <a:bodyPr/>
        <a:lstStyle/>
        <a:p>
          <a:endParaRPr lang="zh-TW" altLang="en-US"/>
        </a:p>
      </dgm:t>
    </dgm:pt>
    <dgm:pt modelId="{4F3153AF-4A9D-4FBD-8334-8FF04BFE6EE2}">
      <dgm:prSet phldrT="[文字]" custT="1"/>
      <dgm:spPr/>
      <dgm:t>
        <a:bodyPr lIns="0" tIns="108000" rIns="0" bIns="0" anchor="ctr" anchorCtr="1"/>
        <a:lstStyle/>
        <a:p>
          <a:pPr algn="l">
            <a:lnSpc>
              <a:spcPct val="60000"/>
            </a:lnSpc>
            <a:spcAft>
              <a:spcPts val="600"/>
            </a:spcAft>
          </a:pPr>
          <a:r>
            <a:rPr lang="zh-TW" altLang="en-US" sz="2800" dirty="0" smtClean="0">
              <a:latin typeface="+mj-ea"/>
              <a:ea typeface="+mj-ea"/>
            </a:rPr>
            <a:t>隨心的移動空間</a:t>
          </a:r>
          <a:endParaRPr lang="zh-TW" altLang="en-US" sz="2800" dirty="0">
            <a:latin typeface="+mj-ea"/>
            <a:ea typeface="+mj-ea"/>
          </a:endParaRPr>
        </a:p>
      </dgm:t>
    </dgm:pt>
    <dgm:pt modelId="{3AA3A7B1-61EE-4508-B55E-465AEEA34A7D}" type="parTrans" cxnId="{6616E132-4B1B-4A53-8AFF-6B6E8388295B}">
      <dgm:prSet/>
      <dgm:spPr/>
      <dgm:t>
        <a:bodyPr/>
        <a:lstStyle/>
        <a:p>
          <a:endParaRPr lang="zh-TW" altLang="en-US"/>
        </a:p>
      </dgm:t>
    </dgm:pt>
    <dgm:pt modelId="{1876EB92-24B8-4273-A227-9C4DACA1E773}" type="sibTrans" cxnId="{6616E132-4B1B-4A53-8AFF-6B6E8388295B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endParaRPr lang="zh-TW" altLang="en-US"/>
        </a:p>
      </dgm:t>
    </dgm:pt>
    <dgm:pt modelId="{F20FA184-2B12-44A1-A0FD-9603EA9E4267}">
      <dgm:prSet phldrT="[文字]" custT="1"/>
      <dgm:spPr/>
      <dgm:t>
        <a:bodyPr lIns="0" tIns="108000" rIns="0" bIns="0" anchor="ctr" anchorCtr="1"/>
        <a:lstStyle/>
        <a:p>
          <a:pPr algn="l">
            <a:lnSpc>
              <a:spcPct val="60000"/>
            </a:lnSpc>
            <a:spcAft>
              <a:spcPts val="600"/>
            </a:spcAft>
          </a:pPr>
          <a:r>
            <a:rPr lang="zh-TW" altLang="en-US" sz="2800" dirty="0" smtClean="0">
              <a:latin typeface="+mj-ea"/>
              <a:ea typeface="+mj-ea"/>
            </a:rPr>
            <a:t>方便的理解操作</a:t>
          </a:r>
          <a:endParaRPr lang="zh-TW" altLang="en-US" sz="2800" dirty="0">
            <a:latin typeface="+mj-ea"/>
            <a:ea typeface="+mj-ea"/>
          </a:endParaRPr>
        </a:p>
      </dgm:t>
    </dgm:pt>
    <dgm:pt modelId="{FB503B65-7D5A-4E54-B51C-298740B36000}" type="parTrans" cxnId="{65D28A7D-5795-49B7-889C-3885D1857483}">
      <dgm:prSet/>
      <dgm:spPr/>
      <dgm:t>
        <a:bodyPr/>
        <a:lstStyle/>
        <a:p>
          <a:endParaRPr lang="zh-TW" altLang="en-US"/>
        </a:p>
      </dgm:t>
    </dgm:pt>
    <dgm:pt modelId="{28182B55-F3E5-4CFB-B548-D70EC715B494}" type="sibTrans" cxnId="{65D28A7D-5795-49B7-889C-3885D1857483}">
      <dgm:prSet/>
      <dgm:spPr/>
      <dgm:t>
        <a:bodyPr/>
        <a:lstStyle/>
        <a:p>
          <a:endParaRPr lang="zh-TW" altLang="en-US"/>
        </a:p>
      </dgm:t>
    </dgm:pt>
    <dgm:pt modelId="{A6B0CCF5-3E73-4418-A8BD-C8A72758976A}">
      <dgm:prSet custT="1"/>
      <dgm:spPr/>
      <dgm:t>
        <a:bodyPr lIns="0" tIns="108000" rIns="0" bIns="0" anchor="ctr" anchorCtr="1"/>
        <a:lstStyle/>
        <a:p>
          <a:pPr algn="l">
            <a:lnSpc>
              <a:spcPct val="60000"/>
            </a:lnSpc>
            <a:spcAft>
              <a:spcPts val="600"/>
            </a:spcAft>
          </a:pPr>
          <a:r>
            <a:rPr lang="zh-TW" altLang="en-US" sz="2800" dirty="0" smtClean="0">
              <a:latin typeface="+mj-ea"/>
              <a:ea typeface="+mj-ea"/>
            </a:rPr>
            <a:t>舒適的使用動作</a:t>
          </a:r>
          <a:endParaRPr lang="zh-TW" altLang="en-US" sz="2800" dirty="0">
            <a:latin typeface="+mj-ea"/>
            <a:ea typeface="+mj-ea"/>
          </a:endParaRPr>
        </a:p>
      </dgm:t>
    </dgm:pt>
    <dgm:pt modelId="{D40378B3-4B34-42E1-B4FE-BF4BC624DBD5}" type="parTrans" cxnId="{DC65D299-CFF9-402F-B19B-8F754BB8CAF2}">
      <dgm:prSet/>
      <dgm:spPr/>
      <dgm:t>
        <a:bodyPr/>
        <a:lstStyle/>
        <a:p>
          <a:endParaRPr lang="zh-TW" altLang="en-US"/>
        </a:p>
      </dgm:t>
    </dgm:pt>
    <dgm:pt modelId="{8DCF8439-BBD6-4062-BF3B-CAEF30A668B0}" type="sibTrans" cxnId="{DC65D299-CFF9-402F-B19B-8F754BB8CAF2}">
      <dgm:prSet/>
      <dgm:spPr/>
      <dgm:t>
        <a:bodyPr/>
        <a:lstStyle/>
        <a:p>
          <a:endParaRPr lang="zh-TW" altLang="en-US"/>
        </a:p>
      </dgm:t>
    </dgm:pt>
    <dgm:pt modelId="{D9520E78-56C4-4086-BAF9-CDCB66EB4D84}" type="pres">
      <dgm:prSet presAssocID="{3B495BB8-6CF8-4499-BD73-6E534B3F7A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19D45C5-1B81-4629-8561-5A3A0EB68D0F}" type="pres">
      <dgm:prSet presAssocID="{BC0329C0-7CCF-4F99-AF9E-C012609A63E9}" presName="node" presStyleLbl="node1" presStyleIdx="0" presStyleCnt="6" custScaleX="122210" custScaleY="122210" custRadScaleRad="115932" custRadScaleInc="16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C41FBA-D74C-4C7A-BA2F-8A240F3F6973}" type="pres">
      <dgm:prSet presAssocID="{CD272B5D-B166-4D13-BDF7-E73DE493FC7D}" presName="sibTrans" presStyleLbl="sibTrans2D1" presStyleIdx="0" presStyleCnt="6" custScaleX="99710" custScaleY="69355"/>
      <dgm:spPr/>
      <dgm:t>
        <a:bodyPr/>
        <a:lstStyle/>
        <a:p>
          <a:endParaRPr lang="zh-TW" altLang="en-US"/>
        </a:p>
      </dgm:t>
    </dgm:pt>
    <dgm:pt modelId="{BBD78F23-7944-454C-B774-26A2886FD720}" type="pres">
      <dgm:prSet presAssocID="{CD272B5D-B166-4D13-BDF7-E73DE493FC7D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A29B4BCC-2E34-4E43-B6D5-FBB2103B0F37}" type="pres">
      <dgm:prSet presAssocID="{A6B0CCF5-3E73-4418-A8BD-C8A72758976A}" presName="node" presStyleLbl="node1" presStyleIdx="1" presStyleCnt="6" custScaleX="122210" custScaleY="122210" custRadScaleRad="107343" custRadScaleInc="7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F5F3F9-E41B-4EF1-865D-922F1A47747D}" type="pres">
      <dgm:prSet presAssocID="{8DCF8439-BBD6-4062-BF3B-CAEF30A668B0}" presName="sibTrans" presStyleLbl="sibTrans2D1" presStyleIdx="1" presStyleCnt="6" custScaleY="69355"/>
      <dgm:spPr/>
      <dgm:t>
        <a:bodyPr/>
        <a:lstStyle/>
        <a:p>
          <a:endParaRPr lang="zh-TW" altLang="en-US"/>
        </a:p>
      </dgm:t>
    </dgm:pt>
    <dgm:pt modelId="{C35A227B-3386-4190-AD23-DAC4B78DF662}" type="pres">
      <dgm:prSet presAssocID="{8DCF8439-BBD6-4062-BF3B-CAEF30A668B0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44EB404A-B98E-4753-BD59-785289072F44}" type="pres">
      <dgm:prSet presAssocID="{1B155915-31A3-456B-B63D-405CC8586AD7}" presName="node" presStyleLbl="node1" presStyleIdx="2" presStyleCnt="6" custScaleX="122210" custScaleY="122210" custRadScaleRad="108666" custRadScaleInc="-31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397AFD-BC13-4575-B4DE-52E8410A49C3}" type="pres">
      <dgm:prSet presAssocID="{0B321275-4059-4A55-9822-4E039AB89CD7}" presName="sibTrans" presStyleLbl="sibTrans2D1" presStyleIdx="2" presStyleCnt="6" custScaleY="69355"/>
      <dgm:spPr/>
      <dgm:t>
        <a:bodyPr/>
        <a:lstStyle/>
        <a:p>
          <a:endParaRPr lang="zh-TW" altLang="en-US"/>
        </a:p>
      </dgm:t>
    </dgm:pt>
    <dgm:pt modelId="{F2C236E6-45AD-4168-82CE-B77F0BB2F0E2}" type="pres">
      <dgm:prSet presAssocID="{0B321275-4059-4A55-9822-4E039AB89CD7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ABECD9AD-15CB-41C6-ACB0-FE59102851C8}" type="pres">
      <dgm:prSet presAssocID="{8D9A7080-B96D-4FF4-A9A8-C56728C79343}" presName="node" presStyleLbl="node1" presStyleIdx="3" presStyleCnt="6" custScaleX="122210" custScaleY="122210" custRadScaleRad="1003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FAE9AE-C21D-41FF-9CC2-CDB1F9521701}" type="pres">
      <dgm:prSet presAssocID="{6E814E5C-9662-4DFF-8975-E04466D4082F}" presName="sibTrans" presStyleLbl="sibTrans2D1" presStyleIdx="3" presStyleCnt="6" custScaleY="69355"/>
      <dgm:spPr/>
      <dgm:t>
        <a:bodyPr/>
        <a:lstStyle/>
        <a:p>
          <a:endParaRPr lang="zh-TW" altLang="en-US"/>
        </a:p>
      </dgm:t>
    </dgm:pt>
    <dgm:pt modelId="{ADE9B35C-A548-4B3F-A4DA-E68C98B66AB1}" type="pres">
      <dgm:prSet presAssocID="{6E814E5C-9662-4DFF-8975-E04466D4082F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64590EAD-8653-403B-ABDF-4D27E88AD2B7}" type="pres">
      <dgm:prSet presAssocID="{4F3153AF-4A9D-4FBD-8334-8FF04BFE6EE2}" presName="node" presStyleLbl="node1" presStyleIdx="4" presStyleCnt="6" custScaleX="122210" custScaleY="122210" custRadScaleRad="108666" custRadScaleInc="31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0B0AF-42E8-404D-BB8A-4496D782B350}" type="pres">
      <dgm:prSet presAssocID="{1876EB92-24B8-4273-A227-9C4DACA1E773}" presName="sibTrans" presStyleLbl="sibTrans2D1" presStyleIdx="4" presStyleCnt="6" custScaleX="99710" custScaleY="69355"/>
      <dgm:spPr/>
      <dgm:t>
        <a:bodyPr/>
        <a:lstStyle/>
        <a:p>
          <a:endParaRPr lang="zh-TW" altLang="en-US"/>
        </a:p>
      </dgm:t>
    </dgm:pt>
    <dgm:pt modelId="{9D2B33CC-30F5-4DC0-A3AD-63C4E53936BA}" type="pres">
      <dgm:prSet presAssocID="{1876EB92-24B8-4273-A227-9C4DACA1E773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6451A37B-A66C-43D9-BD86-AA80F48B0E8D}" type="pres">
      <dgm:prSet presAssocID="{F20FA184-2B12-44A1-A0FD-9603EA9E4267}" presName="node" presStyleLbl="node1" presStyleIdx="5" presStyleCnt="6" custScaleX="122210" custScaleY="122210" custRadScaleRad="107343" custRadScaleInc="-7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9C0F1-EF20-442F-A043-166906E29A4C}" type="pres">
      <dgm:prSet presAssocID="{28182B55-F3E5-4CFB-B548-D70EC715B494}" presName="sibTrans" presStyleLbl="sibTrans2D1" presStyleIdx="5" presStyleCnt="6" custScaleY="69355"/>
      <dgm:spPr/>
      <dgm:t>
        <a:bodyPr/>
        <a:lstStyle/>
        <a:p>
          <a:endParaRPr lang="zh-TW" altLang="en-US"/>
        </a:p>
      </dgm:t>
    </dgm:pt>
    <dgm:pt modelId="{2666EBFE-FC3B-4172-9F18-8796BEE8CF6D}" type="pres">
      <dgm:prSet presAssocID="{28182B55-F3E5-4CFB-B548-D70EC715B494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97304F11-DB01-45F5-8BE9-D946E3A9814B}" type="presOf" srcId="{8DCF8439-BBD6-4062-BF3B-CAEF30A668B0}" destId="{C35A227B-3386-4190-AD23-DAC4B78DF662}" srcOrd="1" destOrd="0" presId="urn:microsoft.com/office/officeart/2005/8/layout/cycle2"/>
    <dgm:cxn modelId="{71930A28-BA07-480F-A057-DE13C21E6DC3}" type="presOf" srcId="{1876EB92-24B8-4273-A227-9C4DACA1E773}" destId="{4B30B0AF-42E8-404D-BB8A-4496D782B350}" srcOrd="0" destOrd="0" presId="urn:microsoft.com/office/officeart/2005/8/layout/cycle2"/>
    <dgm:cxn modelId="{65D28A7D-5795-49B7-889C-3885D1857483}" srcId="{3B495BB8-6CF8-4499-BD73-6E534B3F7A0E}" destId="{F20FA184-2B12-44A1-A0FD-9603EA9E4267}" srcOrd="5" destOrd="0" parTransId="{FB503B65-7D5A-4E54-B51C-298740B36000}" sibTransId="{28182B55-F3E5-4CFB-B548-D70EC715B494}"/>
    <dgm:cxn modelId="{58AB2614-5530-4BC5-97F6-A6430D1D217F}" type="presOf" srcId="{28182B55-F3E5-4CFB-B548-D70EC715B494}" destId="{2666EBFE-FC3B-4172-9F18-8796BEE8CF6D}" srcOrd="1" destOrd="0" presId="urn:microsoft.com/office/officeart/2005/8/layout/cycle2"/>
    <dgm:cxn modelId="{7084ECCE-161B-4A38-A59B-C5446381A663}" type="presOf" srcId="{28182B55-F3E5-4CFB-B548-D70EC715B494}" destId="{F569C0F1-EF20-442F-A043-166906E29A4C}" srcOrd="0" destOrd="0" presId="urn:microsoft.com/office/officeart/2005/8/layout/cycle2"/>
    <dgm:cxn modelId="{DC65D299-CFF9-402F-B19B-8F754BB8CAF2}" srcId="{3B495BB8-6CF8-4499-BD73-6E534B3F7A0E}" destId="{A6B0CCF5-3E73-4418-A8BD-C8A72758976A}" srcOrd="1" destOrd="0" parTransId="{D40378B3-4B34-42E1-B4FE-BF4BC624DBD5}" sibTransId="{8DCF8439-BBD6-4062-BF3B-CAEF30A668B0}"/>
    <dgm:cxn modelId="{682BA12F-1D1C-4FE5-8759-A29E1AAD328A}" type="presOf" srcId="{1876EB92-24B8-4273-A227-9C4DACA1E773}" destId="{9D2B33CC-30F5-4DC0-A3AD-63C4E53936BA}" srcOrd="1" destOrd="0" presId="urn:microsoft.com/office/officeart/2005/8/layout/cycle2"/>
    <dgm:cxn modelId="{8C01E628-3A51-4E30-86DA-5D0C893ACD3D}" type="presOf" srcId="{8D9A7080-B96D-4FF4-A9A8-C56728C79343}" destId="{ABECD9AD-15CB-41C6-ACB0-FE59102851C8}" srcOrd="0" destOrd="0" presId="urn:microsoft.com/office/officeart/2005/8/layout/cycle2"/>
    <dgm:cxn modelId="{36326AC6-DCC4-4E7E-9B4A-76A128DC36E6}" type="presOf" srcId="{0B321275-4059-4A55-9822-4E039AB89CD7}" destId="{AD397AFD-BC13-4575-B4DE-52E8410A49C3}" srcOrd="0" destOrd="0" presId="urn:microsoft.com/office/officeart/2005/8/layout/cycle2"/>
    <dgm:cxn modelId="{22C29E29-6165-43DE-ADDB-2C051C1D47D8}" type="presOf" srcId="{3B495BB8-6CF8-4499-BD73-6E534B3F7A0E}" destId="{D9520E78-56C4-4086-BAF9-CDCB66EB4D84}" srcOrd="0" destOrd="0" presId="urn:microsoft.com/office/officeart/2005/8/layout/cycle2"/>
    <dgm:cxn modelId="{3ECEA718-7522-4257-90E4-FDEF20DF8027}" type="presOf" srcId="{0B321275-4059-4A55-9822-4E039AB89CD7}" destId="{F2C236E6-45AD-4168-82CE-B77F0BB2F0E2}" srcOrd="1" destOrd="0" presId="urn:microsoft.com/office/officeart/2005/8/layout/cycle2"/>
    <dgm:cxn modelId="{731FDB88-589E-45FE-97AA-D8695D8FC5FC}" srcId="{3B495BB8-6CF8-4499-BD73-6E534B3F7A0E}" destId="{1B155915-31A3-456B-B63D-405CC8586AD7}" srcOrd="2" destOrd="0" parTransId="{8270C4E2-A83A-4165-871E-91CF94B63AAE}" sibTransId="{0B321275-4059-4A55-9822-4E039AB89CD7}"/>
    <dgm:cxn modelId="{A4DAFD40-4BDA-4F6D-97AE-53B875AA6B54}" type="presOf" srcId="{F20FA184-2B12-44A1-A0FD-9603EA9E4267}" destId="{6451A37B-A66C-43D9-BD86-AA80F48B0E8D}" srcOrd="0" destOrd="0" presId="urn:microsoft.com/office/officeart/2005/8/layout/cycle2"/>
    <dgm:cxn modelId="{D57180F0-2545-4D30-963D-9AA2971C83C0}" type="presOf" srcId="{BC0329C0-7CCF-4F99-AF9E-C012609A63E9}" destId="{F19D45C5-1B81-4629-8561-5A3A0EB68D0F}" srcOrd="0" destOrd="0" presId="urn:microsoft.com/office/officeart/2005/8/layout/cycle2"/>
    <dgm:cxn modelId="{911420B5-538C-4682-947A-44A5F1CD20FE}" type="presOf" srcId="{CD272B5D-B166-4D13-BDF7-E73DE493FC7D}" destId="{BBD78F23-7944-454C-B774-26A2886FD720}" srcOrd="1" destOrd="0" presId="urn:microsoft.com/office/officeart/2005/8/layout/cycle2"/>
    <dgm:cxn modelId="{35C9C2FA-95D3-47EA-9B34-059B4D66057B}" type="presOf" srcId="{8DCF8439-BBD6-4062-BF3B-CAEF30A668B0}" destId="{34F5F3F9-E41B-4EF1-865D-922F1A47747D}" srcOrd="0" destOrd="0" presId="urn:microsoft.com/office/officeart/2005/8/layout/cycle2"/>
    <dgm:cxn modelId="{854E1D6C-9B67-4DC4-9029-A1CD0E6C04A3}" type="presOf" srcId="{6E814E5C-9662-4DFF-8975-E04466D4082F}" destId="{ADE9B35C-A548-4B3F-A4DA-E68C98B66AB1}" srcOrd="1" destOrd="0" presId="urn:microsoft.com/office/officeart/2005/8/layout/cycle2"/>
    <dgm:cxn modelId="{094E6FB8-0673-4336-A278-16080B9AAAF2}" type="presOf" srcId="{4F3153AF-4A9D-4FBD-8334-8FF04BFE6EE2}" destId="{64590EAD-8653-403B-ABDF-4D27E88AD2B7}" srcOrd="0" destOrd="0" presId="urn:microsoft.com/office/officeart/2005/8/layout/cycle2"/>
    <dgm:cxn modelId="{958368DC-3004-4323-A5DE-3C6377BC252B}" type="presOf" srcId="{CD272B5D-B166-4D13-BDF7-E73DE493FC7D}" destId="{21C41FBA-D74C-4C7A-BA2F-8A240F3F6973}" srcOrd="0" destOrd="0" presId="urn:microsoft.com/office/officeart/2005/8/layout/cycle2"/>
    <dgm:cxn modelId="{6231392E-9FED-4621-9BD9-28CF583F6B73}" type="presOf" srcId="{A6B0CCF5-3E73-4418-A8BD-C8A72758976A}" destId="{A29B4BCC-2E34-4E43-B6D5-FBB2103B0F37}" srcOrd="0" destOrd="0" presId="urn:microsoft.com/office/officeart/2005/8/layout/cycle2"/>
    <dgm:cxn modelId="{6616E132-4B1B-4A53-8AFF-6B6E8388295B}" srcId="{3B495BB8-6CF8-4499-BD73-6E534B3F7A0E}" destId="{4F3153AF-4A9D-4FBD-8334-8FF04BFE6EE2}" srcOrd="4" destOrd="0" parTransId="{3AA3A7B1-61EE-4508-B55E-465AEEA34A7D}" sibTransId="{1876EB92-24B8-4273-A227-9C4DACA1E773}"/>
    <dgm:cxn modelId="{992A3CB2-2424-4543-8CD5-5F033D36CA7D}" type="presOf" srcId="{1B155915-31A3-456B-B63D-405CC8586AD7}" destId="{44EB404A-B98E-4753-BD59-785289072F44}" srcOrd="0" destOrd="0" presId="urn:microsoft.com/office/officeart/2005/8/layout/cycle2"/>
    <dgm:cxn modelId="{02E1AD39-A63E-4C2B-A59B-54288EDDCB98}" srcId="{3B495BB8-6CF8-4499-BD73-6E534B3F7A0E}" destId="{8D9A7080-B96D-4FF4-A9A8-C56728C79343}" srcOrd="3" destOrd="0" parTransId="{76C104A8-C9F9-4F7A-B1B9-71F3771D420E}" sibTransId="{6E814E5C-9662-4DFF-8975-E04466D4082F}"/>
    <dgm:cxn modelId="{5C78F8E5-63B3-4411-9C80-DC05FC092B95}" type="presOf" srcId="{6E814E5C-9662-4DFF-8975-E04466D4082F}" destId="{8AFAE9AE-C21D-41FF-9CC2-CDB1F9521701}" srcOrd="0" destOrd="0" presId="urn:microsoft.com/office/officeart/2005/8/layout/cycle2"/>
    <dgm:cxn modelId="{48C50C6F-CC88-4202-9076-5D8D6571A81B}" srcId="{3B495BB8-6CF8-4499-BD73-6E534B3F7A0E}" destId="{BC0329C0-7CCF-4F99-AF9E-C012609A63E9}" srcOrd="0" destOrd="0" parTransId="{4C2E475C-9196-4B95-B4E4-9A5E96F0019F}" sibTransId="{CD272B5D-B166-4D13-BDF7-E73DE493FC7D}"/>
    <dgm:cxn modelId="{67501B43-223E-4A21-BD4E-EBAC1E5CD9A5}" type="presParOf" srcId="{D9520E78-56C4-4086-BAF9-CDCB66EB4D84}" destId="{F19D45C5-1B81-4629-8561-5A3A0EB68D0F}" srcOrd="0" destOrd="0" presId="urn:microsoft.com/office/officeart/2005/8/layout/cycle2"/>
    <dgm:cxn modelId="{DA426B87-611B-4188-B740-A0738CF613F3}" type="presParOf" srcId="{D9520E78-56C4-4086-BAF9-CDCB66EB4D84}" destId="{21C41FBA-D74C-4C7A-BA2F-8A240F3F6973}" srcOrd="1" destOrd="0" presId="urn:microsoft.com/office/officeart/2005/8/layout/cycle2"/>
    <dgm:cxn modelId="{97086F54-5756-4830-A37E-38C6F8BB2914}" type="presParOf" srcId="{21C41FBA-D74C-4C7A-BA2F-8A240F3F6973}" destId="{BBD78F23-7944-454C-B774-26A2886FD720}" srcOrd="0" destOrd="0" presId="urn:microsoft.com/office/officeart/2005/8/layout/cycle2"/>
    <dgm:cxn modelId="{95368DEB-2430-430C-83EE-581372E70B07}" type="presParOf" srcId="{D9520E78-56C4-4086-BAF9-CDCB66EB4D84}" destId="{A29B4BCC-2E34-4E43-B6D5-FBB2103B0F37}" srcOrd="2" destOrd="0" presId="urn:microsoft.com/office/officeart/2005/8/layout/cycle2"/>
    <dgm:cxn modelId="{0EE2D7E3-2B78-4765-9003-9A646D7E34F9}" type="presParOf" srcId="{D9520E78-56C4-4086-BAF9-CDCB66EB4D84}" destId="{34F5F3F9-E41B-4EF1-865D-922F1A47747D}" srcOrd="3" destOrd="0" presId="urn:microsoft.com/office/officeart/2005/8/layout/cycle2"/>
    <dgm:cxn modelId="{B15C563D-65A7-4532-8F44-7E0E7A6F9AF1}" type="presParOf" srcId="{34F5F3F9-E41B-4EF1-865D-922F1A47747D}" destId="{C35A227B-3386-4190-AD23-DAC4B78DF662}" srcOrd="0" destOrd="0" presId="urn:microsoft.com/office/officeart/2005/8/layout/cycle2"/>
    <dgm:cxn modelId="{43A16026-09B9-43A6-AF11-53706E3C0E47}" type="presParOf" srcId="{D9520E78-56C4-4086-BAF9-CDCB66EB4D84}" destId="{44EB404A-B98E-4753-BD59-785289072F44}" srcOrd="4" destOrd="0" presId="urn:microsoft.com/office/officeart/2005/8/layout/cycle2"/>
    <dgm:cxn modelId="{7D09C065-FFA9-4EE9-A41B-3188216BCC97}" type="presParOf" srcId="{D9520E78-56C4-4086-BAF9-CDCB66EB4D84}" destId="{AD397AFD-BC13-4575-B4DE-52E8410A49C3}" srcOrd="5" destOrd="0" presId="urn:microsoft.com/office/officeart/2005/8/layout/cycle2"/>
    <dgm:cxn modelId="{B519E988-DD61-4DD2-AF27-12A33203324D}" type="presParOf" srcId="{AD397AFD-BC13-4575-B4DE-52E8410A49C3}" destId="{F2C236E6-45AD-4168-82CE-B77F0BB2F0E2}" srcOrd="0" destOrd="0" presId="urn:microsoft.com/office/officeart/2005/8/layout/cycle2"/>
    <dgm:cxn modelId="{75C1662E-475E-42F0-A600-9AB0C166FCF8}" type="presParOf" srcId="{D9520E78-56C4-4086-BAF9-CDCB66EB4D84}" destId="{ABECD9AD-15CB-41C6-ACB0-FE59102851C8}" srcOrd="6" destOrd="0" presId="urn:microsoft.com/office/officeart/2005/8/layout/cycle2"/>
    <dgm:cxn modelId="{31456354-EB87-43D7-A676-2880102EEFF1}" type="presParOf" srcId="{D9520E78-56C4-4086-BAF9-CDCB66EB4D84}" destId="{8AFAE9AE-C21D-41FF-9CC2-CDB1F9521701}" srcOrd="7" destOrd="0" presId="urn:microsoft.com/office/officeart/2005/8/layout/cycle2"/>
    <dgm:cxn modelId="{202D4B7B-5F80-40F8-92CE-26F5EA46ED50}" type="presParOf" srcId="{8AFAE9AE-C21D-41FF-9CC2-CDB1F9521701}" destId="{ADE9B35C-A548-4B3F-A4DA-E68C98B66AB1}" srcOrd="0" destOrd="0" presId="urn:microsoft.com/office/officeart/2005/8/layout/cycle2"/>
    <dgm:cxn modelId="{2F987621-E34C-430B-A294-63DB85802723}" type="presParOf" srcId="{D9520E78-56C4-4086-BAF9-CDCB66EB4D84}" destId="{64590EAD-8653-403B-ABDF-4D27E88AD2B7}" srcOrd="8" destOrd="0" presId="urn:microsoft.com/office/officeart/2005/8/layout/cycle2"/>
    <dgm:cxn modelId="{880B351B-E1C6-45CD-8536-C469796405BC}" type="presParOf" srcId="{D9520E78-56C4-4086-BAF9-CDCB66EB4D84}" destId="{4B30B0AF-42E8-404D-BB8A-4496D782B350}" srcOrd="9" destOrd="0" presId="urn:microsoft.com/office/officeart/2005/8/layout/cycle2"/>
    <dgm:cxn modelId="{2AFEBD1A-3561-46F8-A731-3755907BBF41}" type="presParOf" srcId="{4B30B0AF-42E8-404D-BB8A-4496D782B350}" destId="{9D2B33CC-30F5-4DC0-A3AD-63C4E53936BA}" srcOrd="0" destOrd="0" presId="urn:microsoft.com/office/officeart/2005/8/layout/cycle2"/>
    <dgm:cxn modelId="{7A54F0B2-53E7-45C6-9E8D-818A633AC259}" type="presParOf" srcId="{D9520E78-56C4-4086-BAF9-CDCB66EB4D84}" destId="{6451A37B-A66C-43D9-BD86-AA80F48B0E8D}" srcOrd="10" destOrd="0" presId="urn:microsoft.com/office/officeart/2005/8/layout/cycle2"/>
    <dgm:cxn modelId="{86CCFD81-CAB1-47A4-AE7D-61F4DF247FC3}" type="presParOf" srcId="{D9520E78-56C4-4086-BAF9-CDCB66EB4D84}" destId="{F569C0F1-EF20-442F-A043-166906E29A4C}" srcOrd="11" destOrd="0" presId="urn:microsoft.com/office/officeart/2005/8/layout/cycle2"/>
    <dgm:cxn modelId="{65487BE5-438E-4D0A-ADFE-A3D0CEA978A9}" type="presParOf" srcId="{F569C0F1-EF20-442F-A043-166906E29A4C}" destId="{2666EBFE-FC3B-4172-9F18-8796BEE8CF6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D45C5-1B81-4629-8561-5A3A0EB68D0F}">
      <dsp:nvSpPr>
        <dsp:cNvPr id="0" name=""/>
        <dsp:cNvSpPr/>
      </dsp:nvSpPr>
      <dsp:spPr>
        <a:xfrm>
          <a:off x="2959424" y="-145370"/>
          <a:ext cx="1620000" cy="162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8000" rIns="0" bIns="0" numCol="1" spcCol="1270" anchor="ctr" anchorCtr="1">
          <a:noAutofit/>
        </a:bodyPr>
        <a:lstStyle/>
        <a:p>
          <a:pPr lvl="0" algn="l" defTabSz="12446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 smtClean="0">
              <a:latin typeface="+mj-ea"/>
              <a:ea typeface="+mj-ea"/>
            </a:rPr>
            <a:t>輕鬆的操作介面</a:t>
          </a:r>
          <a:endParaRPr lang="zh-TW" altLang="en-US" sz="2800" kern="1200" dirty="0">
            <a:latin typeface="+mj-ea"/>
            <a:ea typeface="+mj-ea"/>
          </a:endParaRPr>
        </a:p>
      </dsp:txBody>
      <dsp:txXfrm>
        <a:off x="3196668" y="91874"/>
        <a:ext cx="1145512" cy="1145512"/>
      </dsp:txXfrm>
    </dsp:sp>
    <dsp:sp modelId="{21C41FBA-D74C-4C7A-BA2F-8A240F3F6973}">
      <dsp:nvSpPr>
        <dsp:cNvPr id="0" name=""/>
        <dsp:cNvSpPr/>
      </dsp:nvSpPr>
      <dsp:spPr>
        <a:xfrm rot="1680580">
          <a:off x="4566219" y="1003334"/>
          <a:ext cx="263235" cy="310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4570844" y="1046848"/>
        <a:ext cx="184265" cy="186170"/>
      </dsp:txXfrm>
    </dsp:sp>
    <dsp:sp modelId="{A29B4BCC-2E34-4E43-B6D5-FBB2103B0F37}">
      <dsp:nvSpPr>
        <dsp:cNvPr id="0" name=""/>
        <dsp:cNvSpPr/>
      </dsp:nvSpPr>
      <dsp:spPr>
        <a:xfrm>
          <a:off x="4829441" y="849340"/>
          <a:ext cx="1620000" cy="162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8000" rIns="0" bIns="0" numCol="1" spcCol="1270" anchor="ctr" anchorCtr="1">
          <a:noAutofit/>
        </a:bodyPr>
        <a:lstStyle/>
        <a:p>
          <a:pPr lvl="0" algn="l" defTabSz="12446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 smtClean="0">
              <a:latin typeface="+mj-ea"/>
              <a:ea typeface="+mj-ea"/>
            </a:rPr>
            <a:t>舒適的使用動作</a:t>
          </a:r>
          <a:endParaRPr lang="zh-TW" altLang="en-US" sz="2800" kern="1200" dirty="0">
            <a:latin typeface="+mj-ea"/>
            <a:ea typeface="+mj-ea"/>
          </a:endParaRPr>
        </a:p>
      </dsp:txBody>
      <dsp:txXfrm>
        <a:off x="5066685" y="1086584"/>
        <a:ext cx="1145512" cy="1145512"/>
      </dsp:txXfrm>
    </dsp:sp>
    <dsp:sp modelId="{34F5F3F9-E41B-4EF1-865D-922F1A47747D}">
      <dsp:nvSpPr>
        <dsp:cNvPr id="0" name=""/>
        <dsp:cNvSpPr/>
      </dsp:nvSpPr>
      <dsp:spPr>
        <a:xfrm rot="5399976">
          <a:off x="5526882" y="2520215"/>
          <a:ext cx="225132" cy="310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5560652" y="2548502"/>
        <a:ext cx="157592" cy="186170"/>
      </dsp:txXfrm>
    </dsp:sp>
    <dsp:sp modelId="{44EB404A-B98E-4753-BD59-785289072F44}">
      <dsp:nvSpPr>
        <dsp:cNvPr id="0" name=""/>
        <dsp:cNvSpPr/>
      </dsp:nvSpPr>
      <dsp:spPr>
        <a:xfrm>
          <a:off x="4829455" y="2894118"/>
          <a:ext cx="1620000" cy="162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8000" rIns="0" bIns="0" numCol="1" spcCol="1270" anchor="ctr" anchorCtr="1">
          <a:noAutofit/>
        </a:bodyPr>
        <a:lstStyle/>
        <a:p>
          <a:pPr lvl="0" algn="l" defTabSz="12446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 smtClean="0">
              <a:latin typeface="+mj-ea"/>
              <a:ea typeface="+mj-ea"/>
            </a:rPr>
            <a:t>快適的使用設計</a:t>
          </a:r>
          <a:endParaRPr lang="zh-TW" altLang="en-US" sz="2800" kern="1200" dirty="0">
            <a:latin typeface="+mj-ea"/>
            <a:ea typeface="+mj-ea"/>
          </a:endParaRPr>
        </a:p>
      </dsp:txBody>
      <dsp:txXfrm>
        <a:off x="5066699" y="3131362"/>
        <a:ext cx="1145512" cy="1145512"/>
      </dsp:txXfrm>
    </dsp:sp>
    <dsp:sp modelId="{AD397AFD-BC13-4575-B4DE-52E8410A49C3}">
      <dsp:nvSpPr>
        <dsp:cNvPr id="0" name=""/>
        <dsp:cNvSpPr/>
      </dsp:nvSpPr>
      <dsp:spPr>
        <a:xfrm rot="9214028">
          <a:off x="4571235" y="4015412"/>
          <a:ext cx="259885" cy="310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 rot="10800000">
        <a:off x="4645125" y="4060116"/>
        <a:ext cx="181920" cy="186170"/>
      </dsp:txXfrm>
    </dsp:sp>
    <dsp:sp modelId="{ABECD9AD-15CB-41C6-ACB0-FE59102851C8}">
      <dsp:nvSpPr>
        <dsp:cNvPr id="0" name=""/>
        <dsp:cNvSpPr/>
      </dsp:nvSpPr>
      <dsp:spPr>
        <a:xfrm>
          <a:off x="2939728" y="3833538"/>
          <a:ext cx="1620000" cy="162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8000" rIns="0" bIns="0" numCol="1" spcCol="1270" anchor="ctr" anchorCtr="1">
          <a:noAutofit/>
        </a:bodyPr>
        <a:lstStyle/>
        <a:p>
          <a:pPr lvl="0" algn="ctr" defTabSz="12446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 smtClean="0">
              <a:latin typeface="+mj-ea"/>
              <a:ea typeface="+mj-ea"/>
            </a:rPr>
            <a:t>安心安全的使用環境</a:t>
          </a:r>
          <a:endParaRPr lang="zh-TW" altLang="en-US" sz="2800" kern="1200" dirty="0">
            <a:latin typeface="+mj-ea"/>
            <a:ea typeface="+mj-ea"/>
          </a:endParaRPr>
        </a:p>
      </dsp:txBody>
      <dsp:txXfrm>
        <a:off x="3176972" y="4070782"/>
        <a:ext cx="1145512" cy="1145512"/>
      </dsp:txXfrm>
    </dsp:sp>
    <dsp:sp modelId="{8AFAE9AE-C21D-41FF-9CC2-CDB1F9521701}">
      <dsp:nvSpPr>
        <dsp:cNvPr id="0" name=""/>
        <dsp:cNvSpPr/>
      </dsp:nvSpPr>
      <dsp:spPr>
        <a:xfrm rot="12385972">
          <a:off x="2681508" y="4021960"/>
          <a:ext cx="259885" cy="310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 rot="10800000">
        <a:off x="2755398" y="4101370"/>
        <a:ext cx="181920" cy="186170"/>
      </dsp:txXfrm>
    </dsp:sp>
    <dsp:sp modelId="{64590EAD-8653-403B-ABDF-4D27E88AD2B7}">
      <dsp:nvSpPr>
        <dsp:cNvPr id="0" name=""/>
        <dsp:cNvSpPr/>
      </dsp:nvSpPr>
      <dsp:spPr>
        <a:xfrm>
          <a:off x="1050000" y="2894118"/>
          <a:ext cx="1620000" cy="162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8000" rIns="0" bIns="0" numCol="1" spcCol="1270" anchor="ctr" anchorCtr="1">
          <a:noAutofit/>
        </a:bodyPr>
        <a:lstStyle/>
        <a:p>
          <a:pPr lvl="0" algn="l" defTabSz="12446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 smtClean="0">
              <a:latin typeface="+mj-ea"/>
              <a:ea typeface="+mj-ea"/>
            </a:rPr>
            <a:t>隨心的移動空間</a:t>
          </a:r>
          <a:endParaRPr lang="zh-TW" altLang="en-US" sz="2800" kern="1200" dirty="0">
            <a:latin typeface="+mj-ea"/>
            <a:ea typeface="+mj-ea"/>
          </a:endParaRPr>
        </a:p>
      </dsp:txBody>
      <dsp:txXfrm>
        <a:off x="1287244" y="3131362"/>
        <a:ext cx="1145512" cy="1145512"/>
      </dsp:txXfrm>
    </dsp:sp>
    <dsp:sp modelId="{4B30B0AF-42E8-404D-BB8A-4496D782B350}">
      <dsp:nvSpPr>
        <dsp:cNvPr id="0" name=""/>
        <dsp:cNvSpPr/>
      </dsp:nvSpPr>
      <dsp:spPr>
        <a:xfrm rot="16200024">
          <a:off x="1747768" y="2532958"/>
          <a:ext cx="224479" cy="310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1781440" y="2628687"/>
        <a:ext cx="157135" cy="186170"/>
      </dsp:txXfrm>
    </dsp:sp>
    <dsp:sp modelId="{6451A37B-A66C-43D9-BD86-AA80F48B0E8D}">
      <dsp:nvSpPr>
        <dsp:cNvPr id="0" name=""/>
        <dsp:cNvSpPr/>
      </dsp:nvSpPr>
      <dsp:spPr>
        <a:xfrm>
          <a:off x="1050015" y="849340"/>
          <a:ext cx="1620000" cy="162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8000" rIns="0" bIns="0" numCol="1" spcCol="1270" anchor="ctr" anchorCtr="1">
          <a:noAutofit/>
        </a:bodyPr>
        <a:lstStyle/>
        <a:p>
          <a:pPr lvl="0" algn="l" defTabSz="12446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 smtClean="0">
              <a:latin typeface="+mj-ea"/>
              <a:ea typeface="+mj-ea"/>
            </a:rPr>
            <a:t>方便的理解操作</a:t>
          </a:r>
          <a:endParaRPr lang="zh-TW" altLang="en-US" sz="2800" kern="1200" dirty="0">
            <a:latin typeface="+mj-ea"/>
            <a:ea typeface="+mj-ea"/>
          </a:endParaRPr>
        </a:p>
      </dsp:txBody>
      <dsp:txXfrm>
        <a:off x="1287259" y="1086584"/>
        <a:ext cx="1145512" cy="1145512"/>
      </dsp:txXfrm>
    </dsp:sp>
    <dsp:sp modelId="{F569C0F1-EF20-442F-A043-166906E29A4C}">
      <dsp:nvSpPr>
        <dsp:cNvPr id="0" name=""/>
        <dsp:cNvSpPr/>
      </dsp:nvSpPr>
      <dsp:spPr>
        <a:xfrm rot="19948959">
          <a:off x="2666392" y="1010536"/>
          <a:ext cx="282475" cy="310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2671185" y="1092169"/>
        <a:ext cx="197733" cy="186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16D4-CD16-4F8E-9100-A135DD79FB42}" type="datetimeFigureOut">
              <a:rPr lang="zh-TW" altLang="en-US" smtClean="0"/>
              <a:t>2017/3/1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45095-5D78-4185-B34F-DA487F863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8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EF6-15B6-408C-8D48-C9F71AAE9596}" type="datetimeFigureOut">
              <a:rPr lang="zh-TW" altLang="en-US" smtClean="0"/>
              <a:t>2017/3/1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4034-F7A5-492F-8A13-EAC339ED645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504662">
            <a:off x="277017" y="5765254"/>
            <a:ext cx="2901696" cy="201168"/>
          </a:xfrm>
        </p:spPr>
        <p:txBody>
          <a:bodyPr/>
          <a:lstStyle/>
          <a:p>
            <a:fld id="{6F56BEF6-15B6-408C-8D48-C9F71AAE9596}" type="datetimeFigureOut">
              <a:rPr lang="zh-TW" altLang="en-US" smtClean="0"/>
              <a:t>2017/3/1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4034-F7A5-492F-8A13-EAC339ED645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108488"/>
            <a:ext cx="12192000" cy="6966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4034-F7A5-492F-8A13-EAC339ED645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6" y="4223983"/>
            <a:ext cx="1446546" cy="1446546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134731" y="5816034"/>
            <a:ext cx="309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讓您安心住好宅</a:t>
            </a:r>
            <a:endParaRPr lang="zh-TW" altLang="en-US" sz="2400" b="1" dirty="0">
              <a:solidFill>
                <a:srgbClr val="FFFF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4034-F7A5-492F-8A13-EAC339ED645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6" y="4223983"/>
            <a:ext cx="1446546" cy="1446546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134731" y="5816034"/>
            <a:ext cx="309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讓您安心住好宅</a:t>
            </a:r>
            <a:endParaRPr lang="zh-TW" altLang="en-US" sz="2400" b="1" dirty="0">
              <a:solidFill>
                <a:srgbClr val="FFFF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61532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/>
          <a:stretch/>
        </p:blipFill>
        <p:spPr>
          <a:xfrm>
            <a:off x="1" y="-642550"/>
            <a:ext cx="13261184" cy="7969612"/>
          </a:xfrm>
          <a:prstGeom prst="rect">
            <a:avLst/>
          </a:prstGeom>
        </p:spPr>
      </p:pic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4034-F7A5-492F-8A13-EAC339ED645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6" y="4223983"/>
            <a:ext cx="1446546" cy="1446546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134731" y="5816034"/>
            <a:ext cx="309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讓您安心住好宅</a:t>
            </a:r>
            <a:endParaRPr lang="zh-TW" altLang="en-US" sz="2400" b="1" dirty="0">
              <a:solidFill>
                <a:srgbClr val="FFFF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77393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504662">
            <a:off x="259432" y="5729664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09" y="5231374"/>
            <a:ext cx="1446546" cy="1446546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6699739" y="6062365"/>
            <a:ext cx="309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讓您安心住好宅</a:t>
            </a:r>
            <a:endParaRPr lang="zh-TW" altLang="en-US" sz="2400" b="1" dirty="0">
              <a:solidFill>
                <a:srgbClr val="FFFF00"/>
              </a:solidFill>
              <a:latin typeface="+mj-ea"/>
              <a:ea typeface="+mj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 rot="19560000">
            <a:off x="1585430" y="1435934"/>
            <a:ext cx="7531497" cy="1204306"/>
          </a:xfrm>
        </p:spPr>
        <p:txBody>
          <a:bodyPr/>
          <a:lstStyle/>
          <a:p>
            <a:r>
              <a:rPr lang="zh-TW" altLang="en-US" sz="4400" dirty="0" smtClean="0">
                <a:solidFill>
                  <a:schemeClr val="accent3">
                    <a:lumMod val="50000"/>
                  </a:schemeClr>
                </a:solidFill>
              </a:rPr>
              <a:t>老前居家安心宅</a:t>
            </a:r>
            <a:endParaRPr lang="zh-TW" altLang="en-US" sz="6500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 rot="19506574">
            <a:off x="2535536" y="3911983"/>
            <a:ext cx="2356264" cy="329259"/>
          </a:xfrm>
        </p:spPr>
        <p:txBody>
          <a:bodyPr>
            <a:noAutofit/>
          </a:bodyPr>
          <a:lstStyle/>
          <a:p>
            <a:r>
              <a:rPr lang="zh-TW" altLang="en-US" sz="2000" dirty="0" smtClean="0"/>
              <a:t>生活自立不求人</a:t>
            </a:r>
            <a:endParaRPr lang="zh-TW" altLang="en-US" sz="20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10" y="4123107"/>
            <a:ext cx="2052059" cy="205205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043979" y="5596611"/>
            <a:ext cx="343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  <a:ea typeface="+mj-ea"/>
              </a:rPr>
              <a:t>老前住宅、室內設計、居家裝飾</a:t>
            </a:r>
            <a:endParaRPr lang="zh-TW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067227" y="5927197"/>
            <a:ext cx="2456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+mj-ea"/>
                <a:ea typeface="+mj-ea"/>
              </a:rPr>
              <a:t>內營室業字第</a:t>
            </a:r>
            <a:r>
              <a:rPr lang="en-US" altLang="zh-TW" sz="1400" dirty="0">
                <a:solidFill>
                  <a:schemeClr val="bg1"/>
                </a:solidFill>
                <a:latin typeface="+mj-ea"/>
                <a:ea typeface="+mj-ea"/>
              </a:rPr>
              <a:t>40E2007235</a:t>
            </a:r>
            <a:r>
              <a:rPr lang="zh-TW" altLang="en-US" sz="1400" dirty="0">
                <a:solidFill>
                  <a:schemeClr val="bg1"/>
                </a:solidFill>
                <a:latin typeface="+mj-ea"/>
                <a:ea typeface="+mj-ea"/>
              </a:rPr>
              <a:t>號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067227" y="3773175"/>
            <a:ext cx="3895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乙級建築物室內裝修工程管理技術士（</a:t>
            </a:r>
            <a:r>
              <a:rPr lang="en-US" altLang="zh-TW" dirty="0" smtClean="0">
                <a:latin typeface="+mj-ea"/>
                <a:ea typeface="+mj-ea"/>
              </a:rPr>
              <a:t>12600-5332</a:t>
            </a:r>
            <a:r>
              <a:rPr lang="zh-TW" altLang="en-US" dirty="0" smtClean="0">
                <a:latin typeface="+mj-ea"/>
                <a:ea typeface="+mj-ea"/>
              </a:rPr>
              <a:t>）</a:t>
            </a:r>
            <a:r>
              <a:rPr lang="zh-TW" altLang="en-US" dirty="0">
                <a:latin typeface="+mj-ea"/>
                <a:ea typeface="+mj-ea"/>
              </a:rPr>
              <a:t> </a:t>
            </a:r>
            <a:br>
              <a:rPr lang="zh-TW" altLang="en-US" dirty="0">
                <a:latin typeface="+mj-ea"/>
                <a:ea typeface="+mj-ea"/>
              </a:rPr>
            </a:br>
            <a:r>
              <a:rPr lang="zh-TW" altLang="en-US" dirty="0">
                <a:latin typeface="+mj-ea"/>
                <a:ea typeface="+mj-ea"/>
              </a:rPr>
              <a:t>內政部無障礙勘檢人員認可</a:t>
            </a:r>
            <a:r>
              <a:rPr lang="zh-TW" altLang="en-US" dirty="0" smtClean="0">
                <a:latin typeface="+mj-ea"/>
                <a:ea typeface="+mj-ea"/>
              </a:rPr>
              <a:t>證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en-US" altLang="zh-TW" dirty="0" smtClean="0">
                <a:latin typeface="+mj-ea"/>
                <a:ea typeface="+mj-ea"/>
              </a:rPr>
              <a:t>(103</a:t>
            </a:r>
            <a:r>
              <a:rPr lang="zh-TW" altLang="en-US" dirty="0" smtClean="0">
                <a:latin typeface="+mj-ea"/>
                <a:ea typeface="+mj-ea"/>
              </a:rPr>
              <a:t>內</a:t>
            </a:r>
            <a:r>
              <a:rPr lang="zh-TW" altLang="en-US" dirty="0">
                <a:latin typeface="+mj-ea"/>
                <a:ea typeface="+mj-ea"/>
              </a:rPr>
              <a:t>營無障礙字</a:t>
            </a:r>
            <a:r>
              <a:rPr lang="zh-TW" altLang="en-US" dirty="0" smtClean="0">
                <a:latin typeface="+mj-ea"/>
                <a:ea typeface="+mj-ea"/>
              </a:rPr>
              <a:t>第</a:t>
            </a:r>
            <a:r>
              <a:rPr lang="en-US" altLang="zh-TW" dirty="0" smtClean="0">
                <a:latin typeface="+mj-ea"/>
                <a:ea typeface="+mj-ea"/>
              </a:rPr>
              <a:t>9826</a:t>
            </a:r>
            <a:r>
              <a:rPr lang="zh-TW" altLang="en-US" dirty="0" smtClean="0">
                <a:latin typeface="+mj-ea"/>
                <a:ea typeface="+mj-ea"/>
              </a:rPr>
              <a:t>號</a:t>
            </a:r>
            <a:r>
              <a:rPr lang="en-US" altLang="zh-TW" dirty="0">
                <a:latin typeface="+mj-ea"/>
                <a:ea typeface="+mj-ea"/>
              </a:rPr>
              <a:t>) </a:t>
            </a:r>
            <a:endParaRPr lang="zh-TW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67227" y="3055350"/>
            <a:ext cx="3895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主持設計師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黃 春錫</a:t>
            </a:r>
          </a:p>
        </p:txBody>
      </p:sp>
    </p:spTree>
    <p:extLst>
      <p:ext uri="{BB962C8B-B14F-4D97-AF65-F5344CB8AC3E}">
        <p14:creationId xmlns:p14="http://schemas.microsoft.com/office/powerpoint/2010/main" val="39501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走道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4118" y="308046"/>
            <a:ext cx="43125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間接燈光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夜燈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/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自動感應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扶手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感應式間接燈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 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無門檻廊道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37" y="101811"/>
            <a:ext cx="4529566" cy="298668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707"/>
          <a:stretch/>
        </p:blipFill>
        <p:spPr>
          <a:xfrm>
            <a:off x="9575808" y="101811"/>
            <a:ext cx="2401501" cy="299685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/>
          <a:srcRect l="3884" t="1757" r="2481"/>
          <a:stretch/>
        </p:blipFill>
        <p:spPr>
          <a:xfrm>
            <a:off x="7990822" y="3177493"/>
            <a:ext cx="3986487" cy="35558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/>
          <a:stretch/>
        </p:blipFill>
        <p:spPr>
          <a:xfrm>
            <a:off x="3715789" y="3175458"/>
            <a:ext cx="4180211" cy="25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客廳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4118" y="308046"/>
            <a:ext cx="431252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交誼活動區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迴遊動線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空間</a:t>
            </a:r>
            <a:r>
              <a:rPr lang="zh-TW" altLang="en-US" sz="2400" dirty="0">
                <a:latin typeface="+mj-ea"/>
                <a:ea typeface="+mj-ea"/>
              </a:rPr>
              <a:t>大量納光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無高低差地面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色彩柔和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5.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開關有小燈顯示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6.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活動式家具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05" y="3039708"/>
            <a:ext cx="3454631" cy="20919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"/>
          <a:stretch/>
        </p:blipFill>
        <p:spPr>
          <a:xfrm>
            <a:off x="6397336" y="3365956"/>
            <a:ext cx="5614555" cy="329682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397336" y="6331165"/>
            <a:ext cx="1355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Springshower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6967"/>
          <a:stretch/>
        </p:blipFill>
        <p:spPr>
          <a:xfrm>
            <a:off x="6397336" y="82300"/>
            <a:ext cx="5614555" cy="3283655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397336" y="3055078"/>
            <a:ext cx="9644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interplay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餐廳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4119" y="308046"/>
            <a:ext cx="309055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茶水櫃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收納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線槽收納整合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互動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足夠迴遊空間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燈光柔和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3"/>
          <a:stretch/>
        </p:blipFill>
        <p:spPr>
          <a:xfrm>
            <a:off x="7390023" y="1"/>
            <a:ext cx="4638492" cy="32550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23" y="3350030"/>
            <a:ext cx="4638492" cy="309232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390023" y="2943374"/>
            <a:ext cx="929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interplay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"/>
          <a:stretch/>
        </p:blipFill>
        <p:spPr>
          <a:xfrm>
            <a:off x="4486320" y="0"/>
            <a:ext cx="2833034" cy="33417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2443939" y="3266539"/>
            <a:ext cx="1959251" cy="122926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b="21809"/>
          <a:stretch/>
        </p:blipFill>
        <p:spPr>
          <a:xfrm>
            <a:off x="4486320" y="3255098"/>
            <a:ext cx="2833034" cy="318726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486320" y="2943374"/>
            <a:ext cx="929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interplay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486320" y="6111549"/>
            <a:ext cx="929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interplay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廚房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00" y="2024808"/>
            <a:ext cx="1900912" cy="269882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/>
          <a:stretch/>
        </p:blipFill>
        <p:spPr>
          <a:xfrm>
            <a:off x="7396053" y="91437"/>
            <a:ext cx="4607526" cy="6531949"/>
          </a:xfrm>
          <a:prstGeom prst="rect">
            <a:avLst/>
          </a:prstGeom>
        </p:spPr>
      </p:pic>
      <p:pic>
        <p:nvPicPr>
          <p:cNvPr id="16" name="圖片 15" descr="只要廚房爐臺上的溫度達到設定的溫度，便會亮起紅色警色燈，提醒是否有食物在烹煮中。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/>
          <a:stretch/>
        </p:blipFill>
        <p:spPr bwMode="auto">
          <a:xfrm>
            <a:off x="4060888" y="74590"/>
            <a:ext cx="3289024" cy="191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88" y="2027647"/>
            <a:ext cx="1389242" cy="26959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24" y="4788130"/>
            <a:ext cx="2054288" cy="1848123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074119" y="308046"/>
            <a:ext cx="309055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水滴感應器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燒水</a:t>
            </a:r>
            <a:r>
              <a:rPr lang="zh-TW" altLang="en-US" sz="2400" dirty="0">
                <a:solidFill>
                  <a:schemeClr val="tx2"/>
                </a:solidFill>
                <a:latin typeface="+mj-ea"/>
                <a:ea typeface="+mj-ea"/>
              </a:rPr>
              <a:t>溫度感應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燈</a:t>
            </a:r>
            <a:r>
              <a:rPr lang="en-US" altLang="zh-TW" sz="2400" dirty="0">
                <a:solidFill>
                  <a:schemeClr val="tx2"/>
                </a:solidFill>
                <a:latin typeface="+mj-ea"/>
              </a:rPr>
              <a:t> </a:t>
            </a:r>
            <a:endParaRPr lang="en-US" altLang="zh-TW" sz="2400" dirty="0" smtClean="0">
              <a:solidFill>
                <a:schemeClr val="tx2"/>
              </a:solidFill>
              <a:latin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偵測器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 雲端錄相機連</a:t>
            </a:r>
            <a:r>
              <a:rPr lang="zh-TW" altLang="en-US" sz="2400" dirty="0">
                <a:solidFill>
                  <a:schemeClr val="tx2"/>
                </a:solidFill>
                <a:latin typeface="+mj-ea"/>
                <a:ea typeface="+mj-ea"/>
              </a:rPr>
              <a:t>動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4494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臥室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4118" y="308046"/>
            <a:ext cx="4312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自動感應夜燈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住院包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en-US" sz="2400" dirty="0">
                <a:solidFill>
                  <a:schemeClr val="tx2"/>
                </a:solidFill>
                <a:latin typeface="+mj-ea"/>
                <a:ea typeface="+mj-ea"/>
              </a:rPr>
              <a:t>高演色性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LED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間接光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抗紫外線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窗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窗台放低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5.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移動式吊衣架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6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地面防滑地面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  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隔音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加強</a:t>
            </a:r>
            <a:endParaRPr lang="zh-TW" altLang="zh-TW" sz="2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55" y="3168536"/>
            <a:ext cx="1594010" cy="2110046"/>
          </a:xfrm>
          <a:prstGeom prst="rect">
            <a:avLst/>
          </a:prstGeom>
        </p:spPr>
      </p:pic>
      <p:pic>
        <p:nvPicPr>
          <p:cNvPr id="9" name="Picture 8" descr="http://pic.pimg.tw/league0630/1382948664-26923370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/>
          <a:stretch/>
        </p:blipFill>
        <p:spPr bwMode="auto">
          <a:xfrm>
            <a:off x="4460315" y="1148235"/>
            <a:ext cx="1555994" cy="193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zion\Desktop\老前住宅\老前住宅演講資料照片\_MG_28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39" y="308046"/>
            <a:ext cx="4127319" cy="27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140" y="1302826"/>
            <a:ext cx="1706420" cy="17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b="5540"/>
          <a:stretch/>
        </p:blipFill>
        <p:spPr>
          <a:xfrm>
            <a:off x="8096595" y="3168536"/>
            <a:ext cx="3947903" cy="257674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3" b="-1"/>
          <a:stretch/>
        </p:blipFill>
        <p:spPr>
          <a:xfrm>
            <a:off x="10313139" y="308046"/>
            <a:ext cx="1706420" cy="10327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80" y="3168536"/>
            <a:ext cx="3173658" cy="2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浴室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4118" y="308046"/>
            <a:ext cx="4312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無門檻推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拉門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設計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/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門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寬加大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磁磚為防滑處理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乾溼分離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，截水溝設計</a:t>
            </a:r>
            <a:endParaRPr lang="en-US" altLang="zh-TW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扶手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5.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淋浴椅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7.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撥桿式水龍頭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8.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開門坐式浴缸</a:t>
            </a:r>
            <a:endParaRPr lang="zh-TW" altLang="zh-TW" sz="2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b="6724"/>
          <a:stretch/>
        </p:blipFill>
        <p:spPr>
          <a:xfrm>
            <a:off x="5469775" y="1"/>
            <a:ext cx="6509761" cy="4089862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6787353" y="3766698"/>
            <a:ext cx="12053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showhouse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12" y="4144388"/>
            <a:ext cx="2086526" cy="24897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75" y="4144389"/>
            <a:ext cx="1372961" cy="2489773"/>
          </a:xfrm>
          <a:prstGeom prst="rect">
            <a:avLst/>
          </a:prstGeom>
        </p:spPr>
      </p:pic>
      <p:pic>
        <p:nvPicPr>
          <p:cNvPr id="1026" name="Picture 2" descr="E:\無障礙公司\南崁情境照\jpg\IMG_11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/>
          <a:stretch/>
        </p:blipFill>
        <p:spPr bwMode="auto">
          <a:xfrm>
            <a:off x="5469775" y="4155496"/>
            <a:ext cx="2901142" cy="20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t="3335" r="1913" b="5484"/>
          <a:stretch/>
        </p:blipFill>
        <p:spPr>
          <a:xfrm>
            <a:off x="7497195" y="84168"/>
            <a:ext cx="4533725" cy="488801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4704" y="4971005"/>
            <a:ext cx="1596216" cy="175121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r="17572" b="4526"/>
          <a:stretch/>
        </p:blipFill>
        <p:spPr>
          <a:xfrm>
            <a:off x="4948400" y="958731"/>
            <a:ext cx="2481494" cy="293439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浴室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74118" y="308046"/>
            <a:ext cx="265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防水緊急按鈕</a:t>
            </a:r>
            <a:endParaRPr lang="en-US" altLang="zh-TW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暖風機</a:t>
            </a:r>
            <a:endParaRPr lang="en-US" altLang="zh-TW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防水插座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19" y="3985431"/>
            <a:ext cx="2481575" cy="186118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/>
          <a:stretch/>
        </p:blipFill>
        <p:spPr>
          <a:xfrm>
            <a:off x="3157036" y="958731"/>
            <a:ext cx="1714500" cy="20587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t="15316" r="2958" b="19210"/>
          <a:stretch/>
        </p:blipFill>
        <p:spPr>
          <a:xfrm>
            <a:off x="8529383" y="4971005"/>
            <a:ext cx="1905321" cy="1751215"/>
          </a:xfrm>
          <a:prstGeom prst="rect">
            <a:avLst/>
          </a:prstGeom>
        </p:spPr>
      </p:pic>
      <p:pic>
        <p:nvPicPr>
          <p:cNvPr id="2050" name="Picture 2" descr="E:\無障礙公司\南崁情境照\jpg\IMG_115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/>
          <a:stretch/>
        </p:blipFill>
        <p:spPr bwMode="auto">
          <a:xfrm>
            <a:off x="2917767" y="3109823"/>
            <a:ext cx="1950016" cy="186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"/>
          <a:stretch/>
        </p:blipFill>
        <p:spPr>
          <a:xfrm>
            <a:off x="2406958" y="307252"/>
            <a:ext cx="6549272" cy="4140057"/>
          </a:xfrm>
          <a:prstGeom prst="round2Diag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071695" y="215737"/>
            <a:ext cx="2769989" cy="65425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在邁向高齡社會的同時</a:t>
            </a:r>
            <a:endParaRPr lang="en-US" altLang="zh-TW" sz="280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我們都應及早思考因應方式妥善</a:t>
            </a:r>
            <a:endParaRPr lang="en-US" altLang="zh-TW" sz="280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自我生活的規劃</a:t>
            </a:r>
            <a:endParaRPr lang="en-US" altLang="zh-TW" sz="280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提升自我照護的能力</a:t>
            </a:r>
            <a:endParaRPr lang="en-US" altLang="zh-TW" sz="280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幫助我們自己可以成功老化並可享有一個</a:t>
            </a:r>
            <a:endParaRPr lang="en-US" altLang="zh-TW" sz="280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800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健康快樂</a:t>
            </a:r>
            <a:r>
              <a:rPr lang="zh-TW" altLang="en-US" sz="28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的老年</a:t>
            </a:r>
            <a:r>
              <a:rPr lang="zh-TW" altLang="en-US" sz="2800" dirty="0" smtClean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生活</a:t>
            </a:r>
            <a:endParaRPr lang="zh-TW" altLang="en-US" sz="28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711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11194923" y="375227"/>
            <a:ext cx="723275" cy="54288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想住一輩子的家</a:t>
            </a:r>
            <a:endParaRPr lang="zh-TW" altLang="en-US" sz="35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752124" y="571522"/>
            <a:ext cx="569387" cy="40993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500" spc="300" dirty="0" smtClean="0">
                <a:latin typeface="+mj-ea"/>
                <a:ea typeface="+mj-ea"/>
              </a:rPr>
              <a:t>老後也不擔憂的</a:t>
            </a:r>
            <a:r>
              <a:rPr lang="zh-TW" altLang="en-US" sz="2500" spc="300" dirty="0" smtClean="0">
                <a:solidFill>
                  <a:srgbClr val="FFFF00"/>
                </a:solidFill>
                <a:latin typeface="+mj-ea"/>
                <a:ea typeface="+mj-ea"/>
              </a:rPr>
              <a:t>安心住宅</a:t>
            </a:r>
            <a:endParaRPr lang="zh-TW" altLang="en-US" sz="2500" spc="300" dirty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58132" y="1458783"/>
            <a:ext cx="3102238" cy="140038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85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50-65</a:t>
            </a:r>
            <a:endParaRPr lang="zh-TW" altLang="en-US" sz="8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+mj-ea"/>
            </a:endParaRPr>
          </a:p>
        </p:txBody>
      </p:sp>
      <p:cxnSp>
        <p:nvCxnSpPr>
          <p:cNvPr id="3" name="直線單箭頭接點 2"/>
          <p:cNvCxnSpPr/>
          <p:nvPr/>
        </p:nvCxnSpPr>
        <p:spPr>
          <a:xfrm>
            <a:off x="2086500" y="2676706"/>
            <a:ext cx="751470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1855667" y="1363983"/>
            <a:ext cx="461665" cy="1427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年輕時買房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52317" y="2722598"/>
            <a:ext cx="845974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2000" b="1" dirty="0" smtClean="0">
                <a:latin typeface="+mj-ea"/>
                <a:ea typeface="+mj-ea"/>
              </a:rPr>
              <a:t>5</a:t>
            </a:r>
            <a:r>
              <a:rPr lang="zh-TW" altLang="en-US" sz="2000" b="1" dirty="0" smtClean="0">
                <a:latin typeface="+mj-ea"/>
                <a:ea typeface="+mj-ea"/>
              </a:rPr>
              <a:t>年後</a:t>
            </a:r>
            <a:endParaRPr lang="zh-TW" altLang="en-US" sz="2000" b="1" dirty="0">
              <a:latin typeface="+mj-ea"/>
              <a:ea typeface="+mj-ea"/>
            </a:endParaRPr>
          </a:p>
        </p:txBody>
      </p:sp>
      <p:sp>
        <p:nvSpPr>
          <p:cNvPr id="17" name="雲朵形 16"/>
          <p:cNvSpPr/>
          <p:nvPr/>
        </p:nvSpPr>
        <p:spPr>
          <a:xfrm>
            <a:off x="3109927" y="2475002"/>
            <a:ext cx="432262" cy="4322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2895171" y="3114833"/>
            <a:ext cx="800219" cy="14063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2000" b="1" dirty="0">
                <a:solidFill>
                  <a:schemeClr val="bg1"/>
                </a:solidFill>
                <a:latin typeface="+mj-ea"/>
                <a:ea typeface="+mj-ea"/>
              </a:rPr>
              <a:t>生活</a:t>
            </a:r>
            <a:r>
              <a:rPr lang="zh-TW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上眾多的不</a:t>
            </a:r>
            <a:r>
              <a:rPr lang="zh-TW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方便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695390" y="2722598"/>
            <a:ext cx="77947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TW" altLang="en-US" sz="2000" b="1" dirty="0" smtClean="0">
                <a:latin typeface="+mj-ea"/>
                <a:ea typeface="+mj-ea"/>
              </a:rPr>
              <a:t>忍耐</a:t>
            </a:r>
            <a:endParaRPr lang="zh-TW" altLang="en-US" sz="2000" b="1" dirty="0">
              <a:latin typeface="+mj-ea"/>
              <a:ea typeface="+mj-ea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854293" y="1156158"/>
            <a:ext cx="461665" cy="16251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貸款尚未還清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2" name="雲朵形 21"/>
          <p:cNvSpPr/>
          <p:nvPr/>
        </p:nvSpPr>
        <p:spPr>
          <a:xfrm>
            <a:off x="8695117" y="2475002"/>
            <a:ext cx="432262" cy="4322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7793565" y="2722598"/>
            <a:ext cx="77947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TW" altLang="en-US" sz="2000" b="1" dirty="0" smtClean="0">
                <a:latin typeface="+mj-ea"/>
                <a:ea typeface="+mj-ea"/>
              </a:rPr>
              <a:t>忍耐</a:t>
            </a:r>
            <a:endParaRPr lang="zh-TW" altLang="en-US" sz="2000" b="1" dirty="0">
              <a:latin typeface="+mj-ea"/>
              <a:ea typeface="+mj-ea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511483" y="3114833"/>
            <a:ext cx="800219" cy="1555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沒有體力與時間來處理</a:t>
            </a:r>
            <a:endParaRPr lang="zh-TW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534421" y="2248219"/>
            <a:ext cx="1265386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TW" altLang="en-US" sz="2500" b="1" dirty="0" smtClean="0">
                <a:latin typeface="+mj-ea"/>
                <a:ea typeface="+mj-ea"/>
              </a:rPr>
              <a:t>黃金期</a:t>
            </a:r>
            <a:endParaRPr lang="zh-TW" altLang="en-US" sz="2500" b="1" dirty="0">
              <a:latin typeface="+mj-ea"/>
              <a:ea typeface="+mj-ea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546261" y="2620019"/>
            <a:ext cx="113373" cy="1133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7646997" y="2620019"/>
            <a:ext cx="113373" cy="1133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4744036" y="2722598"/>
            <a:ext cx="2828859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000" b="1" dirty="0" smtClean="0">
                <a:latin typeface="+mj-ea"/>
                <a:ea typeface="+mj-ea"/>
              </a:rPr>
              <a:t>小孩成家後的下一階段</a:t>
            </a:r>
            <a:endParaRPr lang="en-US" altLang="zh-TW" sz="2000" b="1" dirty="0" smtClean="0">
              <a:latin typeface="+mj-ea"/>
              <a:ea typeface="+mj-ea"/>
            </a:endParaRPr>
          </a:p>
          <a:p>
            <a:r>
              <a:rPr lang="zh-TW" altLang="en-US" sz="2000" b="1" dirty="0" smtClean="0">
                <a:latin typeface="+mj-ea"/>
                <a:ea typeface="+mj-ea"/>
              </a:rPr>
              <a:t>體力與經濟能力</a:t>
            </a:r>
            <a:endParaRPr lang="zh-TW" altLang="en-US" sz="2000" b="1" dirty="0">
              <a:latin typeface="+mj-ea"/>
              <a:ea typeface="+mj-e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814384" y="1605060"/>
            <a:ext cx="738664" cy="10920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身體機能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+mj-ea"/>
                <a:ea typeface="+mj-ea"/>
              </a:rPr>
              <a:t>逐漸衰弱</a:t>
            </a: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241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036E-6 -4.81481E-6 L -2.21036E-6 -0.148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7" grpId="0" animBg="1"/>
      <p:bldP spid="18" grpId="0"/>
      <p:bldP spid="19" grpId="0"/>
      <p:bldP spid="21" grpId="0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1138985" y="319116"/>
            <a:ext cx="723275" cy="55413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老前好宅五大觀念 </a:t>
            </a:r>
            <a:r>
              <a:rPr lang="en-US" altLang="zh-TW" sz="1100" dirty="0" smtClean="0">
                <a:latin typeface="+mj-ea"/>
                <a:ea typeface="+mj-ea"/>
              </a:rPr>
              <a:t>(</a:t>
            </a:r>
            <a:r>
              <a:rPr lang="zh-TW" altLang="en-US" sz="1100" dirty="0" smtClean="0">
                <a:latin typeface="+mj-ea"/>
                <a:ea typeface="+mj-ea"/>
              </a:rPr>
              <a:t>郭文豐建築師提倡</a:t>
            </a:r>
            <a:r>
              <a:rPr lang="en-US" altLang="zh-TW" sz="1100" dirty="0" smtClean="0">
                <a:latin typeface="+mj-ea"/>
                <a:ea typeface="+mj-ea"/>
              </a:rPr>
              <a:t>)</a:t>
            </a:r>
            <a:endParaRPr lang="zh-TW" altLang="en-US" sz="1100" dirty="0">
              <a:latin typeface="+mj-ea"/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604824" y="491456"/>
            <a:ext cx="5630620" cy="24929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一</a:t>
            </a:r>
            <a:r>
              <a:rPr lang="en-US" altLang="zh-TW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.</a:t>
            </a: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年輕住哪，老了就住哪</a:t>
            </a:r>
            <a:endParaRPr lang="en-US" altLang="zh-TW" sz="26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二</a:t>
            </a:r>
            <a:r>
              <a:rPr lang="en-US" altLang="zh-TW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.</a:t>
            </a: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兒女回來住可能是假議題</a:t>
            </a:r>
            <a:endParaRPr lang="en-US" altLang="zh-TW" sz="26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三</a:t>
            </a:r>
            <a:r>
              <a:rPr lang="en-US" altLang="zh-TW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.</a:t>
            </a: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住大不如住小</a:t>
            </a:r>
            <a:endParaRPr lang="en-US" altLang="zh-TW" sz="26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四</a:t>
            </a:r>
            <a:r>
              <a:rPr lang="en-US" altLang="zh-TW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.</a:t>
            </a: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多了解自己一點</a:t>
            </a:r>
            <a:endParaRPr lang="en-US" altLang="zh-TW" sz="26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五</a:t>
            </a:r>
            <a:r>
              <a:rPr lang="en-US" altLang="zh-TW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.</a:t>
            </a:r>
            <a:r>
              <a:rPr lang="zh-TW" altLang="en-US" sz="26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適應力變差更需要智能設備</a:t>
            </a:r>
            <a:endParaRPr lang="zh-TW" altLang="en-US" sz="2600" b="1" spc="3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20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554600099"/>
              </p:ext>
            </p:extLst>
          </p:nvPr>
        </p:nvGraphicFramePr>
        <p:xfrm>
          <a:off x="3104061" y="587931"/>
          <a:ext cx="7499457" cy="5308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橢圓 10"/>
          <p:cNvSpPr/>
          <p:nvPr/>
        </p:nvSpPr>
        <p:spPr>
          <a:xfrm>
            <a:off x="5970658" y="2315412"/>
            <a:ext cx="1800000" cy="180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172134" y="2594382"/>
            <a:ext cx="14103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200" b="1" dirty="0" smtClean="0">
                <a:solidFill>
                  <a:srgbClr val="FFFF00"/>
                </a:solidFill>
                <a:latin typeface="Eras Bold ITC" pitchFamily="34" charset="0"/>
              </a:rPr>
              <a:t>UD</a:t>
            </a:r>
          </a:p>
          <a:p>
            <a:pPr algn="ctr"/>
            <a:r>
              <a:rPr lang="zh-TW" altLang="en-US" sz="2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六大要素</a:t>
            </a:r>
            <a:endParaRPr lang="zh-TW" altLang="en-US" sz="2200" b="1" dirty="0">
              <a:solidFill>
                <a:schemeClr val="accent6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779765" y="405829"/>
            <a:ext cx="1061829" cy="61654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住宅</a:t>
            </a:r>
            <a:r>
              <a:rPr lang="zh-TW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通用設計</a:t>
            </a:r>
            <a:endParaRPr lang="en-US" altLang="zh-TW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en-US" altLang="zh-TW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(UNIVERSAL DESIGN)</a:t>
            </a:r>
            <a:endParaRPr lang="zh-TW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19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016715" y="405829"/>
            <a:ext cx="723275" cy="34213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設計改造前檢視</a:t>
            </a: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537088" y="587172"/>
            <a:ext cx="1620000" cy="1620000"/>
            <a:chOff x="1050015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3" name="橢圓 12"/>
            <p:cNvSpPr/>
            <p:nvPr/>
          </p:nvSpPr>
          <p:spPr>
            <a:xfrm>
              <a:off x="1050015" y="849340"/>
              <a:ext cx="1620000" cy="1620000"/>
            </a:xfrm>
            <a:prstGeom prst="ellipse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橢圓 4"/>
            <p:cNvSpPr/>
            <p:nvPr/>
          </p:nvSpPr>
          <p:spPr>
            <a:xfrm>
              <a:off x="1287259" y="1044249"/>
              <a:ext cx="1145512" cy="114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門檻多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787354" y="2207172"/>
            <a:ext cx="1620000" cy="1620000"/>
            <a:chOff x="1050015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橢圓 15"/>
            <p:cNvSpPr/>
            <p:nvPr/>
          </p:nvSpPr>
          <p:spPr>
            <a:xfrm>
              <a:off x="1050015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橢圓 4"/>
            <p:cNvSpPr/>
            <p:nvPr/>
          </p:nvSpPr>
          <p:spPr>
            <a:xfrm>
              <a:off x="1287259" y="1089031"/>
              <a:ext cx="1145512" cy="11007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dirty="0">
                  <a:solidFill>
                    <a:schemeClr val="tx1"/>
                  </a:solidFill>
                  <a:latin typeface="+mj-ea"/>
                  <a:ea typeface="+mj-ea"/>
                </a:rPr>
                <a:t>地板高低起伏頻繁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7422531" y="587172"/>
            <a:ext cx="1620000" cy="1620000"/>
            <a:chOff x="1050015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橢圓 18"/>
            <p:cNvSpPr/>
            <p:nvPr/>
          </p:nvSpPr>
          <p:spPr>
            <a:xfrm>
              <a:off x="1050015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橢圓 4"/>
            <p:cNvSpPr/>
            <p:nvPr/>
          </p:nvSpPr>
          <p:spPr>
            <a:xfrm>
              <a:off x="1287259" y="1117301"/>
              <a:ext cx="1145512" cy="10724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住在無公寓的電梯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045910" y="587172"/>
            <a:ext cx="1620000" cy="1620000"/>
            <a:chOff x="1050015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橢圓 21"/>
            <p:cNvSpPr/>
            <p:nvPr/>
          </p:nvSpPr>
          <p:spPr>
            <a:xfrm>
              <a:off x="1050015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橢圓 4"/>
            <p:cNvSpPr/>
            <p:nvPr/>
          </p:nvSpPr>
          <p:spPr>
            <a:xfrm>
              <a:off x="1287259" y="1117301"/>
              <a:ext cx="1145512" cy="10724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地板太滑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8830856" y="2207172"/>
            <a:ext cx="1620000" cy="1620000"/>
            <a:chOff x="1050015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橢圓 24"/>
            <p:cNvSpPr/>
            <p:nvPr/>
          </p:nvSpPr>
          <p:spPr>
            <a:xfrm>
              <a:off x="1050015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橢圓 4"/>
            <p:cNvSpPr/>
            <p:nvPr/>
          </p:nvSpPr>
          <p:spPr>
            <a:xfrm>
              <a:off x="1287259" y="1105966"/>
              <a:ext cx="1145512" cy="105839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採光不佳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284178" y="2207172"/>
            <a:ext cx="1620000" cy="1620000"/>
            <a:chOff x="1050015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橢圓 27"/>
            <p:cNvSpPr/>
            <p:nvPr/>
          </p:nvSpPr>
          <p:spPr>
            <a:xfrm>
              <a:off x="1050015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橢圓 4"/>
            <p:cNvSpPr/>
            <p:nvPr/>
          </p:nvSpPr>
          <p:spPr>
            <a:xfrm>
              <a:off x="1287259" y="1089032"/>
              <a:ext cx="1145512" cy="10583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空氣不流通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045910" y="3872127"/>
            <a:ext cx="1620000" cy="1620000"/>
            <a:chOff x="1041548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橢圓 30"/>
            <p:cNvSpPr/>
            <p:nvPr/>
          </p:nvSpPr>
          <p:spPr>
            <a:xfrm>
              <a:off x="1041548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橢圓 4"/>
            <p:cNvSpPr/>
            <p:nvPr/>
          </p:nvSpPr>
          <p:spPr>
            <a:xfrm>
              <a:off x="1287259" y="1100479"/>
              <a:ext cx="1145512" cy="10723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潮濕的環境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7568976" y="3872127"/>
            <a:ext cx="1620000" cy="1620000"/>
            <a:chOff x="1041548" y="849340"/>
            <a:chExt cx="1620000" cy="1620000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橢圓 33"/>
            <p:cNvSpPr/>
            <p:nvPr/>
          </p:nvSpPr>
          <p:spPr>
            <a:xfrm>
              <a:off x="1041548" y="849340"/>
              <a:ext cx="1620000" cy="16200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橢圓 4"/>
            <p:cNvSpPr/>
            <p:nvPr/>
          </p:nvSpPr>
          <p:spPr>
            <a:xfrm>
              <a:off x="1287259" y="1100479"/>
              <a:ext cx="1145512" cy="10723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8000" rIns="0" bIns="0" numCol="1" spcCol="1270" anchor="ctr" anchorCtr="1">
              <a:noAutofit/>
            </a:bodyPr>
            <a:lstStyle/>
            <a:p>
              <a:pPr lvl="0" algn="l" defTabSz="1244600"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800" b="1" u="sng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親友距離太遠</a:t>
              </a:r>
              <a:endParaRPr lang="zh-TW" altLang="en-US" sz="2800" b="1" u="sng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4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71961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37669" y="308046"/>
            <a:ext cx="723275" cy="2352027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友善環境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29" y="3356012"/>
            <a:ext cx="3421982" cy="25670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/>
          <a:stretch/>
        </p:blipFill>
        <p:spPr>
          <a:xfrm>
            <a:off x="4742482" y="308046"/>
            <a:ext cx="3027328" cy="24949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r="8677"/>
          <a:stretch/>
        </p:blipFill>
        <p:spPr>
          <a:xfrm flipH="1">
            <a:off x="1854091" y="308047"/>
            <a:ext cx="2841872" cy="2494979"/>
          </a:xfrm>
          <a:prstGeom prst="rect">
            <a:avLst/>
          </a:prstGeom>
        </p:spPr>
      </p:pic>
      <p:cxnSp>
        <p:nvCxnSpPr>
          <p:cNvPr id="19" name="直線接點 18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42" y="308046"/>
            <a:ext cx="2051427" cy="24949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84" y="308046"/>
            <a:ext cx="2051427" cy="24949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27" y="1451560"/>
            <a:ext cx="1024296" cy="140104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870014" y="2786026"/>
            <a:ext cx="1186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除甲醛施工</a:t>
            </a:r>
            <a:endParaRPr lang="zh-TW" altLang="en-US" sz="1500" b="1" dirty="0">
              <a:latin typeface="+mj-ea"/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551829" y="5991342"/>
            <a:ext cx="15544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調節窗引光與風</a:t>
            </a:r>
            <a:endParaRPr lang="zh-TW" altLang="en-US" sz="1500" b="1" dirty="0">
              <a:latin typeface="+mj-ea"/>
              <a:ea typeface="+mj-ea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827342" y="2803025"/>
            <a:ext cx="15544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防電磁波施工</a:t>
            </a:r>
            <a:endParaRPr lang="zh-TW" altLang="en-US" sz="1500" b="1" dirty="0">
              <a:latin typeface="+mj-ea"/>
              <a:ea typeface="+mj-ea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7"/>
          <a:stretch/>
        </p:blipFill>
        <p:spPr>
          <a:xfrm>
            <a:off x="4395331" y="3350031"/>
            <a:ext cx="4093588" cy="2573072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4395331" y="5991342"/>
            <a:ext cx="15544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全屋淨水施工</a:t>
            </a:r>
            <a:endParaRPr lang="zh-TW" altLang="en-US" sz="15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573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2352027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材質的選擇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77" y="300149"/>
            <a:ext cx="3443117" cy="24581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78" y="2841678"/>
            <a:ext cx="3443016" cy="258226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563077" y="17774"/>
            <a:ext cx="19534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太花俏平滑且縫隙多</a:t>
            </a:r>
            <a:endParaRPr lang="zh-TW" altLang="en-US" sz="1500" b="1" dirty="0">
              <a:latin typeface="+mj-ea"/>
              <a:ea typeface="+mj-ea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563178" y="5428601"/>
            <a:ext cx="30840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時間增長後表面變質變形且縫隙多</a:t>
            </a:r>
            <a:endParaRPr lang="zh-TW" altLang="en-US" sz="1500" b="1" dirty="0"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34" y="2841678"/>
            <a:ext cx="3442206" cy="2582262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086343" y="5418228"/>
            <a:ext cx="30840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表面平整硬度夠好清洗耐潮</a:t>
            </a:r>
            <a:endParaRPr lang="zh-TW" altLang="en-US" sz="1500" b="1" dirty="0">
              <a:latin typeface="+mj-ea"/>
              <a:ea typeface="+mj-ea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/>
          <a:stretch/>
        </p:blipFill>
        <p:spPr>
          <a:xfrm>
            <a:off x="5052133" y="300148"/>
            <a:ext cx="3442207" cy="2460221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053295" y="17774"/>
            <a:ext cx="13785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消光石英地磚</a:t>
            </a:r>
            <a:endParaRPr lang="zh-TW" altLang="en-US" sz="1500" b="1" dirty="0">
              <a:latin typeface="+mj-ea"/>
              <a:ea typeface="+mj-ea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26"/>
          <a:stretch/>
        </p:blipFill>
        <p:spPr>
          <a:xfrm>
            <a:off x="1543522" y="300148"/>
            <a:ext cx="3442207" cy="2460221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11639451" y="2933861"/>
            <a:ext cx="216976" cy="2169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rot="5400000">
            <a:off x="11647200" y="2926112"/>
            <a:ext cx="216976" cy="2169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11639451" y="449269"/>
            <a:ext cx="216976" cy="216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rot="5400000">
            <a:off x="11647200" y="441520"/>
            <a:ext cx="216976" cy="216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1543522" y="17774"/>
            <a:ext cx="8222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木地板</a:t>
            </a:r>
            <a:endParaRPr lang="zh-TW" altLang="en-US" sz="1500" b="1" dirty="0">
              <a:latin typeface="+mj-ea"/>
              <a:ea typeface="+mj-ea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b="16333"/>
          <a:stretch/>
        </p:blipFill>
        <p:spPr>
          <a:xfrm>
            <a:off x="2365760" y="2841678"/>
            <a:ext cx="2619969" cy="138305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13" y="2841678"/>
            <a:ext cx="1067716" cy="1383052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2365760" y="4235102"/>
            <a:ext cx="7821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礦物漆</a:t>
            </a:r>
            <a:endParaRPr lang="zh-TW" altLang="en-US" sz="1500" b="1" dirty="0">
              <a:latin typeface="+mj-ea"/>
              <a:ea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45" y="4224730"/>
            <a:ext cx="1376184" cy="121066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906554" y="5428600"/>
            <a:ext cx="7821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>
                <a:latin typeface="+mj-ea"/>
                <a:ea typeface="+mj-ea"/>
              </a:rPr>
              <a:t>硅藻土</a:t>
            </a:r>
            <a:endParaRPr lang="zh-TW" altLang="en-US" sz="15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447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入門口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b="12881"/>
          <a:stretch/>
        </p:blipFill>
        <p:spPr>
          <a:xfrm>
            <a:off x="9101669" y="308046"/>
            <a:ext cx="2916781" cy="26081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/>
          <a:stretch/>
        </p:blipFill>
        <p:spPr>
          <a:xfrm>
            <a:off x="6254449" y="308046"/>
            <a:ext cx="2893053" cy="260813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r="9172"/>
          <a:stretch/>
        </p:blipFill>
        <p:spPr>
          <a:xfrm>
            <a:off x="4741511" y="311814"/>
            <a:ext cx="1462474" cy="260437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t="14498" r="14311" b="4226"/>
          <a:stretch/>
        </p:blipFill>
        <p:spPr>
          <a:xfrm>
            <a:off x="3325853" y="311814"/>
            <a:ext cx="1380937" cy="260437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" b="2678"/>
          <a:stretch/>
        </p:blipFill>
        <p:spPr>
          <a:xfrm>
            <a:off x="4468320" y="2967543"/>
            <a:ext cx="1735665" cy="246067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7" b="2682"/>
          <a:stretch/>
        </p:blipFill>
        <p:spPr>
          <a:xfrm>
            <a:off x="3325854" y="2970870"/>
            <a:ext cx="1101284" cy="2457344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1074118" y="308046"/>
            <a:ext cx="43125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電子</a:t>
            </a:r>
            <a:r>
              <a:rPr lang="zh-TW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鎖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開關輔助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  感應燈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3.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穿鞋椅</a:t>
            </a:r>
            <a:r>
              <a:rPr lang="en-US" altLang="zh-TW" sz="2400" dirty="0">
                <a:solidFill>
                  <a:schemeClr val="tx2"/>
                </a:solidFill>
                <a:latin typeface="+mj-ea"/>
                <a:ea typeface="+mj-ea"/>
              </a:rPr>
              <a:t>+</a:t>
            </a:r>
            <a:r>
              <a:rPr lang="zh-TW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扶手</a:t>
            </a:r>
            <a:endParaRPr lang="zh-TW" altLang="zh-TW" sz="2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"/>
          <a:stretch/>
        </p:blipFill>
        <p:spPr>
          <a:xfrm>
            <a:off x="6254449" y="2967543"/>
            <a:ext cx="2706410" cy="24606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67" y="2967543"/>
            <a:ext cx="3151127" cy="24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8034"/>
          <a:stretch/>
        </p:blipFill>
        <p:spPr>
          <a:xfrm>
            <a:off x="4382675" y="3559092"/>
            <a:ext cx="2394628" cy="21003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55335" y="36006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 </a:t>
            </a:r>
            <a:endParaRPr lang="zh-TW" altLang="en-US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237669" y="308046"/>
            <a:ext cx="723275" cy="168037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r>
              <a:rPr lang="zh-TW" altLang="en-US" sz="3500" b="1" dirty="0" smtClean="0">
                <a:solidFill>
                  <a:schemeClr val="tx2"/>
                </a:solidFill>
                <a:latin typeface="+mj-ea"/>
                <a:ea typeface="+mj-ea"/>
              </a:rPr>
              <a:t>玄關</a:t>
            </a:r>
            <a:endParaRPr lang="zh-TW" altLang="en-US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4119" y="308046"/>
            <a:ext cx="309055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>
                <a:solidFill>
                  <a:schemeClr val="tx2"/>
                </a:solidFill>
                <a:latin typeface="+mj-ea"/>
                <a:ea typeface="+mj-ea"/>
              </a:rPr>
              <a:t>1.72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小時急難救助包</a:t>
            </a:r>
            <a:r>
              <a:rPr lang="en-US" altLang="zh-TW" sz="2400" dirty="0">
                <a:solidFill>
                  <a:schemeClr val="tx2"/>
                </a:solidFill>
                <a:latin typeface="+mj-ea"/>
                <a:ea typeface="+mj-ea"/>
              </a:rPr>
              <a:t>  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自動</a:t>
            </a:r>
            <a:r>
              <a:rPr lang="zh-TW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感應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燈</a:t>
            </a:r>
            <a:r>
              <a:rPr lang="en-US" altLang="zh-TW" sz="2400" dirty="0">
                <a:solidFill>
                  <a:schemeClr val="tx2"/>
                </a:solidFill>
                <a:latin typeface="+mj-ea"/>
                <a:ea typeface="+mj-ea"/>
              </a:rPr>
              <a:t>  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3</a:t>
            </a:r>
            <a:r>
              <a:rPr lang="en-US" altLang="zh-TW" sz="2400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r>
              <a:rPr lang="zh-TW" altLang="zh-TW" sz="2400" dirty="0">
                <a:solidFill>
                  <a:schemeClr val="tx2"/>
                </a:solidFill>
                <a:latin typeface="+mj-ea"/>
                <a:ea typeface="+mj-ea"/>
              </a:rPr>
              <a:t>緊急</a:t>
            </a:r>
            <a:r>
              <a:rPr lang="zh-TW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照明燈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   </a:t>
            </a:r>
            <a:r>
              <a:rPr lang="en-US" altLang="zh-TW" sz="2000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zh-TW" altLang="zh-TW" sz="2000" dirty="0" smtClean="0">
                <a:solidFill>
                  <a:schemeClr val="tx2"/>
                </a:solidFill>
                <a:latin typeface="+mj-ea"/>
                <a:ea typeface="+mj-ea"/>
              </a:rPr>
              <a:t>直線</a:t>
            </a:r>
            <a:r>
              <a:rPr lang="zh-TW" altLang="zh-TW" sz="2000" dirty="0">
                <a:solidFill>
                  <a:schemeClr val="tx2"/>
                </a:solidFill>
                <a:latin typeface="+mj-ea"/>
                <a:ea typeface="+mj-ea"/>
              </a:rPr>
              <a:t>的安全動</a:t>
            </a:r>
            <a:r>
              <a:rPr lang="zh-TW" altLang="zh-TW" sz="2000" dirty="0" smtClean="0">
                <a:solidFill>
                  <a:schemeClr val="tx2"/>
                </a:solidFill>
                <a:latin typeface="+mj-ea"/>
                <a:ea typeface="+mj-ea"/>
              </a:rPr>
              <a:t>線</a:t>
            </a:r>
            <a:r>
              <a:rPr lang="en-US" altLang="zh-TW" sz="2000" dirty="0" smtClean="0">
                <a:solidFill>
                  <a:schemeClr val="tx2"/>
                </a:solidFill>
                <a:latin typeface="+mj-ea"/>
                <a:ea typeface="+mj-ea"/>
              </a:rPr>
              <a:t>) 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zh-TW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燒水</a:t>
            </a:r>
            <a:r>
              <a:rPr lang="zh-TW" altLang="en-US" sz="2400" dirty="0" smtClean="0">
                <a:solidFill>
                  <a:schemeClr val="tx2"/>
                </a:solidFill>
                <a:latin typeface="+mj-ea"/>
                <a:ea typeface="+mj-ea"/>
              </a:rPr>
              <a:t>溫度感應</a:t>
            </a:r>
            <a:r>
              <a:rPr lang="zh-TW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燈</a:t>
            </a: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  </a:t>
            </a: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+mj-ea"/>
                <a:ea typeface="+mj-ea"/>
              </a:rPr>
              <a:t>5.</a:t>
            </a:r>
            <a:r>
              <a:rPr lang="zh-TW" altLang="en-US" sz="2400" dirty="0">
                <a:solidFill>
                  <a:schemeClr val="tx2"/>
                </a:solidFill>
                <a:latin typeface="+mj-ea"/>
                <a:ea typeface="+mj-ea"/>
              </a:rPr>
              <a:t>雲端錄相機連動</a:t>
            </a:r>
            <a:endParaRPr lang="en-US" altLang="zh-TW" sz="2400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7"/>
          <a:stretch/>
        </p:blipFill>
        <p:spPr>
          <a:xfrm>
            <a:off x="6831283" y="308046"/>
            <a:ext cx="5022663" cy="3923132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831283" y="3908894"/>
            <a:ext cx="9644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interplay</a:t>
            </a:r>
            <a:endParaRPr lang="zh-TW" altLang="zh-TW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8"/>
          <a:stretch/>
        </p:blipFill>
        <p:spPr>
          <a:xfrm>
            <a:off x="9589414" y="4231178"/>
            <a:ext cx="2264532" cy="2310938"/>
          </a:xfrm>
          <a:prstGeom prst="rect">
            <a:avLst/>
          </a:prstGeom>
        </p:spPr>
      </p:pic>
      <p:cxnSp>
        <p:nvCxnSpPr>
          <p:cNvPr id="18" name="直線接點 17"/>
          <p:cNvCxnSpPr/>
          <p:nvPr/>
        </p:nvCxnSpPr>
        <p:spPr>
          <a:xfrm>
            <a:off x="1015927" y="240941"/>
            <a:ext cx="0" cy="3109089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92" y="4231178"/>
            <a:ext cx="3080525" cy="23109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4" y="308046"/>
            <a:ext cx="2394628" cy="31920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2603454"/>
            <a:ext cx="874984" cy="8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5229</TotalTime>
  <Words>607</Words>
  <Application>Microsoft Office PowerPoint</Application>
  <PresentationFormat>自訂</PresentationFormat>
  <Paragraphs>138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角度</vt:lpstr>
      <vt:lpstr>老前居家安心宅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zion</cp:lastModifiedBy>
  <cp:revision>327</cp:revision>
  <dcterms:created xsi:type="dcterms:W3CDTF">2015-08-11T07:52:09Z</dcterms:created>
  <dcterms:modified xsi:type="dcterms:W3CDTF">2017-03-01T02:19:46Z</dcterms:modified>
</cp:coreProperties>
</file>