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EA27-7B13-47B2-AC83-F08D7236CD25}" type="datetimeFigureOut">
              <a:rPr lang="zh-TW" altLang="en-US" smtClean="0"/>
              <a:pPr/>
              <a:t>2017/1/3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38C26-24F9-49AC-854D-A9778FF384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9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顏宗明</a:t>
            </a:r>
            <a:endParaRPr lang="en-US" altLang="zh-TW" sz="3900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Jan.03,2017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淺談科學園區對地方經濟發展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的影響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3000" b="1" dirty="0">
                <a:latin typeface="標楷體" pitchFamily="65" charset="-120"/>
                <a:ea typeface="標楷體" pitchFamily="65" charset="-120"/>
              </a:rPr>
              <a:t>壹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、地方人士對科學園區的迷思</a:t>
            </a:r>
          </a:p>
          <a:p>
            <a:pPr>
              <a:buNone/>
            </a:pPr>
            <a:r>
              <a:rPr 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迷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思一</a:t>
            </a:r>
            <a:r>
              <a:rPr lang="en-US" sz="3000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為什麼第一個科學園區要設在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新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竹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交大、清大後面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這一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片土地上</a:t>
            </a:r>
            <a:r>
              <a:rPr lang="en-US" sz="3000" dirty="0">
                <a:latin typeface="標楷體" pitchFamily="65" charset="-120"/>
                <a:ea typeface="標楷體" pitchFamily="65" charset="-120"/>
              </a:rPr>
              <a:t>? </a:t>
            </a: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迷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思二</a:t>
            </a:r>
            <a:r>
              <a:rPr lang="en-US" sz="3000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蔣經國、孫運璿、李國鼎、徐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賢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      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修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、林保仁、、、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等對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科學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園區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     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貢獻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誰最大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迷思三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科學園區的環境汙染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水、空氣、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垃圾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及交通問題困擾</a:t>
            </a:r>
            <a:r>
              <a:rPr lang="en-US" sz="3000" dirty="0" smtClean="0">
                <a:latin typeface="標楷體" pitchFamily="65" charset="-120"/>
                <a:ea typeface="標楷體" pitchFamily="65" charset="-120"/>
              </a:rPr>
              <a:t>?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兩大問題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的爭議 </a:t>
            </a:r>
          </a:p>
          <a:p>
            <a:pPr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sz="30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534036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迷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思四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新竹科學園區分一期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(250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、二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期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(78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、三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期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新竹市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300+ 25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公頃、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新竹縣徵收失敗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、四期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竹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南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129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、銅鑼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350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公頃、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龍潭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107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公頃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新竹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生醫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38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公頃、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宜蘭</a:t>
            </a:r>
            <a:r>
              <a:rPr lang="en-US" smtClean="0">
                <a:latin typeface="標楷體" pitchFamily="65" charset="-120"/>
                <a:ea typeface="標楷體" pitchFamily="65" charset="-120"/>
              </a:rPr>
              <a:t>71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公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頃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等共四期開發。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新竹縣三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期、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竹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南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大埔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非園區四期範圍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又是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怎麼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一回事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?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迷思五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為什麼新竹縣三期沒有徵收而那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 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些土地一直是保護區不解編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>
              <a:buNone/>
            </a:pP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貳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、科學園區對地方經濟的貢獻</a:t>
            </a:r>
          </a:p>
          <a:p>
            <a:pPr>
              <a:buNone/>
            </a:pPr>
            <a:r>
              <a:rPr 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一、就業</a:t>
            </a:r>
          </a:p>
          <a:p>
            <a:pPr>
              <a:buNone/>
            </a:pPr>
            <a:r>
              <a:rPr 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二、每人平均所得</a:t>
            </a:r>
            <a:r>
              <a:rPr lang="en-US" dirty="0">
                <a:latin typeface="標楷體" pitchFamily="65" charset="-120"/>
                <a:ea typeface="標楷體" pitchFamily="65" charset="-120"/>
              </a:rPr>
              <a:t>(per capita income)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三、消費</a:t>
            </a:r>
          </a:p>
          <a:p>
            <a:pPr>
              <a:buNone/>
            </a:pPr>
            <a:r>
              <a:rPr 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四、產業連鎖效果</a:t>
            </a:r>
          </a:p>
          <a:p>
            <a:pPr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叁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、園區的永續經營</a:t>
            </a:r>
          </a:p>
          <a:p>
            <a:pPr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265</Words>
  <Application>Microsoft Office PowerPoint</Application>
  <PresentationFormat>如螢幕大小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淺談科學園區對地方經濟發展的影響</vt:lpstr>
      <vt:lpstr>投影片 2</vt:lpstr>
      <vt:lpstr>投影片 3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淺談科學園區對地方經濟發展的貢獻  Jan.03,2017 </dc:title>
  <dc:creator>USER</dc:creator>
  <cp:lastModifiedBy>USER</cp:lastModifiedBy>
  <cp:revision>7</cp:revision>
  <dcterms:created xsi:type="dcterms:W3CDTF">2017-01-02T02:26:30Z</dcterms:created>
  <dcterms:modified xsi:type="dcterms:W3CDTF">2017-01-03T02:30:02Z</dcterms:modified>
</cp:coreProperties>
</file>