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5" r:id="rId2"/>
    <p:sldId id="257" r:id="rId3"/>
    <p:sldId id="258" r:id="rId4"/>
    <p:sldId id="268" r:id="rId5"/>
    <p:sldId id="267" r:id="rId6"/>
    <p:sldId id="291" r:id="rId7"/>
    <p:sldId id="269" r:id="rId8"/>
    <p:sldId id="270" r:id="rId9"/>
    <p:sldId id="271" r:id="rId10"/>
    <p:sldId id="272" r:id="rId11"/>
    <p:sldId id="273" r:id="rId12"/>
    <p:sldId id="276" r:id="rId13"/>
    <p:sldId id="275" r:id="rId14"/>
    <p:sldId id="262" r:id="rId15"/>
    <p:sldId id="278" r:id="rId16"/>
    <p:sldId id="277" r:id="rId17"/>
    <p:sldId id="279" r:id="rId18"/>
    <p:sldId id="280" r:id="rId19"/>
    <p:sldId id="282" r:id="rId20"/>
    <p:sldId id="293" r:id="rId21"/>
    <p:sldId id="292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E7522-C670-4A67-B17C-29F115CBDE82}" type="doc">
      <dgm:prSet loTypeId="urn:microsoft.com/office/officeart/2009/3/layout/StepUpProcess" loCatId="process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74BDA543-A4DB-4758-B5D4-9F9731D57CEA}">
      <dgm:prSet phldrT="[文字]"/>
      <dgm:spPr/>
      <dgm:t>
        <a:bodyPr/>
        <a:lstStyle/>
        <a:p>
          <a:r>
            <a:rPr lang="zh-TW" alt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細菌</a:t>
          </a:r>
          <a:endParaRPr lang="zh-TW" alt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15163FC-D0D2-4711-963D-CB1A06E59C8A}" type="parTrans" cxnId="{E7B60F53-9A0A-47A9-A771-728F6F2C632B}">
      <dgm:prSet/>
      <dgm:spPr/>
      <dgm:t>
        <a:bodyPr/>
        <a:lstStyle/>
        <a:p>
          <a:endParaRPr lang="zh-TW" altLang="en-US"/>
        </a:p>
      </dgm:t>
    </dgm:pt>
    <dgm:pt modelId="{1D0BE9CE-2668-43C5-9FD3-ECFD3BFBB559}" type="sibTrans" cxnId="{E7B60F53-9A0A-47A9-A771-728F6F2C632B}">
      <dgm:prSet/>
      <dgm:spPr/>
      <dgm:t>
        <a:bodyPr/>
        <a:lstStyle/>
        <a:p>
          <a:endParaRPr lang="zh-TW" altLang="en-US"/>
        </a:p>
      </dgm:t>
    </dgm:pt>
    <dgm:pt modelId="{FA42E5C3-2A13-4A95-B811-8195599134F6}">
      <dgm:prSet phldrT="[文字]"/>
      <dgm:spPr/>
      <dgm:t>
        <a:bodyPr/>
        <a:lstStyle/>
        <a:p>
          <a:r>
            <a:rPr lang="zh-TW" altLang="en-US" dirty="0" smtClean="0"/>
            <a:t>病毒</a:t>
          </a:r>
          <a:endParaRPr lang="zh-TW" altLang="en-US" dirty="0"/>
        </a:p>
      </dgm:t>
    </dgm:pt>
    <dgm:pt modelId="{D154D51A-71F0-4859-8DA7-4FB1110C7752}" type="parTrans" cxnId="{BB57ED80-5D09-4F30-96D1-1A1E8A980D71}">
      <dgm:prSet/>
      <dgm:spPr/>
      <dgm:t>
        <a:bodyPr/>
        <a:lstStyle/>
        <a:p>
          <a:endParaRPr lang="zh-TW" altLang="en-US"/>
        </a:p>
      </dgm:t>
    </dgm:pt>
    <dgm:pt modelId="{43093685-83FF-4485-95D3-961BE34920B6}" type="sibTrans" cxnId="{BB57ED80-5D09-4F30-96D1-1A1E8A980D71}">
      <dgm:prSet/>
      <dgm:spPr/>
      <dgm:t>
        <a:bodyPr/>
        <a:lstStyle/>
        <a:p>
          <a:endParaRPr lang="zh-TW" altLang="en-US"/>
        </a:p>
      </dgm:t>
    </dgm:pt>
    <dgm:pt modelId="{8E6CEB0E-8E5F-4EBE-938B-3AAAC4BDBDB4}">
      <dgm:prSet phldrT="[文字]"/>
      <dgm:spPr/>
      <dgm:t>
        <a:bodyPr/>
        <a:lstStyle/>
        <a:p>
          <a:r>
            <a:rPr lang="zh-TW" altLang="en-US" dirty="0" smtClean="0"/>
            <a:t>過敏</a:t>
          </a:r>
          <a:endParaRPr lang="zh-TW" altLang="en-US" dirty="0"/>
        </a:p>
      </dgm:t>
    </dgm:pt>
    <dgm:pt modelId="{1726CD5E-614F-48F8-A1B6-BBD838414E4A}" type="parTrans" cxnId="{7C4EBAC5-945A-4F4C-A1F1-C38DB1C280B0}">
      <dgm:prSet/>
      <dgm:spPr/>
      <dgm:t>
        <a:bodyPr/>
        <a:lstStyle/>
        <a:p>
          <a:endParaRPr lang="zh-TW" altLang="en-US"/>
        </a:p>
      </dgm:t>
    </dgm:pt>
    <dgm:pt modelId="{C8D91A69-D800-4988-ABB0-4BFFF5198DEB}" type="sibTrans" cxnId="{7C4EBAC5-945A-4F4C-A1F1-C38DB1C280B0}">
      <dgm:prSet/>
      <dgm:spPr/>
      <dgm:t>
        <a:bodyPr/>
        <a:lstStyle/>
        <a:p>
          <a:endParaRPr lang="zh-TW" altLang="en-US"/>
        </a:p>
      </dgm:t>
    </dgm:pt>
    <dgm:pt modelId="{27001231-1FF6-46BB-9D93-43048581EC02}" type="pres">
      <dgm:prSet presAssocID="{F88E7522-C670-4A67-B17C-29F115CBDE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9FBECE-DF16-4164-AEB7-87F5DC19AD8F}" type="pres">
      <dgm:prSet presAssocID="{74BDA543-A4DB-4758-B5D4-9F9731D57CEA}" presName="composite" presStyleCnt="0"/>
      <dgm:spPr/>
    </dgm:pt>
    <dgm:pt modelId="{F220F9BE-393D-45C3-9759-84BD717A44AC}" type="pres">
      <dgm:prSet presAssocID="{74BDA543-A4DB-4758-B5D4-9F9731D57CEA}" presName="LShape" presStyleLbl="alignNode1" presStyleIdx="0" presStyleCnt="5"/>
      <dgm:spPr/>
    </dgm:pt>
    <dgm:pt modelId="{102750BB-9CED-4D2B-AE33-72F60CFB09E8}" type="pres">
      <dgm:prSet presAssocID="{74BDA543-A4DB-4758-B5D4-9F9731D57C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42D72-7AE6-4D46-839F-335D30664164}" type="pres">
      <dgm:prSet presAssocID="{74BDA543-A4DB-4758-B5D4-9F9731D57CEA}" presName="Triangle" presStyleLbl="alignNode1" presStyleIdx="1" presStyleCnt="5"/>
      <dgm:spPr/>
    </dgm:pt>
    <dgm:pt modelId="{45FF454E-B3F6-4F3A-88B6-12A0A9467E87}" type="pres">
      <dgm:prSet presAssocID="{1D0BE9CE-2668-43C5-9FD3-ECFD3BFBB559}" presName="sibTrans" presStyleCnt="0"/>
      <dgm:spPr/>
    </dgm:pt>
    <dgm:pt modelId="{990357FB-E14A-4141-9D77-9FF27B23A847}" type="pres">
      <dgm:prSet presAssocID="{1D0BE9CE-2668-43C5-9FD3-ECFD3BFBB559}" presName="space" presStyleCnt="0"/>
      <dgm:spPr/>
    </dgm:pt>
    <dgm:pt modelId="{4CB8B544-A01A-4518-B44F-C1DA9E085BAE}" type="pres">
      <dgm:prSet presAssocID="{FA42E5C3-2A13-4A95-B811-8195599134F6}" presName="composite" presStyleCnt="0"/>
      <dgm:spPr/>
    </dgm:pt>
    <dgm:pt modelId="{0151DCDD-3377-466F-A302-355FDCC23BBB}" type="pres">
      <dgm:prSet presAssocID="{FA42E5C3-2A13-4A95-B811-8195599134F6}" presName="LShape" presStyleLbl="alignNode1" presStyleIdx="2" presStyleCnt="5"/>
      <dgm:spPr/>
    </dgm:pt>
    <dgm:pt modelId="{88B74961-C68C-411C-8189-C3891FA66FA0}" type="pres">
      <dgm:prSet presAssocID="{FA42E5C3-2A13-4A95-B811-8195599134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50D930-C617-46B8-B039-1F357597246C}" type="pres">
      <dgm:prSet presAssocID="{FA42E5C3-2A13-4A95-B811-8195599134F6}" presName="Triangle" presStyleLbl="alignNode1" presStyleIdx="3" presStyleCnt="5"/>
      <dgm:spPr/>
    </dgm:pt>
    <dgm:pt modelId="{0DCB0208-E248-408B-BB33-0F379CCDE43C}" type="pres">
      <dgm:prSet presAssocID="{43093685-83FF-4485-95D3-961BE34920B6}" presName="sibTrans" presStyleCnt="0"/>
      <dgm:spPr/>
    </dgm:pt>
    <dgm:pt modelId="{2BACC815-E947-45FC-B786-3959698D8963}" type="pres">
      <dgm:prSet presAssocID="{43093685-83FF-4485-95D3-961BE34920B6}" presName="space" presStyleCnt="0"/>
      <dgm:spPr/>
    </dgm:pt>
    <dgm:pt modelId="{75477BBA-9B8C-4051-900D-EB6C95A15ECE}" type="pres">
      <dgm:prSet presAssocID="{8E6CEB0E-8E5F-4EBE-938B-3AAAC4BDBDB4}" presName="composite" presStyleCnt="0"/>
      <dgm:spPr/>
    </dgm:pt>
    <dgm:pt modelId="{D4D7FDAF-B33B-4D15-AA99-F98B5A2EC383}" type="pres">
      <dgm:prSet presAssocID="{8E6CEB0E-8E5F-4EBE-938B-3AAAC4BDBDB4}" presName="LShape" presStyleLbl="alignNode1" presStyleIdx="4" presStyleCnt="5"/>
      <dgm:spPr/>
    </dgm:pt>
    <dgm:pt modelId="{61CDBC43-7311-4278-8DC3-3E69C49099F5}" type="pres">
      <dgm:prSet presAssocID="{8E6CEB0E-8E5F-4EBE-938B-3AAAC4BDBDB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57ED80-5D09-4F30-96D1-1A1E8A980D71}" srcId="{F88E7522-C670-4A67-B17C-29F115CBDE82}" destId="{FA42E5C3-2A13-4A95-B811-8195599134F6}" srcOrd="1" destOrd="0" parTransId="{D154D51A-71F0-4859-8DA7-4FB1110C7752}" sibTransId="{43093685-83FF-4485-95D3-961BE34920B6}"/>
    <dgm:cxn modelId="{BF138A93-41EB-480A-A34A-6D6813909361}" type="presOf" srcId="{FA42E5C3-2A13-4A95-B811-8195599134F6}" destId="{88B74961-C68C-411C-8189-C3891FA66FA0}" srcOrd="0" destOrd="0" presId="urn:microsoft.com/office/officeart/2009/3/layout/StepUpProcess"/>
    <dgm:cxn modelId="{74FD38BE-3C19-4ED6-9B09-C4C9B9A044AC}" type="presOf" srcId="{F88E7522-C670-4A67-B17C-29F115CBDE82}" destId="{27001231-1FF6-46BB-9D93-43048581EC02}" srcOrd="0" destOrd="0" presId="urn:microsoft.com/office/officeart/2009/3/layout/StepUpProcess"/>
    <dgm:cxn modelId="{07FD6ADF-C034-4F26-BBCC-AE858FEDF014}" type="presOf" srcId="{74BDA543-A4DB-4758-B5D4-9F9731D57CEA}" destId="{102750BB-9CED-4D2B-AE33-72F60CFB09E8}" srcOrd="0" destOrd="0" presId="urn:microsoft.com/office/officeart/2009/3/layout/StepUpProcess"/>
    <dgm:cxn modelId="{E8CB888F-9B58-4534-B9E7-B3642D21693D}" type="presOf" srcId="{8E6CEB0E-8E5F-4EBE-938B-3AAAC4BDBDB4}" destId="{61CDBC43-7311-4278-8DC3-3E69C49099F5}" srcOrd="0" destOrd="0" presId="urn:microsoft.com/office/officeart/2009/3/layout/StepUpProcess"/>
    <dgm:cxn modelId="{7C4EBAC5-945A-4F4C-A1F1-C38DB1C280B0}" srcId="{F88E7522-C670-4A67-B17C-29F115CBDE82}" destId="{8E6CEB0E-8E5F-4EBE-938B-3AAAC4BDBDB4}" srcOrd="2" destOrd="0" parTransId="{1726CD5E-614F-48F8-A1B6-BBD838414E4A}" sibTransId="{C8D91A69-D800-4988-ABB0-4BFFF5198DEB}"/>
    <dgm:cxn modelId="{E7B60F53-9A0A-47A9-A771-728F6F2C632B}" srcId="{F88E7522-C670-4A67-B17C-29F115CBDE82}" destId="{74BDA543-A4DB-4758-B5D4-9F9731D57CEA}" srcOrd="0" destOrd="0" parTransId="{E15163FC-D0D2-4711-963D-CB1A06E59C8A}" sibTransId="{1D0BE9CE-2668-43C5-9FD3-ECFD3BFBB559}"/>
    <dgm:cxn modelId="{84464F89-98D1-4F6F-BE4B-0FEBB8A265CC}" type="presParOf" srcId="{27001231-1FF6-46BB-9D93-43048581EC02}" destId="{019FBECE-DF16-4164-AEB7-87F5DC19AD8F}" srcOrd="0" destOrd="0" presId="urn:microsoft.com/office/officeart/2009/3/layout/StepUpProcess"/>
    <dgm:cxn modelId="{CF9C8172-388F-4350-B933-09DEC8C39AE9}" type="presParOf" srcId="{019FBECE-DF16-4164-AEB7-87F5DC19AD8F}" destId="{F220F9BE-393D-45C3-9759-84BD717A44AC}" srcOrd="0" destOrd="0" presId="urn:microsoft.com/office/officeart/2009/3/layout/StepUpProcess"/>
    <dgm:cxn modelId="{F66BF58F-5929-4740-AC25-59E90962867C}" type="presParOf" srcId="{019FBECE-DF16-4164-AEB7-87F5DC19AD8F}" destId="{102750BB-9CED-4D2B-AE33-72F60CFB09E8}" srcOrd="1" destOrd="0" presId="urn:microsoft.com/office/officeart/2009/3/layout/StepUpProcess"/>
    <dgm:cxn modelId="{35D19913-9292-4CE1-96C0-5F3E00DFFB50}" type="presParOf" srcId="{019FBECE-DF16-4164-AEB7-87F5DC19AD8F}" destId="{9BE42D72-7AE6-4D46-839F-335D30664164}" srcOrd="2" destOrd="0" presId="urn:microsoft.com/office/officeart/2009/3/layout/StepUpProcess"/>
    <dgm:cxn modelId="{EE7E3AA6-87EF-4AF3-9FF5-D4227570F072}" type="presParOf" srcId="{27001231-1FF6-46BB-9D93-43048581EC02}" destId="{45FF454E-B3F6-4F3A-88B6-12A0A9467E87}" srcOrd="1" destOrd="0" presId="urn:microsoft.com/office/officeart/2009/3/layout/StepUpProcess"/>
    <dgm:cxn modelId="{3BA623E0-CE20-46A3-9E19-C222879699C1}" type="presParOf" srcId="{45FF454E-B3F6-4F3A-88B6-12A0A9467E87}" destId="{990357FB-E14A-4141-9D77-9FF27B23A847}" srcOrd="0" destOrd="0" presId="urn:microsoft.com/office/officeart/2009/3/layout/StepUpProcess"/>
    <dgm:cxn modelId="{804BC7B7-6149-46ED-B09C-F2638E79E8A0}" type="presParOf" srcId="{27001231-1FF6-46BB-9D93-43048581EC02}" destId="{4CB8B544-A01A-4518-B44F-C1DA9E085BAE}" srcOrd="2" destOrd="0" presId="urn:microsoft.com/office/officeart/2009/3/layout/StepUpProcess"/>
    <dgm:cxn modelId="{F3E21726-E989-4DD5-9C44-75FFD9D64245}" type="presParOf" srcId="{4CB8B544-A01A-4518-B44F-C1DA9E085BAE}" destId="{0151DCDD-3377-466F-A302-355FDCC23BBB}" srcOrd="0" destOrd="0" presId="urn:microsoft.com/office/officeart/2009/3/layout/StepUpProcess"/>
    <dgm:cxn modelId="{68F097BD-5CB9-4D73-BA02-D9685C8ED5EC}" type="presParOf" srcId="{4CB8B544-A01A-4518-B44F-C1DA9E085BAE}" destId="{88B74961-C68C-411C-8189-C3891FA66FA0}" srcOrd="1" destOrd="0" presId="urn:microsoft.com/office/officeart/2009/3/layout/StepUpProcess"/>
    <dgm:cxn modelId="{841FA8EE-9F39-4C0A-AC43-A75ED51C9C36}" type="presParOf" srcId="{4CB8B544-A01A-4518-B44F-C1DA9E085BAE}" destId="{0350D930-C617-46B8-B039-1F357597246C}" srcOrd="2" destOrd="0" presId="urn:microsoft.com/office/officeart/2009/3/layout/StepUpProcess"/>
    <dgm:cxn modelId="{E6F08FD6-180C-4E7C-A1E9-21847B84826F}" type="presParOf" srcId="{27001231-1FF6-46BB-9D93-43048581EC02}" destId="{0DCB0208-E248-408B-BB33-0F379CCDE43C}" srcOrd="3" destOrd="0" presId="urn:microsoft.com/office/officeart/2009/3/layout/StepUpProcess"/>
    <dgm:cxn modelId="{FF87D093-71A4-4E5D-B71A-99D44889C442}" type="presParOf" srcId="{0DCB0208-E248-408B-BB33-0F379CCDE43C}" destId="{2BACC815-E947-45FC-B786-3959698D8963}" srcOrd="0" destOrd="0" presId="urn:microsoft.com/office/officeart/2009/3/layout/StepUpProcess"/>
    <dgm:cxn modelId="{9CFC0D23-A03D-4125-9C63-C16C3A39D342}" type="presParOf" srcId="{27001231-1FF6-46BB-9D93-43048581EC02}" destId="{75477BBA-9B8C-4051-900D-EB6C95A15ECE}" srcOrd="4" destOrd="0" presId="urn:microsoft.com/office/officeart/2009/3/layout/StepUpProcess"/>
    <dgm:cxn modelId="{783C96C3-26A9-4DB1-9E0D-A105192DFCDD}" type="presParOf" srcId="{75477BBA-9B8C-4051-900D-EB6C95A15ECE}" destId="{D4D7FDAF-B33B-4D15-AA99-F98B5A2EC383}" srcOrd="0" destOrd="0" presId="urn:microsoft.com/office/officeart/2009/3/layout/StepUpProcess"/>
    <dgm:cxn modelId="{6A139541-9CA3-409D-A491-C022CD4F9497}" type="presParOf" srcId="{75477BBA-9B8C-4051-900D-EB6C95A15ECE}" destId="{61CDBC43-7311-4278-8DC3-3E69C49099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91317-8F0D-494A-B41B-A6D23E62394D}" type="doc">
      <dgm:prSet loTypeId="urn:microsoft.com/office/officeart/2005/8/layout/cycle8" loCatId="cycle" qsTypeId="urn:microsoft.com/office/officeart/2005/8/quickstyle/3d2" qsCatId="3D" csTypeId="urn:microsoft.com/office/officeart/2005/8/colors/colorful1#2" csCatId="colorful" phldr="1"/>
      <dgm:spPr/>
    </dgm:pt>
    <dgm:pt modelId="{ACF3B165-AF8F-4F3D-A7F0-94C9E45A6469}">
      <dgm:prSet phldrT="[文字]"/>
      <dgm:spPr/>
      <dgm:t>
        <a:bodyPr/>
        <a:lstStyle/>
        <a:p>
          <a:r>
            <a:rPr lang="zh-TW" altLang="en-US" dirty="0" smtClean="0"/>
            <a:t>少油</a:t>
          </a:r>
          <a:endParaRPr lang="zh-TW" altLang="en-US" dirty="0"/>
        </a:p>
      </dgm:t>
    </dgm:pt>
    <dgm:pt modelId="{750D0F9B-CB3C-46D2-BE6F-455EA9B74F87}" type="parTrans" cxnId="{3BC25A5A-E10D-4B92-8299-ED3DA5335206}">
      <dgm:prSet/>
      <dgm:spPr/>
      <dgm:t>
        <a:bodyPr/>
        <a:lstStyle/>
        <a:p>
          <a:endParaRPr lang="zh-TW" altLang="en-US"/>
        </a:p>
      </dgm:t>
    </dgm:pt>
    <dgm:pt modelId="{C19D9B6B-7A08-4008-9A2D-CC3CFF5CC370}" type="sibTrans" cxnId="{3BC25A5A-E10D-4B92-8299-ED3DA5335206}">
      <dgm:prSet/>
      <dgm:spPr/>
      <dgm:t>
        <a:bodyPr/>
        <a:lstStyle/>
        <a:p>
          <a:endParaRPr lang="zh-TW" altLang="en-US"/>
        </a:p>
      </dgm:t>
    </dgm:pt>
    <dgm:pt modelId="{1220362F-C229-4737-8F5C-30FBFCF58DD4}">
      <dgm:prSet phldrT="[文字]"/>
      <dgm:spPr/>
      <dgm:t>
        <a:bodyPr/>
        <a:lstStyle/>
        <a:p>
          <a:r>
            <a:rPr lang="zh-TW" altLang="en-US" dirty="0" smtClean="0"/>
            <a:t>少糖</a:t>
          </a:r>
          <a:endParaRPr lang="zh-TW" altLang="en-US" dirty="0"/>
        </a:p>
      </dgm:t>
    </dgm:pt>
    <dgm:pt modelId="{9337CCE4-255A-4B1E-8D15-FAED653E401A}" type="parTrans" cxnId="{B1452EF7-0214-4BE9-8844-5DD28E7CB7FF}">
      <dgm:prSet/>
      <dgm:spPr/>
      <dgm:t>
        <a:bodyPr/>
        <a:lstStyle/>
        <a:p>
          <a:endParaRPr lang="zh-TW" altLang="en-US"/>
        </a:p>
      </dgm:t>
    </dgm:pt>
    <dgm:pt modelId="{575D2E3F-07A7-4220-9F6E-3F3EEC9B832E}" type="sibTrans" cxnId="{B1452EF7-0214-4BE9-8844-5DD28E7CB7FF}">
      <dgm:prSet/>
      <dgm:spPr/>
      <dgm:t>
        <a:bodyPr/>
        <a:lstStyle/>
        <a:p>
          <a:endParaRPr lang="zh-TW" altLang="en-US"/>
        </a:p>
      </dgm:t>
    </dgm:pt>
    <dgm:pt modelId="{9C1C3708-51FF-4186-AC00-4A63C06B904A}">
      <dgm:prSet phldrT="[文字]"/>
      <dgm:spPr/>
      <dgm:t>
        <a:bodyPr/>
        <a:lstStyle/>
        <a:p>
          <a:r>
            <a:rPr lang="zh-TW" altLang="en-US" dirty="0" smtClean="0"/>
            <a:t>少鹽</a:t>
          </a:r>
          <a:endParaRPr lang="zh-TW" altLang="en-US" dirty="0"/>
        </a:p>
      </dgm:t>
    </dgm:pt>
    <dgm:pt modelId="{370C4BD1-98BB-427F-ADCA-4269E723EE3E}" type="parTrans" cxnId="{E98DCBF8-9B43-44F6-ACAA-DFF93CA1943A}">
      <dgm:prSet/>
      <dgm:spPr/>
      <dgm:t>
        <a:bodyPr/>
        <a:lstStyle/>
        <a:p>
          <a:endParaRPr lang="zh-TW" altLang="en-US"/>
        </a:p>
      </dgm:t>
    </dgm:pt>
    <dgm:pt modelId="{97D2309D-5DE2-4BD9-B7A3-C13F794C795A}" type="sibTrans" cxnId="{E98DCBF8-9B43-44F6-ACAA-DFF93CA1943A}">
      <dgm:prSet/>
      <dgm:spPr/>
      <dgm:t>
        <a:bodyPr/>
        <a:lstStyle/>
        <a:p>
          <a:endParaRPr lang="zh-TW" altLang="en-US"/>
        </a:p>
      </dgm:t>
    </dgm:pt>
    <dgm:pt modelId="{8050CFFD-9E9A-4C6F-AF2A-41CA006DA117}">
      <dgm:prSet phldrT="[文字]" custT="1"/>
      <dgm:spPr/>
      <dgm:t>
        <a:bodyPr>
          <a:sp3d extrusionH="57150">
            <a:bevelT w="38100" h="38100"/>
          </a:sp3d>
        </a:bodyPr>
        <a:lstStyle/>
        <a:p>
          <a:pPr>
            <a:spcBef>
              <a:spcPts val="600"/>
            </a:spcBef>
          </a:pPr>
          <a:endParaRPr lang="en-US" altLang="zh-TW" sz="1600" b="1" cap="none" spc="0" dirty="0" smtClean="0">
            <a:ln w="12700" cmpd="sng">
              <a:prstDash val="solid"/>
            </a:ln>
            <a:effectLst/>
          </a:endParaRPr>
        </a:p>
        <a:p>
          <a:pPr>
            <a:spcBef>
              <a:spcPts val="600"/>
            </a:spcBef>
          </a:pPr>
          <a:r>
            <a:rPr lang="zh-TW" altLang="en-US" sz="5400" b="1" cap="none" spc="0" dirty="0" smtClean="0">
              <a:ln w="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少再製</a:t>
          </a:r>
          <a:endParaRPr lang="en-US" altLang="zh-TW" sz="5400" b="1" cap="none" spc="0" dirty="0" smtClean="0">
            <a:ln w="0"/>
            <a:solidFill>
              <a:srgbClr val="7030A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14015D-902A-4F26-B4C5-AC74826798FA}" type="parTrans" cxnId="{9DEA9643-4344-4903-9DC3-0BF19A201493}">
      <dgm:prSet/>
      <dgm:spPr/>
      <dgm:t>
        <a:bodyPr/>
        <a:lstStyle/>
        <a:p>
          <a:endParaRPr lang="zh-TW" altLang="en-US"/>
        </a:p>
      </dgm:t>
    </dgm:pt>
    <dgm:pt modelId="{B5A16E99-0886-4F11-9BFD-D7885D83A16C}" type="sibTrans" cxnId="{9DEA9643-4344-4903-9DC3-0BF19A201493}">
      <dgm:prSet/>
      <dgm:spPr/>
      <dgm:t>
        <a:bodyPr/>
        <a:lstStyle/>
        <a:p>
          <a:endParaRPr lang="zh-TW" altLang="en-US"/>
        </a:p>
      </dgm:t>
    </dgm:pt>
    <dgm:pt modelId="{B7135B91-3695-4932-A7F8-BEC8DEFF3049}" type="pres">
      <dgm:prSet presAssocID="{B3991317-8F0D-494A-B41B-A6D23E62394D}" presName="compositeShape" presStyleCnt="0">
        <dgm:presLayoutVars>
          <dgm:chMax val="7"/>
          <dgm:dir/>
          <dgm:resizeHandles val="exact"/>
        </dgm:presLayoutVars>
      </dgm:prSet>
      <dgm:spPr/>
    </dgm:pt>
    <dgm:pt modelId="{245AD2A1-6DD0-4AA9-AA4C-A7DD953AFBDF}" type="pres">
      <dgm:prSet presAssocID="{B3991317-8F0D-494A-B41B-A6D23E62394D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F9CD1D2A-26EA-45FB-BDB8-965D1D476420}" type="pres">
      <dgm:prSet presAssocID="{B3991317-8F0D-494A-B41B-A6D23E62394D}" presName="dummy1a" presStyleCnt="0"/>
      <dgm:spPr/>
    </dgm:pt>
    <dgm:pt modelId="{9CB1EF77-8900-4B9D-9815-C8182A72B793}" type="pres">
      <dgm:prSet presAssocID="{B3991317-8F0D-494A-B41B-A6D23E62394D}" presName="dummy1b" presStyleCnt="0"/>
      <dgm:spPr/>
    </dgm:pt>
    <dgm:pt modelId="{F53605E1-9307-4F1E-A280-5FCE42D59641}" type="pres">
      <dgm:prSet presAssocID="{B3991317-8F0D-494A-B41B-A6D23E62394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DE2A62-D2CC-453B-BF8E-B10DFB75D053}" type="pres">
      <dgm:prSet presAssocID="{B3991317-8F0D-494A-B41B-A6D23E62394D}" presName="wedge2" presStyleLbl="node1" presStyleIdx="1" presStyleCnt="4" custScaleX="114096" custScaleY="123391" custLinFactNeighborX="1731" custLinFactNeighborY="962"/>
      <dgm:spPr/>
      <dgm:t>
        <a:bodyPr/>
        <a:lstStyle/>
        <a:p>
          <a:endParaRPr lang="zh-TW" altLang="en-US"/>
        </a:p>
      </dgm:t>
    </dgm:pt>
    <dgm:pt modelId="{5C3D3C07-9DFE-4474-BB2C-6E292503AC5F}" type="pres">
      <dgm:prSet presAssocID="{B3991317-8F0D-494A-B41B-A6D23E62394D}" presName="dummy2a" presStyleCnt="0"/>
      <dgm:spPr/>
    </dgm:pt>
    <dgm:pt modelId="{966E1A9D-DABD-4405-A88D-17C079A0C48F}" type="pres">
      <dgm:prSet presAssocID="{B3991317-8F0D-494A-B41B-A6D23E62394D}" presName="dummy2b" presStyleCnt="0"/>
      <dgm:spPr/>
    </dgm:pt>
    <dgm:pt modelId="{90255242-DCE0-4F9D-ABF9-6C8E3F111D25}" type="pres">
      <dgm:prSet presAssocID="{B3991317-8F0D-494A-B41B-A6D23E62394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C4A39A-7490-4523-84D4-CC0168C1C062}" type="pres">
      <dgm:prSet presAssocID="{B3991317-8F0D-494A-B41B-A6D23E62394D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EB21995B-E302-448D-A294-827AC7A0B6FE}" type="pres">
      <dgm:prSet presAssocID="{B3991317-8F0D-494A-B41B-A6D23E62394D}" presName="dummy3a" presStyleCnt="0"/>
      <dgm:spPr/>
    </dgm:pt>
    <dgm:pt modelId="{26D5782B-C045-43D9-B70E-E13747CE85CF}" type="pres">
      <dgm:prSet presAssocID="{B3991317-8F0D-494A-B41B-A6D23E62394D}" presName="dummy3b" presStyleCnt="0"/>
      <dgm:spPr/>
    </dgm:pt>
    <dgm:pt modelId="{5A7312D6-7121-419E-BA94-BE49835E5B35}" type="pres">
      <dgm:prSet presAssocID="{B3991317-8F0D-494A-B41B-A6D23E62394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735CE6-64F4-4B72-BB97-145EA7E08692}" type="pres">
      <dgm:prSet presAssocID="{B3991317-8F0D-494A-B41B-A6D23E62394D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89F3A65F-7CBA-438E-A63B-F7160B33459E}" type="pres">
      <dgm:prSet presAssocID="{B3991317-8F0D-494A-B41B-A6D23E62394D}" presName="dummy4a" presStyleCnt="0"/>
      <dgm:spPr/>
    </dgm:pt>
    <dgm:pt modelId="{1B0853FD-367D-4403-8DE8-2555CFC77058}" type="pres">
      <dgm:prSet presAssocID="{B3991317-8F0D-494A-B41B-A6D23E62394D}" presName="dummy4b" presStyleCnt="0"/>
      <dgm:spPr/>
    </dgm:pt>
    <dgm:pt modelId="{E24F2F93-70CE-4FDE-BAEB-D870983B500D}" type="pres">
      <dgm:prSet presAssocID="{B3991317-8F0D-494A-B41B-A6D23E62394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BAB18-09DB-4B8D-A905-D62C05641491}" type="pres">
      <dgm:prSet presAssocID="{C19D9B6B-7A08-4008-9A2D-CC3CFF5CC370}" presName="arrowWedge1" presStyleLbl="fgSibTrans2D1" presStyleIdx="0" presStyleCnt="4"/>
      <dgm:spPr/>
    </dgm:pt>
    <dgm:pt modelId="{0FCAE84D-6320-458D-84DD-358FE4C321F6}" type="pres">
      <dgm:prSet presAssocID="{B5A16E99-0886-4F11-9BFD-D7885D83A16C}" presName="arrowWedge2" presStyleLbl="fgSibTrans2D1" presStyleIdx="1" presStyleCnt="4" custLinFactNeighborX="1028" custLinFactNeighborY="1285"/>
      <dgm:spPr/>
    </dgm:pt>
    <dgm:pt modelId="{21C455A7-52F9-4F63-A100-5952F8430272}" type="pres">
      <dgm:prSet presAssocID="{575D2E3F-07A7-4220-9F6E-3F3EEC9B832E}" presName="arrowWedge3" presStyleLbl="fgSibTrans2D1" presStyleIdx="2" presStyleCnt="4"/>
      <dgm:spPr/>
    </dgm:pt>
    <dgm:pt modelId="{AEEEEF33-5C10-4223-AF55-F1DBD08FFF25}" type="pres">
      <dgm:prSet presAssocID="{97D2309D-5DE2-4BD9-B7A3-C13F794C795A}" presName="arrowWedge4" presStyleLbl="fgSibTrans2D1" presStyleIdx="3" presStyleCnt="4"/>
      <dgm:spPr/>
    </dgm:pt>
  </dgm:ptLst>
  <dgm:cxnLst>
    <dgm:cxn modelId="{D952596C-B4BD-419F-93AE-54BF60588E2E}" type="presOf" srcId="{1220362F-C229-4737-8F5C-30FBFCF58DD4}" destId="{5A7312D6-7121-419E-BA94-BE49835E5B35}" srcOrd="1" destOrd="0" presId="urn:microsoft.com/office/officeart/2005/8/layout/cycle8"/>
    <dgm:cxn modelId="{A169FAD3-BE43-4CCE-9058-31FF7753101B}" type="presOf" srcId="{9C1C3708-51FF-4186-AC00-4A63C06B904A}" destId="{E24F2F93-70CE-4FDE-BAEB-D870983B500D}" srcOrd="1" destOrd="0" presId="urn:microsoft.com/office/officeart/2005/8/layout/cycle8"/>
    <dgm:cxn modelId="{CEB24C00-CE1A-4131-8DFE-94EC2A409C60}" type="presOf" srcId="{9C1C3708-51FF-4186-AC00-4A63C06B904A}" destId="{17735CE6-64F4-4B72-BB97-145EA7E08692}" srcOrd="0" destOrd="0" presId="urn:microsoft.com/office/officeart/2005/8/layout/cycle8"/>
    <dgm:cxn modelId="{9DEA9643-4344-4903-9DC3-0BF19A201493}" srcId="{B3991317-8F0D-494A-B41B-A6D23E62394D}" destId="{8050CFFD-9E9A-4C6F-AF2A-41CA006DA117}" srcOrd="1" destOrd="0" parTransId="{4914015D-902A-4F26-B4C5-AC74826798FA}" sibTransId="{B5A16E99-0886-4F11-9BFD-D7885D83A16C}"/>
    <dgm:cxn modelId="{69AFB723-06FC-413F-B0C7-D5E703AC344D}" type="presOf" srcId="{ACF3B165-AF8F-4F3D-A7F0-94C9E45A6469}" destId="{F53605E1-9307-4F1E-A280-5FCE42D59641}" srcOrd="1" destOrd="0" presId="urn:microsoft.com/office/officeart/2005/8/layout/cycle8"/>
    <dgm:cxn modelId="{3BC25A5A-E10D-4B92-8299-ED3DA5335206}" srcId="{B3991317-8F0D-494A-B41B-A6D23E62394D}" destId="{ACF3B165-AF8F-4F3D-A7F0-94C9E45A6469}" srcOrd="0" destOrd="0" parTransId="{750D0F9B-CB3C-46D2-BE6F-455EA9B74F87}" sibTransId="{C19D9B6B-7A08-4008-9A2D-CC3CFF5CC370}"/>
    <dgm:cxn modelId="{E98DCBF8-9B43-44F6-ACAA-DFF93CA1943A}" srcId="{B3991317-8F0D-494A-B41B-A6D23E62394D}" destId="{9C1C3708-51FF-4186-AC00-4A63C06B904A}" srcOrd="3" destOrd="0" parTransId="{370C4BD1-98BB-427F-ADCA-4269E723EE3E}" sibTransId="{97D2309D-5DE2-4BD9-B7A3-C13F794C795A}"/>
    <dgm:cxn modelId="{1EB13BE7-8082-4A7B-A26F-CE3DD261B441}" type="presOf" srcId="{8050CFFD-9E9A-4C6F-AF2A-41CA006DA117}" destId="{90255242-DCE0-4F9D-ABF9-6C8E3F111D25}" srcOrd="1" destOrd="0" presId="urn:microsoft.com/office/officeart/2005/8/layout/cycle8"/>
    <dgm:cxn modelId="{D79C403B-25FF-44BB-8E5B-A5E34BB36AF7}" type="presOf" srcId="{8050CFFD-9E9A-4C6F-AF2A-41CA006DA117}" destId="{A9DE2A62-D2CC-453B-BF8E-B10DFB75D053}" srcOrd="0" destOrd="0" presId="urn:microsoft.com/office/officeart/2005/8/layout/cycle8"/>
    <dgm:cxn modelId="{78E22E60-1F3E-4C35-BC9D-B36965DF29C5}" type="presOf" srcId="{1220362F-C229-4737-8F5C-30FBFCF58DD4}" destId="{6BC4A39A-7490-4523-84D4-CC0168C1C062}" srcOrd="0" destOrd="0" presId="urn:microsoft.com/office/officeart/2005/8/layout/cycle8"/>
    <dgm:cxn modelId="{B1452EF7-0214-4BE9-8844-5DD28E7CB7FF}" srcId="{B3991317-8F0D-494A-B41B-A6D23E62394D}" destId="{1220362F-C229-4737-8F5C-30FBFCF58DD4}" srcOrd="2" destOrd="0" parTransId="{9337CCE4-255A-4B1E-8D15-FAED653E401A}" sibTransId="{575D2E3F-07A7-4220-9F6E-3F3EEC9B832E}"/>
    <dgm:cxn modelId="{1A8D2FD4-6FD7-4BAF-9C1C-72EAC738A100}" type="presOf" srcId="{ACF3B165-AF8F-4F3D-A7F0-94C9E45A6469}" destId="{245AD2A1-6DD0-4AA9-AA4C-A7DD953AFBDF}" srcOrd="0" destOrd="0" presId="urn:microsoft.com/office/officeart/2005/8/layout/cycle8"/>
    <dgm:cxn modelId="{46F226CA-AFB1-4435-A0CB-B6970A3D1760}" type="presOf" srcId="{B3991317-8F0D-494A-B41B-A6D23E62394D}" destId="{B7135B91-3695-4932-A7F8-BEC8DEFF3049}" srcOrd="0" destOrd="0" presId="urn:microsoft.com/office/officeart/2005/8/layout/cycle8"/>
    <dgm:cxn modelId="{C72266E2-1FEF-4D41-89E4-0586B1FDA53A}" type="presParOf" srcId="{B7135B91-3695-4932-A7F8-BEC8DEFF3049}" destId="{245AD2A1-6DD0-4AA9-AA4C-A7DD953AFBDF}" srcOrd="0" destOrd="0" presId="urn:microsoft.com/office/officeart/2005/8/layout/cycle8"/>
    <dgm:cxn modelId="{C4D59156-87A4-479A-89F5-7F24134129BA}" type="presParOf" srcId="{B7135B91-3695-4932-A7F8-BEC8DEFF3049}" destId="{F9CD1D2A-26EA-45FB-BDB8-965D1D476420}" srcOrd="1" destOrd="0" presId="urn:microsoft.com/office/officeart/2005/8/layout/cycle8"/>
    <dgm:cxn modelId="{46EF2BB1-C6EE-4C1A-9C98-256225C6CA09}" type="presParOf" srcId="{B7135B91-3695-4932-A7F8-BEC8DEFF3049}" destId="{9CB1EF77-8900-4B9D-9815-C8182A72B793}" srcOrd="2" destOrd="0" presId="urn:microsoft.com/office/officeart/2005/8/layout/cycle8"/>
    <dgm:cxn modelId="{5869C133-E1C0-4716-B3B1-CE4DC483FC35}" type="presParOf" srcId="{B7135B91-3695-4932-A7F8-BEC8DEFF3049}" destId="{F53605E1-9307-4F1E-A280-5FCE42D59641}" srcOrd="3" destOrd="0" presId="urn:microsoft.com/office/officeart/2005/8/layout/cycle8"/>
    <dgm:cxn modelId="{FE409DAA-5516-4629-9924-31EB03618A7D}" type="presParOf" srcId="{B7135B91-3695-4932-A7F8-BEC8DEFF3049}" destId="{A9DE2A62-D2CC-453B-BF8E-B10DFB75D053}" srcOrd="4" destOrd="0" presId="urn:microsoft.com/office/officeart/2005/8/layout/cycle8"/>
    <dgm:cxn modelId="{C2966FC0-EE91-4A33-BE1E-BC162E20AE0A}" type="presParOf" srcId="{B7135B91-3695-4932-A7F8-BEC8DEFF3049}" destId="{5C3D3C07-9DFE-4474-BB2C-6E292503AC5F}" srcOrd="5" destOrd="0" presId="urn:microsoft.com/office/officeart/2005/8/layout/cycle8"/>
    <dgm:cxn modelId="{89F1210F-5393-48B7-B9FC-4F83F56F3369}" type="presParOf" srcId="{B7135B91-3695-4932-A7F8-BEC8DEFF3049}" destId="{966E1A9D-DABD-4405-A88D-17C079A0C48F}" srcOrd="6" destOrd="0" presId="urn:microsoft.com/office/officeart/2005/8/layout/cycle8"/>
    <dgm:cxn modelId="{A6043F0E-F611-4009-914B-476375BFA91E}" type="presParOf" srcId="{B7135B91-3695-4932-A7F8-BEC8DEFF3049}" destId="{90255242-DCE0-4F9D-ABF9-6C8E3F111D25}" srcOrd="7" destOrd="0" presId="urn:microsoft.com/office/officeart/2005/8/layout/cycle8"/>
    <dgm:cxn modelId="{252BCF2F-D769-41D7-B4FC-777DBBCCA85A}" type="presParOf" srcId="{B7135B91-3695-4932-A7F8-BEC8DEFF3049}" destId="{6BC4A39A-7490-4523-84D4-CC0168C1C062}" srcOrd="8" destOrd="0" presId="urn:microsoft.com/office/officeart/2005/8/layout/cycle8"/>
    <dgm:cxn modelId="{DADE6FCF-4039-4802-AE90-344D1FD25131}" type="presParOf" srcId="{B7135B91-3695-4932-A7F8-BEC8DEFF3049}" destId="{EB21995B-E302-448D-A294-827AC7A0B6FE}" srcOrd="9" destOrd="0" presId="urn:microsoft.com/office/officeart/2005/8/layout/cycle8"/>
    <dgm:cxn modelId="{43B0FF5E-D05B-4913-AE8B-AAC2732391CD}" type="presParOf" srcId="{B7135B91-3695-4932-A7F8-BEC8DEFF3049}" destId="{26D5782B-C045-43D9-B70E-E13747CE85CF}" srcOrd="10" destOrd="0" presId="urn:microsoft.com/office/officeart/2005/8/layout/cycle8"/>
    <dgm:cxn modelId="{D661093C-CCC7-4D5F-A541-79FAFE407BC8}" type="presParOf" srcId="{B7135B91-3695-4932-A7F8-BEC8DEFF3049}" destId="{5A7312D6-7121-419E-BA94-BE49835E5B35}" srcOrd="11" destOrd="0" presId="urn:microsoft.com/office/officeart/2005/8/layout/cycle8"/>
    <dgm:cxn modelId="{A5B4ADCA-E875-4020-A7BE-D9782B67CA5A}" type="presParOf" srcId="{B7135B91-3695-4932-A7F8-BEC8DEFF3049}" destId="{17735CE6-64F4-4B72-BB97-145EA7E08692}" srcOrd="12" destOrd="0" presId="urn:microsoft.com/office/officeart/2005/8/layout/cycle8"/>
    <dgm:cxn modelId="{C180E09E-C287-4E89-8547-BE41BB320444}" type="presParOf" srcId="{B7135B91-3695-4932-A7F8-BEC8DEFF3049}" destId="{89F3A65F-7CBA-438E-A63B-F7160B33459E}" srcOrd="13" destOrd="0" presId="urn:microsoft.com/office/officeart/2005/8/layout/cycle8"/>
    <dgm:cxn modelId="{26B96827-09EF-4199-89E2-042E6F3C13D4}" type="presParOf" srcId="{B7135B91-3695-4932-A7F8-BEC8DEFF3049}" destId="{1B0853FD-367D-4403-8DE8-2555CFC77058}" srcOrd="14" destOrd="0" presId="urn:microsoft.com/office/officeart/2005/8/layout/cycle8"/>
    <dgm:cxn modelId="{74858AEF-C89A-4AC8-847A-43124C61CEF7}" type="presParOf" srcId="{B7135B91-3695-4932-A7F8-BEC8DEFF3049}" destId="{E24F2F93-70CE-4FDE-BAEB-D870983B500D}" srcOrd="15" destOrd="0" presId="urn:microsoft.com/office/officeart/2005/8/layout/cycle8"/>
    <dgm:cxn modelId="{618D2ABD-7DBF-48BA-A3DF-979B142A2BE7}" type="presParOf" srcId="{B7135B91-3695-4932-A7F8-BEC8DEFF3049}" destId="{3DBBAB18-09DB-4B8D-A905-D62C05641491}" srcOrd="16" destOrd="0" presId="urn:microsoft.com/office/officeart/2005/8/layout/cycle8"/>
    <dgm:cxn modelId="{9927A55C-EB5A-42C7-B040-442B62A5849F}" type="presParOf" srcId="{B7135B91-3695-4932-A7F8-BEC8DEFF3049}" destId="{0FCAE84D-6320-458D-84DD-358FE4C321F6}" srcOrd="17" destOrd="0" presId="urn:microsoft.com/office/officeart/2005/8/layout/cycle8"/>
    <dgm:cxn modelId="{74A29D61-5A2E-481F-BEC7-5CD868BB9F68}" type="presParOf" srcId="{B7135B91-3695-4932-A7F8-BEC8DEFF3049}" destId="{21C455A7-52F9-4F63-A100-5952F8430272}" srcOrd="18" destOrd="0" presId="urn:microsoft.com/office/officeart/2005/8/layout/cycle8"/>
    <dgm:cxn modelId="{FBD0205F-0FC8-478E-8947-C3ADCF02C91A}" type="presParOf" srcId="{B7135B91-3695-4932-A7F8-BEC8DEFF3049}" destId="{AEEEEF33-5C10-4223-AF55-F1DBD08FFF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063A-E5B6-47DC-96D0-2D5C7B5BA54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54492-80C6-4B8D-8544-2F0C6DC0C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860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F35D7D-5A7D-42E5-BCEA-206EE649068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51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40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886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616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31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22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985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53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3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07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609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339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BB1A-23EF-48CD-9B05-26FD8E102626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D504-7828-45A7-829E-9F35B248B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18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public.blu.livefilestore.com/y1pC_EMPuGxHNvm67iZ3GLiriMH3n1Rncq_dNquh21j1Y-6QwEnzmIEE6mTgZSsHad5DP-fxPWIAYVqWtSHeIhvZg/wh-4p-ol-rgb.jp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254" y="485292"/>
            <a:ext cx="6233492" cy="62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28650" y="119270"/>
            <a:ext cx="7886700" cy="948567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施丞</a:t>
            </a:r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修醫師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業分享</a:t>
            </a:r>
            <a:endParaRPr lang="zh-TW" altLang="en-US" sz="8800" b="1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16225"/>
            <a:ext cx="7886700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發燒</a:t>
            </a:r>
            <a:endParaRPr lang="zh-TW" altLang="en-US" sz="199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16225"/>
            <a:ext cx="7886700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鼻</a:t>
            </a:r>
            <a:r>
              <a:rPr lang="zh-TW" altLang="en-US" sz="19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過敏</a:t>
            </a:r>
            <a:endParaRPr lang="zh-TW" altLang="en-US" sz="199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0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i1.sinaimg.cn/dy/h/2010-11-29/U5017P1T1D21553279F1394DT20101129161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121" y="13607"/>
            <a:ext cx="4584879" cy="33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eb.sups.tp.edu.tw/ezcatfiles/cust/img/img/27/1150826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897" y="3412900"/>
            <a:ext cx="3151005" cy="34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fe.shangdu.com/data/attachment/portal/201202/20/171230r2lp31ccpz1i2s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45" y="3412901"/>
            <a:ext cx="3940474" cy="344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nlavie.com/system/posts/pictures/2428/stuffy-n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5718"/>
            <a:ext cx="4105023" cy="37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32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nlavie.com/system/posts/pictures/2428/stuffy-n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8" y="15794"/>
            <a:ext cx="1572855" cy="14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ife.shangdu.com/data/attachment/portal/201202/20/171230r2lp31ccpz1i2s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9" y="5167311"/>
            <a:ext cx="1933795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1439863" y="4368668"/>
            <a:ext cx="6947263" cy="2185540"/>
          </a:xfrm>
          <a:prstGeom prst="rect">
            <a:avLst/>
          </a:prstGeom>
          <a:solidFill>
            <a:srgbClr val="F6F5FD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2400"/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1439863" y="1504233"/>
            <a:ext cx="6947263" cy="2732785"/>
          </a:xfrm>
          <a:prstGeom prst="rect">
            <a:avLst/>
          </a:prstGeom>
          <a:solidFill>
            <a:srgbClr val="FAF9DB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240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3800" smtClean="0">
                <a:ea typeface="超世紀粗疊黑" panose="02000000000000000000" pitchFamily="2" charset="-120"/>
              </a:rPr>
              <a:t>鑑別感冒症狀</a:t>
            </a:r>
            <a:br>
              <a:rPr lang="zh-TW" altLang="en-US" sz="3800" smtClean="0">
                <a:ea typeface="超世紀粗疊黑" panose="02000000000000000000" pitchFamily="2" charset="-120"/>
              </a:rPr>
            </a:br>
            <a:r>
              <a:rPr lang="zh-TW" altLang="en-US" sz="600" smtClean="0">
                <a:ea typeface="超世紀粗疊黑" panose="02000000000000000000" pitchFamily="2" charset="-120"/>
              </a:rPr>
              <a:t/>
            </a:r>
            <a:br>
              <a:rPr lang="zh-TW" altLang="en-US" sz="600" smtClean="0">
                <a:ea typeface="超世紀粗疊黑" panose="02000000000000000000" pitchFamily="2" charset="-120"/>
              </a:rPr>
            </a:br>
            <a:r>
              <a:rPr lang="en-US" altLang="zh-TW" sz="3200" smtClean="0">
                <a:solidFill>
                  <a:srgbClr val="FE0E0E"/>
                </a:solidFill>
              </a:rPr>
              <a:t>【</a:t>
            </a:r>
            <a:r>
              <a:rPr lang="zh-TW" altLang="en-US" sz="3200" smtClean="0">
                <a:solidFill>
                  <a:srgbClr val="FE0E0E"/>
                </a:solidFill>
                <a:ea typeface="華康布丁體(P)" panose="040B0C00000000000000" pitchFamily="82" charset="-120"/>
              </a:rPr>
              <a:t>四突三嚴重</a:t>
            </a:r>
            <a:r>
              <a:rPr lang="en-US" altLang="zh-TW" sz="3200" smtClean="0">
                <a:solidFill>
                  <a:srgbClr val="FE0E0E"/>
                </a:solidFill>
              </a:rPr>
              <a:t>】</a:t>
            </a:r>
            <a:r>
              <a:rPr lang="en-US" altLang="zh-TW" sz="3200" smtClean="0">
                <a:solidFill>
                  <a:srgbClr val="FE0E0E"/>
                </a:solidFill>
                <a:ea typeface="華康布丁體(P)" panose="040B0C00000000000000" pitchFamily="82" charset="-120"/>
              </a:rPr>
              <a:t> </a:t>
            </a:r>
            <a:r>
              <a:rPr lang="en-US" altLang="zh-TW" sz="3800" smtClean="0"/>
              <a:t/>
            </a:r>
            <a:br>
              <a:rPr lang="en-US" altLang="zh-TW" sz="3800" smtClean="0"/>
            </a:br>
            <a:endParaRPr lang="en-US" altLang="zh-TW" sz="3800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940424" y="1992894"/>
            <a:ext cx="2289175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990099"/>
                </a:solidFill>
                <a:ea typeface="新細明體" panose="02020500000000000000" pitchFamily="18" charset="-120"/>
              </a:rPr>
              <a:t>吹風受寒</a:t>
            </a:r>
            <a:r>
              <a:rPr lang="zh-TW" altLang="en-US" sz="2400" dirty="0">
                <a:ea typeface="新細明體" panose="02020500000000000000" pitchFamily="18" charset="-120"/>
              </a:rPr>
              <a:t>引起</a:t>
            </a:r>
          </a:p>
          <a:p>
            <a:pPr algn="ctr" eaLnBrk="1" hangingPunct="1"/>
            <a:endParaRPr lang="zh-TW" altLang="en-US" dirty="0">
              <a:ea typeface="新細明體" panose="02020500000000000000" pitchFamily="18" charset="-120"/>
            </a:endParaRPr>
          </a:p>
          <a:p>
            <a:pPr algn="ctr" eaLnBrk="1" hangingPunct="1"/>
            <a:r>
              <a:rPr lang="zh-TW" altLang="en-US" sz="2400" dirty="0">
                <a:ea typeface="新細明體" panose="02020500000000000000" pitchFamily="18" charset="-120"/>
              </a:rPr>
              <a:t>刮痧或喝薑湯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940425" y="4991053"/>
            <a:ext cx="2446702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990099"/>
                </a:solidFill>
                <a:ea typeface="新細明體" panose="02020500000000000000" pitchFamily="18" charset="-120"/>
              </a:rPr>
              <a:t>病毒</a:t>
            </a:r>
            <a:r>
              <a:rPr lang="zh-TW" altLang="en-US" sz="2400" dirty="0">
                <a:ea typeface="新細明體" panose="02020500000000000000" pitchFamily="18" charset="-120"/>
              </a:rPr>
              <a:t>引起的感冒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>
            <a:off x="5616575" y="2224959"/>
            <a:ext cx="156602" cy="1717453"/>
          </a:xfrm>
          <a:prstGeom prst="rightBrace">
            <a:avLst>
              <a:gd name="adj1" fmla="val 9139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2400"/>
          </a:p>
        </p:txBody>
      </p:sp>
      <p:sp>
        <p:nvSpPr>
          <p:cNvPr id="51209" name="AutoShape 9"/>
          <p:cNvSpPr>
            <a:spLocks/>
          </p:cNvSpPr>
          <p:nvPr/>
        </p:nvSpPr>
        <p:spPr bwMode="auto">
          <a:xfrm>
            <a:off x="5616575" y="4672884"/>
            <a:ext cx="156602" cy="1483412"/>
          </a:xfrm>
          <a:prstGeom prst="rightBrace">
            <a:avLst>
              <a:gd name="adj1" fmla="val 7893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2400"/>
          </a:p>
        </p:txBody>
      </p:sp>
      <p:pic>
        <p:nvPicPr>
          <p:cNvPr id="2056" name="Picture 8" descr="http://i1.sinaimg.cn/dy/h/2010-11-29/U5017P1T1D21553279F1394DT20101129161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821" y="21977"/>
            <a:ext cx="1545556" cy="13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1548684"/>
            <a:ext cx="7114191" cy="510418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四大</a:t>
            </a:r>
            <a:r>
              <a:rPr lang="en-US" altLang="zh-TW" sz="3200" dirty="0" smtClean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【</a:t>
            </a:r>
            <a:r>
              <a:rPr lang="zh-TW" altLang="en-US" sz="3200" dirty="0" smtClean="0">
                <a:solidFill>
                  <a:srgbClr val="FE0E0E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突發性</a:t>
            </a:r>
            <a:r>
              <a:rPr lang="en-US" altLang="zh-TW" sz="3200" dirty="0" smtClean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】</a:t>
            </a:r>
            <a:r>
              <a:rPr lang="zh-TW" altLang="en-US" sz="3200" dirty="0" smtClean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症狀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傷風感冒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en-US" altLang="zh-TW" sz="3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「突發性怕冷」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「突發性倦怠」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「突發性發燒」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「突發性咽緊痛」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華康超圓體(P)" panose="020F0C00000000000000" pitchFamily="34" charset="-120"/>
              </a:rPr>
              <a:t>三大</a:t>
            </a:r>
            <a:r>
              <a:rPr lang="en-US" altLang="zh-TW" sz="3200" dirty="0" smtClean="0">
                <a:latin typeface="標楷體" panose="03000509000000000000" pitchFamily="65" charset="-120"/>
                <a:ea typeface="華康超圓體(P)" panose="020F0C00000000000000" pitchFamily="34" charset="-120"/>
              </a:rPr>
              <a:t>【</a:t>
            </a:r>
            <a:r>
              <a:rPr lang="zh-TW" altLang="en-US" sz="3200" dirty="0" smtClean="0">
                <a:solidFill>
                  <a:srgbClr val="FE0E0E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嚴重性</a:t>
            </a:r>
            <a:r>
              <a:rPr lang="en-US" altLang="zh-TW" sz="3200" dirty="0" smtClean="0">
                <a:latin typeface="標楷體" panose="03000509000000000000" pitchFamily="65" charset="-120"/>
                <a:ea typeface="華康超圓體(P)" panose="020F0C00000000000000" pitchFamily="34" charset="-120"/>
              </a:rPr>
              <a:t>】</a:t>
            </a:r>
            <a:r>
              <a:rPr lang="zh-TW" altLang="en-US" sz="3200" dirty="0" smtClean="0">
                <a:latin typeface="標楷體" panose="03000509000000000000" pitchFamily="65" charset="-120"/>
                <a:ea typeface="華康超圓體(P)" panose="020F0C00000000000000" pitchFamily="34" charset="-120"/>
              </a:rPr>
              <a:t>症狀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流行性感冒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en-US" altLang="zh-TW" sz="3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「嚴重頭痛眩暈」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「嚴重背痛或全身痠痛」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「嚴重上吐下瀉」</a:t>
            </a:r>
          </a:p>
        </p:txBody>
      </p:sp>
      <p:pic>
        <p:nvPicPr>
          <p:cNvPr id="2054" name="Picture 6" descr="http://web.sups.tp.edu.tw/ezcatfiles/cust/img/img/27/11508262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4149" y="5485316"/>
            <a:ext cx="1253203" cy="13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25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25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25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25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51207" grpId="0" autoUpdateAnimBg="0"/>
      <p:bldP spid="51208" grpId="0" animBg="1" autoUpdateAnimBg="0"/>
      <p:bldP spid="51209" grpId="0" animBg="1" autoUpdateAnimBg="0"/>
      <p:bldP spid="5120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external-a.akamaihd.net/safe_image.php?d=AQD2odZBGa03WNXc&amp;w=470&amp;h=246&amp;url=https%3A%2F%2Fscontent-a.xx.fbcdn.net%2Fhphotos-xfa1%2Fv%2Ft1.0-9%2F1901275_899080086776288_641239373111234432_n.jpg%3Foh%3Ddb59fccdf4eb79283dbedd6c7bbec3fb%26oe%3D54D8864F&amp;cfs=1&amp;upscale=1&amp;sx=14&amp;sy=0&amp;sw=611&amp;sh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5726"/>
            <a:ext cx="7940463" cy="4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抗生素的濫用</a:t>
            </a:r>
            <a:endParaRPr lang="zh-TW" altLang="en-US" sz="7200" b="1" dirty="0">
              <a:ln w="22225">
                <a:solidFill>
                  <a:srgbClr val="92D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8568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向下箭號 4"/>
          <p:cNvSpPr/>
          <p:nvPr/>
        </p:nvSpPr>
        <p:spPr>
          <a:xfrm rot="1698228">
            <a:off x="2491150" y="1303469"/>
            <a:ext cx="444755" cy="192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4192481" y="2509044"/>
            <a:ext cx="812800" cy="1092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6630881" y="2260064"/>
            <a:ext cx="812800" cy="1092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4051300" y="4572000"/>
            <a:ext cx="1752600" cy="1066800"/>
          </a:xfrm>
          <a:prstGeom prst="wedgeRoundRectCallout">
            <a:avLst>
              <a:gd name="adj1" fmla="val 775"/>
              <a:gd name="adj2" fmla="val -62500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dirty="0" smtClean="0">
                <a:ln/>
                <a:solidFill>
                  <a:schemeClr val="accent4"/>
                </a:solidFill>
              </a:rPr>
              <a:t>感冒</a:t>
            </a:r>
            <a:endParaRPr lang="zh-TW" alt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3096" y="1809957"/>
            <a:ext cx="7932254" cy="27355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零食</a:t>
            </a:r>
            <a:endParaRPr lang="en-US" altLang="zh-TW" sz="199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5873" y="4253946"/>
            <a:ext cx="7932254" cy="273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19900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lang="en-US" altLang="zh-TW" sz="19900" b="1" dirty="0" smtClean="0"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乘號 5"/>
          <p:cNvSpPr/>
          <p:nvPr/>
        </p:nvSpPr>
        <p:spPr>
          <a:xfrm>
            <a:off x="1351723" y="2305877"/>
            <a:ext cx="6679094" cy="3896138"/>
          </a:xfrm>
          <a:prstGeom prst="mathMultiply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50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16225"/>
            <a:ext cx="7886700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冰涼</a:t>
            </a:r>
            <a:endParaRPr lang="zh-TW" altLang="en-US" sz="199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乘號 3"/>
          <p:cNvSpPr/>
          <p:nvPr/>
        </p:nvSpPr>
        <p:spPr>
          <a:xfrm>
            <a:off x="1351723" y="2146853"/>
            <a:ext cx="6679094" cy="3896138"/>
          </a:xfrm>
          <a:prstGeom prst="mathMultiply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6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362325"/>
            <a:ext cx="7886700" cy="1209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成人養生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4803445"/>
              </p:ext>
            </p:extLst>
          </p:nvPr>
        </p:nvGraphicFramePr>
        <p:xfrm>
          <a:off x="-728869" y="1481069"/>
          <a:ext cx="10177669" cy="546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419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5722"/>
            <a:ext cx="4286250" cy="5419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500951"/>
            <a:ext cx="4067175" cy="34861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71600" y="1780871"/>
            <a:ext cx="2232248" cy="47705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TW" sz="80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endParaRPr lang="en-US" altLang="zh-TW" sz="32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r>
              <a:rPr lang="zh-TW" altLang="en-US" sz="8000" dirty="0" smtClean="0">
                <a:latin typeface="超世紀波卡體一空陰" panose="02000000000000000000" pitchFamily="2" charset="-120"/>
                <a:ea typeface="超世紀波卡體一空陰" panose="02000000000000000000" pitchFamily="2" charset="-120"/>
              </a:rPr>
              <a:t> 三</a:t>
            </a:r>
            <a:endParaRPr lang="en-US" altLang="zh-TW" sz="80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endParaRPr lang="en-US" altLang="zh-TW" sz="72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endParaRPr lang="zh-TW" altLang="en-US" sz="3600" dirty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57850" y="2734411"/>
            <a:ext cx="2266478" cy="292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TW" sz="48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r>
              <a:rPr lang="zh-TW" altLang="en-US" sz="8000" dirty="0" smtClean="0">
                <a:latin typeface="超世紀波卡體一空陰" panose="02000000000000000000" pitchFamily="2" charset="-120"/>
                <a:ea typeface="超世紀波卡體一空陰" panose="02000000000000000000" pitchFamily="2" charset="-120"/>
              </a:rPr>
              <a:t> 二</a:t>
            </a:r>
            <a:endParaRPr lang="en-US" altLang="zh-TW" sz="8000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endParaRPr lang="en-US" altLang="zh-TW" dirty="0" smtClean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  <a:p>
            <a:endParaRPr lang="zh-TW" altLang="en-US" sz="3600" dirty="0">
              <a:latin typeface="超世紀波卡體一空陰" panose="02000000000000000000" pitchFamily="2" charset="-120"/>
              <a:ea typeface="超世紀波卡體一空陰" panose="02000000000000000000" pitchFamily="2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26490" y="155581"/>
            <a:ext cx="2691020" cy="132556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8800" b="1" dirty="0" smtClean="0">
                <a:ln>
                  <a:solidFill>
                    <a:srgbClr val="FF0000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zh-TW" altLang="en-US" sz="8800" b="1" dirty="0">
                <a:ln>
                  <a:solidFill>
                    <a:srgbClr val="FF0000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</a:p>
        </p:txBody>
      </p:sp>
    </p:spTree>
    <p:extLst>
      <p:ext uri="{BB962C8B-B14F-4D97-AF65-F5344CB8AC3E}">
        <p14:creationId xmlns:p14="http://schemas.microsoft.com/office/powerpoint/2010/main" xmlns="" val="27533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4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64483">
            <a:off x="-504969" y="904053"/>
            <a:ext cx="4799569" cy="27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93" y="128591"/>
            <a:ext cx="5265691" cy="32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835" y="3951246"/>
            <a:ext cx="2909630" cy="24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60461"/>
            <a:ext cx="5491994" cy="22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3"/>
          <p:cNvSpPr txBox="1">
            <a:spLocks/>
          </p:cNvSpPr>
          <p:nvPr/>
        </p:nvSpPr>
        <p:spPr>
          <a:xfrm>
            <a:off x="828664" y="1843034"/>
            <a:ext cx="8229600" cy="220031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不健康</a:t>
            </a:r>
            <a:r>
              <a:rPr kumimoji="0" lang="en-US" altLang="zh-TW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!</a:t>
            </a:r>
            <a:r>
              <a:rPr kumimoji="0" lang="zh-TW" altLang="en-US" sz="166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毛隸書體" pitchFamily="49" charset="-120"/>
                <a:cs typeface="+mj-cs"/>
              </a:rPr>
              <a:t>補</a:t>
            </a:r>
            <a:r>
              <a:rPr kumimoji="0" lang="zh-TW" altLang="en-US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健康</a:t>
            </a:r>
            <a:r>
              <a:rPr kumimoji="0" lang="en-US" altLang="zh-TW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!</a:t>
            </a:r>
            <a:endParaRPr kumimoji="0" lang="zh-TW" altLang="en-US" sz="60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金梅新細圓全字體" pitchFamily="49" charset="-120"/>
              <a:ea typeface="金梅新細圓全字體" pitchFamily="49" charset="-120"/>
              <a:cs typeface="+mj-cs"/>
            </a:endParaRPr>
          </a:p>
        </p:txBody>
      </p:sp>
      <p:sp>
        <p:nvSpPr>
          <p:cNvPr id="13" name="標題 3"/>
          <p:cNvSpPr txBox="1">
            <a:spLocks/>
          </p:cNvSpPr>
          <p:nvPr/>
        </p:nvSpPr>
        <p:spPr>
          <a:xfrm>
            <a:off x="9520" y="2333584"/>
            <a:ext cx="9144000" cy="220031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zh-TW" altLang="en-US" sz="16600" b="1" i="1" u="none" strike="noStrike" kern="1200" cap="none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但是</a:t>
            </a:r>
            <a:endParaRPr kumimoji="0" lang="zh-TW" altLang="en-US" sz="16600" b="1" i="1" u="none" strike="noStrike" kern="1200" cap="none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金梅新細圓全字體" pitchFamily="49" charset="-120"/>
              <a:ea typeface="金梅新細圓全字體" pitchFamily="49" charset="-120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0" y="2324064"/>
            <a:ext cx="9144000" cy="220031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zh-TW" altLang="en-US" sz="6000" b="1" i="1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不是</a:t>
            </a:r>
            <a:r>
              <a:rPr lang="zh-TW" altLang="en-US" sz="10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金梅新細圓全字體" pitchFamily="49" charset="-120"/>
                <a:ea typeface="金梅毛隸書體" pitchFamily="49" charset="-120"/>
              </a:rPr>
              <a:t>卡好</a:t>
            </a:r>
            <a:r>
              <a:rPr kumimoji="0" lang="en-US" altLang="zh-TW" sz="6000" b="1" i="1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!</a:t>
            </a:r>
            <a:r>
              <a:rPr kumimoji="0" lang="zh-TW" altLang="en-US" sz="6000" b="1" i="1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新細圓全字體" pitchFamily="49" charset="-120"/>
                <a:cs typeface="+mj-cs"/>
              </a:rPr>
              <a:t>就是</a:t>
            </a:r>
            <a:r>
              <a:rPr kumimoji="0" lang="zh-TW" altLang="en-US" sz="10000" b="1" i="1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金梅新細圓全字體" pitchFamily="49" charset="-120"/>
                <a:ea typeface="金梅毛隸書體" pitchFamily="49" charset="-120"/>
                <a:cs typeface="+mj-cs"/>
              </a:rPr>
              <a:t>卡好</a:t>
            </a:r>
            <a:r>
              <a:rPr lang="en-US" altLang="zh-TW" sz="6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金梅新細圓全字體" pitchFamily="49" charset="-120"/>
                <a:ea typeface="金梅新細圓全字體" pitchFamily="49" charset="-120"/>
              </a:rPr>
              <a:t>!</a:t>
            </a:r>
            <a:endParaRPr kumimoji="0" lang="zh-TW" altLang="en-US" sz="6000" b="1" i="1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金梅新細圓全字體" pitchFamily="49" charset="-120"/>
              <a:ea typeface="金梅新細圓全字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4" grpId="0" animBg="1"/>
      <p:bldP spid="14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780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請問大</a:t>
            </a:r>
            <a:r>
              <a:rPr lang="zh-TW" altLang="en-US" dirty="0"/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85165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15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養生</a:t>
            </a:r>
            <a:endParaRPr lang="en-US" altLang="zh-TW" sz="11500" dirty="0" smtClean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115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是為了</a:t>
            </a:r>
            <a:endParaRPr lang="en-US" altLang="zh-TW" sz="11500" dirty="0" smtClean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115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endParaRPr lang="zh-TW" altLang="en-US" sz="115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7200" y="4368800"/>
            <a:ext cx="3175000" cy="196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書卷 (垂直) 6"/>
          <p:cNvSpPr/>
          <p:nvPr/>
        </p:nvSpPr>
        <p:spPr>
          <a:xfrm>
            <a:off x="2679700" y="4546600"/>
            <a:ext cx="2146300" cy="2057400"/>
          </a:xfrm>
          <a:prstGeom prst="vertic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好</a:t>
            </a:r>
            <a:endParaRPr lang="zh-TW" alt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8" name="書卷 (垂直) 7"/>
          <p:cNvSpPr/>
          <p:nvPr/>
        </p:nvSpPr>
        <p:spPr>
          <a:xfrm>
            <a:off x="4349750" y="4546600"/>
            <a:ext cx="2146300" cy="2057400"/>
          </a:xfrm>
          <a:prstGeom prst="vertic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走</a:t>
            </a:r>
            <a:endParaRPr lang="zh-TW" alt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9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img4.duitang.com/uploads/item/201201/18/20120118080558_xFEUU.thumb.60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40" y="11797"/>
            <a:ext cx="9181040" cy="68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934200" y="628650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不僅是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TW" altLang="en-US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91250" y="2228850"/>
            <a:ext cx="27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1+1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也不僅是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TW" altLang="en-US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67000" y="3162300"/>
            <a:ext cx="661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看不到的恐怕比看得到的麻煩許多</a:t>
            </a:r>
            <a:endParaRPr lang="zh-TW" altLang="en-US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62200" y="4210050"/>
            <a:ext cx="691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這麼多的麻煩也往往只是一個媽媽生</a:t>
            </a:r>
            <a:endParaRPr lang="zh-TW" altLang="en-US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76350" y="5181600"/>
            <a:ext cx="661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這是中醫之眼</a:t>
            </a:r>
            <a:endParaRPr lang="zh-TW" altLang="en-US" sz="44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2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uiExpan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www.1111edu.com.tw/_fckLibrary/image/2014-01-06_141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555" cy="68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.c.lnkd.licdn.com/mpr/mpr/p/8/005/093/24f/14953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22972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ulux.com.tw/img/product/primer/A931K50050_pi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11" y="1385014"/>
            <a:ext cx="8254864" cy="406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400300" y="4610100"/>
            <a:ext cx="2413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425700" y="5054600"/>
            <a:ext cx="3810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06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www.wise99.com/shtml/1/UploadFiles/201209/201209140928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818">
            <a:off x="1952625" y="550656"/>
            <a:ext cx="523875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7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362325"/>
            <a:ext cx="7886700" cy="1209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從小孩成長說起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4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16225"/>
            <a:ext cx="7886700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牛奶</a:t>
            </a:r>
            <a:endParaRPr lang="zh-TW" altLang="en-US" sz="199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中醫生活</a:t>
            </a:r>
            <a:r>
              <a:rPr lang="zh-TW" altLang="en-US" sz="8800" b="1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16225"/>
            <a:ext cx="7886700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99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endParaRPr lang="zh-TW" altLang="en-US" sz="199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2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213</Words>
  <Application>Microsoft Office PowerPoint</Application>
  <PresentationFormat>如螢幕大小 (4:3)</PresentationFormat>
  <Paragraphs>65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中醫生活家</vt:lpstr>
      <vt:lpstr>中醫生活家</vt:lpstr>
      <vt:lpstr>中醫生活家</vt:lpstr>
      <vt:lpstr>中醫生活家</vt:lpstr>
      <vt:lpstr>中醫生活家</vt:lpstr>
      <vt:lpstr>投影片 12</vt:lpstr>
      <vt:lpstr>鑑別感冒症狀  【四突三嚴重】  </vt:lpstr>
      <vt:lpstr>抗生素的濫用</vt:lpstr>
      <vt:lpstr>中醫生活家</vt:lpstr>
      <vt:lpstr>中醫生活家</vt:lpstr>
      <vt:lpstr>中醫生活家</vt:lpstr>
      <vt:lpstr>中醫生活家</vt:lpstr>
      <vt:lpstr>投影片 19</vt:lpstr>
      <vt:lpstr>投影片 20</vt:lpstr>
      <vt:lpstr>請問大家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shiou</dc:creator>
  <cp:lastModifiedBy>user</cp:lastModifiedBy>
  <cp:revision>56</cp:revision>
  <dcterms:created xsi:type="dcterms:W3CDTF">2014-11-25T04:08:20Z</dcterms:created>
  <dcterms:modified xsi:type="dcterms:W3CDTF">2015-09-16T06:19:56Z</dcterms:modified>
</cp:coreProperties>
</file>