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2" r:id="rId3"/>
    <p:sldId id="294" r:id="rId4"/>
    <p:sldId id="295" r:id="rId5"/>
    <p:sldId id="311" r:id="rId6"/>
    <p:sldId id="296" r:id="rId7"/>
    <p:sldId id="300" r:id="rId8"/>
    <p:sldId id="297" r:id="rId9"/>
    <p:sldId id="301" r:id="rId10"/>
    <p:sldId id="302" r:id="rId11"/>
    <p:sldId id="298" r:id="rId12"/>
    <p:sldId id="304" r:id="rId13"/>
    <p:sldId id="305" r:id="rId14"/>
    <p:sldId id="306" r:id="rId15"/>
    <p:sldId id="307" r:id="rId16"/>
    <p:sldId id="308" r:id="rId17"/>
    <p:sldId id="309" r:id="rId18"/>
    <p:sldId id="303" r:id="rId19"/>
    <p:sldId id="310" r:id="rId20"/>
  </p:sldIdLst>
  <p:sldSz cx="9144000" cy="6858000" type="screen4x3"/>
  <p:notesSz cx="6735763" cy="98663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F"/>
    <a:srgbClr val="FFFFF3"/>
    <a:srgbClr val="FFFFDD"/>
    <a:srgbClr val="0000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824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31872-C5DA-4E2C-B7C9-7045FD54F182}" type="datetimeFigureOut">
              <a:rPr lang="zh-TW" altLang="en-US" smtClean="0"/>
              <a:t>2014/7/25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90665-5EC0-47B1-9654-D023B89255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59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5EFC-8507-4B68-B5F0-0B30927A9201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6AC8F-63A0-4749-A4A5-421437526F9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26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chang.chang-THINK\Desktop\企業簡介(成都)\簡報封面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F">
              <a:alpha val="97647"/>
            </a:srgbClr>
          </a:solidFill>
          <a:ln>
            <a:solidFill>
              <a:srgbClr val="FFF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rgbClr val="FFFFF3">
              <a:alpha val="34118"/>
            </a:srgbClr>
          </a:solidFill>
          <a:ln>
            <a:solidFill>
              <a:srgbClr val="FFF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圖片 1" descr="C:\Users\chang.chang-THINK\Desktop\愛的真諦\小 -6星集Villa Sp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000" y="0"/>
            <a:ext cx="1692000" cy="835015"/>
          </a:xfrm>
          <a:prstGeom prst="rect">
            <a:avLst/>
          </a:prstGeom>
          <a:solidFill>
            <a:srgbClr val="FFFFF3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C1325-078A-43B6-99E8-C05DBEC744FD}" type="datetimeFigureOut">
              <a:rPr lang="zh-TW" altLang="en-US" smtClean="0"/>
              <a:pPr/>
              <a:t>2014/7/25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E95D9-5AD1-415F-8FF7-CDCC947F31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6Star.footmass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google.com.tw/url?sa=i&amp;source=images&amp;cd=&amp;cad=rja&amp;docid=e0_VNtUxXOYmrM&amp;tbnid=TbZiYWN4YX4s0M:&amp;ved=0CAgQjRwwAA&amp;url=http://www.realise.com.tw/1%E7%91%9E%E6%9E%97%E9%A6%96%E9%A0%81/GSP/GSP.htm&amp;ei=2E9BUr62McfdkAXXvoHoAw&amp;psig=AFQjCNFG6U1o3MAMQ5CJuhQgjscZDvrtMA&amp;ust=1380098392853774" TargetMode="External"/><Relationship Id="rId7" Type="http://schemas.openxmlformats.org/officeDocument/2006/relationships/hyperlink" Target="http://www.google.com.tw/url?sa=i&amp;source=images&amp;cd=&amp;cad=rja&amp;docid=hIrhWGFp6eDsWM&amp;tbnid=lfl3_ijcYY6qVM:&amp;ved=0CAgQjRwwAA&amp;url=http://dsdial.com/dial/iso-9001/&amp;ei=V1BBUuTdG86FkwXq_IHQBw&amp;psig=AFQjCNGYXWnEoDdImjkgi8TOA6EJvI0_xg&amp;ust=1380098519512539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tw/url?sa=i&amp;rct=j&amp;q=&amp;esrc=s&amp;frm=1&amp;source=images&amp;cd=&amp;cad=rja&amp;docid=WPZdVrR_AaKxfM&amp;tbnid=3YpPEs7ej6HS5M:&amp;ved=0CAUQjRw&amp;url=http://www.rdec.gov.tw/ct.asp?xItem=4539165&amp;ctNode=12232&amp;mp=100&amp;ei=GFBBUviAGoewkgW4joHIDQ&amp;psig=AFQjCNGXDdMFSkospjbmbUW1cNW_27Vt2g&amp;ust=1380098429964407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5964" y="2469450"/>
            <a:ext cx="4775974" cy="2016224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連鎖系統與</a:t>
            </a:r>
            <a:r>
              <a:rPr lang="en-US" altLang="zh-TW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5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總部營運規劃</a:t>
            </a:r>
            <a:endParaRPr lang="zh-TW" altLang="en-US" sz="5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186" y="4437112"/>
            <a:ext cx="4572000" cy="107678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六星集足體養身會館 總經理</a:t>
            </a:r>
            <a:endParaRPr lang="en-US" altLang="zh-TW" sz="2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江慶</a:t>
            </a:r>
            <a:r>
              <a:rPr lang="zh-TW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鐘</a:t>
            </a:r>
            <a:endParaRPr lang="en-US" altLang="zh-TW" sz="2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1134318"/>
            <a:ext cx="875873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顧客預約完成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,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立即發送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簡訊，預約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時抵達前一小時再度預約提醒</a:t>
            </a: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提供顧客全區域無線上網、智慧型手機充電器</a:t>
            </a: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服務時間透明化，使用計時器</a:t>
            </a: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提供顧客前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3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分鐘，可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更換老師</a:t>
            </a: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服務後滿意度調查</a:t>
            </a: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客訴事件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發生，老師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立即停止服務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顧客，經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輔導總監技術審核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通過，方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可恢復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服務貼心化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7485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五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、營運管理實務－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endParaRPr lang="zh-TW" alt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1124744"/>
            <a:ext cx="55389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平面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媒體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電視媒體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店面</a:t>
            </a: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廣告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DM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傳單</a:t>
            </a:r>
            <a:endParaRPr lang="zh-TW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網站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+Facebook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異業策略聯盟</a:t>
            </a:r>
            <a:endParaRPr lang="en-US" altLang="zh-TW" sz="48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的方法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053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1306" y="1489715"/>
            <a:ext cx="55389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開幕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促銷活動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新產品發表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營業規模</a:t>
            </a:r>
            <a:r>
              <a:rPr lang="zh-TW" altLang="en-US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擴張</a:t>
            </a:r>
            <a:endParaRPr lang="zh-TW" altLang="en-US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的應用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018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220554"/>
            <a:ext cx="55389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動機的擬定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目標的設定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資源的整合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人員的訓練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活動的執行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</a:t>
            </a: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步驟</a:t>
            </a:r>
          </a:p>
        </p:txBody>
      </p:sp>
    </p:spTree>
    <p:extLst>
      <p:ext uri="{BB962C8B-B14F-4D97-AF65-F5344CB8AC3E}">
        <p14:creationId xmlns:p14="http://schemas.microsoft.com/office/powerpoint/2010/main" val="407236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474906"/>
            <a:ext cx="55389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美女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贈品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免費</a:t>
            </a:r>
          </a:p>
          <a:p>
            <a:pPr marL="742950" lvl="0" indent="-540000">
              <a:spcBef>
                <a:spcPts val="24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明星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的不二法門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69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1124744"/>
            <a:ext cx="65527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節慶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週年慶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開幕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業績下跌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新的競爭對手出現、</a:t>
            </a: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生日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的動機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962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1600" y="1576531"/>
            <a:ext cx="327636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目標</a:t>
            </a:r>
          </a:p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預算</a:t>
            </a:r>
          </a:p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人員</a:t>
            </a:r>
          </a:p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主題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行銷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的規劃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78644" y="1576531"/>
            <a:ext cx="3276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2950">
              <a:spcBef>
                <a:spcPts val="1800"/>
              </a:spcBef>
            </a:pP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5. 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區域</a:t>
            </a:r>
            <a:endParaRPr lang="en-US" altLang="zh-TW" sz="5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202950">
              <a:spcBef>
                <a:spcPts val="1800"/>
              </a:spcBef>
            </a:pP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6. 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產品</a:t>
            </a:r>
            <a:endParaRPr lang="en-US" altLang="zh-TW" sz="54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202950">
              <a:spcBef>
                <a:spcPts val="1800"/>
              </a:spcBef>
            </a:pP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7. </a:t>
            </a: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地點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3020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en-US" altLang="zh-TW" sz="8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Q&amp;A</a:t>
            </a:r>
            <a:endParaRPr lang="zh-TW" altLang="en-US" sz="8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249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en-US" altLang="zh-TW" sz="8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Thank you~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0" y="4293096"/>
            <a:ext cx="9144000" cy="14401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歡迎</a:t>
            </a: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加入～</a:t>
            </a:r>
            <a:endParaRPr lang="en-US" altLang="zh-TW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星集足體養身</a:t>
            </a:r>
            <a:r>
              <a:rPr lang="zh-TW" alt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會館 粉絲</a:t>
            </a: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專頁</a:t>
            </a:r>
            <a: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hlinkClick r:id="rId2"/>
              </a:rPr>
              <a:t>www.facebook.com/6Star.footmassage</a:t>
            </a:r>
            <a:r>
              <a:rPr lang="en-US" altLang="zh-TW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 </a:t>
            </a:r>
            <a:endParaRPr lang="zh-TW" altLang="en-US" sz="1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81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77606"/>
              </p:ext>
            </p:extLst>
          </p:nvPr>
        </p:nvGraphicFramePr>
        <p:xfrm>
          <a:off x="251520" y="1484784"/>
          <a:ext cx="5978334" cy="52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577734"/>
                <a:gridCol w="1656184"/>
              </a:tblGrid>
              <a:tr h="370840">
                <a:tc gridSpan="3">
                  <a:txBody>
                    <a:bodyPr/>
                    <a:lstStyle/>
                    <a:p>
                      <a:pPr>
                        <a:buFontTx/>
                        <a:buBlip>
                          <a:blip r:embed="rId2"/>
                        </a:buBlip>
                      </a:pP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</a:rPr>
                        <a:t>現職</a:t>
                      </a:r>
                      <a:endParaRPr lang="zh-TW" altLang="en-US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6213" lvl="1" indent="0"/>
                      <a:r>
                        <a:rPr lang="zh-TW" altLang="zh-TW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</a:rPr>
                        <a:t>六星集</a:t>
                      </a:r>
                      <a:r>
                        <a:rPr lang="en-US" altLang="zh-TW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</a:rPr>
                        <a:t>Me2 Villa SPA</a:t>
                      </a:r>
                      <a:endParaRPr lang="zh-TW" altLang="en-US" sz="18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</a:rPr>
                        <a:t>總經理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rgbClr val="000099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762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台北找茶園</a:t>
                      </a:r>
                      <a:endParaRPr lang="zh-TW" altLang="en-US" sz="1800" b="1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董事長</a:t>
                      </a:r>
                      <a:endParaRPr lang="zh-TW" altLang="en-US" sz="1800" b="1" kern="1200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en-US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經濟部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GSP</a:t>
                      </a:r>
                      <a:r>
                        <a:rPr lang="zh-TW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優良商店北區聯誼會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 </a:t>
                      </a: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會長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台灣足體養身協會</a:t>
                      </a:r>
                      <a:r>
                        <a:rPr lang="en-US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 </a:t>
                      </a: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理事長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2523">
                <a:tc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800" b="1" kern="1200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台灣新竹縣農會</a:t>
                      </a:r>
                      <a:endParaRPr lang="zh-TW" altLang="en-US" sz="1800" b="1" kern="1200" dirty="0" smtClean="0">
                        <a:solidFill>
                          <a:srgbClr val="000099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rgbClr val="000099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顧問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Blip>
                          <a:blip r:embed="rId2"/>
                        </a:buBlip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經歷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6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176213" lvl="1" indent="0"/>
                      <a:r>
                        <a:rPr lang="zh-TW" altLang="zh-TW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台灣加盟連鎖促進</a:t>
                      </a: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協</a:t>
                      </a:r>
                      <a:r>
                        <a:rPr lang="zh-TW" altLang="zh-TW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會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秘書長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財團法人中央畜產會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執行顧問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 gridSpan="2"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台北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板橋市農會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顧問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 gridSpan="2">
                  <a:txBody>
                    <a:bodyPr/>
                    <a:lstStyle/>
                    <a:p>
                      <a:pPr marL="1762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台灣花店協會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理事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7640">
                <a:tc gridSpan="2">
                  <a:txBody>
                    <a:bodyPr/>
                    <a:lstStyle/>
                    <a:p>
                      <a:pPr marL="17621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台灣電子商務發展協會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理事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中華民國休閒農會發展協會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顧問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中華民國農場經營協會</a:t>
                      </a:r>
                      <a:r>
                        <a:rPr lang="en-US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 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顧問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marL="176213" lvl="1" indent="0" algn="l" defTabSz="914400" rtl="0" eaLnBrk="1" latinLnBrk="0" hangingPunct="1"/>
                      <a:r>
                        <a:rPr lang="zh-TW" altLang="zh-TW" sz="1600" b="1" kern="1200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  <a:cs typeface="+mn-cs"/>
                        </a:rPr>
                        <a:t>台灣農委會「休閒農漁」園區</a:t>
                      </a:r>
                      <a:endParaRPr lang="zh-TW" altLang="en-US" sz="1600" b="1" kern="1200" dirty="0" smtClean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dobe 繁黑體 Std B" pitchFamily="34" charset="-120"/>
                          <a:ea typeface="Adobe 繁黑體 Std B" pitchFamily="34" charset="-120"/>
                        </a:rPr>
                        <a:t>審查及輔導委員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Adobe 繁黑體 Std B" pitchFamily="34" charset="-120"/>
                        <a:ea typeface="Adobe 繁黑體 Std B" pitchFamily="34" charset="-12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講者介紹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2374" y="980728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六星集足體養身會館 江慶鐘 總經理</a:t>
            </a:r>
            <a:endParaRPr lang="zh-TW" alt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://t2.gstatic.com/images?q=tbn:ANd9GcSw1xNCb5DfjAvRlpvHbvO6ymoRN4-d6aY0aLHVFwMhg9L75A8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2975" y="4488598"/>
            <a:ext cx="1224136" cy="1211159"/>
          </a:xfrm>
          <a:prstGeom prst="rect">
            <a:avLst/>
          </a:prstGeom>
          <a:noFill/>
        </p:spPr>
      </p:pic>
      <p:pic>
        <p:nvPicPr>
          <p:cNvPr id="12292" name="Picture 4" descr="http://www.rdec.gov.tw/public/Attachment/21022181657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938" t="26904" r="53478" b="5838"/>
          <a:stretch>
            <a:fillRect/>
          </a:stretch>
        </p:blipFill>
        <p:spPr bwMode="auto">
          <a:xfrm>
            <a:off x="6708794" y="5820401"/>
            <a:ext cx="1500445" cy="815459"/>
          </a:xfrm>
          <a:prstGeom prst="rect">
            <a:avLst/>
          </a:prstGeom>
          <a:noFill/>
        </p:spPr>
      </p:pic>
      <p:pic>
        <p:nvPicPr>
          <p:cNvPr id="12294" name="Picture 6" descr="http://t3.gstatic.com/images?q=tbn:ANd9GcQwvAd3ZOyg1aNMhEHqdNHrTWntmPGHcAISJHXT04Kk5H383t_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8834" y="4670946"/>
            <a:ext cx="1999184" cy="913769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9" cstate="print"/>
          <a:srcRect l="28660" t="15241" r="24667"/>
          <a:stretch>
            <a:fillRect/>
          </a:stretch>
        </p:blipFill>
        <p:spPr bwMode="auto">
          <a:xfrm>
            <a:off x="6200556" y="1159913"/>
            <a:ext cx="23787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一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6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星集成功展店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形象成果實務分享</a:t>
            </a:r>
            <a:endParaRPr lang="zh-TW" alt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20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二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、營運管理實務－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團隊領導</a:t>
            </a:r>
            <a:endParaRPr lang="zh-TW" alt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57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656684"/>
            <a:ext cx="864096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4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導入標準化、專業化、簡單化的連鎖業經營，持續深化管理能力，加上團隊合作，成功複製連鎖</a:t>
            </a:r>
            <a:endParaRPr lang="en-US" altLang="zh-TW" sz="4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4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團隊意識</a:t>
            </a:r>
            <a:r>
              <a:rPr lang="zh-TW" altLang="en-US" sz="4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建立，改變按摩老師本位主義心態，融入組織文化</a:t>
            </a:r>
            <a:endParaRPr lang="en-US" altLang="zh-TW" sz="4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800"/>
              </a:spcBef>
              <a:buFont typeface="+mj-lt"/>
              <a:buAutoNum type="arabicPeriod"/>
            </a:pPr>
            <a:r>
              <a:rPr lang="zh-TW" altLang="en-US" sz="4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做策略定位，並有管理團隊的執行配套，制定管理</a:t>
            </a:r>
            <a:r>
              <a:rPr lang="zh-TW" altLang="en-US" sz="4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辦法、規章、操作手冊及管理稽核表格</a:t>
            </a:r>
            <a:endParaRPr lang="en-US" altLang="zh-TW" sz="42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846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三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、營運管理實務－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教育訓練</a:t>
            </a:r>
            <a:endParaRPr lang="zh-TW" alt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45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164" y="548680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分層級教育訓練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每月總公司教育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訓練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1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天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分店自我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訓練</a:t>
            </a:r>
            <a:r>
              <a:rPr lang="en-US" altLang="zh-TW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2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小時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技術高階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回訓課程舉辦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訓練後</a:t>
            </a: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執行滿意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度調查及會館反應事項調查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輔導總監蒞臨各會館檢測技術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600"/>
              </a:spcBef>
              <a:buFont typeface="+mj-lt"/>
              <a:buAutoNum type="arabicPeriod"/>
            </a:pPr>
            <a:r>
              <a:rPr lang="zh-TW" altLang="en-US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按摩學員培訓班</a:t>
            </a:r>
            <a:endParaRPr lang="en-US" altLang="zh-TW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46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2592288"/>
          </a:xfrm>
        </p:spPr>
        <p:txBody>
          <a:bodyPr wrap="square" anchor="ctr" anchorCtr="0">
            <a:noAutofit/>
          </a:bodyPr>
          <a:lstStyle/>
          <a:p>
            <a:r>
              <a:rPr lang="zh-TW" altLang="en-US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四</a:t>
            </a: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、營運管理實務－</a:t>
            </a:r>
            <a: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</a:br>
            <a:r>
              <a:rPr lang="zh-TW" altLang="en-US" sz="6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日常管理</a:t>
            </a:r>
            <a:endParaRPr lang="zh-TW" alt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3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758" y="1149707"/>
            <a:ext cx="860444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工欲善其事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,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必先利其器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設置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APP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群組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,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即時掌握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每週公告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重視顧客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意見，分店處理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，</a:t>
            </a:r>
            <a:r>
              <a:rPr lang="zh-TW" alt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客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服部門再度諮詢滿意度。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獎懲管理制度化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每月舉辦職等考試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,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給予升遷獎金激勵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  <a:p>
            <a:pPr marL="742950" indent="-54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每月、每季發放禮金</a:t>
            </a:r>
            <a:r>
              <a:rPr lang="en-US" altLang="zh-T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,</a:t>
            </a:r>
            <a:r>
              <a:rPr lang="zh-TW" alt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  <a:cs typeface="+mj-cs"/>
              </a:rPr>
              <a:t>激勵禮券銷售</a:t>
            </a:r>
            <a:endParaRPr lang="en-US" altLang="zh-TW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  <a:cs typeface="+mj-cs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23528" y="0"/>
            <a:ext cx="7488832" cy="1052736"/>
          </a:xfrm>
        </p:spPr>
        <p:txBody>
          <a:bodyPr wrap="square" anchor="ctr" anchorCtr="0">
            <a:noAutofit/>
          </a:bodyPr>
          <a:lstStyle/>
          <a:p>
            <a:pPr marL="685800" indent="-685800" algn="l">
              <a:buBlip>
                <a:blip r:embed="rId2"/>
              </a:buBlip>
            </a:pPr>
            <a:r>
              <a:rPr lang="zh-TW" altLang="en-US" sz="5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管理即時化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0533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464</Words>
  <Application>Microsoft Office PowerPoint</Application>
  <PresentationFormat>如螢幕大小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連鎖系統與 總部營運規劃</vt:lpstr>
      <vt:lpstr>PowerPoint 簡報</vt:lpstr>
      <vt:lpstr>一、6星集成功展店 形象成果實務分享</vt:lpstr>
      <vt:lpstr>二、營運管理實務－ 團隊領導</vt:lpstr>
      <vt:lpstr>PowerPoint 簡報</vt:lpstr>
      <vt:lpstr>三、營運管理實務－ 教育訓練</vt:lpstr>
      <vt:lpstr>PowerPoint 簡報</vt:lpstr>
      <vt:lpstr>四、營運管理實務－ 日常管理</vt:lpstr>
      <vt:lpstr>管理即時化</vt:lpstr>
      <vt:lpstr>服務貼心化</vt:lpstr>
      <vt:lpstr>五、營運管理實務－ 行銷</vt:lpstr>
      <vt:lpstr>行銷的方法</vt:lpstr>
      <vt:lpstr>行銷的應用</vt:lpstr>
      <vt:lpstr>行銷的步驟</vt:lpstr>
      <vt:lpstr>行銷的不二法門</vt:lpstr>
      <vt:lpstr>行銷的動機</vt:lpstr>
      <vt:lpstr>行銷的規劃</vt:lpstr>
      <vt:lpstr>Q&amp;A</vt:lpstr>
      <vt:lpstr>Thank you~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chang</dc:creator>
  <cp:lastModifiedBy>Elice</cp:lastModifiedBy>
  <cp:revision>76</cp:revision>
  <cp:lastPrinted>2014-07-25T10:39:37Z</cp:lastPrinted>
  <dcterms:created xsi:type="dcterms:W3CDTF">2013-09-24T06:36:49Z</dcterms:created>
  <dcterms:modified xsi:type="dcterms:W3CDTF">2014-07-25T10:42:03Z</dcterms:modified>
</cp:coreProperties>
</file>